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2" d="100"/>
          <a:sy n="92" d="100"/>
        </p:scale>
        <p:origin x="48" y="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28388-19C1-4398-887A-99430704253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A24E4-02CB-4776-B8E2-CB328FFC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8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Evidence-Based Mental Health Treatment Modalities for Children and Families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Case Study and Panel Discussion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Ricky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4968" y="2218459"/>
            <a:ext cx="11549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6 </a:t>
            </a:r>
            <a:r>
              <a:rPr lang="en-US" sz="2400" dirty="0"/>
              <a:t>year old </a:t>
            </a:r>
            <a:r>
              <a:rPr lang="en-US" sz="2400" dirty="0" smtClean="0"/>
              <a:t>boy, middle child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Dad: active </a:t>
            </a:r>
            <a:r>
              <a:rPr lang="en-US" sz="2400" dirty="0"/>
              <a:t>duty in the </a:t>
            </a:r>
            <a:r>
              <a:rPr lang="en-US" sz="2400" dirty="0" smtClean="0"/>
              <a:t>Navy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Mom: part </a:t>
            </a:r>
            <a:r>
              <a:rPr lang="en-US" sz="2400" dirty="0"/>
              <a:t>time </a:t>
            </a:r>
            <a:r>
              <a:rPr lang="en-US" sz="2400" dirty="0" smtClean="0"/>
              <a:t>consultant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Birth History: born at 35 weeks, brief NICU stay; mother took psychotropic meds during pregnancy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Medical history: asthma, bed wetting, nightmares, prior motor delay treated with physical therapy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School: in </a:t>
            </a:r>
            <a:r>
              <a:rPr lang="en-US" sz="2400" dirty="0"/>
              <a:t>kindergarten, </a:t>
            </a:r>
            <a:r>
              <a:rPr lang="en-US" sz="2400" dirty="0" smtClean="0"/>
              <a:t>principal’s </a:t>
            </a:r>
            <a:r>
              <a:rPr lang="en-US" sz="2400" dirty="0"/>
              <a:t>office several times, </a:t>
            </a:r>
            <a:r>
              <a:rPr lang="en-US" sz="2400" dirty="0" smtClean="0"/>
              <a:t>disruptive </a:t>
            </a:r>
            <a:r>
              <a:rPr lang="en-US" sz="2400" dirty="0"/>
              <a:t>behaviors (speaking out of turn, yelling and using swear words, pushing/hitting other kids, lying, and not following classroom </a:t>
            </a:r>
            <a:r>
              <a:rPr lang="en-US" sz="2400" dirty="0" smtClean="0"/>
              <a:t>directions), suspended </a:t>
            </a:r>
            <a:r>
              <a:rPr lang="en-US" sz="2400" dirty="0"/>
              <a:t>for 3 </a:t>
            </a:r>
            <a:r>
              <a:rPr lang="en-US" sz="2400" dirty="0" smtClean="0"/>
              <a:t>days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947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8 </a:t>
            </a:r>
            <a:r>
              <a:rPr lang="en-US" sz="2400" dirty="0"/>
              <a:t>year old sister, Gina</a:t>
            </a:r>
            <a:r>
              <a:rPr lang="en-US" sz="2400" dirty="0" smtClean="0"/>
              <a:t>, </a:t>
            </a: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</a:t>
            </a:r>
            <a:r>
              <a:rPr lang="en-US" sz="2400" dirty="0" smtClean="0"/>
              <a:t>grade; </a:t>
            </a:r>
            <a:r>
              <a:rPr lang="en-US" sz="2400" dirty="0"/>
              <a:t>Fighting with his sister about TV, leading to hitting sometimes</a:t>
            </a:r>
            <a:endParaRPr lang="en-US" sz="2400" dirty="0" smtClean="0"/>
          </a:p>
          <a:p>
            <a:r>
              <a:rPr lang="en-US" sz="2400" dirty="0" smtClean="0"/>
              <a:t>6 </a:t>
            </a:r>
            <a:r>
              <a:rPr lang="en-US" sz="2400" dirty="0"/>
              <a:t>month old baby </a:t>
            </a:r>
            <a:r>
              <a:rPr lang="en-US" sz="2400" dirty="0" smtClean="0"/>
              <a:t>brother; mostly ignores, sometimes complaints about crying or smelly diapers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wears </a:t>
            </a:r>
            <a:r>
              <a:rPr lang="en-US" sz="2400" dirty="0"/>
              <a:t>at his mom and does not </a:t>
            </a:r>
            <a:r>
              <a:rPr lang="en-US" sz="2400" dirty="0" smtClean="0"/>
              <a:t>listen; doesn’t do well hearing ‘no’</a:t>
            </a:r>
          </a:p>
          <a:p>
            <a:r>
              <a:rPr lang="en-US" sz="2400" dirty="0" smtClean="0"/>
              <a:t>Mom very organized when dad deployed, has schedule and expectations of children </a:t>
            </a:r>
            <a:r>
              <a:rPr lang="en-US" sz="2400" dirty="0"/>
              <a:t> </a:t>
            </a:r>
          </a:p>
          <a:p>
            <a:r>
              <a:rPr lang="en-US" sz="2400" dirty="0" smtClean="0"/>
              <a:t>Excitement, fun events, gifts when dad returns; Dad does things ‘spur </a:t>
            </a:r>
            <a:r>
              <a:rPr lang="en-US" sz="2400" dirty="0"/>
              <a:t>of the </a:t>
            </a:r>
            <a:r>
              <a:rPr lang="en-US" sz="2400" dirty="0" smtClean="0"/>
              <a:t>moment’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Soon after dad’s return, </a:t>
            </a:r>
            <a:r>
              <a:rPr lang="en-US" sz="2400" dirty="0" smtClean="0"/>
              <a:t>arguments </a:t>
            </a:r>
            <a:r>
              <a:rPr lang="en-US" sz="2400" dirty="0"/>
              <a:t>about managing the kids’ daily </a:t>
            </a:r>
            <a:r>
              <a:rPr lang="en-US" sz="2400" dirty="0" smtClean="0"/>
              <a:t>schedules, money, responsibilities</a:t>
            </a:r>
          </a:p>
          <a:p>
            <a:r>
              <a:rPr lang="en-US" sz="2400" dirty="0" smtClean="0"/>
              <a:t>Dad makes plans with friends, and mom not able to </a:t>
            </a:r>
          </a:p>
          <a:p>
            <a:r>
              <a:rPr lang="en-US" sz="2400" dirty="0" smtClean="0"/>
              <a:t>Loud verbal </a:t>
            </a:r>
            <a:r>
              <a:rPr lang="en-US" sz="2400" dirty="0"/>
              <a:t>fights, including swearing, within earshot of the </a:t>
            </a:r>
            <a:r>
              <a:rPr lang="en-US" sz="2400" dirty="0" smtClean="0"/>
              <a:t>kids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do not get physical with each other, </a:t>
            </a:r>
            <a:r>
              <a:rPr lang="en-US" sz="2400" dirty="0" smtClean="0"/>
              <a:t>but dad </a:t>
            </a:r>
            <a:r>
              <a:rPr lang="en-US" sz="2400" dirty="0"/>
              <a:t>will sometimes pound his fist on the table in frustration and mom has thrown a glass on the floor in </a:t>
            </a:r>
            <a:r>
              <a:rPr lang="en-US" sz="2400" dirty="0" smtClean="0"/>
              <a:t>anger</a:t>
            </a:r>
          </a:p>
          <a:p>
            <a:r>
              <a:rPr lang="en-US" sz="2400" dirty="0" smtClean="0"/>
              <a:t>Dad </a:t>
            </a:r>
            <a:r>
              <a:rPr lang="en-US" sz="2400" dirty="0"/>
              <a:t>leaves the house when he is </a:t>
            </a:r>
            <a:r>
              <a:rPr lang="en-US" sz="2400" dirty="0" smtClean="0"/>
              <a:t>upset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48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</TotalTime>
  <Words>258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2</vt:lpstr>
      <vt:lpstr>Quotable</vt:lpstr>
      <vt:lpstr>Local Evidence-Based Mental Health Treatment Modalities for Children and Families</vt:lpstr>
      <vt:lpstr>Ricky</vt:lpstr>
      <vt:lpstr>Family</vt:lpstr>
      <vt:lpstr>Parents</vt:lpstr>
    </vt:vector>
  </TitlesOfParts>
  <Company>Children's Hospital of The King's Daughters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Evidence-Based Mental Health Treatment Modalities for Children and Families</dc:title>
  <dc:creator>Spencer, Daniel B</dc:creator>
  <cp:lastModifiedBy>Spencer, Daniel B</cp:lastModifiedBy>
  <cp:revision>4</cp:revision>
  <dcterms:created xsi:type="dcterms:W3CDTF">2019-05-06T02:09:16Z</dcterms:created>
  <dcterms:modified xsi:type="dcterms:W3CDTF">2019-05-06T02:39:42Z</dcterms:modified>
</cp:coreProperties>
</file>