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0"/>
  </p:notesMasterIdLst>
  <p:sldIdLst>
    <p:sldId id="256" r:id="rId2"/>
    <p:sldId id="257" r:id="rId3"/>
    <p:sldId id="258" r:id="rId4"/>
    <p:sldId id="259" r:id="rId5"/>
    <p:sldId id="304" r:id="rId6"/>
    <p:sldId id="312" r:id="rId7"/>
    <p:sldId id="309" r:id="rId8"/>
    <p:sldId id="310" r:id="rId9"/>
    <p:sldId id="313" r:id="rId10"/>
    <p:sldId id="269" r:id="rId11"/>
    <p:sldId id="261" r:id="rId12"/>
    <p:sldId id="305" r:id="rId13"/>
    <p:sldId id="303" r:id="rId14"/>
    <p:sldId id="306" r:id="rId15"/>
    <p:sldId id="263" r:id="rId16"/>
    <p:sldId id="302" r:id="rId17"/>
    <p:sldId id="301" r:id="rId18"/>
    <p:sldId id="311" r:id="rId19"/>
    <p:sldId id="314" r:id="rId20"/>
    <p:sldId id="267" r:id="rId21"/>
    <p:sldId id="300" r:id="rId22"/>
    <p:sldId id="299" r:id="rId23"/>
    <p:sldId id="266" r:id="rId24"/>
    <p:sldId id="279" r:id="rId25"/>
    <p:sldId id="281" r:id="rId26"/>
    <p:sldId id="307" r:id="rId27"/>
    <p:sldId id="308" r:id="rId28"/>
    <p:sldId id="280"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Fira Sans Extra Condensed" panose="020B0604020202020204" charset="0"/>
      <p:regular r:id="rId35"/>
      <p:bold r:id="rId36"/>
      <p:italic r:id="rId37"/>
      <p:boldItalic r:id="rId38"/>
    </p:embeddedFont>
    <p:embeddedFont>
      <p:font typeface="Josefin Sans" panose="020B0604020202020204" charset="0"/>
      <p:regular r:id="rId39"/>
      <p:bold r:id="rId40"/>
      <p:italic r:id="rId41"/>
      <p:boldItalic r:id="rId42"/>
    </p:embeddedFont>
    <p:embeddedFont>
      <p:font typeface="Josefin Slab" panose="020B0604020202020204" charset="0"/>
      <p:regular r:id="rId43"/>
      <p:bold r:id="rId44"/>
      <p:italic r:id="rId45"/>
      <p:boldItalic r:id="rId46"/>
    </p:embeddedFont>
    <p:embeddedFont>
      <p:font typeface="Josefin Slab Light" panose="020B0604020202020204" charset="0"/>
      <p:regular r:id="rId47"/>
      <p:bold r:id="rId48"/>
      <p:italic r:id="rId49"/>
      <p:boldItalic r:id="rId50"/>
    </p:embeddedFont>
    <p:embeddedFont>
      <p:font typeface="Roboto Condensed Light" panose="02000000000000000000" pitchFamily="2" charset="0"/>
      <p:regular r:id="rId51"/>
      <p:italic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5A727-7F92-47E6-80E2-B2E729A09602}" v="194" dt="2022-11-10T14:34:34.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elle Ashley" userId="fd885efec26d0362" providerId="LiveId" clId="{9AC5A727-7F92-47E6-80E2-B2E729A09602}"/>
    <pc:docChg chg="undo redo custSel addSld delSld modSld sldOrd delMainMaster replTag delTag modShowInfo">
      <pc:chgData name="Brielle Ashley" userId="fd885efec26d0362" providerId="LiveId" clId="{9AC5A727-7F92-47E6-80E2-B2E729A09602}" dt="2022-11-10T14:47:22.600" v="11259"/>
      <pc:docMkLst>
        <pc:docMk/>
      </pc:docMkLst>
      <pc:sldChg chg="modSp mod replTag delTag">
        <pc:chgData name="Brielle Ashley" userId="fd885efec26d0362" providerId="LiveId" clId="{9AC5A727-7F92-47E6-80E2-B2E729A09602}" dt="2022-11-10T14:44:02.514" v="11248"/>
        <pc:sldMkLst>
          <pc:docMk/>
          <pc:sldMk cId="0" sldId="256"/>
        </pc:sldMkLst>
        <pc:spChg chg="mod">
          <ac:chgData name="Brielle Ashley" userId="fd885efec26d0362" providerId="LiveId" clId="{9AC5A727-7F92-47E6-80E2-B2E729A09602}" dt="2022-11-07T19:23:40.074" v="1374" actId="6549"/>
          <ac:spMkLst>
            <pc:docMk/>
            <pc:sldMk cId="0" sldId="256"/>
            <ac:spMk id="161" creationId="{00000000-0000-0000-0000-000000000000}"/>
          </ac:spMkLst>
        </pc:spChg>
      </pc:sldChg>
      <pc:sldChg chg="replTag delTag">
        <pc:chgData name="Brielle Ashley" userId="fd885efec26d0362" providerId="LiveId" clId="{9AC5A727-7F92-47E6-80E2-B2E729A09602}" dt="2022-11-10T14:44:03.436" v="11250"/>
        <pc:sldMkLst>
          <pc:docMk/>
          <pc:sldMk cId="0" sldId="257"/>
        </pc:sldMkLst>
      </pc:sldChg>
      <pc:sldChg chg="addSp delSp modSp mod replTag delTag">
        <pc:chgData name="Brielle Ashley" userId="fd885efec26d0362" providerId="LiveId" clId="{9AC5A727-7F92-47E6-80E2-B2E729A09602}" dt="2022-11-10T14:47:22.600" v="11259"/>
        <pc:sldMkLst>
          <pc:docMk/>
          <pc:sldMk cId="0" sldId="258"/>
        </pc:sldMkLst>
        <pc:spChg chg="mod">
          <ac:chgData name="Brielle Ashley" userId="fd885efec26d0362" providerId="LiveId" clId="{9AC5A727-7F92-47E6-80E2-B2E729A09602}" dt="2022-11-09T15:00:13.499" v="8223" actId="1035"/>
          <ac:spMkLst>
            <pc:docMk/>
            <pc:sldMk cId="0" sldId="258"/>
            <ac:spMk id="190" creationId="{00000000-0000-0000-0000-000000000000}"/>
          </ac:spMkLst>
        </pc:spChg>
        <pc:spChg chg="mod">
          <ac:chgData name="Brielle Ashley" userId="fd885efec26d0362" providerId="LiveId" clId="{9AC5A727-7F92-47E6-80E2-B2E729A09602}" dt="2022-11-10T14:47:22.600" v="11259"/>
          <ac:spMkLst>
            <pc:docMk/>
            <pc:sldMk cId="0" sldId="258"/>
            <ac:spMk id="191" creationId="{00000000-0000-0000-0000-000000000000}"/>
          </ac:spMkLst>
        </pc:spChg>
        <pc:spChg chg="mod">
          <ac:chgData name="Brielle Ashley" userId="fd885efec26d0362" providerId="LiveId" clId="{9AC5A727-7F92-47E6-80E2-B2E729A09602}" dt="2022-11-08T19:23:22.975" v="6023" actId="20577"/>
          <ac:spMkLst>
            <pc:docMk/>
            <pc:sldMk cId="0" sldId="258"/>
            <ac:spMk id="192" creationId="{00000000-0000-0000-0000-000000000000}"/>
          </ac:spMkLst>
        </pc:spChg>
        <pc:picChg chg="add del mod">
          <ac:chgData name="Brielle Ashley" userId="fd885efec26d0362" providerId="LiveId" clId="{9AC5A727-7F92-47E6-80E2-B2E729A09602}" dt="2022-11-09T14:59:43.962" v="8182" actId="21"/>
          <ac:picMkLst>
            <pc:docMk/>
            <pc:sldMk cId="0" sldId="258"/>
            <ac:picMk id="3" creationId="{73A3D75D-A780-1533-E80E-9653EED108AD}"/>
          </ac:picMkLst>
        </pc:picChg>
        <pc:picChg chg="add mod">
          <ac:chgData name="Brielle Ashley" userId="fd885efec26d0362" providerId="LiveId" clId="{9AC5A727-7F92-47E6-80E2-B2E729A09602}" dt="2022-11-09T14:59:57.961" v="8197"/>
          <ac:picMkLst>
            <pc:docMk/>
            <pc:sldMk cId="0" sldId="258"/>
            <ac:picMk id="4" creationId="{0016066F-4131-D27C-6DB3-2A7AFFAE263D}"/>
          </ac:picMkLst>
        </pc:picChg>
        <pc:picChg chg="mod">
          <ac:chgData name="Brielle Ashley" userId="fd885efec26d0362" providerId="LiveId" clId="{9AC5A727-7F92-47E6-80E2-B2E729A09602}" dt="2022-11-08T19:16:15.799" v="5572" actId="14826"/>
          <ac:picMkLst>
            <pc:docMk/>
            <pc:sldMk cId="0" sldId="258"/>
            <ac:picMk id="188" creationId="{00000000-0000-0000-0000-000000000000}"/>
          </ac:picMkLst>
        </pc:picChg>
      </pc:sldChg>
      <pc:sldChg chg="modSp mod replTag delTag">
        <pc:chgData name="Brielle Ashley" userId="fd885efec26d0362" providerId="LiveId" clId="{9AC5A727-7F92-47E6-80E2-B2E729A09602}" dt="2022-11-10T14:43:40.551" v="11236"/>
        <pc:sldMkLst>
          <pc:docMk/>
          <pc:sldMk cId="0" sldId="259"/>
        </pc:sldMkLst>
        <pc:spChg chg="mod">
          <ac:chgData name="Brielle Ashley" userId="fd885efec26d0362" providerId="LiveId" clId="{9AC5A727-7F92-47E6-80E2-B2E729A09602}" dt="2022-11-09T18:20:55.314" v="9023" actId="20577"/>
          <ac:spMkLst>
            <pc:docMk/>
            <pc:sldMk cId="0" sldId="259"/>
            <ac:spMk id="200" creationId="{00000000-0000-0000-0000-000000000000}"/>
          </ac:spMkLst>
        </pc:spChg>
        <pc:spChg chg="mod">
          <ac:chgData name="Brielle Ashley" userId="fd885efec26d0362" providerId="LiveId" clId="{9AC5A727-7F92-47E6-80E2-B2E729A09602}" dt="2022-11-08T19:10:34.858" v="5323" actId="14100"/>
          <ac:spMkLst>
            <pc:docMk/>
            <pc:sldMk cId="0" sldId="259"/>
            <ac:spMk id="201" creationId="{00000000-0000-0000-0000-000000000000}"/>
          </ac:spMkLst>
        </pc:spChg>
        <pc:spChg chg="mod">
          <ac:chgData name="Brielle Ashley" userId="fd885efec26d0362" providerId="LiveId" clId="{9AC5A727-7F92-47E6-80E2-B2E729A09602}" dt="2022-11-08T19:07:30.904" v="4933" actId="20577"/>
          <ac:spMkLst>
            <pc:docMk/>
            <pc:sldMk cId="0" sldId="259"/>
            <ac:spMk id="202" creationId="{00000000-0000-0000-0000-000000000000}"/>
          </ac:spMkLst>
        </pc:spChg>
      </pc:sldChg>
      <pc:sldChg chg="modSp del mod ord replTag delTag modNotes">
        <pc:chgData name="Brielle Ashley" userId="fd885efec26d0362" providerId="LiveId" clId="{9AC5A727-7F92-47E6-80E2-B2E729A09602}" dt="2022-11-09T18:50:24.176" v="9814" actId="47"/>
        <pc:sldMkLst>
          <pc:docMk/>
          <pc:sldMk cId="0" sldId="260"/>
        </pc:sldMkLst>
        <pc:spChg chg="mod">
          <ac:chgData name="Brielle Ashley" userId="fd885efec26d0362" providerId="LiveId" clId="{9AC5A727-7F92-47E6-80E2-B2E729A09602}" dt="2022-11-08T20:38:16.511" v="7336" actId="20577"/>
          <ac:spMkLst>
            <pc:docMk/>
            <pc:sldMk cId="0" sldId="260"/>
            <ac:spMk id="208" creationId="{00000000-0000-0000-0000-000000000000}"/>
          </ac:spMkLst>
        </pc:spChg>
        <pc:spChg chg="mod">
          <ac:chgData name="Brielle Ashley" userId="fd885efec26d0362" providerId="LiveId" clId="{9AC5A727-7F92-47E6-80E2-B2E729A09602}" dt="2022-11-08T20:37:59.891" v="7305" actId="20577"/>
          <ac:spMkLst>
            <pc:docMk/>
            <pc:sldMk cId="0" sldId="260"/>
            <ac:spMk id="212" creationId="{00000000-0000-0000-0000-000000000000}"/>
          </ac:spMkLst>
        </pc:spChg>
        <pc:spChg chg="mod">
          <ac:chgData name="Brielle Ashley" userId="fd885efec26d0362" providerId="LiveId" clId="{9AC5A727-7F92-47E6-80E2-B2E729A09602}" dt="2022-11-08T20:38:58.899" v="7431" actId="20577"/>
          <ac:spMkLst>
            <pc:docMk/>
            <pc:sldMk cId="0" sldId="260"/>
            <ac:spMk id="213" creationId="{00000000-0000-0000-0000-000000000000}"/>
          </ac:spMkLst>
        </pc:spChg>
        <pc:spChg chg="mod">
          <ac:chgData name="Brielle Ashley" userId="fd885efec26d0362" providerId="LiveId" clId="{9AC5A727-7F92-47E6-80E2-B2E729A09602}" dt="2022-11-08T20:37:54.024" v="7301" actId="20577"/>
          <ac:spMkLst>
            <pc:docMk/>
            <pc:sldMk cId="0" sldId="260"/>
            <ac:spMk id="214" creationId="{00000000-0000-0000-0000-000000000000}"/>
          </ac:spMkLst>
        </pc:spChg>
        <pc:spChg chg="mod">
          <ac:chgData name="Brielle Ashley" userId="fd885efec26d0362" providerId="LiveId" clId="{9AC5A727-7F92-47E6-80E2-B2E729A09602}" dt="2022-11-08T20:38:46.085" v="7396" actId="20577"/>
          <ac:spMkLst>
            <pc:docMk/>
            <pc:sldMk cId="0" sldId="260"/>
            <ac:spMk id="215" creationId="{00000000-0000-0000-0000-000000000000}"/>
          </ac:spMkLst>
        </pc:spChg>
        <pc:picChg chg="mod">
          <ac:chgData name="Brielle Ashley" userId="fd885efec26d0362" providerId="LiveId" clId="{9AC5A727-7F92-47E6-80E2-B2E729A09602}" dt="2022-11-08T20:40:49.229" v="7454" actId="14826"/>
          <ac:picMkLst>
            <pc:docMk/>
            <pc:sldMk cId="0" sldId="260"/>
            <ac:picMk id="207" creationId="{00000000-0000-0000-0000-000000000000}"/>
          </ac:picMkLst>
        </pc:picChg>
        <pc:picChg chg="mod modCrop">
          <ac:chgData name="Brielle Ashley" userId="fd885efec26d0362" providerId="LiveId" clId="{9AC5A727-7F92-47E6-80E2-B2E729A09602}" dt="2022-11-08T20:40:16.542" v="7452" actId="1076"/>
          <ac:picMkLst>
            <pc:docMk/>
            <pc:sldMk cId="0" sldId="260"/>
            <ac:picMk id="209" creationId="{00000000-0000-0000-0000-000000000000}"/>
          </ac:picMkLst>
        </pc:picChg>
      </pc:sldChg>
      <pc:sldChg chg="addSp delSp modSp mod ord replTag delTag modNotes">
        <pc:chgData name="Brielle Ashley" userId="fd885efec26d0362" providerId="LiveId" clId="{9AC5A727-7F92-47E6-80E2-B2E729A09602}" dt="2022-11-10T14:43:44.251" v="11238"/>
        <pc:sldMkLst>
          <pc:docMk/>
          <pc:sldMk cId="0" sldId="261"/>
        </pc:sldMkLst>
        <pc:spChg chg="add mod">
          <ac:chgData name="Brielle Ashley" userId="fd885efec26d0362" providerId="LiveId" clId="{9AC5A727-7F92-47E6-80E2-B2E729A09602}" dt="2022-11-08T15:11:32.557" v="3183" actId="20577"/>
          <ac:spMkLst>
            <pc:docMk/>
            <pc:sldMk cId="0" sldId="261"/>
            <ac:spMk id="2" creationId="{65EFC731-B623-5F71-6D12-949651B5E2AF}"/>
          </ac:spMkLst>
        </pc:spChg>
        <pc:spChg chg="add del mod">
          <ac:chgData name="Brielle Ashley" userId="fd885efec26d0362" providerId="LiveId" clId="{9AC5A727-7F92-47E6-80E2-B2E729A09602}" dt="2022-11-08T15:11:59.200" v="3193" actId="478"/>
          <ac:spMkLst>
            <pc:docMk/>
            <pc:sldMk cId="0" sldId="261"/>
            <ac:spMk id="4" creationId="{37ADF69C-55A9-0A0B-4516-4DC4E7F184F1}"/>
          </ac:spMkLst>
        </pc:spChg>
        <pc:spChg chg="add mod">
          <ac:chgData name="Brielle Ashley" userId="fd885efec26d0362" providerId="LiveId" clId="{9AC5A727-7F92-47E6-80E2-B2E729A09602}" dt="2022-11-09T14:32:11.520" v="7509" actId="20577"/>
          <ac:spMkLst>
            <pc:docMk/>
            <pc:sldMk cId="0" sldId="261"/>
            <ac:spMk id="5" creationId="{208D6838-0E1E-61D6-D054-E268D84B7ADB}"/>
          </ac:spMkLst>
        </pc:spChg>
        <pc:spChg chg="add mod">
          <ac:chgData name="Brielle Ashley" userId="fd885efec26d0362" providerId="LiveId" clId="{9AC5A727-7F92-47E6-80E2-B2E729A09602}" dt="2022-11-08T15:12:47.324" v="3226" actId="20577"/>
          <ac:spMkLst>
            <pc:docMk/>
            <pc:sldMk cId="0" sldId="261"/>
            <ac:spMk id="6" creationId="{8E94D7EF-7148-D571-9215-4406C5C8A22D}"/>
          </ac:spMkLst>
        </pc:spChg>
        <pc:spChg chg="add mod">
          <ac:chgData name="Brielle Ashley" userId="fd885efec26d0362" providerId="LiveId" clId="{9AC5A727-7F92-47E6-80E2-B2E729A09602}" dt="2022-11-08T19:01:15.648" v="4636" actId="120"/>
          <ac:spMkLst>
            <pc:docMk/>
            <pc:sldMk cId="0" sldId="261"/>
            <ac:spMk id="13" creationId="{8A8A9558-3099-7DB6-B780-D844A5D2FCB9}"/>
          </ac:spMkLst>
        </pc:spChg>
        <pc:spChg chg="mod">
          <ac:chgData name="Brielle Ashley" userId="fd885efec26d0362" providerId="LiveId" clId="{9AC5A727-7F92-47E6-80E2-B2E729A09602}" dt="2022-11-08T15:12:20.054" v="3204"/>
          <ac:spMkLst>
            <pc:docMk/>
            <pc:sldMk cId="0" sldId="261"/>
            <ac:spMk id="221" creationId="{00000000-0000-0000-0000-000000000000}"/>
          </ac:spMkLst>
        </pc:spChg>
        <pc:spChg chg="del">
          <ac:chgData name="Brielle Ashley" userId="fd885efec26d0362" providerId="LiveId" clId="{9AC5A727-7F92-47E6-80E2-B2E729A09602}" dt="2022-11-08T15:11:57.020" v="3192" actId="478"/>
          <ac:spMkLst>
            <pc:docMk/>
            <pc:sldMk cId="0" sldId="261"/>
            <ac:spMk id="222" creationId="{00000000-0000-0000-0000-000000000000}"/>
          </ac:spMkLst>
        </pc:spChg>
        <pc:spChg chg="del mod">
          <ac:chgData name="Brielle Ashley" userId="fd885efec26d0362" providerId="LiveId" clId="{9AC5A727-7F92-47E6-80E2-B2E729A09602}" dt="2022-11-08T15:25:20.016" v="3767" actId="478"/>
          <ac:spMkLst>
            <pc:docMk/>
            <pc:sldMk cId="0" sldId="261"/>
            <ac:spMk id="223" creationId="{00000000-0000-0000-0000-000000000000}"/>
          </ac:spMkLst>
        </pc:spChg>
        <pc:picChg chg="add mod">
          <ac:chgData name="Brielle Ashley" userId="fd885efec26d0362" providerId="LiveId" clId="{9AC5A727-7F92-47E6-80E2-B2E729A09602}" dt="2022-11-08T18:33:27.228" v="3773" actId="1076"/>
          <ac:picMkLst>
            <pc:docMk/>
            <pc:sldMk cId="0" sldId="261"/>
            <ac:picMk id="8" creationId="{46CB2B8D-AF2B-203D-BCD4-90D316C9B935}"/>
          </ac:picMkLst>
        </pc:picChg>
        <pc:picChg chg="add del mod">
          <ac:chgData name="Brielle Ashley" userId="fd885efec26d0362" providerId="LiveId" clId="{9AC5A727-7F92-47E6-80E2-B2E729A09602}" dt="2022-11-08T18:33:43.685" v="3779" actId="21"/>
          <ac:picMkLst>
            <pc:docMk/>
            <pc:sldMk cId="0" sldId="261"/>
            <ac:picMk id="10" creationId="{B7E50367-78D4-E4B1-BD70-BD80D8CDC44B}"/>
          </ac:picMkLst>
        </pc:picChg>
        <pc:picChg chg="add del mod">
          <ac:chgData name="Brielle Ashley" userId="fd885efec26d0362" providerId="LiveId" clId="{9AC5A727-7F92-47E6-80E2-B2E729A09602}" dt="2022-11-08T19:00:42.315" v="4611" actId="21"/>
          <ac:picMkLst>
            <pc:docMk/>
            <pc:sldMk cId="0" sldId="261"/>
            <ac:picMk id="12" creationId="{FCD545DA-74B5-D898-3C54-C7FFBDA25157}"/>
          </ac:picMkLst>
        </pc:picChg>
        <pc:picChg chg="add del mod">
          <ac:chgData name="Brielle Ashley" userId="fd885efec26d0362" providerId="LiveId" clId="{9AC5A727-7F92-47E6-80E2-B2E729A09602}" dt="2022-11-09T14:59:54.037" v="8192" actId="21"/>
          <ac:picMkLst>
            <pc:docMk/>
            <pc:sldMk cId="0" sldId="261"/>
            <ac:picMk id="14" creationId="{1D2698FA-C2DE-F7B0-80B7-00BA87B72D73}"/>
          </ac:picMkLst>
        </pc:picChg>
        <pc:picChg chg="mod">
          <ac:chgData name="Brielle Ashley" userId="fd885efec26d0362" providerId="LiveId" clId="{9AC5A727-7F92-47E6-80E2-B2E729A09602}" dt="2022-11-08T15:26:38.411" v="3768" actId="14826"/>
          <ac:picMkLst>
            <pc:docMk/>
            <pc:sldMk cId="0" sldId="261"/>
            <ac:picMk id="220" creationId="{00000000-0000-0000-0000-000000000000}"/>
          </ac:picMkLst>
        </pc:picChg>
      </pc:sldChg>
      <pc:sldChg chg="modSp del mod ord replTag delTag modNotes">
        <pc:chgData name="Brielle Ashley" userId="fd885efec26d0362" providerId="LiveId" clId="{9AC5A727-7F92-47E6-80E2-B2E729A09602}" dt="2022-11-09T18:50:25.052" v="9819" actId="47"/>
        <pc:sldMkLst>
          <pc:docMk/>
          <pc:sldMk cId="0" sldId="262"/>
        </pc:sldMkLst>
        <pc:spChg chg="mod">
          <ac:chgData name="Brielle Ashley" userId="fd885efec26d0362" providerId="LiveId" clId="{9AC5A727-7F92-47E6-80E2-B2E729A09602}" dt="2022-11-07T18:26:21.983" v="741" actId="20577"/>
          <ac:spMkLst>
            <pc:docMk/>
            <pc:sldMk cId="0" sldId="262"/>
            <ac:spMk id="232" creationId="{00000000-0000-0000-0000-000000000000}"/>
          </ac:spMkLst>
        </pc:spChg>
      </pc:sldChg>
      <pc:sldChg chg="addSp delSp modSp mod replTag delTag modNotes">
        <pc:chgData name="Brielle Ashley" userId="fd885efec26d0362" providerId="LiveId" clId="{9AC5A727-7F92-47E6-80E2-B2E729A09602}" dt="2022-11-10T14:43:59.572" v="11246"/>
        <pc:sldMkLst>
          <pc:docMk/>
          <pc:sldMk cId="0" sldId="263"/>
        </pc:sldMkLst>
        <pc:spChg chg="add mod">
          <ac:chgData name="Brielle Ashley" userId="fd885efec26d0362" providerId="LiveId" clId="{9AC5A727-7F92-47E6-80E2-B2E729A09602}" dt="2022-11-07T20:38:52.128" v="1487" actId="121"/>
          <ac:spMkLst>
            <pc:docMk/>
            <pc:sldMk cId="0" sldId="263"/>
            <ac:spMk id="2" creationId="{F019F5D8-29FB-B3DD-E07F-E4FF8C700C7C}"/>
          </ac:spMkLst>
        </pc:spChg>
        <pc:spChg chg="add mod">
          <ac:chgData name="Brielle Ashley" userId="fd885efec26d0362" providerId="LiveId" clId="{9AC5A727-7F92-47E6-80E2-B2E729A09602}" dt="2022-11-07T20:47:46.137" v="2181" actId="14100"/>
          <ac:spMkLst>
            <pc:docMk/>
            <pc:sldMk cId="0" sldId="263"/>
            <ac:spMk id="3" creationId="{6BEFD890-A98A-EDF2-04CF-CDBEA3921FDD}"/>
          </ac:spMkLst>
        </pc:spChg>
        <pc:spChg chg="add mod">
          <ac:chgData name="Brielle Ashley" userId="fd885efec26d0362" providerId="LiveId" clId="{9AC5A727-7F92-47E6-80E2-B2E729A09602}" dt="2022-11-08T14:25:22.614" v="2880"/>
          <ac:spMkLst>
            <pc:docMk/>
            <pc:sldMk cId="0" sldId="263"/>
            <ac:spMk id="6" creationId="{49CDB50C-9CB2-1F98-B29B-8344767E9BE3}"/>
          </ac:spMkLst>
        </pc:spChg>
        <pc:spChg chg="mod">
          <ac:chgData name="Brielle Ashley" userId="fd885efec26d0362" providerId="LiveId" clId="{9AC5A727-7F92-47E6-80E2-B2E729A09602}" dt="2022-11-07T20:33:14.964" v="1455" actId="20577"/>
          <ac:spMkLst>
            <pc:docMk/>
            <pc:sldMk cId="0" sldId="263"/>
            <ac:spMk id="250" creationId="{00000000-0000-0000-0000-000000000000}"/>
          </ac:spMkLst>
        </pc:spChg>
        <pc:spChg chg="mod">
          <ac:chgData name="Brielle Ashley" userId="fd885efec26d0362" providerId="LiveId" clId="{9AC5A727-7F92-47E6-80E2-B2E729A09602}" dt="2022-11-07T20:46:36.319" v="2173" actId="1076"/>
          <ac:spMkLst>
            <pc:docMk/>
            <pc:sldMk cId="0" sldId="263"/>
            <ac:spMk id="252" creationId="{00000000-0000-0000-0000-000000000000}"/>
          </ac:spMkLst>
        </pc:spChg>
        <pc:picChg chg="add del mod">
          <ac:chgData name="Brielle Ashley" userId="fd885efec26d0362" providerId="LiveId" clId="{9AC5A727-7F92-47E6-80E2-B2E729A09602}" dt="2022-11-07T20:47:15.163" v="2178" actId="478"/>
          <ac:picMkLst>
            <pc:docMk/>
            <pc:sldMk cId="0" sldId="263"/>
            <ac:picMk id="5" creationId="{FE57CAD5-C1D2-6877-3278-D37A974823BA}"/>
          </ac:picMkLst>
        </pc:picChg>
        <pc:picChg chg="add mod">
          <ac:chgData name="Brielle Ashley" userId="fd885efec26d0362" providerId="LiveId" clId="{9AC5A727-7F92-47E6-80E2-B2E729A09602}" dt="2022-11-08T18:33:51.787" v="3785" actId="1076"/>
          <ac:picMkLst>
            <pc:docMk/>
            <pc:sldMk cId="0" sldId="263"/>
            <ac:picMk id="7" creationId="{8181953D-35A7-6BE7-149C-BFB0F3368BF2}"/>
          </ac:picMkLst>
        </pc:picChg>
        <pc:picChg chg="add del mod">
          <ac:chgData name="Brielle Ashley" userId="fd885efec26d0362" providerId="LiveId" clId="{9AC5A727-7F92-47E6-80E2-B2E729A09602}" dt="2022-11-08T18:42:47.254" v="3803" actId="21"/>
          <ac:picMkLst>
            <pc:docMk/>
            <pc:sldMk cId="0" sldId="263"/>
            <ac:picMk id="9" creationId="{17EA4AD2-A987-D2DB-0165-E1747BD04F89}"/>
          </ac:picMkLst>
        </pc:picChg>
        <pc:picChg chg="mod">
          <ac:chgData name="Brielle Ashley" userId="fd885efec26d0362" providerId="LiveId" clId="{9AC5A727-7F92-47E6-80E2-B2E729A09602}" dt="2022-11-07T20:47:12.459" v="2177" actId="14826"/>
          <ac:picMkLst>
            <pc:docMk/>
            <pc:sldMk cId="0" sldId="263"/>
            <ac:picMk id="251" creationId="{00000000-0000-0000-0000-000000000000}"/>
          </ac:picMkLst>
        </pc:picChg>
      </pc:sldChg>
      <pc:sldChg chg="del ord replTag delTag modNotes">
        <pc:chgData name="Brielle Ashley" userId="fd885efec26d0362" providerId="LiveId" clId="{9AC5A727-7F92-47E6-80E2-B2E729A09602}" dt="2022-11-09T18:50:25.726" v="9824" actId="47"/>
        <pc:sldMkLst>
          <pc:docMk/>
          <pc:sldMk cId="0" sldId="264"/>
        </pc:sldMkLst>
      </pc:sldChg>
      <pc:sldChg chg="del ord replTag delTag modNotes">
        <pc:chgData name="Brielle Ashley" userId="fd885efec26d0362" providerId="LiveId" clId="{9AC5A727-7F92-47E6-80E2-B2E729A09602}" dt="2022-11-09T18:50:26.345" v="9829" actId="47"/>
        <pc:sldMkLst>
          <pc:docMk/>
          <pc:sldMk cId="0" sldId="265"/>
        </pc:sldMkLst>
      </pc:sldChg>
      <pc:sldChg chg="addSp delSp modSp mod ord replTag delTag modNotes">
        <pc:chgData name="Brielle Ashley" userId="fd885efec26d0362" providerId="LiveId" clId="{9AC5A727-7F92-47E6-80E2-B2E729A09602}" dt="2022-11-10T14:41:46.223" v="11223"/>
        <pc:sldMkLst>
          <pc:docMk/>
          <pc:sldMk cId="0" sldId="266"/>
        </pc:sldMkLst>
        <pc:spChg chg="del">
          <ac:chgData name="Brielle Ashley" userId="fd885efec26d0362" providerId="LiveId" clId="{9AC5A727-7F92-47E6-80E2-B2E729A09602}" dt="2022-11-07T18:07:33.916" v="17" actId="478"/>
          <ac:spMkLst>
            <pc:docMk/>
            <pc:sldMk cId="0" sldId="266"/>
            <ac:spMk id="360" creationId="{00000000-0000-0000-0000-000000000000}"/>
          </ac:spMkLst>
        </pc:spChg>
        <pc:spChg chg="add del">
          <ac:chgData name="Brielle Ashley" userId="fd885efec26d0362" providerId="LiveId" clId="{9AC5A727-7F92-47E6-80E2-B2E729A09602}" dt="2022-11-07T18:07:34.991" v="18" actId="478"/>
          <ac:spMkLst>
            <pc:docMk/>
            <pc:sldMk cId="0" sldId="266"/>
            <ac:spMk id="361" creationId="{00000000-0000-0000-0000-000000000000}"/>
          </ac:spMkLst>
        </pc:spChg>
        <pc:spChg chg="del">
          <ac:chgData name="Brielle Ashley" userId="fd885efec26d0362" providerId="LiveId" clId="{9AC5A727-7F92-47E6-80E2-B2E729A09602}" dt="2022-11-07T18:07:35.705" v="19" actId="478"/>
          <ac:spMkLst>
            <pc:docMk/>
            <pc:sldMk cId="0" sldId="266"/>
            <ac:spMk id="362" creationId="{00000000-0000-0000-0000-000000000000}"/>
          </ac:spMkLst>
        </pc:spChg>
        <pc:spChg chg="mod">
          <ac:chgData name="Brielle Ashley" userId="fd885efec26d0362" providerId="LiveId" clId="{9AC5A727-7F92-47E6-80E2-B2E729A09602}" dt="2022-11-07T18:07:49.356" v="31" actId="20577"/>
          <ac:spMkLst>
            <pc:docMk/>
            <pc:sldMk cId="0" sldId="266"/>
            <ac:spMk id="363" creationId="{00000000-0000-0000-0000-000000000000}"/>
          </ac:spMkLst>
        </pc:spChg>
        <pc:spChg chg="mod">
          <ac:chgData name="Brielle Ashley" userId="fd885efec26d0362" providerId="LiveId" clId="{9AC5A727-7F92-47E6-80E2-B2E729A09602}" dt="2022-11-07T19:08:59.195" v="1151" actId="12788"/>
          <ac:spMkLst>
            <pc:docMk/>
            <pc:sldMk cId="0" sldId="266"/>
            <ac:spMk id="386" creationId="{00000000-0000-0000-0000-000000000000}"/>
          </ac:spMkLst>
        </pc:spChg>
        <pc:spChg chg="mod">
          <ac:chgData name="Brielle Ashley" userId="fd885efec26d0362" providerId="LiveId" clId="{9AC5A727-7F92-47E6-80E2-B2E729A09602}" dt="2022-11-07T19:08:59.195" v="1151" actId="12788"/>
          <ac:spMkLst>
            <pc:docMk/>
            <pc:sldMk cId="0" sldId="266"/>
            <ac:spMk id="387" creationId="{00000000-0000-0000-0000-000000000000}"/>
          </ac:spMkLst>
        </pc:spChg>
        <pc:spChg chg="mod">
          <ac:chgData name="Brielle Ashley" userId="fd885efec26d0362" providerId="LiveId" clId="{9AC5A727-7F92-47E6-80E2-B2E729A09602}" dt="2022-11-07T19:08:35.435" v="1146" actId="14100"/>
          <ac:spMkLst>
            <pc:docMk/>
            <pc:sldMk cId="0" sldId="266"/>
            <ac:spMk id="388" creationId="{00000000-0000-0000-0000-000000000000}"/>
          </ac:spMkLst>
        </pc:spChg>
        <pc:spChg chg="mod">
          <ac:chgData name="Brielle Ashley" userId="fd885efec26d0362" providerId="LiveId" clId="{9AC5A727-7F92-47E6-80E2-B2E729A09602}" dt="2022-11-07T19:08:39.372" v="1147" actId="14100"/>
          <ac:spMkLst>
            <pc:docMk/>
            <pc:sldMk cId="0" sldId="266"/>
            <ac:spMk id="389" creationId="{00000000-0000-0000-0000-000000000000}"/>
          </ac:spMkLst>
        </pc:spChg>
        <pc:spChg chg="mod">
          <ac:chgData name="Brielle Ashley" userId="fd885efec26d0362" providerId="LiveId" clId="{9AC5A727-7F92-47E6-80E2-B2E729A09602}" dt="2022-11-07T19:08:48.485" v="1149" actId="12788"/>
          <ac:spMkLst>
            <pc:docMk/>
            <pc:sldMk cId="0" sldId="266"/>
            <ac:spMk id="390" creationId="{00000000-0000-0000-0000-000000000000}"/>
          </ac:spMkLst>
        </pc:spChg>
        <pc:spChg chg="mod">
          <ac:chgData name="Brielle Ashley" userId="fd885efec26d0362" providerId="LiveId" clId="{9AC5A727-7F92-47E6-80E2-B2E729A09602}" dt="2022-11-07T19:08:48.485" v="1149" actId="12788"/>
          <ac:spMkLst>
            <pc:docMk/>
            <pc:sldMk cId="0" sldId="266"/>
            <ac:spMk id="391" creationId="{00000000-0000-0000-0000-000000000000}"/>
          </ac:spMkLst>
        </pc:spChg>
        <pc:spChg chg="mod">
          <ac:chgData name="Brielle Ashley" userId="fd885efec26d0362" providerId="LiveId" clId="{9AC5A727-7F92-47E6-80E2-B2E729A09602}" dt="2022-11-07T19:08:59.195" v="1151" actId="12788"/>
          <ac:spMkLst>
            <pc:docMk/>
            <pc:sldMk cId="0" sldId="266"/>
            <ac:spMk id="392" creationId="{00000000-0000-0000-0000-000000000000}"/>
          </ac:spMkLst>
        </pc:spChg>
        <pc:spChg chg="mod">
          <ac:chgData name="Brielle Ashley" userId="fd885efec26d0362" providerId="LiveId" clId="{9AC5A727-7F92-47E6-80E2-B2E729A09602}" dt="2022-11-07T19:08:35.435" v="1146" actId="14100"/>
          <ac:spMkLst>
            <pc:docMk/>
            <pc:sldMk cId="0" sldId="266"/>
            <ac:spMk id="393" creationId="{00000000-0000-0000-0000-000000000000}"/>
          </ac:spMkLst>
        </pc:spChg>
        <pc:spChg chg="mod">
          <ac:chgData name="Brielle Ashley" userId="fd885efec26d0362" providerId="LiveId" clId="{9AC5A727-7F92-47E6-80E2-B2E729A09602}" dt="2022-11-07T19:08:48.485" v="1149" actId="12788"/>
          <ac:spMkLst>
            <pc:docMk/>
            <pc:sldMk cId="0" sldId="266"/>
            <ac:spMk id="394" creationId="{00000000-0000-0000-0000-000000000000}"/>
          </ac:spMkLst>
        </pc:spChg>
        <pc:grpChg chg="del">
          <ac:chgData name="Brielle Ashley" userId="fd885efec26d0362" providerId="LiveId" clId="{9AC5A727-7F92-47E6-80E2-B2E729A09602}" dt="2022-11-07T18:07:32.874" v="16" actId="478"/>
          <ac:grpSpMkLst>
            <pc:docMk/>
            <pc:sldMk cId="0" sldId="266"/>
            <ac:grpSpMk id="364" creationId="{00000000-0000-0000-0000-000000000000}"/>
          </ac:grpSpMkLst>
        </pc:grpChg>
        <pc:grpChg chg="del">
          <ac:chgData name="Brielle Ashley" userId="fd885efec26d0362" providerId="LiveId" clId="{9AC5A727-7F92-47E6-80E2-B2E729A09602}" dt="2022-11-07T18:07:31.631" v="15" actId="478"/>
          <ac:grpSpMkLst>
            <pc:docMk/>
            <pc:sldMk cId="0" sldId="266"/>
            <ac:grpSpMk id="372" creationId="{00000000-0000-0000-0000-000000000000}"/>
          </ac:grpSpMkLst>
        </pc:grpChg>
        <pc:grpChg chg="del">
          <ac:chgData name="Brielle Ashley" userId="fd885efec26d0362" providerId="LiveId" clId="{9AC5A727-7F92-47E6-80E2-B2E729A09602}" dt="2022-11-07T18:07:26.290" v="12" actId="478"/>
          <ac:grpSpMkLst>
            <pc:docMk/>
            <pc:sldMk cId="0" sldId="266"/>
            <ac:grpSpMk id="377" creationId="{00000000-0000-0000-0000-000000000000}"/>
          </ac:grpSpMkLst>
        </pc:grpChg>
        <pc:picChg chg="del">
          <ac:chgData name="Brielle Ashley" userId="fd885efec26d0362" providerId="LiveId" clId="{9AC5A727-7F92-47E6-80E2-B2E729A09602}" dt="2022-11-07T18:12:35.407" v="335" actId="478"/>
          <ac:picMkLst>
            <pc:docMk/>
            <pc:sldMk cId="0" sldId="266"/>
            <ac:picMk id="357" creationId="{00000000-0000-0000-0000-000000000000}"/>
          </ac:picMkLst>
        </pc:picChg>
        <pc:picChg chg="del">
          <ac:chgData name="Brielle Ashley" userId="fd885efec26d0362" providerId="LiveId" clId="{9AC5A727-7F92-47E6-80E2-B2E729A09602}" dt="2022-11-07T18:10:39.132" v="168" actId="478"/>
          <ac:picMkLst>
            <pc:docMk/>
            <pc:sldMk cId="0" sldId="266"/>
            <ac:picMk id="358" creationId="{00000000-0000-0000-0000-000000000000}"/>
          </ac:picMkLst>
        </pc:picChg>
        <pc:picChg chg="add del mod">
          <ac:chgData name="Brielle Ashley" userId="fd885efec26d0362" providerId="LiveId" clId="{9AC5A727-7F92-47E6-80E2-B2E729A09602}" dt="2022-11-07T18:09:55.640" v="158" actId="478"/>
          <ac:picMkLst>
            <pc:docMk/>
            <pc:sldMk cId="0" sldId="266"/>
            <ac:picMk id="359" creationId="{00000000-0000-0000-0000-000000000000}"/>
          </ac:picMkLst>
        </pc:picChg>
        <pc:picChg chg="add mod">
          <ac:chgData name="Brielle Ashley" userId="fd885efec26d0362" providerId="LiveId" clId="{9AC5A727-7F92-47E6-80E2-B2E729A09602}" dt="2022-11-07T19:08:59.195" v="1151" actId="12788"/>
          <ac:picMkLst>
            <pc:docMk/>
            <pc:sldMk cId="0" sldId="266"/>
            <ac:picMk id="1026" creationId="{AF424495-8757-A634-E348-B9726D37EF1F}"/>
          </ac:picMkLst>
        </pc:picChg>
        <pc:picChg chg="add mod">
          <ac:chgData name="Brielle Ashley" userId="fd885efec26d0362" providerId="LiveId" clId="{9AC5A727-7F92-47E6-80E2-B2E729A09602}" dt="2022-11-07T19:08:35.435" v="1146" actId="14100"/>
          <ac:picMkLst>
            <pc:docMk/>
            <pc:sldMk cId="0" sldId="266"/>
            <ac:picMk id="1028" creationId="{05099D1C-6C60-6BD2-600F-2CC1DB58250E}"/>
          </ac:picMkLst>
        </pc:picChg>
        <pc:picChg chg="add mod">
          <ac:chgData name="Brielle Ashley" userId="fd885efec26d0362" providerId="LiveId" clId="{9AC5A727-7F92-47E6-80E2-B2E729A09602}" dt="2022-11-07T19:08:48.485" v="1149" actId="12788"/>
          <ac:picMkLst>
            <pc:docMk/>
            <pc:sldMk cId="0" sldId="266"/>
            <ac:picMk id="1030" creationId="{A7132C46-BD51-BE79-D2E0-A7C46413D5C8}"/>
          </ac:picMkLst>
        </pc:picChg>
      </pc:sldChg>
      <pc:sldChg chg="addSp delSp modSp mod replTag delTag">
        <pc:chgData name="Brielle Ashley" userId="fd885efec26d0362" providerId="LiveId" clId="{9AC5A727-7F92-47E6-80E2-B2E729A09602}" dt="2022-11-09T18:38:25.719" v="9379"/>
        <pc:sldMkLst>
          <pc:docMk/>
          <pc:sldMk cId="0" sldId="267"/>
        </pc:sldMkLst>
        <pc:spChg chg="add mod">
          <ac:chgData name="Brielle Ashley" userId="fd885efec26d0362" providerId="LiveId" clId="{9AC5A727-7F92-47E6-80E2-B2E729A09602}" dt="2022-11-07T18:54:08.259" v="966" actId="14100"/>
          <ac:spMkLst>
            <pc:docMk/>
            <pc:sldMk cId="0" sldId="267"/>
            <ac:spMk id="2" creationId="{DD9DF33B-58A2-586A-A2B9-9908D10345D7}"/>
          </ac:spMkLst>
        </pc:spChg>
        <pc:spChg chg="del">
          <ac:chgData name="Brielle Ashley" userId="fd885efec26d0362" providerId="LiveId" clId="{9AC5A727-7F92-47E6-80E2-B2E729A09602}" dt="2022-11-07T18:14:59.409" v="504" actId="478"/>
          <ac:spMkLst>
            <pc:docMk/>
            <pc:sldMk cId="0" sldId="267"/>
            <ac:spMk id="400" creationId="{00000000-0000-0000-0000-000000000000}"/>
          </ac:spMkLst>
        </pc:spChg>
        <pc:spChg chg="mod">
          <ac:chgData name="Brielle Ashley" userId="fd885efec26d0362" providerId="LiveId" clId="{9AC5A727-7F92-47E6-80E2-B2E729A09602}" dt="2022-11-07T19:21:31.062" v="1298" actId="113"/>
          <ac:spMkLst>
            <pc:docMk/>
            <pc:sldMk cId="0" sldId="267"/>
            <ac:spMk id="402" creationId="{00000000-0000-0000-0000-000000000000}"/>
          </ac:spMkLst>
        </pc:spChg>
        <pc:spChg chg="del">
          <ac:chgData name="Brielle Ashley" userId="fd885efec26d0362" providerId="LiveId" clId="{9AC5A727-7F92-47E6-80E2-B2E729A09602}" dt="2022-11-07T18:15:02.569" v="506" actId="478"/>
          <ac:spMkLst>
            <pc:docMk/>
            <pc:sldMk cId="0" sldId="267"/>
            <ac:spMk id="403" creationId="{00000000-0000-0000-0000-000000000000}"/>
          </ac:spMkLst>
        </pc:spChg>
        <pc:spChg chg="mod">
          <ac:chgData name="Brielle Ashley" userId="fd885efec26d0362" providerId="LiveId" clId="{9AC5A727-7F92-47E6-80E2-B2E729A09602}" dt="2022-11-07T18:23:37.323" v="623" actId="20577"/>
          <ac:spMkLst>
            <pc:docMk/>
            <pc:sldMk cId="0" sldId="267"/>
            <ac:spMk id="418" creationId="{00000000-0000-0000-0000-000000000000}"/>
          </ac:spMkLst>
        </pc:spChg>
        <pc:spChg chg="mod">
          <ac:chgData name="Brielle Ashley" userId="fd885efec26d0362" providerId="LiveId" clId="{9AC5A727-7F92-47E6-80E2-B2E729A09602}" dt="2022-11-07T18:20:33.741" v="585" actId="14100"/>
          <ac:spMkLst>
            <pc:docMk/>
            <pc:sldMk cId="0" sldId="267"/>
            <ac:spMk id="419" creationId="{00000000-0000-0000-0000-000000000000}"/>
          </ac:spMkLst>
        </pc:spChg>
        <pc:grpChg chg="del">
          <ac:chgData name="Brielle Ashley" userId="fd885efec26d0362" providerId="LiveId" clId="{9AC5A727-7F92-47E6-80E2-B2E729A09602}" dt="2022-11-07T18:15:03.774" v="507" actId="478"/>
          <ac:grpSpMkLst>
            <pc:docMk/>
            <pc:sldMk cId="0" sldId="267"/>
            <ac:grpSpMk id="409" creationId="{00000000-0000-0000-0000-000000000000}"/>
          </ac:grpSpMkLst>
        </pc:grpChg>
        <pc:picChg chg="add mod">
          <ac:chgData name="Brielle Ashley" userId="fd885efec26d0362" providerId="LiveId" clId="{9AC5A727-7F92-47E6-80E2-B2E729A09602}" dt="2022-11-07T18:54:56.972" v="972" actId="1076"/>
          <ac:picMkLst>
            <pc:docMk/>
            <pc:sldMk cId="0" sldId="267"/>
            <ac:picMk id="4" creationId="{BF24C25B-7376-CC8A-F0F9-853886972F8F}"/>
          </ac:picMkLst>
        </pc:picChg>
        <pc:picChg chg="del">
          <ac:chgData name="Brielle Ashley" userId="fd885efec26d0362" providerId="LiveId" clId="{9AC5A727-7F92-47E6-80E2-B2E729A09602}" dt="2022-11-07T18:15:00.736" v="505" actId="478"/>
          <ac:picMkLst>
            <pc:docMk/>
            <pc:sldMk cId="0" sldId="267"/>
            <ac:picMk id="399" creationId="{00000000-0000-0000-0000-000000000000}"/>
          </ac:picMkLst>
        </pc:picChg>
        <pc:picChg chg="add mod">
          <ac:chgData name="Brielle Ashley" userId="fd885efec26d0362" providerId="LiveId" clId="{9AC5A727-7F92-47E6-80E2-B2E729A09602}" dt="2022-11-07T18:53:34.283" v="934" actId="14100"/>
          <ac:picMkLst>
            <pc:docMk/>
            <pc:sldMk cId="0" sldId="267"/>
            <ac:picMk id="2050" creationId="{858B4ACF-421B-856C-5CB6-DBB49E358127}"/>
          </ac:picMkLst>
        </pc:picChg>
        <pc:picChg chg="add mod">
          <ac:chgData name="Brielle Ashley" userId="fd885efec26d0362" providerId="LiveId" clId="{9AC5A727-7F92-47E6-80E2-B2E729A09602}" dt="2022-11-07T18:18:29.205" v="569" actId="14100"/>
          <ac:picMkLst>
            <pc:docMk/>
            <pc:sldMk cId="0" sldId="267"/>
            <ac:picMk id="2052" creationId="{CEA70A99-2BC0-DF18-D87E-54A63FE89741}"/>
          </ac:picMkLst>
        </pc:picChg>
        <pc:picChg chg="add mod">
          <ac:chgData name="Brielle Ashley" userId="fd885efec26d0362" providerId="LiveId" clId="{9AC5A727-7F92-47E6-80E2-B2E729A09602}" dt="2022-11-07T18:20:27.780" v="583" actId="1076"/>
          <ac:picMkLst>
            <pc:docMk/>
            <pc:sldMk cId="0" sldId="267"/>
            <ac:picMk id="2054" creationId="{84EADBB8-B904-F846-8783-BE91588C4795}"/>
          </ac:picMkLst>
        </pc:picChg>
      </pc:sldChg>
      <pc:sldChg chg="del replTag delTag">
        <pc:chgData name="Brielle Ashley" userId="fd885efec26d0362" providerId="LiveId" clId="{9AC5A727-7F92-47E6-80E2-B2E729A09602}" dt="2022-11-09T18:50:19.379" v="9799" actId="47"/>
        <pc:sldMkLst>
          <pc:docMk/>
          <pc:sldMk cId="0" sldId="268"/>
        </pc:sldMkLst>
      </pc:sldChg>
      <pc:sldChg chg="addSp delSp modSp mod ord replTag delTag modNotes">
        <pc:chgData name="Brielle Ashley" userId="fd885efec26d0362" providerId="LiveId" clId="{9AC5A727-7F92-47E6-80E2-B2E729A09602}" dt="2022-11-10T14:36:52.720" v="10961"/>
        <pc:sldMkLst>
          <pc:docMk/>
          <pc:sldMk cId="0" sldId="269"/>
        </pc:sldMkLst>
        <pc:spChg chg="add mod">
          <ac:chgData name="Brielle Ashley" userId="fd885efec26d0362" providerId="LiveId" clId="{9AC5A727-7F92-47E6-80E2-B2E729A09602}" dt="2022-11-09T18:54:57.879" v="10395" actId="14100"/>
          <ac:spMkLst>
            <pc:docMk/>
            <pc:sldMk cId="0" sldId="269"/>
            <ac:spMk id="2" creationId="{5EEBED16-1D18-641A-EEBF-05A30B792504}"/>
          </ac:spMkLst>
        </pc:spChg>
        <pc:spChg chg="mod">
          <ac:chgData name="Brielle Ashley" userId="fd885efec26d0362" providerId="LiveId" clId="{9AC5A727-7F92-47E6-80E2-B2E729A09602}" dt="2022-11-08T15:23:27.760" v="3673"/>
          <ac:spMkLst>
            <pc:docMk/>
            <pc:sldMk cId="0" sldId="269"/>
            <ac:spMk id="486" creationId="{00000000-0000-0000-0000-000000000000}"/>
          </ac:spMkLst>
        </pc:spChg>
        <pc:spChg chg="add del mod">
          <ac:chgData name="Brielle Ashley" userId="fd885efec26d0362" providerId="LiveId" clId="{9AC5A727-7F92-47E6-80E2-B2E729A09602}" dt="2022-11-08T15:21:07.501" v="3614" actId="1076"/>
          <ac:spMkLst>
            <pc:docMk/>
            <pc:sldMk cId="0" sldId="269"/>
            <ac:spMk id="496" creationId="{00000000-0000-0000-0000-000000000000}"/>
          </ac:spMkLst>
        </pc:spChg>
        <pc:spChg chg="del">
          <ac:chgData name="Brielle Ashley" userId="fd885efec26d0362" providerId="LiveId" clId="{9AC5A727-7F92-47E6-80E2-B2E729A09602}" dt="2022-11-08T15:21:16.982" v="3618" actId="478"/>
          <ac:spMkLst>
            <pc:docMk/>
            <pc:sldMk cId="0" sldId="269"/>
            <ac:spMk id="497" creationId="{00000000-0000-0000-0000-000000000000}"/>
          </ac:spMkLst>
        </pc:spChg>
        <pc:spChg chg="mod">
          <ac:chgData name="Brielle Ashley" userId="fd885efec26d0362" providerId="LiveId" clId="{9AC5A727-7F92-47E6-80E2-B2E729A09602}" dt="2022-11-08T15:23:56.168" v="3685" actId="14100"/>
          <ac:spMkLst>
            <pc:docMk/>
            <pc:sldMk cId="0" sldId="269"/>
            <ac:spMk id="498" creationId="{00000000-0000-0000-0000-000000000000}"/>
          </ac:spMkLst>
        </pc:spChg>
        <pc:spChg chg="del">
          <ac:chgData name="Brielle Ashley" userId="fd885efec26d0362" providerId="LiveId" clId="{9AC5A727-7F92-47E6-80E2-B2E729A09602}" dt="2022-11-08T15:23:00.476" v="3638" actId="478"/>
          <ac:spMkLst>
            <pc:docMk/>
            <pc:sldMk cId="0" sldId="269"/>
            <ac:spMk id="499" creationId="{00000000-0000-0000-0000-000000000000}"/>
          </ac:spMkLst>
        </pc:spChg>
        <pc:spChg chg="del">
          <ac:chgData name="Brielle Ashley" userId="fd885efec26d0362" providerId="LiveId" clId="{9AC5A727-7F92-47E6-80E2-B2E729A09602}" dt="2022-11-08T15:22:58.478" v="3637" actId="478"/>
          <ac:spMkLst>
            <pc:docMk/>
            <pc:sldMk cId="0" sldId="269"/>
            <ac:spMk id="500" creationId="{00000000-0000-0000-0000-000000000000}"/>
          </ac:spMkLst>
        </pc:spChg>
        <pc:spChg chg="del">
          <ac:chgData name="Brielle Ashley" userId="fd885efec26d0362" providerId="LiveId" clId="{9AC5A727-7F92-47E6-80E2-B2E729A09602}" dt="2022-11-08T15:21:14.894" v="3617" actId="478"/>
          <ac:spMkLst>
            <pc:docMk/>
            <pc:sldMk cId="0" sldId="269"/>
            <ac:spMk id="512" creationId="{00000000-0000-0000-0000-000000000000}"/>
          </ac:spMkLst>
        </pc:spChg>
        <pc:spChg chg="del">
          <ac:chgData name="Brielle Ashley" userId="fd885efec26d0362" providerId="LiveId" clId="{9AC5A727-7F92-47E6-80E2-B2E729A09602}" dt="2022-11-08T15:21:12.927" v="3616" actId="478"/>
          <ac:spMkLst>
            <pc:docMk/>
            <pc:sldMk cId="0" sldId="269"/>
            <ac:spMk id="513" creationId="{00000000-0000-0000-0000-000000000000}"/>
          </ac:spMkLst>
        </pc:spChg>
        <pc:grpChg chg="mod">
          <ac:chgData name="Brielle Ashley" userId="fd885efec26d0362" providerId="LiveId" clId="{9AC5A727-7F92-47E6-80E2-B2E729A09602}" dt="2022-11-08T15:21:01.211" v="3613" actId="1076"/>
          <ac:grpSpMkLst>
            <pc:docMk/>
            <pc:sldMk cId="0" sldId="269"/>
            <ac:grpSpMk id="489" creationId="{00000000-0000-0000-0000-000000000000}"/>
          </ac:grpSpMkLst>
        </pc:grpChg>
        <pc:grpChg chg="del">
          <ac:chgData name="Brielle Ashley" userId="fd885efec26d0362" providerId="LiveId" clId="{9AC5A727-7F92-47E6-80E2-B2E729A09602}" dt="2022-11-08T15:20:45.498" v="3607" actId="478"/>
          <ac:grpSpMkLst>
            <pc:docMk/>
            <pc:sldMk cId="0" sldId="269"/>
            <ac:grpSpMk id="501" creationId="{00000000-0000-0000-0000-000000000000}"/>
          </ac:grpSpMkLst>
        </pc:grpChg>
        <pc:grpChg chg="del">
          <ac:chgData name="Brielle Ashley" userId="fd885efec26d0362" providerId="LiveId" clId="{9AC5A727-7F92-47E6-80E2-B2E729A09602}" dt="2022-11-08T15:21:10.074" v="3615" actId="478"/>
          <ac:grpSpMkLst>
            <pc:docMk/>
            <pc:sldMk cId="0" sldId="269"/>
            <ac:grpSpMk id="507" creationId="{00000000-0000-0000-0000-000000000000}"/>
          </ac:grpSpMkLst>
        </pc:grpChg>
        <pc:grpChg chg="del">
          <ac:chgData name="Brielle Ashley" userId="fd885efec26d0362" providerId="LiveId" clId="{9AC5A727-7F92-47E6-80E2-B2E729A09602}" dt="2022-11-08T15:20:58.823" v="3611" actId="478"/>
          <ac:grpSpMkLst>
            <pc:docMk/>
            <pc:sldMk cId="0" sldId="269"/>
            <ac:grpSpMk id="514" creationId="{00000000-0000-0000-0000-000000000000}"/>
          </ac:grpSpMkLst>
        </pc:grpChg>
      </pc:sldChg>
      <pc:sldChg chg="del replTag delTag modNotes">
        <pc:chgData name="Brielle Ashley" userId="fd885efec26d0362" providerId="LiveId" clId="{9AC5A727-7F92-47E6-80E2-B2E729A09602}" dt="2022-11-09T18:50:20.907" v="9804" actId="47"/>
        <pc:sldMkLst>
          <pc:docMk/>
          <pc:sldMk cId="0" sldId="270"/>
        </pc:sldMkLst>
      </pc:sldChg>
      <pc:sldChg chg="del replTag delTag modNotes">
        <pc:chgData name="Brielle Ashley" userId="fd885efec26d0362" providerId="LiveId" clId="{9AC5A727-7F92-47E6-80E2-B2E729A09602}" dt="2022-11-09T18:50:22.415" v="9809" actId="47"/>
        <pc:sldMkLst>
          <pc:docMk/>
          <pc:sldMk cId="0" sldId="271"/>
        </pc:sldMkLst>
      </pc:sldChg>
      <pc:sldChg chg="del replTag delTag modNotes">
        <pc:chgData name="Brielle Ashley" userId="fd885efec26d0362" providerId="LiveId" clId="{9AC5A727-7F92-47E6-80E2-B2E729A09602}" dt="2022-11-09T18:50:27.449" v="9834" actId="47"/>
        <pc:sldMkLst>
          <pc:docMk/>
          <pc:sldMk cId="0" sldId="272"/>
        </pc:sldMkLst>
      </pc:sldChg>
      <pc:sldChg chg="del replTag">
        <pc:chgData name="Brielle Ashley" userId="fd885efec26d0362" providerId="LiveId" clId="{9AC5A727-7F92-47E6-80E2-B2E729A09602}" dt="2022-11-09T18:50:29.149" v="9838" actId="47"/>
        <pc:sldMkLst>
          <pc:docMk/>
          <pc:sldMk cId="0" sldId="273"/>
        </pc:sldMkLst>
      </pc:sldChg>
      <pc:sldChg chg="del replTag delTag">
        <pc:chgData name="Brielle Ashley" userId="fd885efec26d0362" providerId="LiveId" clId="{9AC5A727-7F92-47E6-80E2-B2E729A09602}" dt="2022-11-09T18:51:04.716" v="10078" actId="47"/>
        <pc:sldMkLst>
          <pc:docMk/>
          <pc:sldMk cId="0" sldId="274"/>
        </pc:sldMkLst>
      </pc:sldChg>
      <pc:sldChg chg="del replTag delTag">
        <pc:chgData name="Brielle Ashley" userId="fd885efec26d0362" providerId="LiveId" clId="{9AC5A727-7F92-47E6-80E2-B2E729A09602}" dt="2022-11-09T18:51:04.716" v="10078" actId="47"/>
        <pc:sldMkLst>
          <pc:docMk/>
          <pc:sldMk cId="0" sldId="275"/>
        </pc:sldMkLst>
      </pc:sldChg>
      <pc:sldChg chg="del replTag delTag">
        <pc:chgData name="Brielle Ashley" userId="fd885efec26d0362" providerId="LiveId" clId="{9AC5A727-7F92-47E6-80E2-B2E729A09602}" dt="2022-11-09T18:51:04.716" v="10078" actId="47"/>
        <pc:sldMkLst>
          <pc:docMk/>
          <pc:sldMk cId="0" sldId="276"/>
        </pc:sldMkLst>
      </pc:sldChg>
      <pc:sldChg chg="del replTag delTag">
        <pc:chgData name="Brielle Ashley" userId="fd885efec26d0362" providerId="LiveId" clId="{9AC5A727-7F92-47E6-80E2-B2E729A09602}" dt="2022-11-09T18:51:04.716" v="10078" actId="47"/>
        <pc:sldMkLst>
          <pc:docMk/>
          <pc:sldMk cId="0" sldId="277"/>
        </pc:sldMkLst>
      </pc:sldChg>
      <pc:sldChg chg="del replTag delTag">
        <pc:chgData name="Brielle Ashley" userId="fd885efec26d0362" providerId="LiveId" clId="{9AC5A727-7F92-47E6-80E2-B2E729A09602}" dt="2022-11-09T18:51:04.716" v="10078" actId="47"/>
        <pc:sldMkLst>
          <pc:docMk/>
          <pc:sldMk cId="0" sldId="278"/>
        </pc:sldMkLst>
      </pc:sldChg>
      <pc:sldChg chg="delSp modSp mod ord replTag delTag modNotes">
        <pc:chgData name="Brielle Ashley" userId="fd885efec26d0362" providerId="LiveId" clId="{9AC5A727-7F92-47E6-80E2-B2E729A09602}" dt="2022-11-08T19:12:22.482" v="5399"/>
        <pc:sldMkLst>
          <pc:docMk/>
          <pc:sldMk cId="0" sldId="279"/>
        </pc:sldMkLst>
        <pc:spChg chg="del">
          <ac:chgData name="Brielle Ashley" userId="fd885efec26d0362" providerId="LiveId" clId="{9AC5A727-7F92-47E6-80E2-B2E729A09602}" dt="2022-11-07T19:09:58.101" v="1201" actId="478"/>
          <ac:spMkLst>
            <pc:docMk/>
            <pc:sldMk cId="0" sldId="279"/>
            <ac:spMk id="876" creationId="{00000000-0000-0000-0000-000000000000}"/>
          </ac:spMkLst>
        </pc:spChg>
        <pc:spChg chg="del">
          <ac:chgData name="Brielle Ashley" userId="fd885efec26d0362" providerId="LiveId" clId="{9AC5A727-7F92-47E6-80E2-B2E729A09602}" dt="2022-11-07T19:09:58.817" v="1202" actId="478"/>
          <ac:spMkLst>
            <pc:docMk/>
            <pc:sldMk cId="0" sldId="279"/>
            <ac:spMk id="877" creationId="{00000000-0000-0000-0000-000000000000}"/>
          </ac:spMkLst>
        </pc:spChg>
        <pc:spChg chg="del">
          <ac:chgData name="Brielle Ashley" userId="fd885efec26d0362" providerId="LiveId" clId="{9AC5A727-7F92-47E6-80E2-B2E729A09602}" dt="2022-11-07T19:09:59.589" v="1203" actId="478"/>
          <ac:spMkLst>
            <pc:docMk/>
            <pc:sldMk cId="0" sldId="279"/>
            <ac:spMk id="878" creationId="{00000000-0000-0000-0000-000000000000}"/>
          </ac:spMkLst>
        </pc:spChg>
        <pc:spChg chg="mod">
          <ac:chgData name="Brielle Ashley" userId="fd885efec26d0362" providerId="LiveId" clId="{9AC5A727-7F92-47E6-80E2-B2E729A09602}" dt="2022-11-07T19:10:15.967" v="1209" actId="404"/>
          <ac:spMkLst>
            <pc:docMk/>
            <pc:sldMk cId="0" sldId="279"/>
            <ac:spMk id="880" creationId="{00000000-0000-0000-0000-000000000000}"/>
          </ac:spMkLst>
        </pc:spChg>
      </pc:sldChg>
      <pc:sldChg chg="modSp mod ord replTag delTag modNotes">
        <pc:chgData name="Brielle Ashley" userId="fd885efec26d0362" providerId="LiveId" clId="{9AC5A727-7F92-47E6-80E2-B2E729A09602}" dt="2022-11-09T19:03:10.452" v="10512"/>
        <pc:sldMkLst>
          <pc:docMk/>
          <pc:sldMk cId="0" sldId="280"/>
        </pc:sldMkLst>
        <pc:spChg chg="mod">
          <ac:chgData name="Brielle Ashley" userId="fd885efec26d0362" providerId="LiveId" clId="{9AC5A727-7F92-47E6-80E2-B2E729A09602}" dt="2022-11-08T19:13:36.793" v="5471" actId="14100"/>
          <ac:spMkLst>
            <pc:docMk/>
            <pc:sldMk cId="0" sldId="280"/>
            <ac:spMk id="886" creationId="{00000000-0000-0000-0000-000000000000}"/>
          </ac:spMkLst>
        </pc:spChg>
      </pc:sldChg>
      <pc:sldChg chg="addSp delSp modSp mod ord replTag delTag">
        <pc:chgData name="Brielle Ashley" userId="fd885efec26d0362" providerId="LiveId" clId="{9AC5A727-7F92-47E6-80E2-B2E729A09602}" dt="2022-11-09T19:03:03.533" v="10510" actId="114"/>
        <pc:sldMkLst>
          <pc:docMk/>
          <pc:sldMk cId="0" sldId="281"/>
        </pc:sldMkLst>
        <pc:spChg chg="add del mod">
          <ac:chgData name="Brielle Ashley" userId="fd885efec26d0362" providerId="LiveId" clId="{9AC5A727-7F92-47E6-80E2-B2E729A09602}" dt="2022-11-07T19:10:54.368" v="1220" actId="478"/>
          <ac:spMkLst>
            <pc:docMk/>
            <pc:sldMk cId="0" sldId="281"/>
            <ac:spMk id="3" creationId="{FF1B92DF-972E-19F8-69B7-8EB1ECB8109D}"/>
          </ac:spMkLst>
        </pc:spChg>
        <pc:spChg chg="add del mod">
          <ac:chgData name="Brielle Ashley" userId="fd885efec26d0362" providerId="LiveId" clId="{9AC5A727-7F92-47E6-80E2-B2E729A09602}" dt="2022-11-07T19:10:59.410" v="1222" actId="478"/>
          <ac:spMkLst>
            <pc:docMk/>
            <pc:sldMk cId="0" sldId="281"/>
            <ac:spMk id="5" creationId="{D6D7BE49-BE13-9ECA-EF23-5A040EDE7DEB}"/>
          </ac:spMkLst>
        </pc:spChg>
        <pc:spChg chg="add del mod">
          <ac:chgData name="Brielle Ashley" userId="fd885efec26d0362" providerId="LiveId" clId="{9AC5A727-7F92-47E6-80E2-B2E729A09602}" dt="2022-11-07T19:11:15.618" v="1226" actId="478"/>
          <ac:spMkLst>
            <pc:docMk/>
            <pc:sldMk cId="0" sldId="281"/>
            <ac:spMk id="7" creationId="{699F7A62-717B-D71D-6F08-0A18F30ABD75}"/>
          </ac:spMkLst>
        </pc:spChg>
        <pc:spChg chg="mod">
          <ac:chgData name="Brielle Ashley" userId="fd885efec26d0362" providerId="LiveId" clId="{9AC5A727-7F92-47E6-80E2-B2E729A09602}" dt="2022-11-09T17:57:17.179" v="8321" actId="20577"/>
          <ac:spMkLst>
            <pc:docMk/>
            <pc:sldMk cId="0" sldId="281"/>
            <ac:spMk id="892" creationId="{00000000-0000-0000-0000-000000000000}"/>
          </ac:spMkLst>
        </pc:spChg>
        <pc:spChg chg="del">
          <ac:chgData name="Brielle Ashley" userId="fd885efec26d0362" providerId="LiveId" clId="{9AC5A727-7F92-47E6-80E2-B2E729A09602}" dt="2022-11-07T19:10:50.910" v="1219" actId="478"/>
          <ac:spMkLst>
            <pc:docMk/>
            <pc:sldMk cId="0" sldId="281"/>
            <ac:spMk id="893" creationId="{00000000-0000-0000-0000-000000000000}"/>
          </ac:spMkLst>
        </pc:spChg>
        <pc:spChg chg="del">
          <ac:chgData name="Brielle Ashley" userId="fd885efec26d0362" providerId="LiveId" clId="{9AC5A727-7F92-47E6-80E2-B2E729A09602}" dt="2022-11-07T19:11:12.393" v="1225" actId="478"/>
          <ac:spMkLst>
            <pc:docMk/>
            <pc:sldMk cId="0" sldId="281"/>
            <ac:spMk id="894" creationId="{00000000-0000-0000-0000-000000000000}"/>
          </ac:spMkLst>
        </pc:spChg>
        <pc:spChg chg="mod">
          <ac:chgData name="Brielle Ashley" userId="fd885efec26d0362" providerId="LiveId" clId="{9AC5A727-7F92-47E6-80E2-B2E729A09602}" dt="2022-11-09T19:03:03.533" v="10510" actId="114"/>
          <ac:spMkLst>
            <pc:docMk/>
            <pc:sldMk cId="0" sldId="281"/>
            <ac:spMk id="895" creationId="{00000000-0000-0000-0000-000000000000}"/>
          </ac:spMkLst>
        </pc:spChg>
        <pc:spChg chg="del">
          <ac:chgData name="Brielle Ashley" userId="fd885efec26d0362" providerId="LiveId" clId="{9AC5A727-7F92-47E6-80E2-B2E729A09602}" dt="2022-11-07T19:10:56.624" v="1221" actId="478"/>
          <ac:spMkLst>
            <pc:docMk/>
            <pc:sldMk cId="0" sldId="281"/>
            <ac:spMk id="896" creationId="{00000000-0000-0000-0000-000000000000}"/>
          </ac:spMkLst>
        </pc:spChg>
      </pc:sldChg>
      <pc:sldChg chg="del replTag delTag">
        <pc:chgData name="Brielle Ashley" userId="fd885efec26d0362" providerId="LiveId" clId="{9AC5A727-7F92-47E6-80E2-B2E729A09602}" dt="2022-11-09T18:51:04.716" v="10078" actId="47"/>
        <pc:sldMkLst>
          <pc:docMk/>
          <pc:sldMk cId="0" sldId="282"/>
        </pc:sldMkLst>
      </pc:sldChg>
      <pc:sldChg chg="del replTag delTag modNotes">
        <pc:chgData name="Brielle Ashley" userId="fd885efec26d0362" providerId="LiveId" clId="{9AC5A727-7F92-47E6-80E2-B2E729A09602}" dt="2022-11-09T18:51:04.716" v="10078" actId="47"/>
        <pc:sldMkLst>
          <pc:docMk/>
          <pc:sldMk cId="0" sldId="283"/>
        </pc:sldMkLst>
      </pc:sldChg>
      <pc:sldChg chg="del replTag delTag">
        <pc:chgData name="Brielle Ashley" userId="fd885efec26d0362" providerId="LiveId" clId="{9AC5A727-7F92-47E6-80E2-B2E729A09602}" dt="2022-11-09T18:51:41.536" v="10309" actId="47"/>
        <pc:sldMkLst>
          <pc:docMk/>
          <pc:sldMk cId="0" sldId="284"/>
        </pc:sldMkLst>
      </pc:sldChg>
      <pc:sldChg chg="del replTag delTag">
        <pc:chgData name="Brielle Ashley" userId="fd885efec26d0362" providerId="LiveId" clId="{9AC5A727-7F92-47E6-80E2-B2E729A09602}" dt="2022-11-09T18:51:41.536" v="10309" actId="47"/>
        <pc:sldMkLst>
          <pc:docMk/>
          <pc:sldMk cId="0" sldId="285"/>
        </pc:sldMkLst>
      </pc:sldChg>
      <pc:sldChg chg="del replTag delTag">
        <pc:chgData name="Brielle Ashley" userId="fd885efec26d0362" providerId="LiveId" clId="{9AC5A727-7F92-47E6-80E2-B2E729A09602}" dt="2022-11-09T18:51:41.536" v="10309" actId="47"/>
        <pc:sldMkLst>
          <pc:docMk/>
          <pc:sldMk cId="0" sldId="286"/>
        </pc:sldMkLst>
      </pc:sldChg>
      <pc:sldChg chg="del replTag delTag modNotes">
        <pc:chgData name="Brielle Ashley" userId="fd885efec26d0362" providerId="LiveId" clId="{9AC5A727-7F92-47E6-80E2-B2E729A09602}" dt="2022-11-09T18:51:41.536" v="10309" actId="47"/>
        <pc:sldMkLst>
          <pc:docMk/>
          <pc:sldMk cId="0" sldId="287"/>
        </pc:sldMkLst>
      </pc:sldChg>
      <pc:sldChg chg="del replTag delTag modNotes">
        <pc:chgData name="Brielle Ashley" userId="fd885efec26d0362" providerId="LiveId" clId="{9AC5A727-7F92-47E6-80E2-B2E729A09602}" dt="2022-11-09T18:51:41.536" v="10309" actId="47"/>
        <pc:sldMkLst>
          <pc:docMk/>
          <pc:sldMk cId="0" sldId="288"/>
        </pc:sldMkLst>
      </pc:sldChg>
      <pc:sldChg chg="del replTag delTag modNotes">
        <pc:chgData name="Brielle Ashley" userId="fd885efec26d0362" providerId="LiveId" clId="{9AC5A727-7F92-47E6-80E2-B2E729A09602}" dt="2022-11-09T18:51:41.536" v="10309" actId="47"/>
        <pc:sldMkLst>
          <pc:docMk/>
          <pc:sldMk cId="0" sldId="289"/>
        </pc:sldMkLst>
      </pc:sldChg>
      <pc:sldChg chg="del replTag delTag modNotes">
        <pc:chgData name="Brielle Ashley" userId="fd885efec26d0362" providerId="LiveId" clId="{9AC5A727-7F92-47E6-80E2-B2E729A09602}" dt="2022-11-09T18:51:41.536" v="10309" actId="47"/>
        <pc:sldMkLst>
          <pc:docMk/>
          <pc:sldMk cId="0" sldId="290"/>
        </pc:sldMkLst>
      </pc:sldChg>
      <pc:sldChg chg="del replTag delTag modNotes">
        <pc:chgData name="Brielle Ashley" userId="fd885efec26d0362" providerId="LiveId" clId="{9AC5A727-7F92-47E6-80E2-B2E729A09602}" dt="2022-11-09T18:51:41.536" v="10309" actId="47"/>
        <pc:sldMkLst>
          <pc:docMk/>
          <pc:sldMk cId="0" sldId="291"/>
        </pc:sldMkLst>
      </pc:sldChg>
      <pc:sldChg chg="del replTag delTag modNotes">
        <pc:chgData name="Brielle Ashley" userId="fd885efec26d0362" providerId="LiveId" clId="{9AC5A727-7F92-47E6-80E2-B2E729A09602}" dt="2022-11-09T18:51:41.536" v="10309" actId="47"/>
        <pc:sldMkLst>
          <pc:docMk/>
          <pc:sldMk cId="0" sldId="292"/>
        </pc:sldMkLst>
      </pc:sldChg>
      <pc:sldChg chg="del replTag delTag modNotes">
        <pc:chgData name="Brielle Ashley" userId="fd885efec26d0362" providerId="LiveId" clId="{9AC5A727-7F92-47E6-80E2-B2E729A09602}" dt="2022-11-09T18:51:41.536" v="10309" actId="47"/>
        <pc:sldMkLst>
          <pc:docMk/>
          <pc:sldMk cId="0" sldId="293"/>
        </pc:sldMkLst>
      </pc:sldChg>
      <pc:sldChg chg="del replTag delTag modNotes">
        <pc:chgData name="Brielle Ashley" userId="fd885efec26d0362" providerId="LiveId" clId="{9AC5A727-7F92-47E6-80E2-B2E729A09602}" dt="2022-11-09T18:51:41.536" v="10309" actId="47"/>
        <pc:sldMkLst>
          <pc:docMk/>
          <pc:sldMk cId="0" sldId="294"/>
        </pc:sldMkLst>
      </pc:sldChg>
      <pc:sldChg chg="del replTag delTag modNotes">
        <pc:chgData name="Brielle Ashley" userId="fd885efec26d0362" providerId="LiveId" clId="{9AC5A727-7F92-47E6-80E2-B2E729A09602}" dt="2022-11-09T18:51:41.536" v="10309" actId="47"/>
        <pc:sldMkLst>
          <pc:docMk/>
          <pc:sldMk cId="0" sldId="295"/>
        </pc:sldMkLst>
      </pc:sldChg>
      <pc:sldChg chg="del replTag delTag">
        <pc:chgData name="Brielle Ashley" userId="fd885efec26d0362" providerId="LiveId" clId="{9AC5A727-7F92-47E6-80E2-B2E729A09602}" dt="2022-11-09T18:51:41.536" v="10309" actId="47"/>
        <pc:sldMkLst>
          <pc:docMk/>
          <pc:sldMk cId="0" sldId="296"/>
        </pc:sldMkLst>
      </pc:sldChg>
      <pc:sldChg chg="del replTag delTag">
        <pc:chgData name="Brielle Ashley" userId="fd885efec26d0362" providerId="LiveId" clId="{9AC5A727-7F92-47E6-80E2-B2E729A09602}" dt="2022-11-09T18:51:41.536" v="10309" actId="47"/>
        <pc:sldMkLst>
          <pc:docMk/>
          <pc:sldMk cId="0" sldId="297"/>
        </pc:sldMkLst>
      </pc:sldChg>
      <pc:sldChg chg="addSp delSp modSp add del mod ord setBg replTag delTag">
        <pc:chgData name="Brielle Ashley" userId="fd885efec26d0362" providerId="LiveId" clId="{9AC5A727-7F92-47E6-80E2-B2E729A09602}" dt="2022-11-09T18:38:25.716" v="9377" actId="47"/>
        <pc:sldMkLst>
          <pc:docMk/>
          <pc:sldMk cId="1023977482" sldId="298"/>
        </pc:sldMkLst>
        <pc:spChg chg="add mod">
          <ac:chgData name="Brielle Ashley" userId="fd885efec26d0362" providerId="LiveId" clId="{9AC5A727-7F92-47E6-80E2-B2E729A09602}" dt="2022-11-08T14:55:12.848" v="3006" actId="20577"/>
          <ac:spMkLst>
            <pc:docMk/>
            <pc:sldMk cId="1023977482" sldId="298"/>
            <ac:spMk id="2" creationId="{992DC590-3B7F-078B-B564-78D66C8232E0}"/>
          </ac:spMkLst>
        </pc:spChg>
        <pc:spChg chg="add mod">
          <ac:chgData name="Brielle Ashley" userId="fd885efec26d0362" providerId="LiveId" clId="{9AC5A727-7F92-47E6-80E2-B2E729A09602}" dt="2022-11-08T15:05:32.665" v="3049" actId="122"/>
          <ac:spMkLst>
            <pc:docMk/>
            <pc:sldMk cId="1023977482" sldId="298"/>
            <ac:spMk id="3" creationId="{9EF8AB73-6A06-E8C8-F061-A8A4B1D50015}"/>
          </ac:spMkLst>
        </pc:spChg>
        <pc:spChg chg="add mod">
          <ac:chgData name="Brielle Ashley" userId="fd885efec26d0362" providerId="LiveId" clId="{9AC5A727-7F92-47E6-80E2-B2E729A09602}" dt="2022-11-08T15:11:04.386" v="3164" actId="20577"/>
          <ac:spMkLst>
            <pc:docMk/>
            <pc:sldMk cId="1023977482" sldId="298"/>
            <ac:spMk id="4" creationId="{49D0B8CF-DF85-5081-3AAF-805BD10D1A70}"/>
          </ac:spMkLst>
        </pc:spChg>
        <pc:spChg chg="add del mod">
          <ac:chgData name="Brielle Ashley" userId="fd885efec26d0362" providerId="LiveId" clId="{9AC5A727-7F92-47E6-80E2-B2E729A09602}" dt="2022-11-08T15:08:34.855" v="3080" actId="478"/>
          <ac:spMkLst>
            <pc:docMk/>
            <pc:sldMk cId="1023977482" sldId="298"/>
            <ac:spMk id="6" creationId="{572A1CA7-E8F4-A771-A95C-EB3B69D65330}"/>
          </ac:spMkLst>
        </pc:spChg>
        <pc:spChg chg="add del mod">
          <ac:chgData name="Brielle Ashley" userId="fd885efec26d0362" providerId="LiveId" clId="{9AC5A727-7F92-47E6-80E2-B2E729A09602}" dt="2022-11-08T15:08:34.008" v="3078" actId="478"/>
          <ac:spMkLst>
            <pc:docMk/>
            <pc:sldMk cId="1023977482" sldId="298"/>
            <ac:spMk id="8" creationId="{6B2533B4-F38E-26CC-AA38-39D8E17FA9C7}"/>
          </ac:spMkLst>
        </pc:spChg>
        <pc:spChg chg="add del mod">
          <ac:chgData name="Brielle Ashley" userId="fd885efec26d0362" providerId="LiveId" clId="{9AC5A727-7F92-47E6-80E2-B2E729A09602}" dt="2022-11-08T15:08:33.264" v="3076" actId="478"/>
          <ac:spMkLst>
            <pc:docMk/>
            <pc:sldMk cId="1023977482" sldId="298"/>
            <ac:spMk id="10" creationId="{BCBC34AC-1651-F2F8-47ED-662D7EF66177}"/>
          </ac:spMkLst>
        </pc:spChg>
        <pc:spChg chg="add del mod">
          <ac:chgData name="Brielle Ashley" userId="fd885efec26d0362" providerId="LiveId" clId="{9AC5A727-7F92-47E6-80E2-B2E729A09602}" dt="2022-11-08T15:08:43.556" v="3082" actId="478"/>
          <ac:spMkLst>
            <pc:docMk/>
            <pc:sldMk cId="1023977482" sldId="298"/>
            <ac:spMk id="12" creationId="{D6031197-BC36-696D-8983-7D2EF2E58E86}"/>
          </ac:spMkLst>
        </pc:spChg>
        <pc:spChg chg="add del mod">
          <ac:chgData name="Brielle Ashley" userId="fd885efec26d0362" providerId="LiveId" clId="{9AC5A727-7F92-47E6-80E2-B2E729A09602}" dt="2022-11-08T15:08:48.841" v="3084" actId="478"/>
          <ac:spMkLst>
            <pc:docMk/>
            <pc:sldMk cId="1023977482" sldId="298"/>
            <ac:spMk id="14" creationId="{3AE87170-FC90-BAC8-6FDC-ED4A6F3E97F4}"/>
          </ac:spMkLst>
        </pc:spChg>
        <pc:spChg chg="mod">
          <ac:chgData name="Brielle Ashley" userId="fd885efec26d0362" providerId="LiveId" clId="{9AC5A727-7F92-47E6-80E2-B2E729A09602}" dt="2022-11-08T15:07:54.552" v="3067" actId="1076"/>
          <ac:spMkLst>
            <pc:docMk/>
            <pc:sldMk cId="1023977482" sldId="298"/>
            <ac:spMk id="230" creationId="{00000000-0000-0000-0000-000000000000}"/>
          </ac:spMkLst>
        </pc:spChg>
        <pc:spChg chg="add del">
          <ac:chgData name="Brielle Ashley" userId="fd885efec26d0362" providerId="LiveId" clId="{9AC5A727-7F92-47E6-80E2-B2E729A09602}" dt="2022-11-08T15:08:40.666" v="3081" actId="478"/>
          <ac:spMkLst>
            <pc:docMk/>
            <pc:sldMk cId="1023977482" sldId="298"/>
            <ac:spMk id="233" creationId="{00000000-0000-0000-0000-000000000000}"/>
          </ac:spMkLst>
        </pc:spChg>
        <pc:spChg chg="add del mod">
          <ac:chgData name="Brielle Ashley" userId="fd885efec26d0362" providerId="LiveId" clId="{9AC5A727-7F92-47E6-80E2-B2E729A09602}" dt="2022-11-08T15:09:31.010" v="3160" actId="20577"/>
          <ac:spMkLst>
            <pc:docMk/>
            <pc:sldMk cId="1023977482" sldId="298"/>
            <ac:spMk id="234" creationId="{00000000-0000-0000-0000-000000000000}"/>
          </ac:spMkLst>
        </pc:spChg>
        <pc:spChg chg="del">
          <ac:chgData name="Brielle Ashley" userId="fd885efec26d0362" providerId="LiveId" clId="{9AC5A727-7F92-47E6-80E2-B2E729A09602}" dt="2022-11-08T15:08:46.401" v="3083" actId="478"/>
          <ac:spMkLst>
            <pc:docMk/>
            <pc:sldMk cId="1023977482" sldId="298"/>
            <ac:spMk id="244" creationId="{00000000-0000-0000-0000-000000000000}"/>
          </ac:spMkLst>
        </pc:spChg>
        <pc:spChg chg="add del">
          <ac:chgData name="Brielle Ashley" userId="fd885efec26d0362" providerId="LiveId" clId="{9AC5A727-7F92-47E6-80E2-B2E729A09602}" dt="2022-11-08T15:08:33.264" v="3076" actId="478"/>
          <ac:spMkLst>
            <pc:docMk/>
            <pc:sldMk cId="1023977482" sldId="298"/>
            <ac:spMk id="245" creationId="{00000000-0000-0000-0000-000000000000}"/>
          </ac:spMkLst>
        </pc:spChg>
        <pc:grpChg chg="del">
          <ac:chgData name="Brielle Ashley" userId="fd885efec26d0362" providerId="LiveId" clId="{9AC5A727-7F92-47E6-80E2-B2E729A09602}" dt="2022-11-08T14:55:35.325" v="3009" actId="478"/>
          <ac:grpSpMkLst>
            <pc:docMk/>
            <pc:sldMk cId="1023977482" sldId="298"/>
            <ac:grpSpMk id="235" creationId="{00000000-0000-0000-0000-000000000000}"/>
          </ac:grpSpMkLst>
        </pc:grpChg>
        <pc:grpChg chg="del">
          <ac:chgData name="Brielle Ashley" userId="fd885efec26d0362" providerId="LiveId" clId="{9AC5A727-7F92-47E6-80E2-B2E729A09602}" dt="2022-11-08T14:55:33.294" v="3008" actId="478"/>
          <ac:grpSpMkLst>
            <pc:docMk/>
            <pc:sldMk cId="1023977482" sldId="298"/>
            <ac:grpSpMk id="238" creationId="{00000000-0000-0000-0000-000000000000}"/>
          </ac:grpSpMkLst>
        </pc:grpChg>
        <pc:picChg chg="mod">
          <ac:chgData name="Brielle Ashley" userId="fd885efec26d0362" providerId="LiveId" clId="{9AC5A727-7F92-47E6-80E2-B2E729A09602}" dt="2022-11-08T15:07:48.226" v="3066" actId="14826"/>
          <ac:picMkLst>
            <pc:docMk/>
            <pc:sldMk cId="1023977482" sldId="298"/>
            <ac:picMk id="229" creationId="{00000000-0000-0000-0000-000000000000}"/>
          </ac:picMkLst>
        </pc:picChg>
      </pc:sldChg>
      <pc:sldChg chg="addSp delSp modSp add mod setBg replTag delTag">
        <pc:chgData name="Brielle Ashley" userId="fd885efec26d0362" providerId="LiveId" clId="{9AC5A727-7F92-47E6-80E2-B2E729A09602}" dt="2022-11-10T14:41:46.736" v="11225"/>
        <pc:sldMkLst>
          <pc:docMk/>
          <pc:sldMk cId="397377224" sldId="299"/>
        </pc:sldMkLst>
        <pc:spChg chg="add mod">
          <ac:chgData name="Brielle Ashley" userId="fd885efec26d0362" providerId="LiveId" clId="{9AC5A727-7F92-47E6-80E2-B2E729A09602}" dt="2022-11-07T18:45:28.069" v="848" actId="1076"/>
          <ac:spMkLst>
            <pc:docMk/>
            <pc:sldMk cId="397377224" sldId="299"/>
            <ac:spMk id="2" creationId="{B7B27C7B-D8BD-A4CA-07FB-76CA21F1F342}"/>
          </ac:spMkLst>
        </pc:spChg>
        <pc:spChg chg="add mod ord">
          <ac:chgData name="Brielle Ashley" userId="fd885efec26d0362" providerId="LiveId" clId="{9AC5A727-7F92-47E6-80E2-B2E729A09602}" dt="2022-11-07T18:47:37.460" v="863" actId="167"/>
          <ac:spMkLst>
            <pc:docMk/>
            <pc:sldMk cId="397377224" sldId="299"/>
            <ac:spMk id="3" creationId="{24E497AD-A2D0-6B94-BC17-53338BBE80AD}"/>
          </ac:spMkLst>
        </pc:spChg>
        <pc:spChg chg="add mod">
          <ac:chgData name="Brielle Ashley" userId="fd885efec26d0362" providerId="LiveId" clId="{9AC5A727-7F92-47E6-80E2-B2E729A09602}" dt="2022-11-07T19:21:53.785" v="1310" actId="113"/>
          <ac:spMkLst>
            <pc:docMk/>
            <pc:sldMk cId="397377224" sldId="299"/>
            <ac:spMk id="6" creationId="{923B5F20-5F56-AC8C-81FD-83D4972115E7}"/>
          </ac:spMkLst>
        </pc:spChg>
        <pc:spChg chg="add del mod">
          <ac:chgData name="Brielle Ashley" userId="fd885efec26d0362" providerId="LiveId" clId="{9AC5A727-7F92-47E6-80E2-B2E729A09602}" dt="2022-11-07T18:53:46.249" v="940" actId="21"/>
          <ac:spMkLst>
            <pc:docMk/>
            <pc:sldMk cId="397377224" sldId="299"/>
            <ac:spMk id="7" creationId="{07740100-E5C2-A505-80B3-78236143363D}"/>
          </ac:spMkLst>
        </pc:spChg>
        <pc:spChg chg="mod">
          <ac:chgData name="Brielle Ashley" userId="fd885efec26d0362" providerId="LiveId" clId="{9AC5A727-7F92-47E6-80E2-B2E729A09602}" dt="2022-11-07T19:21:48.329" v="1309" actId="113"/>
          <ac:spMkLst>
            <pc:docMk/>
            <pc:sldMk cId="397377224" sldId="299"/>
            <ac:spMk id="402" creationId="{00000000-0000-0000-0000-000000000000}"/>
          </ac:spMkLst>
        </pc:spChg>
        <pc:spChg chg="mod">
          <ac:chgData name="Brielle Ashley" userId="fd885efec26d0362" providerId="LiveId" clId="{9AC5A727-7F92-47E6-80E2-B2E729A09602}" dt="2022-11-07T19:21:43.915" v="1308" actId="14100"/>
          <ac:spMkLst>
            <pc:docMk/>
            <pc:sldMk cId="397377224" sldId="299"/>
            <ac:spMk id="419" creationId="{00000000-0000-0000-0000-000000000000}"/>
          </ac:spMkLst>
        </pc:spChg>
        <pc:picChg chg="add mod">
          <ac:chgData name="Brielle Ashley" userId="fd885efec26d0362" providerId="LiveId" clId="{9AC5A727-7F92-47E6-80E2-B2E729A09602}" dt="2022-11-07T18:52:43.320" v="881" actId="1036"/>
          <ac:picMkLst>
            <pc:docMk/>
            <pc:sldMk cId="397377224" sldId="299"/>
            <ac:picMk id="5" creationId="{81368F2F-3225-83DE-B068-2DDFC285B8BA}"/>
          </ac:picMkLst>
        </pc:picChg>
        <pc:picChg chg="del">
          <ac:chgData name="Brielle Ashley" userId="fd885efec26d0362" providerId="LiveId" clId="{9AC5A727-7F92-47E6-80E2-B2E729A09602}" dt="2022-11-07T18:43:08.524" v="826" actId="478"/>
          <ac:picMkLst>
            <pc:docMk/>
            <pc:sldMk cId="397377224" sldId="299"/>
            <ac:picMk id="2050" creationId="{858B4ACF-421B-856C-5CB6-DBB49E358127}"/>
          </ac:picMkLst>
        </pc:picChg>
        <pc:picChg chg="del">
          <ac:chgData name="Brielle Ashley" userId="fd885efec26d0362" providerId="LiveId" clId="{9AC5A727-7F92-47E6-80E2-B2E729A09602}" dt="2022-11-07T18:41:14.606" v="772" actId="478"/>
          <ac:picMkLst>
            <pc:docMk/>
            <pc:sldMk cId="397377224" sldId="299"/>
            <ac:picMk id="2052" creationId="{CEA70A99-2BC0-DF18-D87E-54A63FE89741}"/>
          </ac:picMkLst>
        </pc:picChg>
        <pc:picChg chg="del">
          <ac:chgData name="Brielle Ashley" userId="fd885efec26d0362" providerId="LiveId" clId="{9AC5A727-7F92-47E6-80E2-B2E729A09602}" dt="2022-11-07T18:41:33.052" v="777" actId="478"/>
          <ac:picMkLst>
            <pc:docMk/>
            <pc:sldMk cId="397377224" sldId="299"/>
            <ac:picMk id="2054" creationId="{84EADBB8-B904-F846-8783-BE91588C4795}"/>
          </ac:picMkLst>
        </pc:picChg>
        <pc:picChg chg="add mod">
          <ac:chgData name="Brielle Ashley" userId="fd885efec26d0362" providerId="LiveId" clId="{9AC5A727-7F92-47E6-80E2-B2E729A09602}" dt="2022-11-07T19:07:24.283" v="1116" actId="18131"/>
          <ac:picMkLst>
            <pc:docMk/>
            <pc:sldMk cId="397377224" sldId="299"/>
            <ac:picMk id="3074" creationId="{BEE7FF07-4B70-5E37-324E-26D6E21CF56D}"/>
          </ac:picMkLst>
        </pc:picChg>
        <pc:picChg chg="add mod">
          <ac:chgData name="Brielle Ashley" userId="fd885efec26d0362" providerId="LiveId" clId="{9AC5A727-7F92-47E6-80E2-B2E729A09602}" dt="2022-11-07T18:41:43.064" v="779" actId="1076"/>
          <ac:picMkLst>
            <pc:docMk/>
            <pc:sldMk cId="397377224" sldId="299"/>
            <ac:picMk id="3076" creationId="{B2775A2C-C8D5-4E50-213B-0B3194A09F68}"/>
          </ac:picMkLst>
        </pc:picChg>
        <pc:picChg chg="add del mod">
          <ac:chgData name="Brielle Ashley" userId="fd885efec26d0362" providerId="LiveId" clId="{9AC5A727-7F92-47E6-80E2-B2E729A09602}" dt="2022-11-07T18:51:57.081" v="869" actId="478"/>
          <ac:picMkLst>
            <pc:docMk/>
            <pc:sldMk cId="397377224" sldId="299"/>
            <ac:picMk id="3078" creationId="{CA414B82-EB8E-D692-820B-C9140C4C5908}"/>
          </ac:picMkLst>
        </pc:picChg>
        <pc:picChg chg="add mod">
          <ac:chgData name="Brielle Ashley" userId="fd885efec26d0362" providerId="LiveId" clId="{9AC5A727-7F92-47E6-80E2-B2E729A09602}" dt="2022-11-07T18:55:51.102" v="980" actId="1076"/>
          <ac:picMkLst>
            <pc:docMk/>
            <pc:sldMk cId="397377224" sldId="299"/>
            <ac:picMk id="3080" creationId="{509D8D18-051C-FDB3-1218-C3BE82920932}"/>
          </ac:picMkLst>
        </pc:picChg>
      </pc:sldChg>
      <pc:sldChg chg="addSp delSp modSp add mod setBg replTag delTag">
        <pc:chgData name="Brielle Ashley" userId="fd885efec26d0362" providerId="LiveId" clId="{9AC5A727-7F92-47E6-80E2-B2E729A09602}" dt="2022-11-08T20:44:14.873" v="7466"/>
        <pc:sldMkLst>
          <pc:docMk/>
          <pc:sldMk cId="1621282769" sldId="300"/>
        </pc:sldMkLst>
        <pc:spChg chg="mod">
          <ac:chgData name="Brielle Ashley" userId="fd885efec26d0362" providerId="LiveId" clId="{9AC5A727-7F92-47E6-80E2-B2E729A09602}" dt="2022-11-07T18:59:33.588" v="1016" actId="20577"/>
          <ac:spMkLst>
            <pc:docMk/>
            <pc:sldMk cId="1621282769" sldId="300"/>
            <ac:spMk id="2" creationId="{DD9DF33B-58A2-586A-A2B9-9908D10345D7}"/>
          </ac:spMkLst>
        </pc:spChg>
        <pc:spChg chg="mod">
          <ac:chgData name="Brielle Ashley" userId="fd885efec26d0362" providerId="LiveId" clId="{9AC5A727-7F92-47E6-80E2-B2E729A09602}" dt="2022-11-07T19:21:38.134" v="1303" actId="113"/>
          <ac:spMkLst>
            <pc:docMk/>
            <pc:sldMk cId="1621282769" sldId="300"/>
            <ac:spMk id="402" creationId="{00000000-0000-0000-0000-000000000000}"/>
          </ac:spMkLst>
        </pc:spChg>
        <pc:spChg chg="mod">
          <ac:chgData name="Brielle Ashley" userId="fd885efec26d0362" providerId="LiveId" clId="{9AC5A727-7F92-47E6-80E2-B2E729A09602}" dt="2022-11-07T19:01:42.281" v="1061" actId="20577"/>
          <ac:spMkLst>
            <pc:docMk/>
            <pc:sldMk cId="1621282769" sldId="300"/>
            <ac:spMk id="419" creationId="{00000000-0000-0000-0000-000000000000}"/>
          </ac:spMkLst>
        </pc:spChg>
        <pc:picChg chg="add del mod">
          <ac:chgData name="Brielle Ashley" userId="fd885efec26d0362" providerId="LiveId" clId="{9AC5A727-7F92-47E6-80E2-B2E729A09602}" dt="2022-11-07T19:32:39.790" v="1396" actId="478"/>
          <ac:picMkLst>
            <pc:docMk/>
            <pc:sldMk cId="1621282769" sldId="300"/>
            <ac:picMk id="3" creationId="{0DBF954F-CECE-0617-EEA4-CAB85DBB82D7}"/>
          </ac:picMkLst>
        </pc:picChg>
        <pc:picChg chg="del">
          <ac:chgData name="Brielle Ashley" userId="fd885efec26d0362" providerId="LiveId" clId="{9AC5A727-7F92-47E6-80E2-B2E729A09602}" dt="2022-11-07T19:01:56.346" v="1086" actId="478"/>
          <ac:picMkLst>
            <pc:docMk/>
            <pc:sldMk cId="1621282769" sldId="300"/>
            <ac:picMk id="2050" creationId="{858B4ACF-421B-856C-5CB6-DBB49E358127}"/>
          </ac:picMkLst>
        </pc:picChg>
        <pc:picChg chg="del">
          <ac:chgData name="Brielle Ashley" userId="fd885efec26d0362" providerId="LiveId" clId="{9AC5A727-7F92-47E6-80E2-B2E729A09602}" dt="2022-11-07T19:06:02.366" v="1100" actId="478"/>
          <ac:picMkLst>
            <pc:docMk/>
            <pc:sldMk cId="1621282769" sldId="300"/>
            <ac:picMk id="2052" creationId="{CEA70A99-2BC0-DF18-D87E-54A63FE89741}"/>
          </ac:picMkLst>
        </pc:picChg>
        <pc:picChg chg="del">
          <ac:chgData name="Brielle Ashley" userId="fd885efec26d0362" providerId="LiveId" clId="{9AC5A727-7F92-47E6-80E2-B2E729A09602}" dt="2022-11-07T18:59:16.676" v="997" actId="478"/>
          <ac:picMkLst>
            <pc:docMk/>
            <pc:sldMk cId="1621282769" sldId="300"/>
            <ac:picMk id="2054" creationId="{84EADBB8-B904-F846-8783-BE91588C4795}"/>
          </ac:picMkLst>
        </pc:picChg>
        <pc:picChg chg="add mod">
          <ac:chgData name="Brielle Ashley" userId="fd885efec26d0362" providerId="LiveId" clId="{9AC5A727-7F92-47E6-80E2-B2E729A09602}" dt="2022-11-07T18:59:26.687" v="1002" actId="1076"/>
          <ac:picMkLst>
            <pc:docMk/>
            <pc:sldMk cId="1621282769" sldId="300"/>
            <ac:picMk id="4098" creationId="{22A2638F-B893-F5A6-FB73-F0A261869FE8}"/>
          </ac:picMkLst>
        </pc:picChg>
        <pc:picChg chg="add mod">
          <ac:chgData name="Brielle Ashley" userId="fd885efec26d0362" providerId="LiveId" clId="{9AC5A727-7F92-47E6-80E2-B2E729A09602}" dt="2022-11-07T19:05:55.586" v="1099" actId="1582"/>
          <ac:picMkLst>
            <pc:docMk/>
            <pc:sldMk cId="1621282769" sldId="300"/>
            <ac:picMk id="4100" creationId="{E1838B54-DA98-B1EA-12CC-CCAD874CF4E2}"/>
          </ac:picMkLst>
        </pc:picChg>
        <pc:picChg chg="add mod">
          <ac:chgData name="Brielle Ashley" userId="fd885efec26d0362" providerId="LiveId" clId="{9AC5A727-7F92-47E6-80E2-B2E729A09602}" dt="2022-11-07T19:06:48.890" v="1106" actId="732"/>
          <ac:picMkLst>
            <pc:docMk/>
            <pc:sldMk cId="1621282769" sldId="300"/>
            <ac:picMk id="4102" creationId="{C488B31C-1720-2E76-30E2-89245A4BB090}"/>
          </ac:picMkLst>
        </pc:picChg>
      </pc:sldChg>
      <pc:sldChg chg="addSp modSp add mod setBg replTag delTag">
        <pc:chgData name="Brielle Ashley" userId="fd885efec26d0362" providerId="LiveId" clId="{9AC5A727-7F92-47E6-80E2-B2E729A09602}" dt="2022-11-10T14:38:34.312" v="10969"/>
        <pc:sldMkLst>
          <pc:docMk/>
          <pc:sldMk cId="855184294" sldId="301"/>
        </pc:sldMkLst>
        <pc:spChg chg="mod">
          <ac:chgData name="Brielle Ashley" userId="fd885efec26d0362" providerId="LiveId" clId="{9AC5A727-7F92-47E6-80E2-B2E729A09602}" dt="2022-11-07T20:48:50.031" v="2237" actId="404"/>
          <ac:spMkLst>
            <pc:docMk/>
            <pc:sldMk cId="855184294" sldId="301"/>
            <ac:spMk id="3" creationId="{6BEFD890-A98A-EDF2-04CF-CDBEA3921FDD}"/>
          </ac:spMkLst>
        </pc:spChg>
        <pc:spChg chg="add mod">
          <ac:chgData name="Brielle Ashley" userId="fd885efec26d0362" providerId="LiveId" clId="{9AC5A727-7F92-47E6-80E2-B2E729A09602}" dt="2022-11-08T14:25:24.898" v="2885"/>
          <ac:spMkLst>
            <pc:docMk/>
            <pc:sldMk cId="855184294" sldId="301"/>
            <ac:spMk id="4" creationId="{E215CFC5-5706-A2FC-AF23-C127DAC730C5}"/>
          </ac:spMkLst>
        </pc:spChg>
        <pc:spChg chg="mod">
          <ac:chgData name="Brielle Ashley" userId="fd885efec26d0362" providerId="LiveId" clId="{9AC5A727-7F92-47E6-80E2-B2E729A09602}" dt="2022-11-07T20:57:30.918" v="2775" actId="14100"/>
          <ac:spMkLst>
            <pc:docMk/>
            <pc:sldMk cId="855184294" sldId="301"/>
            <ac:spMk id="252" creationId="{00000000-0000-0000-0000-000000000000}"/>
          </ac:spMkLst>
        </pc:spChg>
        <pc:picChg chg="add mod">
          <ac:chgData name="Brielle Ashley" userId="fd885efec26d0362" providerId="LiveId" clId="{9AC5A727-7F92-47E6-80E2-B2E729A09602}" dt="2022-11-08T18:43:19.306" v="3823"/>
          <ac:picMkLst>
            <pc:docMk/>
            <pc:sldMk cId="855184294" sldId="301"/>
            <ac:picMk id="5" creationId="{E40966B9-3E60-CEC2-40F0-B2FD0677F887}"/>
          </ac:picMkLst>
        </pc:picChg>
        <pc:picChg chg="mod">
          <ac:chgData name="Brielle Ashley" userId="fd885efec26d0362" providerId="LiveId" clId="{9AC5A727-7F92-47E6-80E2-B2E729A09602}" dt="2022-11-07T20:51:15.011" v="2399" actId="14826"/>
          <ac:picMkLst>
            <pc:docMk/>
            <pc:sldMk cId="855184294" sldId="301"/>
            <ac:picMk id="251" creationId="{00000000-0000-0000-0000-000000000000}"/>
          </ac:picMkLst>
        </pc:picChg>
      </pc:sldChg>
      <pc:sldChg chg="modSp add del mod setBg replTag delTag">
        <pc:chgData name="Brielle Ashley" userId="fd885efec26d0362" providerId="LiveId" clId="{9AC5A727-7F92-47E6-80E2-B2E729A09602}" dt="2022-11-07T19:23:16.773" v="1362" actId="47"/>
        <pc:sldMkLst>
          <pc:docMk/>
          <pc:sldMk cId="2187463408" sldId="301"/>
        </pc:sldMkLst>
        <pc:spChg chg="mod">
          <ac:chgData name="Brielle Ashley" userId="fd885efec26d0362" providerId="LiveId" clId="{9AC5A727-7F92-47E6-80E2-B2E729A09602}" dt="2022-11-07T19:22:58.742" v="1357" actId="20577"/>
          <ac:spMkLst>
            <pc:docMk/>
            <pc:sldMk cId="2187463408" sldId="301"/>
            <ac:spMk id="892" creationId="{00000000-0000-0000-0000-000000000000}"/>
          </ac:spMkLst>
        </pc:spChg>
      </pc:sldChg>
      <pc:sldChg chg="addSp delSp modSp add mod setBg replTag delTag">
        <pc:chgData name="Brielle Ashley" userId="fd885efec26d0362" providerId="LiveId" clId="{9AC5A727-7F92-47E6-80E2-B2E729A09602}" dt="2022-11-10T14:41:42.783" v="11221"/>
        <pc:sldMkLst>
          <pc:docMk/>
          <pc:sldMk cId="3405523992" sldId="302"/>
        </pc:sldMkLst>
        <pc:spChg chg="mod">
          <ac:chgData name="Brielle Ashley" userId="fd885efec26d0362" providerId="LiveId" clId="{9AC5A727-7F92-47E6-80E2-B2E729A09602}" dt="2022-11-07T20:58:14.192" v="2803" actId="20577"/>
          <ac:spMkLst>
            <pc:docMk/>
            <pc:sldMk cId="3405523992" sldId="302"/>
            <ac:spMk id="3" creationId="{6BEFD890-A98A-EDF2-04CF-CDBEA3921FDD}"/>
          </ac:spMkLst>
        </pc:spChg>
        <pc:spChg chg="add mod">
          <ac:chgData name="Brielle Ashley" userId="fd885efec26d0362" providerId="LiveId" clId="{9AC5A727-7F92-47E6-80E2-B2E729A09602}" dt="2022-11-08T14:25:16.155" v="2875" actId="207"/>
          <ac:spMkLst>
            <pc:docMk/>
            <pc:sldMk cId="3405523992" sldId="302"/>
            <ac:spMk id="4" creationId="{35AD2EE6-E9E4-314A-6C5F-E2F8D6F54439}"/>
          </ac:spMkLst>
        </pc:spChg>
        <pc:spChg chg="add del mod">
          <ac:chgData name="Brielle Ashley" userId="fd885efec26d0362" providerId="LiveId" clId="{9AC5A727-7F92-47E6-80E2-B2E729A09602}" dt="2022-11-08T14:25:19.389" v="2877"/>
          <ac:spMkLst>
            <pc:docMk/>
            <pc:sldMk cId="3405523992" sldId="302"/>
            <ac:spMk id="5" creationId="{81BA0F93-D1D3-A74C-D328-D27A12715434}"/>
          </ac:spMkLst>
        </pc:spChg>
        <pc:spChg chg="mod">
          <ac:chgData name="Brielle Ashley" userId="fd885efec26d0362" providerId="LiveId" clId="{9AC5A727-7F92-47E6-80E2-B2E729A09602}" dt="2022-11-10T14:41:41.053" v="11219" actId="14100"/>
          <ac:spMkLst>
            <pc:docMk/>
            <pc:sldMk cId="3405523992" sldId="302"/>
            <ac:spMk id="252" creationId="{00000000-0000-0000-0000-000000000000}"/>
          </ac:spMkLst>
        </pc:spChg>
        <pc:picChg chg="add mod">
          <ac:chgData name="Brielle Ashley" userId="fd885efec26d0362" providerId="LiveId" clId="{9AC5A727-7F92-47E6-80E2-B2E729A09602}" dt="2022-11-08T18:42:49.500" v="3806"/>
          <ac:picMkLst>
            <pc:docMk/>
            <pc:sldMk cId="3405523992" sldId="302"/>
            <ac:picMk id="6" creationId="{9D39632E-4065-8756-D6C2-2CA99897A6AA}"/>
          </ac:picMkLst>
        </pc:picChg>
        <pc:picChg chg="add del mod">
          <ac:chgData name="Brielle Ashley" userId="fd885efec26d0362" providerId="LiveId" clId="{9AC5A727-7F92-47E6-80E2-B2E729A09602}" dt="2022-11-08T18:43:17.410" v="3820" actId="21"/>
          <ac:picMkLst>
            <pc:docMk/>
            <pc:sldMk cId="3405523992" sldId="302"/>
            <ac:picMk id="8" creationId="{6253AA50-30D3-0219-7F2D-61FCF0FD894A}"/>
          </ac:picMkLst>
        </pc:picChg>
        <pc:picChg chg="mod">
          <ac:chgData name="Brielle Ashley" userId="fd885efec26d0362" providerId="LiveId" clId="{9AC5A727-7F92-47E6-80E2-B2E729A09602}" dt="2022-11-07T20:59:10.806" v="2819" actId="14826"/>
          <ac:picMkLst>
            <pc:docMk/>
            <pc:sldMk cId="3405523992" sldId="302"/>
            <ac:picMk id="251" creationId="{00000000-0000-0000-0000-000000000000}"/>
          </ac:picMkLst>
        </pc:picChg>
      </pc:sldChg>
      <pc:sldChg chg="modSp add del mod setBg replTag delTag">
        <pc:chgData name="Brielle Ashley" userId="fd885efec26d0362" providerId="LiveId" clId="{9AC5A727-7F92-47E6-80E2-B2E729A09602}" dt="2022-11-08T14:54:19.512" v="2945" actId="47"/>
        <pc:sldMkLst>
          <pc:docMk/>
          <pc:sldMk cId="186304959" sldId="303"/>
        </pc:sldMkLst>
        <pc:spChg chg="mod">
          <ac:chgData name="Brielle Ashley" userId="fd885efec26d0362" providerId="LiveId" clId="{9AC5A727-7F92-47E6-80E2-B2E729A09602}" dt="2022-11-08T14:53:49.480" v="2927" actId="20577"/>
          <ac:spMkLst>
            <pc:docMk/>
            <pc:sldMk cId="186304959" sldId="303"/>
            <ac:spMk id="3" creationId="{6BEFD890-A98A-EDF2-04CF-CDBEA3921FDD}"/>
          </ac:spMkLst>
        </pc:spChg>
        <pc:spChg chg="mod">
          <ac:chgData name="Brielle Ashley" userId="fd885efec26d0362" providerId="LiveId" clId="{9AC5A727-7F92-47E6-80E2-B2E729A09602}" dt="2022-11-08T14:54:13.788" v="2942" actId="20577"/>
          <ac:spMkLst>
            <pc:docMk/>
            <pc:sldMk cId="186304959" sldId="303"/>
            <ac:spMk id="6" creationId="{49CDB50C-9CB2-1F98-B29B-8344767E9BE3}"/>
          </ac:spMkLst>
        </pc:spChg>
      </pc:sldChg>
      <pc:sldChg chg="add del replTag delTag">
        <pc:chgData name="Brielle Ashley" userId="fd885efec26d0362" providerId="LiveId" clId="{9AC5A727-7F92-47E6-80E2-B2E729A09602}" dt="2022-11-08T18:44:37.897" v="3845" actId="47"/>
        <pc:sldMkLst>
          <pc:docMk/>
          <pc:sldMk cId="1075309307" sldId="303"/>
        </pc:sldMkLst>
      </pc:sldChg>
      <pc:sldChg chg="addSp delSp modSp add mod setBg replTag delTag">
        <pc:chgData name="Brielle Ashley" userId="fd885efec26d0362" providerId="LiveId" clId="{9AC5A727-7F92-47E6-80E2-B2E729A09602}" dt="2022-11-10T14:43:46.366" v="11242"/>
        <pc:sldMkLst>
          <pc:docMk/>
          <pc:sldMk cId="2541977234" sldId="303"/>
        </pc:sldMkLst>
        <pc:spChg chg="add mod">
          <ac:chgData name="Brielle Ashley" userId="fd885efec26d0362" providerId="LiveId" clId="{9AC5A727-7F92-47E6-80E2-B2E729A09602}" dt="2022-11-08T19:01:38.140" v="4651" actId="20577"/>
          <ac:spMkLst>
            <pc:docMk/>
            <pc:sldMk cId="2541977234" sldId="303"/>
            <ac:spMk id="4" creationId="{A39CACBD-F503-F9EE-8449-D801F426158F}"/>
          </ac:spMkLst>
        </pc:spChg>
        <pc:spChg chg="mod">
          <ac:chgData name="Brielle Ashley" userId="fd885efec26d0362" providerId="LiveId" clId="{9AC5A727-7F92-47E6-80E2-B2E729A09602}" dt="2022-11-08T18:51:32.414" v="4599" actId="14100"/>
          <ac:spMkLst>
            <pc:docMk/>
            <pc:sldMk cId="2541977234" sldId="303"/>
            <ac:spMk id="5" creationId="{208D6838-0E1E-61D6-D054-E268D84B7ADB}"/>
          </ac:spMkLst>
        </pc:spChg>
        <pc:spChg chg="mod">
          <ac:chgData name="Brielle Ashley" userId="fd885efec26d0362" providerId="LiveId" clId="{9AC5A727-7F92-47E6-80E2-B2E729A09602}" dt="2022-11-08T18:44:52.700" v="3880" actId="20577"/>
          <ac:spMkLst>
            <pc:docMk/>
            <pc:sldMk cId="2541977234" sldId="303"/>
            <ac:spMk id="6" creationId="{8E94D7EF-7148-D571-9215-4406C5C8A22D}"/>
          </ac:spMkLst>
        </pc:spChg>
        <pc:picChg chg="add mod">
          <ac:chgData name="Brielle Ashley" userId="fd885efec26d0362" providerId="LiveId" clId="{9AC5A727-7F92-47E6-80E2-B2E729A09602}" dt="2022-11-08T19:00:44.401" v="4614"/>
          <ac:picMkLst>
            <pc:docMk/>
            <pc:sldMk cId="2541977234" sldId="303"/>
            <ac:picMk id="3" creationId="{E4C771D2-7B02-80D4-0B96-6143B5CF7966}"/>
          </ac:picMkLst>
        </pc:picChg>
        <pc:picChg chg="del">
          <ac:chgData name="Brielle Ashley" userId="fd885efec26d0362" providerId="LiveId" clId="{9AC5A727-7F92-47E6-80E2-B2E729A09602}" dt="2022-11-08T18:51:46.389" v="4600" actId="478"/>
          <ac:picMkLst>
            <pc:docMk/>
            <pc:sldMk cId="2541977234" sldId="303"/>
            <ac:picMk id="8" creationId="{46CB2B8D-AF2B-203D-BCD4-90D316C9B935}"/>
          </ac:picMkLst>
        </pc:picChg>
        <pc:picChg chg="mod">
          <ac:chgData name="Brielle Ashley" userId="fd885efec26d0362" providerId="LiveId" clId="{9AC5A727-7F92-47E6-80E2-B2E729A09602}" dt="2022-11-08T19:00:11.586" v="4601" actId="14826"/>
          <ac:picMkLst>
            <pc:docMk/>
            <pc:sldMk cId="2541977234" sldId="303"/>
            <ac:picMk id="220" creationId="{00000000-0000-0000-0000-000000000000}"/>
          </ac:picMkLst>
        </pc:picChg>
      </pc:sldChg>
      <pc:sldChg chg="addSp delSp modSp add mod setBg replTag delTag">
        <pc:chgData name="Brielle Ashley" userId="fd885efec26d0362" providerId="LiveId" clId="{9AC5A727-7F92-47E6-80E2-B2E729A09602}" dt="2022-11-10T14:36:45.264" v="10953"/>
        <pc:sldMkLst>
          <pc:docMk/>
          <pc:sldMk cId="147255476" sldId="304"/>
        </pc:sldMkLst>
        <pc:spChg chg="mod">
          <ac:chgData name="Brielle Ashley" userId="fd885efec26d0362" providerId="LiveId" clId="{9AC5A727-7F92-47E6-80E2-B2E729A09602}" dt="2022-11-09T18:21:40.706" v="9035" actId="120"/>
          <ac:spMkLst>
            <pc:docMk/>
            <pc:sldMk cId="147255476" sldId="304"/>
            <ac:spMk id="190" creationId="{00000000-0000-0000-0000-000000000000}"/>
          </ac:spMkLst>
        </pc:spChg>
        <pc:spChg chg="mod">
          <ac:chgData name="Brielle Ashley" userId="fd885efec26d0362" providerId="LiveId" clId="{9AC5A727-7F92-47E6-80E2-B2E729A09602}" dt="2022-11-09T18:22:22.920" v="9041" actId="20577"/>
          <ac:spMkLst>
            <pc:docMk/>
            <pc:sldMk cId="147255476" sldId="304"/>
            <ac:spMk id="191" creationId="{00000000-0000-0000-0000-000000000000}"/>
          </ac:spMkLst>
        </pc:spChg>
        <pc:picChg chg="add del mod">
          <ac:chgData name="Brielle Ashley" userId="fd885efec26d0362" providerId="LiveId" clId="{9AC5A727-7F92-47E6-80E2-B2E729A09602}" dt="2022-11-09T18:46:49.395" v="9623" actId="478"/>
          <ac:picMkLst>
            <pc:docMk/>
            <pc:sldMk cId="147255476" sldId="304"/>
            <ac:picMk id="2" creationId="{04BF5B73-578B-35C6-74A8-9BC0BF83BEF8}"/>
          </ac:picMkLst>
        </pc:picChg>
        <pc:picChg chg="mod">
          <ac:chgData name="Brielle Ashley" userId="fd885efec26d0362" providerId="LiveId" clId="{9AC5A727-7F92-47E6-80E2-B2E729A09602}" dt="2022-11-08T19:24:01.938" v="6035" actId="14826"/>
          <ac:picMkLst>
            <pc:docMk/>
            <pc:sldMk cId="147255476" sldId="304"/>
            <ac:picMk id="188" creationId="{00000000-0000-0000-0000-000000000000}"/>
          </ac:picMkLst>
        </pc:picChg>
      </pc:sldChg>
      <pc:sldChg chg="add del setBg replTag delTag">
        <pc:chgData name="Brielle Ashley" userId="fd885efec26d0362" providerId="LiveId" clId="{9AC5A727-7F92-47E6-80E2-B2E729A09602}" dt="2022-11-08T14:54:21.256" v="2950" actId="47"/>
        <pc:sldMkLst>
          <pc:docMk/>
          <pc:sldMk cId="3025024298" sldId="304"/>
        </pc:sldMkLst>
      </pc:sldChg>
      <pc:sldChg chg="addSp delSp modSp add mod setBg replTag delTag">
        <pc:chgData name="Brielle Ashley" userId="fd885efec26d0362" providerId="LiveId" clId="{9AC5A727-7F92-47E6-80E2-B2E729A09602}" dt="2022-11-10T14:43:45.117" v="11240"/>
        <pc:sldMkLst>
          <pc:docMk/>
          <pc:sldMk cId="2193439787" sldId="305"/>
        </pc:sldMkLst>
        <pc:spChg chg="mod">
          <ac:chgData name="Brielle Ashley" userId="fd885efec26d0362" providerId="LiveId" clId="{9AC5A727-7F92-47E6-80E2-B2E729A09602}" dt="2022-11-08T20:05:01.804" v="6542" actId="400"/>
          <ac:spMkLst>
            <pc:docMk/>
            <pc:sldMk cId="2193439787" sldId="305"/>
            <ac:spMk id="2" creationId="{65EFC731-B623-5F71-6D12-949651B5E2AF}"/>
          </ac:spMkLst>
        </pc:spChg>
        <pc:spChg chg="mod">
          <ac:chgData name="Brielle Ashley" userId="fd885efec26d0362" providerId="LiveId" clId="{9AC5A727-7F92-47E6-80E2-B2E729A09602}" dt="2022-11-08T20:00:34.787" v="6521" actId="20577"/>
          <ac:spMkLst>
            <pc:docMk/>
            <pc:sldMk cId="2193439787" sldId="305"/>
            <ac:spMk id="5" creationId="{208D6838-0E1E-61D6-D054-E268D84B7ADB}"/>
          </ac:spMkLst>
        </pc:spChg>
        <pc:spChg chg="mod">
          <ac:chgData name="Brielle Ashley" userId="fd885efec26d0362" providerId="LiveId" clId="{9AC5A727-7F92-47E6-80E2-B2E729A09602}" dt="2022-11-08T19:59:11.523" v="6293" actId="20577"/>
          <ac:spMkLst>
            <pc:docMk/>
            <pc:sldMk cId="2193439787" sldId="305"/>
            <ac:spMk id="6" creationId="{8E94D7EF-7148-D571-9215-4406C5C8A22D}"/>
          </ac:spMkLst>
        </pc:spChg>
        <pc:spChg chg="mod">
          <ac:chgData name="Brielle Ashley" userId="fd885efec26d0362" providerId="LiveId" clId="{9AC5A727-7F92-47E6-80E2-B2E729A09602}" dt="2022-11-08T20:02:38.187" v="6531" actId="20577"/>
          <ac:spMkLst>
            <pc:docMk/>
            <pc:sldMk cId="2193439787" sldId="305"/>
            <ac:spMk id="13" creationId="{8A8A9558-3099-7DB6-B780-D844A5D2FCB9}"/>
          </ac:spMkLst>
        </pc:spChg>
        <pc:picChg chg="add mod">
          <ac:chgData name="Brielle Ashley" userId="fd885efec26d0362" providerId="LiveId" clId="{9AC5A727-7F92-47E6-80E2-B2E729A09602}" dt="2022-11-08T19:58:56.382" v="6264" actId="1035"/>
          <ac:picMkLst>
            <pc:docMk/>
            <pc:sldMk cId="2193439787" sldId="305"/>
            <ac:picMk id="4" creationId="{04F0E6EB-FA68-2335-ECF4-2992D1C3F1D8}"/>
          </ac:picMkLst>
        </pc:picChg>
        <pc:picChg chg="del">
          <ac:chgData name="Brielle Ashley" userId="fd885efec26d0362" providerId="LiveId" clId="{9AC5A727-7F92-47E6-80E2-B2E729A09602}" dt="2022-11-08T19:58:07.973" v="6213" actId="478"/>
          <ac:picMkLst>
            <pc:docMk/>
            <pc:sldMk cId="2193439787" sldId="305"/>
            <ac:picMk id="8" creationId="{46CB2B8D-AF2B-203D-BCD4-90D316C9B935}"/>
          </ac:picMkLst>
        </pc:picChg>
        <pc:picChg chg="mod">
          <ac:chgData name="Brielle Ashley" userId="fd885efec26d0362" providerId="LiveId" clId="{9AC5A727-7F92-47E6-80E2-B2E729A09602}" dt="2022-11-08T20:04:39.040" v="6533" actId="14826"/>
          <ac:picMkLst>
            <pc:docMk/>
            <pc:sldMk cId="2193439787" sldId="305"/>
            <ac:picMk id="220" creationId="{00000000-0000-0000-0000-000000000000}"/>
          </ac:picMkLst>
        </pc:picChg>
      </pc:sldChg>
      <pc:sldChg chg="addSp delSp modSp add mod replTag delTag">
        <pc:chgData name="Brielle Ashley" userId="fd885efec26d0362" providerId="LiveId" clId="{9AC5A727-7F92-47E6-80E2-B2E729A09602}" dt="2022-11-10T14:43:58.722" v="11244"/>
        <pc:sldMkLst>
          <pc:docMk/>
          <pc:sldMk cId="3425992739" sldId="306"/>
        </pc:sldMkLst>
        <pc:spChg chg="mod">
          <ac:chgData name="Brielle Ashley" userId="fd885efec26d0362" providerId="LiveId" clId="{9AC5A727-7F92-47E6-80E2-B2E729A09602}" dt="2022-11-08T20:09:47.598" v="6987" actId="20577"/>
          <ac:spMkLst>
            <pc:docMk/>
            <pc:sldMk cId="3425992739" sldId="306"/>
            <ac:spMk id="4" creationId="{A39CACBD-F503-F9EE-8449-D801F426158F}"/>
          </ac:spMkLst>
        </pc:spChg>
        <pc:spChg chg="mod">
          <ac:chgData name="Brielle Ashley" userId="fd885efec26d0362" providerId="LiveId" clId="{9AC5A727-7F92-47E6-80E2-B2E729A09602}" dt="2022-11-08T20:11:16.430" v="7161" actId="20577"/>
          <ac:spMkLst>
            <pc:docMk/>
            <pc:sldMk cId="3425992739" sldId="306"/>
            <ac:spMk id="5" creationId="{208D6838-0E1E-61D6-D054-E268D84B7ADB}"/>
          </ac:spMkLst>
        </pc:spChg>
        <pc:spChg chg="mod">
          <ac:chgData name="Brielle Ashley" userId="fd885efec26d0362" providerId="LiveId" clId="{9AC5A727-7F92-47E6-80E2-B2E729A09602}" dt="2022-11-08T20:12:03.154" v="7163" actId="1076"/>
          <ac:spMkLst>
            <pc:docMk/>
            <pc:sldMk cId="3425992739" sldId="306"/>
            <ac:spMk id="6" creationId="{8E94D7EF-7148-D571-9215-4406C5C8A22D}"/>
          </ac:spMkLst>
        </pc:spChg>
        <pc:picChg chg="del">
          <ac:chgData name="Brielle Ashley" userId="fd885efec26d0362" providerId="LiveId" clId="{9AC5A727-7F92-47E6-80E2-B2E729A09602}" dt="2022-11-08T20:15:19.703" v="7176" actId="478"/>
          <ac:picMkLst>
            <pc:docMk/>
            <pc:sldMk cId="3425992739" sldId="306"/>
            <ac:picMk id="3" creationId="{E4C771D2-7B02-80D4-0B96-6143B5CF7966}"/>
          </ac:picMkLst>
        </pc:picChg>
        <pc:picChg chg="add mod">
          <ac:chgData name="Brielle Ashley" userId="fd885efec26d0362" providerId="LiveId" clId="{9AC5A727-7F92-47E6-80E2-B2E729A09602}" dt="2022-11-08T20:15:22.602" v="7183" actId="1038"/>
          <ac:picMkLst>
            <pc:docMk/>
            <pc:sldMk cId="3425992739" sldId="306"/>
            <ac:picMk id="8" creationId="{C78AB031-8F26-3DDA-3B24-F9F05087CC21}"/>
          </ac:picMkLst>
        </pc:picChg>
        <pc:picChg chg="mod">
          <ac:chgData name="Brielle Ashley" userId="fd885efec26d0362" providerId="LiveId" clId="{9AC5A727-7F92-47E6-80E2-B2E729A09602}" dt="2022-11-08T20:11:53.291" v="7162" actId="14826"/>
          <ac:picMkLst>
            <pc:docMk/>
            <pc:sldMk cId="3425992739" sldId="306"/>
            <ac:picMk id="220" creationId="{00000000-0000-0000-0000-000000000000}"/>
          </ac:picMkLst>
        </pc:picChg>
      </pc:sldChg>
      <pc:sldChg chg="modSp add mod setBg replTag delTag">
        <pc:chgData name="Brielle Ashley" userId="fd885efec26d0362" providerId="LiveId" clId="{9AC5A727-7F92-47E6-80E2-B2E729A09602}" dt="2022-11-09T19:02:41.756" v="10505" actId="20577"/>
        <pc:sldMkLst>
          <pc:docMk/>
          <pc:sldMk cId="2315077268" sldId="307"/>
        </pc:sldMkLst>
        <pc:spChg chg="mod">
          <ac:chgData name="Brielle Ashley" userId="fd885efec26d0362" providerId="LiveId" clId="{9AC5A727-7F92-47E6-80E2-B2E729A09602}" dt="2022-11-09T17:57:27.922" v="8329" actId="20577"/>
          <ac:spMkLst>
            <pc:docMk/>
            <pc:sldMk cId="2315077268" sldId="307"/>
            <ac:spMk id="892" creationId="{00000000-0000-0000-0000-000000000000}"/>
          </ac:spMkLst>
        </pc:spChg>
        <pc:spChg chg="mod">
          <ac:chgData name="Brielle Ashley" userId="fd885efec26d0362" providerId="LiveId" clId="{9AC5A727-7F92-47E6-80E2-B2E729A09602}" dt="2022-11-09T19:02:41.756" v="10505" actId="20577"/>
          <ac:spMkLst>
            <pc:docMk/>
            <pc:sldMk cId="2315077268" sldId="307"/>
            <ac:spMk id="895" creationId="{00000000-0000-0000-0000-000000000000}"/>
          </ac:spMkLst>
        </pc:spChg>
      </pc:sldChg>
      <pc:sldChg chg="modSp add mod replTag delTag">
        <pc:chgData name="Brielle Ashley" userId="fd885efec26d0362" providerId="LiveId" clId="{9AC5A727-7F92-47E6-80E2-B2E729A09602}" dt="2022-11-09T19:01:49.956" v="10485" actId="20577"/>
        <pc:sldMkLst>
          <pc:docMk/>
          <pc:sldMk cId="1053811768" sldId="308"/>
        </pc:sldMkLst>
        <pc:spChg chg="mod">
          <ac:chgData name="Brielle Ashley" userId="fd885efec26d0362" providerId="LiveId" clId="{9AC5A727-7F92-47E6-80E2-B2E729A09602}" dt="2022-11-09T17:57:35.204" v="8337" actId="20577"/>
          <ac:spMkLst>
            <pc:docMk/>
            <pc:sldMk cId="1053811768" sldId="308"/>
            <ac:spMk id="892" creationId="{00000000-0000-0000-0000-000000000000}"/>
          </ac:spMkLst>
        </pc:spChg>
        <pc:spChg chg="mod">
          <ac:chgData name="Brielle Ashley" userId="fd885efec26d0362" providerId="LiveId" clId="{9AC5A727-7F92-47E6-80E2-B2E729A09602}" dt="2022-11-09T19:01:49.956" v="10485" actId="20577"/>
          <ac:spMkLst>
            <pc:docMk/>
            <pc:sldMk cId="1053811768" sldId="308"/>
            <ac:spMk id="895" creationId="{00000000-0000-0000-0000-000000000000}"/>
          </ac:spMkLst>
        </pc:spChg>
      </pc:sldChg>
      <pc:sldChg chg="addSp modSp add mod setBg replTag delTag">
        <pc:chgData name="Brielle Ashley" userId="fd885efec26d0362" providerId="LiveId" clId="{9AC5A727-7F92-47E6-80E2-B2E729A09602}" dt="2022-11-10T14:36:48.373" v="10955"/>
        <pc:sldMkLst>
          <pc:docMk/>
          <pc:sldMk cId="740077011" sldId="309"/>
        </pc:sldMkLst>
        <pc:spChg chg="add mod">
          <ac:chgData name="Brielle Ashley" userId="fd885efec26d0362" providerId="LiveId" clId="{9AC5A727-7F92-47E6-80E2-B2E729A09602}" dt="2022-11-09T18:25:29.505" v="9120" actId="14100"/>
          <ac:spMkLst>
            <pc:docMk/>
            <pc:sldMk cId="740077011" sldId="309"/>
            <ac:spMk id="2" creationId="{299ED471-01A2-F9E1-42DC-F97E55A45336}"/>
          </ac:spMkLst>
        </pc:spChg>
        <pc:spChg chg="mod">
          <ac:chgData name="Brielle Ashley" userId="fd885efec26d0362" providerId="LiveId" clId="{9AC5A727-7F92-47E6-80E2-B2E729A09602}" dt="2022-11-10T14:36:41.246" v="10949" actId="14100"/>
          <ac:spMkLst>
            <pc:docMk/>
            <pc:sldMk cId="740077011" sldId="309"/>
            <ac:spMk id="886" creationId="{00000000-0000-0000-0000-000000000000}"/>
          </ac:spMkLst>
        </pc:spChg>
        <pc:spChg chg="mod">
          <ac:chgData name="Brielle Ashley" userId="fd885efec26d0362" providerId="LiveId" clId="{9AC5A727-7F92-47E6-80E2-B2E729A09602}" dt="2022-11-09T18:00:23.265" v="8395" actId="20577"/>
          <ac:spMkLst>
            <pc:docMk/>
            <pc:sldMk cId="740077011" sldId="309"/>
            <ac:spMk id="887" creationId="{00000000-0000-0000-0000-000000000000}"/>
          </ac:spMkLst>
        </pc:spChg>
        <pc:picChg chg="mod">
          <ac:chgData name="Brielle Ashley" userId="fd885efec26d0362" providerId="LiveId" clId="{9AC5A727-7F92-47E6-80E2-B2E729A09602}" dt="2022-11-09T18:23:07.643" v="9046" actId="14826"/>
          <ac:picMkLst>
            <pc:docMk/>
            <pc:sldMk cId="740077011" sldId="309"/>
            <ac:picMk id="885" creationId="{00000000-0000-0000-0000-000000000000}"/>
          </ac:picMkLst>
        </pc:picChg>
      </pc:sldChg>
      <pc:sldChg chg="addSp delSp modSp add del mod replTag delTag">
        <pc:chgData name="Brielle Ashley" userId="fd885efec26d0362" providerId="LiveId" clId="{9AC5A727-7F92-47E6-80E2-B2E729A09602}" dt="2022-11-10T14:36:49.342" v="10957"/>
        <pc:sldMkLst>
          <pc:docMk/>
          <pc:sldMk cId="649638270" sldId="310"/>
        </pc:sldMkLst>
        <pc:spChg chg="del mod">
          <ac:chgData name="Brielle Ashley" userId="fd885efec26d0362" providerId="LiveId" clId="{9AC5A727-7F92-47E6-80E2-B2E729A09602}" dt="2022-11-10T14:34:28.616" v="10631" actId="478"/>
          <ac:spMkLst>
            <pc:docMk/>
            <pc:sldMk cId="649638270" sldId="310"/>
            <ac:spMk id="2" creationId="{299ED471-01A2-F9E1-42DC-F97E55A45336}"/>
          </ac:spMkLst>
        </pc:spChg>
        <pc:spChg chg="add mod">
          <ac:chgData name="Brielle Ashley" userId="fd885efec26d0362" providerId="LiveId" clId="{9AC5A727-7F92-47E6-80E2-B2E729A09602}" dt="2022-11-10T14:34:34.880" v="10640"/>
          <ac:spMkLst>
            <pc:docMk/>
            <pc:sldMk cId="649638270" sldId="310"/>
            <ac:spMk id="3" creationId="{63C01D6D-9755-A767-5A8D-E89B4445AAD1}"/>
          </ac:spMkLst>
        </pc:spChg>
        <pc:spChg chg="mod">
          <ac:chgData name="Brielle Ashley" userId="fd885efec26d0362" providerId="LiveId" clId="{9AC5A727-7F92-47E6-80E2-B2E729A09602}" dt="2022-11-10T14:36:34.046" v="10942" actId="21"/>
          <ac:spMkLst>
            <pc:docMk/>
            <pc:sldMk cId="649638270" sldId="310"/>
            <ac:spMk id="886" creationId="{00000000-0000-0000-0000-000000000000}"/>
          </ac:spMkLst>
        </pc:spChg>
        <pc:picChg chg="mod">
          <ac:chgData name="Brielle Ashley" userId="fd885efec26d0362" providerId="LiveId" clId="{9AC5A727-7F92-47E6-80E2-B2E729A09602}" dt="2022-11-09T18:37:54.146" v="9372" actId="14826"/>
          <ac:picMkLst>
            <pc:docMk/>
            <pc:sldMk cId="649638270" sldId="310"/>
            <ac:picMk id="885" creationId="{00000000-0000-0000-0000-000000000000}"/>
          </ac:picMkLst>
        </pc:picChg>
      </pc:sldChg>
      <pc:sldChg chg="addSp delSp modSp add mod replTag delTag">
        <pc:chgData name="Brielle Ashley" userId="fd885efec26d0362" providerId="LiveId" clId="{9AC5A727-7F92-47E6-80E2-B2E729A09602}" dt="2022-11-09T18:56:42.908" v="10432"/>
        <pc:sldMkLst>
          <pc:docMk/>
          <pc:sldMk cId="3131792716" sldId="311"/>
        </pc:sldMkLst>
        <pc:spChg chg="mod">
          <ac:chgData name="Brielle Ashley" userId="fd885efec26d0362" providerId="LiveId" clId="{9AC5A727-7F92-47E6-80E2-B2E729A09602}" dt="2022-11-09T18:46:03.298" v="9607" actId="1038"/>
          <ac:spMkLst>
            <pc:docMk/>
            <pc:sldMk cId="3131792716" sldId="311"/>
            <ac:spMk id="2" creationId="{F019F5D8-29FB-B3DD-E07F-E4FF8C700C7C}"/>
          </ac:spMkLst>
        </pc:spChg>
        <pc:spChg chg="mod">
          <ac:chgData name="Brielle Ashley" userId="fd885efec26d0362" providerId="LiveId" clId="{9AC5A727-7F92-47E6-80E2-B2E729A09602}" dt="2022-11-09T18:45:57.438" v="9596" actId="1038"/>
          <ac:spMkLst>
            <pc:docMk/>
            <pc:sldMk cId="3131792716" sldId="311"/>
            <ac:spMk id="3" creationId="{6BEFD890-A98A-EDF2-04CF-CDBEA3921FDD}"/>
          </ac:spMkLst>
        </pc:spChg>
        <pc:spChg chg="add del mod">
          <ac:chgData name="Brielle Ashley" userId="fd885efec26d0362" providerId="LiveId" clId="{9AC5A727-7F92-47E6-80E2-B2E729A09602}" dt="2022-11-09T18:44:11.292" v="9398" actId="478"/>
          <ac:spMkLst>
            <pc:docMk/>
            <pc:sldMk cId="3131792716" sldId="311"/>
            <ac:spMk id="9" creationId="{D5107C94-F9BD-B4C2-DB57-D5D091BB67F4}"/>
          </ac:spMkLst>
        </pc:spChg>
        <pc:spChg chg="del">
          <ac:chgData name="Brielle Ashley" userId="fd885efec26d0362" providerId="LiveId" clId="{9AC5A727-7F92-47E6-80E2-B2E729A09602}" dt="2022-11-09T18:44:08.233" v="9397" actId="478"/>
          <ac:spMkLst>
            <pc:docMk/>
            <pc:sldMk cId="3131792716" sldId="311"/>
            <ac:spMk id="252" creationId="{00000000-0000-0000-0000-000000000000}"/>
          </ac:spMkLst>
        </pc:spChg>
        <pc:picChg chg="del">
          <ac:chgData name="Brielle Ashley" userId="fd885efec26d0362" providerId="LiveId" clId="{9AC5A727-7F92-47E6-80E2-B2E729A09602}" dt="2022-11-09T18:43:48.427" v="9391" actId="478"/>
          <ac:picMkLst>
            <pc:docMk/>
            <pc:sldMk cId="3131792716" sldId="311"/>
            <ac:picMk id="5" creationId="{E40966B9-3E60-CEC2-40F0-B2FD0677F887}"/>
          </ac:picMkLst>
        </pc:picChg>
        <pc:picChg chg="add mod">
          <ac:chgData name="Brielle Ashley" userId="fd885efec26d0362" providerId="LiveId" clId="{9AC5A727-7F92-47E6-80E2-B2E729A09602}" dt="2022-11-09T18:45:57.438" v="9596" actId="1038"/>
          <ac:picMkLst>
            <pc:docMk/>
            <pc:sldMk cId="3131792716" sldId="311"/>
            <ac:picMk id="7" creationId="{202A4DA2-446B-62B9-88C5-939D080677DE}"/>
          </ac:picMkLst>
        </pc:picChg>
        <pc:picChg chg="del">
          <ac:chgData name="Brielle Ashley" userId="fd885efec26d0362" providerId="LiveId" clId="{9AC5A727-7F92-47E6-80E2-B2E729A09602}" dt="2022-11-09T18:43:50.253" v="9392" actId="478"/>
          <ac:picMkLst>
            <pc:docMk/>
            <pc:sldMk cId="3131792716" sldId="311"/>
            <ac:picMk id="251" creationId="{00000000-0000-0000-0000-000000000000}"/>
          </ac:picMkLst>
        </pc:picChg>
      </pc:sldChg>
      <pc:sldChg chg="addSp delSp modSp add mod setBg replTag delTag">
        <pc:chgData name="Brielle Ashley" userId="fd885efec26d0362" providerId="LiveId" clId="{9AC5A727-7F92-47E6-80E2-B2E729A09602}" dt="2022-11-10T14:36:42.268" v="10951"/>
        <pc:sldMkLst>
          <pc:docMk/>
          <pc:sldMk cId="852463703" sldId="312"/>
        </pc:sldMkLst>
        <pc:spChg chg="add del mod">
          <ac:chgData name="Brielle Ashley" userId="fd885efec26d0362" providerId="LiveId" clId="{9AC5A727-7F92-47E6-80E2-B2E729A09602}" dt="2022-11-09T18:47:15.413" v="9634" actId="478"/>
          <ac:spMkLst>
            <pc:docMk/>
            <pc:sldMk cId="852463703" sldId="312"/>
            <ac:spMk id="3" creationId="{15513A5B-425B-ED12-E588-D00837ED173C}"/>
          </ac:spMkLst>
        </pc:spChg>
        <pc:spChg chg="mod">
          <ac:chgData name="Brielle Ashley" userId="fd885efec26d0362" providerId="LiveId" clId="{9AC5A727-7F92-47E6-80E2-B2E729A09602}" dt="2022-11-09T18:47:49.082" v="9646" actId="14100"/>
          <ac:spMkLst>
            <pc:docMk/>
            <pc:sldMk cId="852463703" sldId="312"/>
            <ac:spMk id="581" creationId="{00000000-0000-0000-0000-000000000000}"/>
          </ac:spMkLst>
        </pc:spChg>
        <pc:spChg chg="del">
          <ac:chgData name="Brielle Ashley" userId="fd885efec26d0362" providerId="LiveId" clId="{9AC5A727-7F92-47E6-80E2-B2E729A09602}" dt="2022-11-09T18:47:10.738" v="9633" actId="478"/>
          <ac:spMkLst>
            <pc:docMk/>
            <pc:sldMk cId="852463703" sldId="312"/>
            <ac:spMk id="582" creationId="{00000000-0000-0000-0000-000000000000}"/>
          </ac:spMkLst>
        </pc:spChg>
        <pc:spChg chg="del">
          <ac:chgData name="Brielle Ashley" userId="fd885efec26d0362" providerId="LiveId" clId="{9AC5A727-7F92-47E6-80E2-B2E729A09602}" dt="2022-11-09T18:47:29.582" v="9639" actId="478"/>
          <ac:spMkLst>
            <pc:docMk/>
            <pc:sldMk cId="852463703" sldId="312"/>
            <ac:spMk id="586" creationId="{00000000-0000-0000-0000-000000000000}"/>
          </ac:spMkLst>
        </pc:spChg>
        <pc:spChg chg="del">
          <ac:chgData name="Brielle Ashley" userId="fd885efec26d0362" providerId="LiveId" clId="{9AC5A727-7F92-47E6-80E2-B2E729A09602}" dt="2022-11-09T18:47:31.481" v="9640" actId="478"/>
          <ac:spMkLst>
            <pc:docMk/>
            <pc:sldMk cId="852463703" sldId="312"/>
            <ac:spMk id="587" creationId="{00000000-0000-0000-0000-000000000000}"/>
          </ac:spMkLst>
        </pc:spChg>
        <pc:spChg chg="del">
          <ac:chgData name="Brielle Ashley" userId="fd885efec26d0362" providerId="LiveId" clId="{9AC5A727-7F92-47E6-80E2-B2E729A09602}" dt="2022-11-09T18:47:33.228" v="9641" actId="478"/>
          <ac:spMkLst>
            <pc:docMk/>
            <pc:sldMk cId="852463703" sldId="312"/>
            <ac:spMk id="588" creationId="{00000000-0000-0000-0000-000000000000}"/>
          </ac:spMkLst>
        </pc:spChg>
        <pc:spChg chg="del">
          <ac:chgData name="Brielle Ashley" userId="fd885efec26d0362" providerId="LiveId" clId="{9AC5A727-7F92-47E6-80E2-B2E729A09602}" dt="2022-11-09T18:47:35.692" v="9642" actId="478"/>
          <ac:spMkLst>
            <pc:docMk/>
            <pc:sldMk cId="852463703" sldId="312"/>
            <ac:spMk id="589" creationId="{00000000-0000-0000-0000-000000000000}"/>
          </ac:spMkLst>
        </pc:spChg>
        <pc:spChg chg="del">
          <ac:chgData name="Brielle Ashley" userId="fd885efec26d0362" providerId="LiveId" clId="{9AC5A727-7F92-47E6-80E2-B2E729A09602}" dt="2022-11-09T18:48:42.534" v="9700" actId="478"/>
          <ac:spMkLst>
            <pc:docMk/>
            <pc:sldMk cId="852463703" sldId="312"/>
            <ac:spMk id="590" creationId="{00000000-0000-0000-0000-000000000000}"/>
          </ac:spMkLst>
        </pc:spChg>
        <pc:spChg chg="mod">
          <ac:chgData name="Brielle Ashley" userId="fd885efec26d0362" providerId="LiveId" clId="{9AC5A727-7F92-47E6-80E2-B2E729A09602}" dt="2022-11-09T18:49:01.314" v="9707" actId="403"/>
          <ac:spMkLst>
            <pc:docMk/>
            <pc:sldMk cId="852463703" sldId="312"/>
            <ac:spMk id="591" creationId="{00000000-0000-0000-0000-000000000000}"/>
          </ac:spMkLst>
        </pc:spChg>
        <pc:cxnChg chg="del">
          <ac:chgData name="Brielle Ashley" userId="fd885efec26d0362" providerId="LiveId" clId="{9AC5A727-7F92-47E6-80E2-B2E729A09602}" dt="2022-11-09T18:47:27.620" v="9638" actId="478"/>
          <ac:cxnSpMkLst>
            <pc:docMk/>
            <pc:sldMk cId="852463703" sldId="312"/>
            <ac:cxnSpMk id="583" creationId="{00000000-0000-0000-0000-000000000000}"/>
          </ac:cxnSpMkLst>
        </pc:cxnChg>
        <pc:cxnChg chg="del">
          <ac:chgData name="Brielle Ashley" userId="fd885efec26d0362" providerId="LiveId" clId="{9AC5A727-7F92-47E6-80E2-B2E729A09602}" dt="2022-11-09T18:47:26.525" v="9637" actId="478"/>
          <ac:cxnSpMkLst>
            <pc:docMk/>
            <pc:sldMk cId="852463703" sldId="312"/>
            <ac:cxnSpMk id="584" creationId="{00000000-0000-0000-0000-000000000000}"/>
          </ac:cxnSpMkLst>
        </pc:cxnChg>
        <pc:cxnChg chg="del">
          <ac:chgData name="Brielle Ashley" userId="fd885efec26d0362" providerId="LiveId" clId="{9AC5A727-7F92-47E6-80E2-B2E729A09602}" dt="2022-11-09T18:47:25.237" v="9636" actId="478"/>
          <ac:cxnSpMkLst>
            <pc:docMk/>
            <pc:sldMk cId="852463703" sldId="312"/>
            <ac:cxnSpMk id="585" creationId="{00000000-0000-0000-0000-000000000000}"/>
          </ac:cxnSpMkLst>
        </pc:cxnChg>
      </pc:sldChg>
      <pc:sldChg chg="modSp add mod replTag delTag">
        <pc:chgData name="Brielle Ashley" userId="fd885efec26d0362" providerId="LiveId" clId="{9AC5A727-7F92-47E6-80E2-B2E729A09602}" dt="2022-11-10T14:36:51.593" v="10959"/>
        <pc:sldMkLst>
          <pc:docMk/>
          <pc:sldMk cId="1449037592" sldId="313"/>
        </pc:sldMkLst>
        <pc:spChg chg="mod">
          <ac:chgData name="Brielle Ashley" userId="fd885efec26d0362" providerId="LiveId" clId="{9AC5A727-7F92-47E6-80E2-B2E729A09602}" dt="2022-11-09T18:49:29.692" v="9739" actId="20577"/>
          <ac:spMkLst>
            <pc:docMk/>
            <pc:sldMk cId="1449037592" sldId="313"/>
            <ac:spMk id="591" creationId="{00000000-0000-0000-0000-000000000000}"/>
          </ac:spMkLst>
        </pc:spChg>
        <pc:picChg chg="mod">
          <ac:chgData name="Brielle Ashley" userId="fd885efec26d0362" providerId="LiveId" clId="{9AC5A727-7F92-47E6-80E2-B2E729A09602}" dt="2022-11-09T18:54:06.199" v="10351" actId="14826"/>
          <ac:picMkLst>
            <pc:docMk/>
            <pc:sldMk cId="1449037592" sldId="313"/>
            <ac:picMk id="580" creationId="{00000000-0000-0000-0000-000000000000}"/>
          </ac:picMkLst>
        </pc:picChg>
      </pc:sldChg>
      <pc:sldChg chg="modSp add mod replTag delTag">
        <pc:chgData name="Brielle Ashley" userId="fd885efec26d0362" providerId="LiveId" clId="{9AC5A727-7F92-47E6-80E2-B2E729A09602}" dt="2022-11-09T18:53:36.268" v="10346"/>
        <pc:sldMkLst>
          <pc:docMk/>
          <pc:sldMk cId="1015476148" sldId="314"/>
        </pc:sldMkLst>
        <pc:spChg chg="mod">
          <ac:chgData name="Brielle Ashley" userId="fd885efec26d0362" providerId="LiveId" clId="{9AC5A727-7F92-47E6-80E2-B2E729A09602}" dt="2022-11-09T18:50:00.272" v="9790" actId="20577"/>
          <ac:spMkLst>
            <pc:docMk/>
            <pc:sldMk cId="1015476148" sldId="314"/>
            <ac:spMk id="591" creationId="{00000000-0000-0000-0000-000000000000}"/>
          </ac:spMkLst>
        </pc:spChg>
        <pc:picChg chg="mod">
          <ac:chgData name="Brielle Ashley" userId="fd885efec26d0362" providerId="LiveId" clId="{9AC5A727-7F92-47E6-80E2-B2E729A09602}" dt="2022-11-09T18:53:34.645" v="10344" actId="14826"/>
          <ac:picMkLst>
            <pc:docMk/>
            <pc:sldMk cId="1015476148" sldId="314"/>
            <ac:picMk id="580" creationId="{00000000-0000-0000-0000-000000000000}"/>
          </ac:picMkLst>
        </pc:picChg>
      </pc:sldChg>
      <pc:sldMasterChg chg="delSldLayout">
        <pc:chgData name="Brielle Ashley" userId="fd885efec26d0362" providerId="LiveId" clId="{9AC5A727-7F92-47E6-80E2-B2E729A09602}" dt="2022-11-09T18:51:04.716" v="10078" actId="47"/>
        <pc:sldMasterMkLst>
          <pc:docMk/>
          <pc:sldMasterMk cId="0" sldId="2147483672"/>
        </pc:sldMasterMkLst>
        <pc:sldLayoutChg chg="del">
          <pc:chgData name="Brielle Ashley" userId="fd885efec26d0362" providerId="LiveId" clId="{9AC5A727-7F92-47E6-80E2-B2E729A09602}" dt="2022-11-09T18:50:24.176" v="9814" actId="47"/>
          <pc:sldLayoutMkLst>
            <pc:docMk/>
            <pc:sldMasterMk cId="0" sldId="2147483672"/>
            <pc:sldLayoutMk cId="0" sldId="2147483652"/>
          </pc:sldLayoutMkLst>
        </pc:sldLayoutChg>
        <pc:sldLayoutChg chg="del">
          <pc:chgData name="Brielle Ashley" userId="fd885efec26d0362" providerId="LiveId" clId="{9AC5A727-7F92-47E6-80E2-B2E729A09602}" dt="2022-11-09T18:50:25.052" v="9819" actId="47"/>
          <pc:sldLayoutMkLst>
            <pc:docMk/>
            <pc:sldMasterMk cId="0" sldId="2147483672"/>
            <pc:sldLayoutMk cId="0" sldId="2147483654"/>
          </pc:sldLayoutMkLst>
        </pc:sldLayoutChg>
        <pc:sldLayoutChg chg="del">
          <pc:chgData name="Brielle Ashley" userId="fd885efec26d0362" providerId="LiveId" clId="{9AC5A727-7F92-47E6-80E2-B2E729A09602}" dt="2022-11-09T18:50:25.726" v="9824" actId="47"/>
          <pc:sldLayoutMkLst>
            <pc:docMk/>
            <pc:sldMasterMk cId="0" sldId="2147483672"/>
            <pc:sldLayoutMk cId="0" sldId="2147483656"/>
          </pc:sldLayoutMkLst>
        </pc:sldLayoutChg>
        <pc:sldLayoutChg chg="del">
          <pc:chgData name="Brielle Ashley" userId="fd885efec26d0362" providerId="LiveId" clId="{9AC5A727-7F92-47E6-80E2-B2E729A09602}" dt="2022-11-09T18:50:26.345" v="9829" actId="47"/>
          <pc:sldLayoutMkLst>
            <pc:docMk/>
            <pc:sldMasterMk cId="0" sldId="2147483672"/>
            <pc:sldLayoutMk cId="0" sldId="2147483657"/>
          </pc:sldLayoutMkLst>
        </pc:sldLayoutChg>
        <pc:sldLayoutChg chg="del">
          <pc:chgData name="Brielle Ashley" userId="fd885efec26d0362" providerId="LiveId" clId="{9AC5A727-7F92-47E6-80E2-B2E729A09602}" dt="2022-11-09T18:50:20.907" v="9804" actId="47"/>
          <pc:sldLayoutMkLst>
            <pc:docMk/>
            <pc:sldMasterMk cId="0" sldId="2147483672"/>
            <pc:sldLayoutMk cId="0" sldId="2147483661"/>
          </pc:sldLayoutMkLst>
        </pc:sldLayoutChg>
        <pc:sldLayoutChg chg="del">
          <pc:chgData name="Brielle Ashley" userId="fd885efec26d0362" providerId="LiveId" clId="{9AC5A727-7F92-47E6-80E2-B2E729A09602}" dt="2022-11-09T18:50:22.415" v="9809" actId="47"/>
          <pc:sldLayoutMkLst>
            <pc:docMk/>
            <pc:sldMasterMk cId="0" sldId="2147483672"/>
            <pc:sldLayoutMk cId="0" sldId="2147483662"/>
          </pc:sldLayoutMkLst>
        </pc:sldLayoutChg>
        <pc:sldLayoutChg chg="del">
          <pc:chgData name="Brielle Ashley" userId="fd885efec26d0362" providerId="LiveId" clId="{9AC5A727-7F92-47E6-80E2-B2E729A09602}" dt="2022-11-09T18:51:04.716" v="10078" actId="47"/>
          <pc:sldLayoutMkLst>
            <pc:docMk/>
            <pc:sldMasterMk cId="0" sldId="2147483672"/>
            <pc:sldLayoutMk cId="0" sldId="2147483663"/>
          </pc:sldLayoutMkLst>
        </pc:sldLayoutChg>
        <pc:sldLayoutChg chg="del">
          <pc:chgData name="Brielle Ashley" userId="fd885efec26d0362" providerId="LiveId" clId="{9AC5A727-7F92-47E6-80E2-B2E729A09602}" dt="2022-11-09T18:51:04.716" v="10078" actId="47"/>
          <pc:sldLayoutMkLst>
            <pc:docMk/>
            <pc:sldMasterMk cId="0" sldId="2147483672"/>
            <pc:sldLayoutMk cId="0" sldId="2147483664"/>
          </pc:sldLayoutMkLst>
        </pc:sldLayoutChg>
        <pc:sldLayoutChg chg="del">
          <pc:chgData name="Brielle Ashley" userId="fd885efec26d0362" providerId="LiveId" clId="{9AC5A727-7F92-47E6-80E2-B2E729A09602}" dt="2022-11-09T18:51:04.716" v="10078" actId="47"/>
          <pc:sldLayoutMkLst>
            <pc:docMk/>
            <pc:sldMasterMk cId="0" sldId="2147483672"/>
            <pc:sldLayoutMk cId="0" sldId="2147483665"/>
          </pc:sldLayoutMkLst>
        </pc:sldLayoutChg>
        <pc:sldLayoutChg chg="del">
          <pc:chgData name="Brielle Ashley" userId="fd885efec26d0362" providerId="LiveId" clId="{9AC5A727-7F92-47E6-80E2-B2E729A09602}" dt="2022-11-09T18:51:04.716" v="10078" actId="47"/>
          <pc:sldLayoutMkLst>
            <pc:docMk/>
            <pc:sldMasterMk cId="0" sldId="2147483672"/>
            <pc:sldLayoutMk cId="0" sldId="2147483666"/>
          </pc:sldLayoutMkLst>
        </pc:sldLayoutChg>
        <pc:sldLayoutChg chg="del">
          <pc:chgData name="Brielle Ashley" userId="fd885efec26d0362" providerId="LiveId" clId="{9AC5A727-7F92-47E6-80E2-B2E729A09602}" dt="2022-11-09T18:51:04.716" v="10078" actId="47"/>
          <pc:sldLayoutMkLst>
            <pc:docMk/>
            <pc:sldMasterMk cId="0" sldId="2147483672"/>
            <pc:sldLayoutMk cId="0" sldId="2147483667"/>
          </pc:sldLayoutMkLst>
        </pc:sldLayoutChg>
      </pc:sldMasterChg>
      <pc:sldMasterChg chg="del delSldLayout">
        <pc:chgData name="Brielle Ashley" userId="fd885efec26d0362" providerId="LiveId" clId="{9AC5A727-7F92-47E6-80E2-B2E729A09602}" dt="2022-11-09T18:51:41.536" v="10309" actId="47"/>
        <pc:sldMasterMkLst>
          <pc:docMk/>
          <pc:sldMasterMk cId="0" sldId="2147483673"/>
        </pc:sldMasterMkLst>
        <pc:sldLayoutChg chg="del">
          <pc:chgData name="Brielle Ashley" userId="fd885efec26d0362" providerId="LiveId" clId="{9AC5A727-7F92-47E6-80E2-B2E729A09602}" dt="2022-11-09T18:51:41.536" v="10309" actId="47"/>
          <pc:sldLayoutMkLst>
            <pc:docMk/>
            <pc:sldMasterMk cId="0" sldId="2147483673"/>
            <pc:sldLayoutMk cId="0"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e774b7c81_1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e774b7c81_1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57095241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557095241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57095241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57095241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57095241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57095241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260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57095241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57095241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720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57095241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57095241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460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5709524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5709524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5709524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5709524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501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5709524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5709524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075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557095241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557095241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13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557095241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57095241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07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aaafe518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aaafe518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5760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57095241f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57095241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111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55d16254f0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55d16254f0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557095241f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557095241f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5acc393895_7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5acc393895_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5acc393895_7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5acc393895_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056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5acc393895_7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5acc393895_7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095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55e7858a94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55e7858a94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e774b7c8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e774b7c8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5709524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5709524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e774b7c8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e774b7c8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745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557095241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57095241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4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55e7858a94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55e7858a94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483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55e7858a94_1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55e7858a94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341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557095241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57095241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37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bg>
      <p:bgPr>
        <a:solidFill>
          <a:srgbClr val="F3F3F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1786200" y="2682375"/>
            <a:ext cx="55716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b="1"/>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10" name="Google Shape;10;p2"/>
          <p:cNvSpPr txBox="1">
            <a:spLocks noGrp="1"/>
          </p:cNvSpPr>
          <p:nvPr>
            <p:ph type="subTitle" idx="1"/>
          </p:nvPr>
        </p:nvSpPr>
        <p:spPr>
          <a:xfrm flipH="1">
            <a:off x="2003964" y="3226275"/>
            <a:ext cx="51360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5">
  <p:cSld name="CUSTOM_2">
    <p:bg>
      <p:bgPr>
        <a:solidFill>
          <a:srgbClr val="F3F3F3"/>
        </a:solidFill>
        <a:effectLst/>
      </p:bgPr>
    </p:bg>
    <p:spTree>
      <p:nvGrpSpPr>
        <p:cNvPr id="1" name="Shape 138"/>
        <p:cNvGrpSpPr/>
        <p:nvPr/>
      </p:nvGrpSpPr>
      <p:grpSpPr>
        <a:xfrm>
          <a:off x="0" y="0"/>
          <a:ext cx="0" cy="0"/>
          <a:chOff x="0" y="0"/>
          <a:chExt cx="0" cy="0"/>
        </a:xfrm>
      </p:grpSpPr>
      <p:sp>
        <p:nvSpPr>
          <p:cNvPr id="139" name="Google Shape;139;p22"/>
          <p:cNvSpPr/>
          <p:nvPr/>
        </p:nvSpPr>
        <p:spPr>
          <a:xfrm rot="5400000" flipH="1">
            <a:off x="3869650" y="-3883950"/>
            <a:ext cx="1398900" cy="91668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2"/>
          <p:cNvSpPr txBox="1">
            <a:spLocks noGrp="1"/>
          </p:cNvSpPr>
          <p:nvPr>
            <p:ph type="ctrTitle"/>
          </p:nvPr>
        </p:nvSpPr>
        <p:spPr>
          <a:xfrm flipH="1">
            <a:off x="1786200" y="1925100"/>
            <a:ext cx="5571600" cy="670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500"/>
              <a:buNone/>
              <a:defRPr sz="45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141" name="Google Shape;141;p22"/>
          <p:cNvSpPr txBox="1">
            <a:spLocks noGrp="1"/>
          </p:cNvSpPr>
          <p:nvPr>
            <p:ph type="subTitle" idx="1"/>
          </p:nvPr>
        </p:nvSpPr>
        <p:spPr>
          <a:xfrm flipH="1">
            <a:off x="2003964" y="2469000"/>
            <a:ext cx="51360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4">
  <p:cSld name="CUSTOM_2_1_1_1_1">
    <p:bg>
      <p:bgPr>
        <a:solidFill>
          <a:srgbClr val="F3F3F3"/>
        </a:solidFill>
        <a:effectLst/>
      </p:bgPr>
    </p:bg>
    <p:spTree>
      <p:nvGrpSpPr>
        <p:cNvPr id="1" name="Shape 142"/>
        <p:cNvGrpSpPr/>
        <p:nvPr/>
      </p:nvGrpSpPr>
      <p:grpSpPr>
        <a:xfrm>
          <a:off x="0" y="0"/>
          <a:ext cx="0" cy="0"/>
          <a:chOff x="0" y="0"/>
          <a:chExt cx="0" cy="0"/>
        </a:xfrm>
      </p:grpSpPr>
      <p:sp>
        <p:nvSpPr>
          <p:cNvPr id="143" name="Google Shape;143;p23"/>
          <p:cNvSpPr/>
          <p:nvPr/>
        </p:nvSpPr>
        <p:spPr>
          <a:xfrm>
            <a:off x="0" y="850675"/>
            <a:ext cx="9144000" cy="42927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txBox="1">
            <a:spLocks noGrp="1"/>
          </p:cNvSpPr>
          <p:nvPr>
            <p:ph type="subTitle" idx="1"/>
          </p:nvPr>
        </p:nvSpPr>
        <p:spPr>
          <a:xfrm>
            <a:off x="1151675" y="970125"/>
            <a:ext cx="3493800" cy="28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5" name="Google Shape;145;p23"/>
          <p:cNvSpPr txBox="1">
            <a:spLocks noGrp="1"/>
          </p:cNvSpPr>
          <p:nvPr>
            <p:ph type="subTitle" idx="2"/>
          </p:nvPr>
        </p:nvSpPr>
        <p:spPr>
          <a:xfrm>
            <a:off x="4939900" y="970125"/>
            <a:ext cx="3123600" cy="28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6" name="Google Shape;146;p23"/>
          <p:cNvSpPr txBox="1">
            <a:spLocks noGrp="1"/>
          </p:cNvSpPr>
          <p:nvPr>
            <p:ph type="subTitle" idx="3"/>
          </p:nvPr>
        </p:nvSpPr>
        <p:spPr>
          <a:xfrm>
            <a:off x="1151675" y="249000"/>
            <a:ext cx="3123600" cy="55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1pPr>
            <a:lvl2pPr lvl="1"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2pPr>
            <a:lvl3pPr lvl="2"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3pPr>
            <a:lvl4pPr lvl="3"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4pPr>
            <a:lvl5pPr lvl="4"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5pPr>
            <a:lvl6pPr lvl="5"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6pPr>
            <a:lvl7pPr lvl="6"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7pPr>
            <a:lvl8pPr lvl="7"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8pPr>
            <a:lvl9pPr lvl="8"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9pPr>
          </a:lstStyle>
          <a:p>
            <a:endParaRPr/>
          </a:p>
        </p:txBody>
      </p:sp>
      <p:sp>
        <p:nvSpPr>
          <p:cNvPr id="147" name="Google Shape;147;p23"/>
          <p:cNvSpPr txBox="1">
            <a:spLocks noGrp="1"/>
          </p:cNvSpPr>
          <p:nvPr>
            <p:ph type="subTitle" idx="4"/>
          </p:nvPr>
        </p:nvSpPr>
        <p:spPr>
          <a:xfrm>
            <a:off x="4939900" y="249000"/>
            <a:ext cx="3123600" cy="555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1pPr>
            <a:lvl2pPr lvl="1"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2pPr>
            <a:lvl3pPr lvl="2"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3pPr>
            <a:lvl4pPr lvl="3"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4pPr>
            <a:lvl5pPr lvl="4"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5pPr>
            <a:lvl6pPr lvl="5"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6pPr>
            <a:lvl7pPr lvl="6"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7pPr>
            <a:lvl8pPr lvl="7"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8pPr>
            <a:lvl9pPr lvl="8" rtl="0">
              <a:lnSpc>
                <a:spcPct val="100000"/>
              </a:lnSpc>
              <a:spcBef>
                <a:spcPts val="0"/>
              </a:spcBef>
              <a:spcAft>
                <a:spcPts val="0"/>
              </a:spcAft>
              <a:buSzPts val="1200"/>
              <a:buFont typeface="Josefin Sans"/>
              <a:buNone/>
              <a:defRPr sz="1200" b="1">
                <a:latin typeface="Josefin Sans"/>
                <a:ea typeface="Josefin Sans"/>
                <a:cs typeface="Josefin Sans"/>
                <a:sym typeface="Josefin Sans"/>
              </a:defRPr>
            </a:lvl9pPr>
          </a:lstStyle>
          <a:p>
            <a:endParaRPr/>
          </a:p>
        </p:txBody>
      </p:sp>
      <p:sp>
        <p:nvSpPr>
          <p:cNvPr id="148" name="Google Shape;148;p23"/>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p:cSld name="CUSTOM_3">
    <p:bg>
      <p:bgPr>
        <a:solidFill>
          <a:srgbClr val="FFFFFF"/>
        </a:solidFill>
        <a:effectLst/>
      </p:bgPr>
    </p:bg>
    <p:spTree>
      <p:nvGrpSpPr>
        <p:cNvPr id="1" name="Shape 14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
  <p:cSld name="CUSTOM_1_1">
    <p:bg>
      <p:bgPr>
        <a:solidFill>
          <a:srgbClr val="F3F3F3"/>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491389" y="817675"/>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b="1"/>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3" name="Google Shape;13;p3"/>
          <p:cNvSpPr txBox="1">
            <a:spLocks noGrp="1"/>
          </p:cNvSpPr>
          <p:nvPr>
            <p:ph type="subTitle" idx="1"/>
          </p:nvPr>
        </p:nvSpPr>
        <p:spPr>
          <a:xfrm>
            <a:off x="1491382" y="1279150"/>
            <a:ext cx="32430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4" name="Google Shape;14;p3"/>
          <p:cNvSpPr txBox="1">
            <a:spLocks noGrp="1"/>
          </p:cNvSpPr>
          <p:nvPr>
            <p:ph type="ctrTitle" idx="2"/>
          </p:nvPr>
        </p:nvSpPr>
        <p:spPr>
          <a:xfrm>
            <a:off x="1491389" y="2999000"/>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b="1"/>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5" name="Google Shape;15;p3"/>
          <p:cNvSpPr txBox="1">
            <a:spLocks noGrp="1"/>
          </p:cNvSpPr>
          <p:nvPr>
            <p:ph type="subTitle" idx="3"/>
          </p:nvPr>
        </p:nvSpPr>
        <p:spPr>
          <a:xfrm>
            <a:off x="1491382" y="3460475"/>
            <a:ext cx="32430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6" name="Google Shape;16;p3"/>
          <p:cNvSpPr txBox="1">
            <a:spLocks noGrp="1"/>
          </p:cNvSpPr>
          <p:nvPr>
            <p:ph type="ctrTitle" idx="4"/>
          </p:nvPr>
        </p:nvSpPr>
        <p:spPr>
          <a:xfrm>
            <a:off x="4734314" y="817675"/>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b="1"/>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7" name="Google Shape;17;p3"/>
          <p:cNvSpPr txBox="1">
            <a:spLocks noGrp="1"/>
          </p:cNvSpPr>
          <p:nvPr>
            <p:ph type="subTitle" idx="5"/>
          </p:nvPr>
        </p:nvSpPr>
        <p:spPr>
          <a:xfrm>
            <a:off x="4734307" y="1279150"/>
            <a:ext cx="32430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8" name="Google Shape;18;p3"/>
          <p:cNvSpPr txBox="1">
            <a:spLocks noGrp="1"/>
          </p:cNvSpPr>
          <p:nvPr>
            <p:ph type="ctrTitle" idx="6"/>
          </p:nvPr>
        </p:nvSpPr>
        <p:spPr>
          <a:xfrm>
            <a:off x="4734314" y="2999000"/>
            <a:ext cx="2629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b="1"/>
            </a:lvl1pPr>
            <a:lvl2pPr lvl="1" rtl="0">
              <a:spcBef>
                <a:spcPts val="0"/>
              </a:spcBef>
              <a:spcAft>
                <a:spcPts val="0"/>
              </a:spcAft>
              <a:buSzPts val="1800"/>
              <a:buNone/>
              <a:defRPr sz="1800" b="1"/>
            </a:lvl2pPr>
            <a:lvl3pPr lvl="2" rtl="0">
              <a:spcBef>
                <a:spcPts val="0"/>
              </a:spcBef>
              <a:spcAft>
                <a:spcPts val="0"/>
              </a:spcAft>
              <a:buSzPts val="1800"/>
              <a:buNone/>
              <a:defRPr sz="1800" b="1"/>
            </a:lvl3pPr>
            <a:lvl4pPr lvl="3" rtl="0">
              <a:spcBef>
                <a:spcPts val="0"/>
              </a:spcBef>
              <a:spcAft>
                <a:spcPts val="0"/>
              </a:spcAft>
              <a:buSzPts val="1800"/>
              <a:buNone/>
              <a:defRPr sz="1800" b="1"/>
            </a:lvl4pPr>
            <a:lvl5pPr lvl="4" rtl="0">
              <a:spcBef>
                <a:spcPts val="0"/>
              </a:spcBef>
              <a:spcAft>
                <a:spcPts val="0"/>
              </a:spcAft>
              <a:buSzPts val="1800"/>
              <a:buNone/>
              <a:defRPr sz="1800" b="1"/>
            </a:lvl5pPr>
            <a:lvl6pPr lvl="5" rtl="0">
              <a:spcBef>
                <a:spcPts val="0"/>
              </a:spcBef>
              <a:spcAft>
                <a:spcPts val="0"/>
              </a:spcAft>
              <a:buSzPts val="1800"/>
              <a:buNone/>
              <a:defRPr sz="1800" b="1"/>
            </a:lvl6pPr>
            <a:lvl7pPr lvl="6" rtl="0">
              <a:spcBef>
                <a:spcPts val="0"/>
              </a:spcBef>
              <a:spcAft>
                <a:spcPts val="0"/>
              </a:spcAft>
              <a:buSzPts val="1800"/>
              <a:buNone/>
              <a:defRPr sz="1800" b="1"/>
            </a:lvl7pPr>
            <a:lvl8pPr lvl="7" rtl="0">
              <a:spcBef>
                <a:spcPts val="0"/>
              </a:spcBef>
              <a:spcAft>
                <a:spcPts val="0"/>
              </a:spcAft>
              <a:buSzPts val="1800"/>
              <a:buNone/>
              <a:defRPr sz="1800" b="1"/>
            </a:lvl8pPr>
            <a:lvl9pPr lvl="8" rtl="0">
              <a:spcBef>
                <a:spcPts val="0"/>
              </a:spcBef>
              <a:spcAft>
                <a:spcPts val="0"/>
              </a:spcAft>
              <a:buSzPts val="1800"/>
              <a:buNone/>
              <a:defRPr sz="1800" b="1"/>
            </a:lvl9pPr>
          </a:lstStyle>
          <a:p>
            <a:endParaRPr/>
          </a:p>
        </p:txBody>
      </p:sp>
      <p:sp>
        <p:nvSpPr>
          <p:cNvPr id="19" name="Google Shape;19;p3"/>
          <p:cNvSpPr txBox="1">
            <a:spLocks noGrp="1"/>
          </p:cNvSpPr>
          <p:nvPr>
            <p:ph type="subTitle" idx="7"/>
          </p:nvPr>
        </p:nvSpPr>
        <p:spPr>
          <a:xfrm>
            <a:off x="4734307" y="3460475"/>
            <a:ext cx="32430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0" name="Google Shape;20;p3"/>
          <p:cNvSpPr txBox="1">
            <a:spLocks noGrp="1"/>
          </p:cNvSpPr>
          <p:nvPr>
            <p:ph type="title" idx="8" hasCustomPrompt="1"/>
          </p:nvPr>
        </p:nvSpPr>
        <p:spPr>
          <a:xfrm>
            <a:off x="1491389" y="1774104"/>
            <a:ext cx="1753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1"/>
            </a:lvl1pPr>
            <a:lvl2pPr lvl="1"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9pPr>
          </a:lstStyle>
          <a:p>
            <a:r>
              <a:t>xx%</a:t>
            </a:r>
          </a:p>
        </p:txBody>
      </p:sp>
      <p:sp>
        <p:nvSpPr>
          <p:cNvPr id="21" name="Google Shape;21;p3"/>
          <p:cNvSpPr txBox="1">
            <a:spLocks noGrp="1"/>
          </p:cNvSpPr>
          <p:nvPr>
            <p:ph type="title" idx="9" hasCustomPrompt="1"/>
          </p:nvPr>
        </p:nvSpPr>
        <p:spPr>
          <a:xfrm>
            <a:off x="1491389" y="3955429"/>
            <a:ext cx="1753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1"/>
            </a:lvl1pPr>
            <a:lvl2pPr lvl="1" rtl="0">
              <a:spcBef>
                <a:spcPts val="0"/>
              </a:spcBef>
              <a:spcAft>
                <a:spcPts val="0"/>
              </a:spcAft>
              <a:buSzPts val="4800"/>
              <a:buNone/>
              <a:defRPr sz="4800" b="1"/>
            </a:lvl2pPr>
            <a:lvl3pPr lvl="2" rtl="0">
              <a:spcBef>
                <a:spcPts val="0"/>
              </a:spcBef>
              <a:spcAft>
                <a:spcPts val="0"/>
              </a:spcAft>
              <a:buSzPts val="4800"/>
              <a:buNone/>
              <a:defRPr sz="4800" b="1"/>
            </a:lvl3pPr>
            <a:lvl4pPr lvl="3" rtl="0">
              <a:spcBef>
                <a:spcPts val="0"/>
              </a:spcBef>
              <a:spcAft>
                <a:spcPts val="0"/>
              </a:spcAft>
              <a:buSzPts val="4800"/>
              <a:buNone/>
              <a:defRPr sz="4800" b="1"/>
            </a:lvl4pPr>
            <a:lvl5pPr lvl="4" rtl="0">
              <a:spcBef>
                <a:spcPts val="0"/>
              </a:spcBef>
              <a:spcAft>
                <a:spcPts val="0"/>
              </a:spcAft>
              <a:buSzPts val="4800"/>
              <a:buNone/>
              <a:defRPr sz="4800" b="1"/>
            </a:lvl5pPr>
            <a:lvl6pPr lvl="5" rtl="0">
              <a:spcBef>
                <a:spcPts val="0"/>
              </a:spcBef>
              <a:spcAft>
                <a:spcPts val="0"/>
              </a:spcAft>
              <a:buSzPts val="4800"/>
              <a:buNone/>
              <a:defRPr sz="4800" b="1"/>
            </a:lvl6pPr>
            <a:lvl7pPr lvl="6" rtl="0">
              <a:spcBef>
                <a:spcPts val="0"/>
              </a:spcBef>
              <a:spcAft>
                <a:spcPts val="0"/>
              </a:spcAft>
              <a:buSzPts val="4800"/>
              <a:buNone/>
              <a:defRPr sz="4800" b="1"/>
            </a:lvl7pPr>
            <a:lvl8pPr lvl="7" rtl="0">
              <a:spcBef>
                <a:spcPts val="0"/>
              </a:spcBef>
              <a:spcAft>
                <a:spcPts val="0"/>
              </a:spcAft>
              <a:buSzPts val="4800"/>
              <a:buNone/>
              <a:defRPr sz="4800" b="1"/>
            </a:lvl8pPr>
            <a:lvl9pPr lvl="8" rtl="0">
              <a:spcBef>
                <a:spcPts val="0"/>
              </a:spcBef>
              <a:spcAft>
                <a:spcPts val="0"/>
              </a:spcAft>
              <a:buSzPts val="4800"/>
              <a:buNone/>
              <a:defRPr sz="4800" b="1"/>
            </a:lvl9pPr>
          </a:lstStyle>
          <a:p>
            <a:r>
              <a:t>xx%</a:t>
            </a:r>
          </a:p>
        </p:txBody>
      </p:sp>
      <p:sp>
        <p:nvSpPr>
          <p:cNvPr id="22" name="Google Shape;22;p3"/>
          <p:cNvSpPr txBox="1">
            <a:spLocks noGrp="1"/>
          </p:cNvSpPr>
          <p:nvPr>
            <p:ph type="title" idx="13" hasCustomPrompt="1"/>
          </p:nvPr>
        </p:nvSpPr>
        <p:spPr>
          <a:xfrm>
            <a:off x="4734314" y="1774104"/>
            <a:ext cx="1753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1"/>
            </a:lvl1pPr>
            <a:lvl2pPr lvl="1"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2pPr>
            <a:lvl3pPr lvl="2"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3pPr>
            <a:lvl4pPr lvl="3"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4pPr>
            <a:lvl5pPr lvl="4"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5pPr>
            <a:lvl6pPr lvl="5"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6pPr>
            <a:lvl7pPr lvl="6"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7pPr>
            <a:lvl8pPr lvl="7"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8pPr>
            <a:lvl9pPr lvl="8" rtl="0">
              <a:spcBef>
                <a:spcPts val="0"/>
              </a:spcBef>
              <a:spcAft>
                <a:spcPts val="0"/>
              </a:spcAft>
              <a:buSzPts val="4800"/>
              <a:buFont typeface="Fira Sans Extra Condensed"/>
              <a:buNone/>
              <a:defRPr sz="4800" b="1">
                <a:latin typeface="Fira Sans Extra Condensed"/>
                <a:ea typeface="Fira Sans Extra Condensed"/>
                <a:cs typeface="Fira Sans Extra Condensed"/>
                <a:sym typeface="Fira Sans Extra Condensed"/>
              </a:defRPr>
            </a:lvl9pPr>
          </a:lstStyle>
          <a:p>
            <a:r>
              <a:t>xx%</a:t>
            </a:r>
          </a:p>
        </p:txBody>
      </p:sp>
      <p:sp>
        <p:nvSpPr>
          <p:cNvPr id="23" name="Google Shape;23;p3"/>
          <p:cNvSpPr txBox="1">
            <a:spLocks noGrp="1"/>
          </p:cNvSpPr>
          <p:nvPr>
            <p:ph type="title" idx="14" hasCustomPrompt="1"/>
          </p:nvPr>
        </p:nvSpPr>
        <p:spPr>
          <a:xfrm>
            <a:off x="4734314" y="3955429"/>
            <a:ext cx="1753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1"/>
            </a:lvl1pPr>
            <a:lvl2pPr lvl="1" rtl="0">
              <a:spcBef>
                <a:spcPts val="0"/>
              </a:spcBef>
              <a:spcAft>
                <a:spcPts val="0"/>
              </a:spcAft>
              <a:buSzPts val="4800"/>
              <a:buNone/>
              <a:defRPr sz="4800" b="1"/>
            </a:lvl2pPr>
            <a:lvl3pPr lvl="2" rtl="0">
              <a:spcBef>
                <a:spcPts val="0"/>
              </a:spcBef>
              <a:spcAft>
                <a:spcPts val="0"/>
              </a:spcAft>
              <a:buSzPts val="4800"/>
              <a:buNone/>
              <a:defRPr sz="4800" b="1"/>
            </a:lvl3pPr>
            <a:lvl4pPr lvl="3" rtl="0">
              <a:spcBef>
                <a:spcPts val="0"/>
              </a:spcBef>
              <a:spcAft>
                <a:spcPts val="0"/>
              </a:spcAft>
              <a:buSzPts val="4800"/>
              <a:buNone/>
              <a:defRPr sz="4800" b="1"/>
            </a:lvl4pPr>
            <a:lvl5pPr lvl="4" rtl="0">
              <a:spcBef>
                <a:spcPts val="0"/>
              </a:spcBef>
              <a:spcAft>
                <a:spcPts val="0"/>
              </a:spcAft>
              <a:buSzPts val="4800"/>
              <a:buNone/>
              <a:defRPr sz="4800" b="1"/>
            </a:lvl5pPr>
            <a:lvl6pPr lvl="5" rtl="0">
              <a:spcBef>
                <a:spcPts val="0"/>
              </a:spcBef>
              <a:spcAft>
                <a:spcPts val="0"/>
              </a:spcAft>
              <a:buSzPts val="4800"/>
              <a:buNone/>
              <a:defRPr sz="4800" b="1"/>
            </a:lvl6pPr>
            <a:lvl7pPr lvl="6" rtl="0">
              <a:spcBef>
                <a:spcPts val="0"/>
              </a:spcBef>
              <a:spcAft>
                <a:spcPts val="0"/>
              </a:spcAft>
              <a:buSzPts val="4800"/>
              <a:buNone/>
              <a:defRPr sz="4800" b="1"/>
            </a:lvl7pPr>
            <a:lvl8pPr lvl="7" rtl="0">
              <a:spcBef>
                <a:spcPts val="0"/>
              </a:spcBef>
              <a:spcAft>
                <a:spcPts val="0"/>
              </a:spcAft>
              <a:buSzPts val="4800"/>
              <a:buNone/>
              <a:defRPr sz="4800" b="1"/>
            </a:lvl8pPr>
            <a:lvl9pPr lvl="8" rtl="0">
              <a:spcBef>
                <a:spcPts val="0"/>
              </a:spcBef>
              <a:spcAft>
                <a:spcPts val="0"/>
              </a:spcAft>
              <a:buSzPts val="4800"/>
              <a:buNone/>
              <a:defRPr sz="4800" b="1"/>
            </a:lvl9pPr>
          </a:lstStyle>
          <a:p>
            <a:r>
              <a:t>xx%</a:t>
            </a:r>
          </a:p>
        </p:txBody>
      </p:sp>
      <p:sp>
        <p:nvSpPr>
          <p:cNvPr id="24" name="Google Shape;24;p3"/>
          <p:cNvSpPr txBox="1">
            <a:spLocks noGrp="1"/>
          </p:cNvSpPr>
          <p:nvPr>
            <p:ph type="ctrTitle" idx="15"/>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
  <p:cSld name="CUSTOM_2_2_1">
    <p:bg>
      <p:bgPr>
        <a:solidFill>
          <a:srgbClr val="F3F3F3"/>
        </a:solidFill>
        <a:effectLst/>
      </p:bgPr>
    </p:bg>
    <p:spTree>
      <p:nvGrpSpPr>
        <p:cNvPr id="1" name="Shape 25"/>
        <p:cNvGrpSpPr/>
        <p:nvPr/>
      </p:nvGrpSpPr>
      <p:grpSpPr>
        <a:xfrm>
          <a:off x="0" y="0"/>
          <a:ext cx="0" cy="0"/>
          <a:chOff x="0" y="0"/>
          <a:chExt cx="0" cy="0"/>
        </a:xfrm>
      </p:grpSpPr>
      <p:sp>
        <p:nvSpPr>
          <p:cNvPr id="26" name="Google Shape;26;p4"/>
          <p:cNvSpPr/>
          <p:nvPr/>
        </p:nvSpPr>
        <p:spPr>
          <a:xfrm rot="10800000" flipH="1">
            <a:off x="3070725" y="0"/>
            <a:ext cx="32448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ctrTitle"/>
          </p:nvPr>
        </p:nvSpPr>
        <p:spPr>
          <a:xfrm>
            <a:off x="2312079" y="2274375"/>
            <a:ext cx="6217800" cy="670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4800" b="1"/>
            </a:lvl1pPr>
            <a:lvl2pPr lvl="1" algn="r" rtl="0">
              <a:spcBef>
                <a:spcPts val="0"/>
              </a:spcBef>
              <a:spcAft>
                <a:spcPts val="0"/>
              </a:spcAft>
              <a:buSzPts val="4800"/>
              <a:buNone/>
              <a:defRPr sz="4800"/>
            </a:lvl2pPr>
            <a:lvl3pPr lvl="2" algn="r" rtl="0">
              <a:spcBef>
                <a:spcPts val="0"/>
              </a:spcBef>
              <a:spcAft>
                <a:spcPts val="0"/>
              </a:spcAft>
              <a:buSzPts val="4800"/>
              <a:buNone/>
              <a:defRPr sz="4800"/>
            </a:lvl3pPr>
            <a:lvl4pPr lvl="3" algn="r" rtl="0">
              <a:spcBef>
                <a:spcPts val="0"/>
              </a:spcBef>
              <a:spcAft>
                <a:spcPts val="0"/>
              </a:spcAft>
              <a:buSzPts val="4800"/>
              <a:buNone/>
              <a:defRPr sz="4800"/>
            </a:lvl4pPr>
            <a:lvl5pPr lvl="4" algn="r" rtl="0">
              <a:spcBef>
                <a:spcPts val="0"/>
              </a:spcBef>
              <a:spcAft>
                <a:spcPts val="0"/>
              </a:spcAft>
              <a:buSzPts val="4800"/>
              <a:buNone/>
              <a:defRPr sz="4800"/>
            </a:lvl5pPr>
            <a:lvl6pPr lvl="5" algn="r" rtl="0">
              <a:spcBef>
                <a:spcPts val="0"/>
              </a:spcBef>
              <a:spcAft>
                <a:spcPts val="0"/>
              </a:spcAft>
              <a:buSzPts val="4800"/>
              <a:buNone/>
              <a:defRPr sz="4800"/>
            </a:lvl6pPr>
            <a:lvl7pPr lvl="6" algn="r" rtl="0">
              <a:spcBef>
                <a:spcPts val="0"/>
              </a:spcBef>
              <a:spcAft>
                <a:spcPts val="0"/>
              </a:spcAft>
              <a:buSzPts val="4800"/>
              <a:buNone/>
              <a:defRPr sz="4800"/>
            </a:lvl7pPr>
            <a:lvl8pPr lvl="7" algn="r" rtl="0">
              <a:spcBef>
                <a:spcPts val="0"/>
              </a:spcBef>
              <a:spcAft>
                <a:spcPts val="0"/>
              </a:spcAft>
              <a:buSzPts val="4800"/>
              <a:buNone/>
              <a:defRPr sz="4800"/>
            </a:lvl8pPr>
            <a:lvl9pPr lvl="8" algn="r" rtl="0">
              <a:spcBef>
                <a:spcPts val="0"/>
              </a:spcBef>
              <a:spcAft>
                <a:spcPts val="0"/>
              </a:spcAft>
              <a:buSzPts val="4800"/>
              <a:buNone/>
              <a:defRPr sz="4800"/>
            </a:lvl9pPr>
          </a:lstStyle>
          <a:p>
            <a:endParaRPr/>
          </a:p>
        </p:txBody>
      </p:sp>
      <p:sp>
        <p:nvSpPr>
          <p:cNvPr id="28" name="Google Shape;28;p4"/>
          <p:cNvSpPr txBox="1">
            <a:spLocks noGrp="1"/>
          </p:cNvSpPr>
          <p:nvPr>
            <p:ph type="subTitle" idx="1"/>
          </p:nvPr>
        </p:nvSpPr>
        <p:spPr>
          <a:xfrm flipH="1">
            <a:off x="6134407" y="3073335"/>
            <a:ext cx="2369100" cy="114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9" name="Google Shape;29;p4"/>
          <p:cNvSpPr txBox="1">
            <a:spLocks noGrp="1"/>
          </p:cNvSpPr>
          <p:nvPr>
            <p:ph type="ctrTitle" idx="2"/>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1">
  <p:cSld name="CUSTOM_2_1_3_1">
    <p:bg>
      <p:bgPr>
        <a:solidFill>
          <a:srgbClr val="F3F3F3"/>
        </a:solidFill>
        <a:effectLst/>
      </p:bgPr>
    </p:bg>
    <p:spTree>
      <p:nvGrpSpPr>
        <p:cNvPr id="1" name="Shape 30"/>
        <p:cNvGrpSpPr/>
        <p:nvPr/>
      </p:nvGrpSpPr>
      <p:grpSpPr>
        <a:xfrm>
          <a:off x="0" y="0"/>
          <a:ext cx="0" cy="0"/>
          <a:chOff x="0" y="0"/>
          <a:chExt cx="0" cy="0"/>
        </a:xfrm>
      </p:grpSpPr>
      <p:sp>
        <p:nvSpPr>
          <p:cNvPr id="31" name="Google Shape;31;p5"/>
          <p:cNvSpPr/>
          <p:nvPr/>
        </p:nvSpPr>
        <p:spPr>
          <a:xfrm flipH="1">
            <a:off x="2949625" y="0"/>
            <a:ext cx="32448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
        <p:nvSpPr>
          <p:cNvPr id="33" name="Google Shape;33;p5"/>
          <p:cNvSpPr txBox="1">
            <a:spLocks noGrp="1"/>
          </p:cNvSpPr>
          <p:nvPr>
            <p:ph type="ctrTitle" idx="2"/>
          </p:nvPr>
        </p:nvSpPr>
        <p:spPr>
          <a:xfrm flipH="1">
            <a:off x="1076500" y="2274375"/>
            <a:ext cx="3711300" cy="6705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1"/>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5"/>
          <p:cNvSpPr txBox="1">
            <a:spLocks noGrp="1"/>
          </p:cNvSpPr>
          <p:nvPr>
            <p:ph type="subTitle" idx="1"/>
          </p:nvPr>
        </p:nvSpPr>
        <p:spPr>
          <a:xfrm>
            <a:off x="1089750" y="3060163"/>
            <a:ext cx="2369100" cy="114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2">
  <p:cSld name="CUSTOM_4_1">
    <p:bg>
      <p:bgPr>
        <a:solidFill>
          <a:srgbClr val="F3F3F3"/>
        </a:solidFill>
        <a:effectLst/>
      </p:bgPr>
    </p:bg>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
        <p:nvSpPr>
          <p:cNvPr id="44" name="Google Shape;44;p7"/>
          <p:cNvSpPr/>
          <p:nvPr/>
        </p:nvSpPr>
        <p:spPr>
          <a:xfrm flipH="1">
            <a:off x="2949625" y="0"/>
            <a:ext cx="32448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subTitle" idx="1"/>
          </p:nvPr>
        </p:nvSpPr>
        <p:spPr>
          <a:xfrm>
            <a:off x="1664700" y="2000250"/>
            <a:ext cx="2350800" cy="1143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3">
  <p:cSld name="CUSTOM_4_1_1_1_2_1">
    <p:bg>
      <p:bgPr>
        <a:solidFill>
          <a:srgbClr val="F3F3F3"/>
        </a:solidFill>
        <a:effectLst/>
      </p:bgPr>
    </p:bg>
    <p:spTree>
      <p:nvGrpSpPr>
        <p:cNvPr id="1" name="Shape 53"/>
        <p:cNvGrpSpPr/>
        <p:nvPr/>
      </p:nvGrpSpPr>
      <p:grpSpPr>
        <a:xfrm>
          <a:off x="0" y="0"/>
          <a:ext cx="0" cy="0"/>
          <a:chOff x="0" y="0"/>
          <a:chExt cx="0" cy="0"/>
        </a:xfrm>
      </p:grpSpPr>
      <p:sp>
        <p:nvSpPr>
          <p:cNvPr id="54" name="Google Shape;54;p9"/>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
        <p:nvSpPr>
          <p:cNvPr id="55" name="Google Shape;55;p9"/>
          <p:cNvSpPr/>
          <p:nvPr/>
        </p:nvSpPr>
        <p:spPr>
          <a:xfrm>
            <a:off x="2954400" y="0"/>
            <a:ext cx="32448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a:spLocks noGrp="1"/>
          </p:cNvSpPr>
          <p:nvPr>
            <p:ph type="subTitle" idx="1"/>
          </p:nvPr>
        </p:nvSpPr>
        <p:spPr>
          <a:xfrm flipH="1">
            <a:off x="5133325" y="2000250"/>
            <a:ext cx="2350800" cy="114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4_1_1_1_2_1_1_1_1">
    <p:bg>
      <p:bgPr>
        <a:solidFill>
          <a:srgbClr val="F3F3F3"/>
        </a:solidFill>
        <a:effectLst/>
      </p:bgPr>
    </p:bg>
    <p:spTree>
      <p:nvGrpSpPr>
        <p:cNvPr id="1" name="Shape 71"/>
        <p:cNvGrpSpPr/>
        <p:nvPr/>
      </p:nvGrpSpPr>
      <p:grpSpPr>
        <a:xfrm>
          <a:off x="0" y="0"/>
          <a:ext cx="0" cy="0"/>
          <a:chOff x="0" y="0"/>
          <a:chExt cx="0" cy="0"/>
        </a:xfrm>
      </p:grpSpPr>
      <p:sp>
        <p:nvSpPr>
          <p:cNvPr id="72" name="Google Shape;72;p12"/>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
        <p:nvSpPr>
          <p:cNvPr id="73" name="Google Shape;73;p12"/>
          <p:cNvSpPr/>
          <p:nvPr/>
        </p:nvSpPr>
        <p:spPr>
          <a:xfrm flipH="1">
            <a:off x="2949625" y="0"/>
            <a:ext cx="3244800" cy="47394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txBox="1">
            <a:spLocks noGrp="1"/>
          </p:cNvSpPr>
          <p:nvPr>
            <p:ph type="ctrTitle" idx="2"/>
          </p:nvPr>
        </p:nvSpPr>
        <p:spPr>
          <a:xfrm>
            <a:off x="1565514" y="3314863"/>
            <a:ext cx="1570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b="1"/>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75" name="Google Shape;75;p12"/>
          <p:cNvSpPr txBox="1">
            <a:spLocks noGrp="1"/>
          </p:cNvSpPr>
          <p:nvPr>
            <p:ph type="subTitle" idx="1"/>
          </p:nvPr>
        </p:nvSpPr>
        <p:spPr>
          <a:xfrm>
            <a:off x="1565478" y="3776313"/>
            <a:ext cx="15702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6" name="Google Shape;76;p12"/>
          <p:cNvSpPr txBox="1">
            <a:spLocks noGrp="1"/>
          </p:cNvSpPr>
          <p:nvPr>
            <p:ph type="ctrTitle" idx="3"/>
          </p:nvPr>
        </p:nvSpPr>
        <p:spPr>
          <a:xfrm>
            <a:off x="3740739" y="3314863"/>
            <a:ext cx="1570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b="1"/>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77" name="Google Shape;77;p12"/>
          <p:cNvSpPr txBox="1">
            <a:spLocks noGrp="1"/>
          </p:cNvSpPr>
          <p:nvPr>
            <p:ph type="subTitle" idx="4"/>
          </p:nvPr>
        </p:nvSpPr>
        <p:spPr>
          <a:xfrm>
            <a:off x="3740703" y="3776313"/>
            <a:ext cx="15702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8" name="Google Shape;78;p12"/>
          <p:cNvSpPr txBox="1">
            <a:spLocks noGrp="1"/>
          </p:cNvSpPr>
          <p:nvPr>
            <p:ph type="ctrTitle" idx="5"/>
          </p:nvPr>
        </p:nvSpPr>
        <p:spPr>
          <a:xfrm>
            <a:off x="5916001" y="3314863"/>
            <a:ext cx="15702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b="1"/>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79" name="Google Shape;79;p12"/>
          <p:cNvSpPr txBox="1">
            <a:spLocks noGrp="1"/>
          </p:cNvSpPr>
          <p:nvPr>
            <p:ph type="subTitle" idx="6"/>
          </p:nvPr>
        </p:nvSpPr>
        <p:spPr>
          <a:xfrm>
            <a:off x="5915965" y="3776313"/>
            <a:ext cx="1570200" cy="36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4">
  <p:cSld name="CUSTOM_4_1_1_1_2_1_1_1_1_1">
    <p:bg>
      <p:bgPr>
        <a:solidFill>
          <a:srgbClr val="F3F3F3"/>
        </a:solidFill>
        <a:effectLst/>
      </p:bgPr>
    </p:bg>
    <p:spTree>
      <p:nvGrpSpPr>
        <p:cNvPr id="1" name="Shape 80"/>
        <p:cNvGrpSpPr/>
        <p:nvPr/>
      </p:nvGrpSpPr>
      <p:grpSpPr>
        <a:xfrm>
          <a:off x="0" y="0"/>
          <a:ext cx="0" cy="0"/>
          <a:chOff x="0" y="0"/>
          <a:chExt cx="0" cy="0"/>
        </a:xfrm>
      </p:grpSpPr>
      <p:sp>
        <p:nvSpPr>
          <p:cNvPr id="81" name="Google Shape;81;p13"/>
          <p:cNvSpPr/>
          <p:nvPr/>
        </p:nvSpPr>
        <p:spPr>
          <a:xfrm flipH="1">
            <a:off x="0" y="0"/>
            <a:ext cx="45720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
        <p:nvSpPr>
          <p:cNvPr id="83" name="Google Shape;83;p13"/>
          <p:cNvSpPr txBox="1">
            <a:spLocks noGrp="1"/>
          </p:cNvSpPr>
          <p:nvPr>
            <p:ph type="subTitle" idx="1"/>
          </p:nvPr>
        </p:nvSpPr>
        <p:spPr>
          <a:xfrm>
            <a:off x="1373025" y="2000250"/>
            <a:ext cx="2350800" cy="1143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LANK SLIDE">
  <p:cSld name="CUSTOM_2_1">
    <p:bg>
      <p:bgPr>
        <a:solidFill>
          <a:srgbClr val="F3F3F3"/>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1000"/>
              <a:buNone/>
              <a:defRPr sz="1000" b="1">
                <a:solidFill>
                  <a:srgbClr val="434343"/>
                </a:solidFill>
              </a:defRPr>
            </a:lvl1pPr>
            <a:lvl2pPr lvl="1" algn="ctr" rtl="0">
              <a:spcBef>
                <a:spcPts val="0"/>
              </a:spcBef>
              <a:spcAft>
                <a:spcPts val="0"/>
              </a:spcAft>
              <a:buClr>
                <a:srgbClr val="434343"/>
              </a:buClr>
              <a:buSzPts val="1000"/>
              <a:buNone/>
              <a:defRPr sz="1000" b="1">
                <a:solidFill>
                  <a:srgbClr val="434343"/>
                </a:solidFill>
              </a:defRPr>
            </a:lvl2pPr>
            <a:lvl3pPr lvl="2" algn="ctr" rtl="0">
              <a:spcBef>
                <a:spcPts val="0"/>
              </a:spcBef>
              <a:spcAft>
                <a:spcPts val="0"/>
              </a:spcAft>
              <a:buClr>
                <a:srgbClr val="434343"/>
              </a:buClr>
              <a:buSzPts val="1000"/>
              <a:buNone/>
              <a:defRPr sz="1000" b="1">
                <a:solidFill>
                  <a:srgbClr val="434343"/>
                </a:solidFill>
              </a:defRPr>
            </a:lvl3pPr>
            <a:lvl4pPr lvl="3" algn="ctr" rtl="0">
              <a:spcBef>
                <a:spcPts val="0"/>
              </a:spcBef>
              <a:spcAft>
                <a:spcPts val="0"/>
              </a:spcAft>
              <a:buClr>
                <a:srgbClr val="434343"/>
              </a:buClr>
              <a:buSzPts val="1000"/>
              <a:buNone/>
              <a:defRPr sz="1000" b="1">
                <a:solidFill>
                  <a:srgbClr val="434343"/>
                </a:solidFill>
              </a:defRPr>
            </a:lvl4pPr>
            <a:lvl5pPr lvl="4" algn="ctr" rtl="0">
              <a:spcBef>
                <a:spcPts val="0"/>
              </a:spcBef>
              <a:spcAft>
                <a:spcPts val="0"/>
              </a:spcAft>
              <a:buClr>
                <a:srgbClr val="434343"/>
              </a:buClr>
              <a:buSzPts val="1000"/>
              <a:buNone/>
              <a:defRPr sz="1000" b="1">
                <a:solidFill>
                  <a:srgbClr val="434343"/>
                </a:solidFill>
              </a:defRPr>
            </a:lvl5pPr>
            <a:lvl6pPr lvl="5" algn="ctr" rtl="0">
              <a:spcBef>
                <a:spcPts val="0"/>
              </a:spcBef>
              <a:spcAft>
                <a:spcPts val="0"/>
              </a:spcAft>
              <a:buClr>
                <a:srgbClr val="434343"/>
              </a:buClr>
              <a:buSzPts val="1000"/>
              <a:buNone/>
              <a:defRPr sz="1000" b="1">
                <a:solidFill>
                  <a:srgbClr val="434343"/>
                </a:solidFill>
              </a:defRPr>
            </a:lvl6pPr>
            <a:lvl7pPr lvl="6" algn="ctr" rtl="0">
              <a:spcBef>
                <a:spcPts val="0"/>
              </a:spcBef>
              <a:spcAft>
                <a:spcPts val="0"/>
              </a:spcAft>
              <a:buClr>
                <a:srgbClr val="434343"/>
              </a:buClr>
              <a:buSzPts val="1000"/>
              <a:buNone/>
              <a:defRPr sz="1000" b="1">
                <a:solidFill>
                  <a:srgbClr val="434343"/>
                </a:solidFill>
              </a:defRPr>
            </a:lvl7pPr>
            <a:lvl8pPr lvl="7" algn="ctr" rtl="0">
              <a:spcBef>
                <a:spcPts val="0"/>
              </a:spcBef>
              <a:spcAft>
                <a:spcPts val="0"/>
              </a:spcAft>
              <a:buClr>
                <a:srgbClr val="434343"/>
              </a:buClr>
              <a:buSzPts val="1000"/>
              <a:buNone/>
              <a:defRPr sz="1000" b="1">
                <a:solidFill>
                  <a:srgbClr val="434343"/>
                </a:solidFill>
              </a:defRPr>
            </a:lvl8pPr>
            <a:lvl9pPr lvl="8" algn="ctr" rtl="0">
              <a:spcBef>
                <a:spcPts val="0"/>
              </a:spcBef>
              <a:spcAft>
                <a:spcPts val="0"/>
              </a:spcAft>
              <a:buClr>
                <a:srgbClr val="434343"/>
              </a:buClr>
              <a:buSzPts val="1000"/>
              <a:buNone/>
              <a:defRPr sz="1000" b="1">
                <a:solidFill>
                  <a:srgbClr val="434343"/>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1pPr>
            <a:lvl2pPr lvl="1">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2pPr>
            <a:lvl3pPr lvl="2">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3pPr>
            <a:lvl4pPr lvl="3">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4pPr>
            <a:lvl5pPr lvl="4">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5pPr>
            <a:lvl6pPr lvl="5">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6pPr>
            <a:lvl7pPr lvl="6">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7pPr>
            <a:lvl8pPr lvl="7">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8pPr>
            <a:lvl9pPr lvl="8">
              <a:spcBef>
                <a:spcPts val="0"/>
              </a:spcBef>
              <a:spcAft>
                <a:spcPts val="0"/>
              </a:spcAft>
              <a:buClr>
                <a:srgbClr val="434343"/>
              </a:buClr>
              <a:buSzPts val="2800"/>
              <a:buFont typeface="Josefin Sans"/>
              <a:buNone/>
              <a:defRPr sz="2800">
                <a:solidFill>
                  <a:srgbClr val="434343"/>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Josefin Slab"/>
              <a:buChar char="●"/>
              <a:defRPr sz="1800">
                <a:solidFill>
                  <a:srgbClr val="434343"/>
                </a:solidFill>
                <a:latin typeface="Josefin Slab"/>
                <a:ea typeface="Josefin Slab"/>
                <a:cs typeface="Josefin Slab"/>
                <a:sym typeface="Josefin Slab"/>
              </a:defRPr>
            </a:lvl1pPr>
            <a:lvl2pPr marL="914400" lvl="1" indent="-317500">
              <a:lnSpc>
                <a:spcPct val="115000"/>
              </a:lnSpc>
              <a:spcBef>
                <a:spcPts val="1600"/>
              </a:spcBef>
              <a:spcAft>
                <a:spcPts val="0"/>
              </a:spcAft>
              <a:buClr>
                <a:srgbClr val="434343"/>
              </a:buClr>
              <a:buSzPts val="1400"/>
              <a:buFont typeface="Josefin Slab"/>
              <a:buChar char="○"/>
              <a:defRPr>
                <a:solidFill>
                  <a:srgbClr val="434343"/>
                </a:solidFill>
                <a:latin typeface="Josefin Slab"/>
                <a:ea typeface="Josefin Slab"/>
                <a:cs typeface="Josefin Slab"/>
                <a:sym typeface="Josefin Slab"/>
              </a:defRPr>
            </a:lvl2pPr>
            <a:lvl3pPr marL="1371600" lvl="2" indent="-317500">
              <a:lnSpc>
                <a:spcPct val="115000"/>
              </a:lnSpc>
              <a:spcBef>
                <a:spcPts val="1600"/>
              </a:spcBef>
              <a:spcAft>
                <a:spcPts val="0"/>
              </a:spcAft>
              <a:buClr>
                <a:srgbClr val="434343"/>
              </a:buClr>
              <a:buSzPts val="1400"/>
              <a:buFont typeface="Josefin Slab"/>
              <a:buChar char="■"/>
              <a:defRPr>
                <a:solidFill>
                  <a:srgbClr val="434343"/>
                </a:solidFill>
                <a:latin typeface="Josefin Slab"/>
                <a:ea typeface="Josefin Slab"/>
                <a:cs typeface="Josefin Slab"/>
                <a:sym typeface="Josefin Slab"/>
              </a:defRPr>
            </a:lvl3pPr>
            <a:lvl4pPr marL="1828800" lvl="3" indent="-317500">
              <a:lnSpc>
                <a:spcPct val="115000"/>
              </a:lnSpc>
              <a:spcBef>
                <a:spcPts val="1600"/>
              </a:spcBef>
              <a:spcAft>
                <a:spcPts val="0"/>
              </a:spcAft>
              <a:buClr>
                <a:srgbClr val="434343"/>
              </a:buClr>
              <a:buSzPts val="1400"/>
              <a:buFont typeface="Josefin Slab"/>
              <a:buChar char="●"/>
              <a:defRPr>
                <a:solidFill>
                  <a:srgbClr val="434343"/>
                </a:solidFill>
                <a:latin typeface="Josefin Slab"/>
                <a:ea typeface="Josefin Slab"/>
                <a:cs typeface="Josefin Slab"/>
                <a:sym typeface="Josefin Slab"/>
              </a:defRPr>
            </a:lvl4pPr>
            <a:lvl5pPr marL="2286000" lvl="4" indent="-317500">
              <a:lnSpc>
                <a:spcPct val="115000"/>
              </a:lnSpc>
              <a:spcBef>
                <a:spcPts val="1600"/>
              </a:spcBef>
              <a:spcAft>
                <a:spcPts val="0"/>
              </a:spcAft>
              <a:buClr>
                <a:srgbClr val="434343"/>
              </a:buClr>
              <a:buSzPts val="1400"/>
              <a:buFont typeface="Josefin Slab"/>
              <a:buChar char="○"/>
              <a:defRPr>
                <a:solidFill>
                  <a:srgbClr val="434343"/>
                </a:solidFill>
                <a:latin typeface="Josefin Slab"/>
                <a:ea typeface="Josefin Slab"/>
                <a:cs typeface="Josefin Slab"/>
                <a:sym typeface="Josefin Slab"/>
              </a:defRPr>
            </a:lvl5pPr>
            <a:lvl6pPr marL="2743200" lvl="5" indent="-317500">
              <a:lnSpc>
                <a:spcPct val="115000"/>
              </a:lnSpc>
              <a:spcBef>
                <a:spcPts val="1600"/>
              </a:spcBef>
              <a:spcAft>
                <a:spcPts val="0"/>
              </a:spcAft>
              <a:buClr>
                <a:srgbClr val="434343"/>
              </a:buClr>
              <a:buSzPts val="1400"/>
              <a:buFont typeface="Josefin Slab"/>
              <a:buChar char="■"/>
              <a:defRPr>
                <a:solidFill>
                  <a:srgbClr val="434343"/>
                </a:solidFill>
                <a:latin typeface="Josefin Slab"/>
                <a:ea typeface="Josefin Slab"/>
                <a:cs typeface="Josefin Slab"/>
                <a:sym typeface="Josefin Slab"/>
              </a:defRPr>
            </a:lvl6pPr>
            <a:lvl7pPr marL="3200400" lvl="6" indent="-317500">
              <a:lnSpc>
                <a:spcPct val="115000"/>
              </a:lnSpc>
              <a:spcBef>
                <a:spcPts val="1600"/>
              </a:spcBef>
              <a:spcAft>
                <a:spcPts val="0"/>
              </a:spcAft>
              <a:buClr>
                <a:srgbClr val="434343"/>
              </a:buClr>
              <a:buSzPts val="1400"/>
              <a:buFont typeface="Josefin Slab"/>
              <a:buChar char="●"/>
              <a:defRPr>
                <a:solidFill>
                  <a:srgbClr val="434343"/>
                </a:solidFill>
                <a:latin typeface="Josefin Slab"/>
                <a:ea typeface="Josefin Slab"/>
                <a:cs typeface="Josefin Slab"/>
                <a:sym typeface="Josefin Slab"/>
              </a:defRPr>
            </a:lvl7pPr>
            <a:lvl8pPr marL="3657600" lvl="7" indent="-317500">
              <a:lnSpc>
                <a:spcPct val="115000"/>
              </a:lnSpc>
              <a:spcBef>
                <a:spcPts val="1600"/>
              </a:spcBef>
              <a:spcAft>
                <a:spcPts val="0"/>
              </a:spcAft>
              <a:buClr>
                <a:srgbClr val="434343"/>
              </a:buClr>
              <a:buSzPts val="1400"/>
              <a:buFont typeface="Josefin Slab"/>
              <a:buChar char="○"/>
              <a:defRPr>
                <a:solidFill>
                  <a:srgbClr val="434343"/>
                </a:solidFill>
                <a:latin typeface="Josefin Slab"/>
                <a:ea typeface="Josefin Slab"/>
                <a:cs typeface="Josefin Slab"/>
                <a:sym typeface="Josefin Slab"/>
              </a:defRPr>
            </a:lvl8pPr>
            <a:lvl9pPr marL="4114800" lvl="8" indent="-317500">
              <a:lnSpc>
                <a:spcPct val="115000"/>
              </a:lnSpc>
              <a:spcBef>
                <a:spcPts val="1600"/>
              </a:spcBef>
              <a:spcAft>
                <a:spcPts val="1600"/>
              </a:spcAft>
              <a:buClr>
                <a:srgbClr val="434343"/>
              </a:buClr>
              <a:buSzPts val="1400"/>
              <a:buFont typeface="Josefin Slab"/>
              <a:buChar char="■"/>
              <a:defRPr>
                <a:solidFill>
                  <a:srgbClr val="434343"/>
                </a:solidFill>
                <a:latin typeface="Josefin Slab"/>
                <a:ea typeface="Josefin Slab"/>
                <a:cs typeface="Josefin Slab"/>
                <a:sym typeface="Josefin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0"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1.pn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4.jpeg"/><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8.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26.xml"/><Relationship Id="rId5" Type="http://schemas.openxmlformats.org/officeDocument/2006/relationships/hyperlink" Target="https://doi.org/10.3389/fpsyg.2020.01683" TargetMode="External"/><Relationship Id="rId4" Type="http://schemas.openxmlformats.org/officeDocument/2006/relationships/hyperlink" Target="https://doi.org/10.1080/07448481.2018.1515760"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hyperlink" Target="https://doi.org/10.1037/pas0000942" TargetMode="External"/><Relationship Id="rId2" Type="http://schemas.openxmlformats.org/officeDocument/2006/relationships/slideLayout" Target="../slideLayouts/slideLayout11.xml"/><Relationship Id="rId1" Type="http://schemas.openxmlformats.org/officeDocument/2006/relationships/tags" Target="../tags/tag27.xml"/><Relationship Id="rId6" Type="http://schemas.openxmlformats.org/officeDocument/2006/relationships/hyperlink" Target="https://doi.org/10.1016/j.copsyc.2018.11.012" TargetMode="External"/><Relationship Id="rId5" Type="http://schemas.openxmlformats.org/officeDocument/2006/relationships/hyperlink" Target="https://doi.org/10.1007/s12671-015-0456-x" TargetMode="External"/><Relationship Id="rId4" Type="http://schemas.openxmlformats.org/officeDocument/2006/relationships/hyperlink" Target="https://doi.org/10.1007/s11682-018-9858-4"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9.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7"/>
        <p:cNvGrpSpPr/>
        <p:nvPr/>
      </p:nvGrpSpPr>
      <p:grpSpPr>
        <a:xfrm>
          <a:off x="0" y="0"/>
          <a:ext cx="0" cy="0"/>
          <a:chOff x="0" y="0"/>
          <a:chExt cx="0" cy="0"/>
        </a:xfrm>
      </p:grpSpPr>
      <p:pic>
        <p:nvPicPr>
          <p:cNvPr id="158" name="Google Shape;158;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7575" y="382250"/>
            <a:ext cx="7866900" cy="4760100"/>
          </a:xfrm>
          <a:prstGeom prst="rect">
            <a:avLst/>
          </a:prstGeom>
          <a:noFill/>
          <a:ln>
            <a:noFill/>
          </a:ln>
        </p:spPr>
      </p:pic>
      <p:sp>
        <p:nvSpPr>
          <p:cNvPr id="159" name="Google Shape;159;p27"/>
          <p:cNvSpPr/>
          <p:nvPr/>
        </p:nvSpPr>
        <p:spPr>
          <a:xfrm flipH="1">
            <a:off x="637575" y="382250"/>
            <a:ext cx="7866900" cy="4760100"/>
          </a:xfrm>
          <a:prstGeom prst="rect">
            <a:avLst/>
          </a:prstGeom>
          <a:solidFill>
            <a:srgbClr val="666666">
              <a:alpha val="21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txBox="1">
            <a:spLocks noGrp="1"/>
          </p:cNvSpPr>
          <p:nvPr>
            <p:ph type="ctrTitle"/>
          </p:nvPr>
        </p:nvSpPr>
        <p:spPr>
          <a:xfrm flipH="1">
            <a:off x="1129488" y="3072300"/>
            <a:ext cx="6885000" cy="6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b="1" dirty="0">
                <a:solidFill>
                  <a:srgbClr val="FFFFFF"/>
                </a:solidFill>
              </a:rPr>
              <a:t>MINDFULNESS &amp; THE ONLINE LEARNER</a:t>
            </a:r>
            <a:endParaRPr sz="2400" b="1" dirty="0">
              <a:solidFill>
                <a:srgbClr val="FFFFFF"/>
              </a:solidFill>
            </a:endParaRPr>
          </a:p>
        </p:txBody>
      </p:sp>
      <p:sp>
        <p:nvSpPr>
          <p:cNvPr id="161" name="Google Shape;161;p27"/>
          <p:cNvSpPr txBox="1">
            <a:spLocks noGrp="1"/>
          </p:cNvSpPr>
          <p:nvPr>
            <p:ph type="subTitle" idx="1"/>
          </p:nvPr>
        </p:nvSpPr>
        <p:spPr>
          <a:xfrm flipH="1">
            <a:off x="2955075" y="3611700"/>
            <a:ext cx="3234000" cy="67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400" dirty="0">
                <a:solidFill>
                  <a:srgbClr val="FFFFFF"/>
                </a:solidFill>
              </a:rPr>
              <a:t>Brielle E. Ashley, MAE&amp;HD</a:t>
            </a:r>
            <a:endParaRPr sz="1400" dirty="0">
              <a:solidFill>
                <a:srgbClr val="FFFFFF"/>
              </a:solidFill>
              <a:latin typeface="Josefin Slab"/>
              <a:ea typeface="Josefin Slab"/>
              <a:cs typeface="Josefin Slab"/>
              <a:sym typeface="Josefin Slab"/>
            </a:endParaRPr>
          </a:p>
        </p:txBody>
      </p:sp>
      <p:sp>
        <p:nvSpPr>
          <p:cNvPr id="162" name="Google Shape;162;p27"/>
          <p:cNvSpPr/>
          <p:nvPr/>
        </p:nvSpPr>
        <p:spPr>
          <a:xfrm flipH="1">
            <a:off x="2949625" y="4834600"/>
            <a:ext cx="3244800" cy="3090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485"/>
        <p:cNvGrpSpPr/>
        <p:nvPr/>
      </p:nvGrpSpPr>
      <p:grpSpPr>
        <a:xfrm>
          <a:off x="0" y="0"/>
          <a:ext cx="0" cy="0"/>
          <a:chOff x="0" y="0"/>
          <a:chExt cx="0" cy="0"/>
        </a:xfrm>
      </p:grpSpPr>
      <p:sp>
        <p:nvSpPr>
          <p:cNvPr id="486" name="Google Shape;486;p40"/>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pic>
        <p:nvPicPr>
          <p:cNvPr id="487" name="Google Shape;487;p4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1231" y="1100"/>
            <a:ext cx="7861550" cy="4753111"/>
          </a:xfrm>
          <a:prstGeom prst="rect">
            <a:avLst/>
          </a:prstGeom>
          <a:noFill/>
          <a:ln>
            <a:noFill/>
          </a:ln>
        </p:spPr>
      </p:pic>
      <p:sp>
        <p:nvSpPr>
          <p:cNvPr id="488" name="Google Shape;488;p40"/>
          <p:cNvSpPr/>
          <p:nvPr/>
        </p:nvSpPr>
        <p:spPr>
          <a:xfrm flipH="1">
            <a:off x="651903" y="0"/>
            <a:ext cx="7840200" cy="4755300"/>
          </a:xfrm>
          <a:prstGeom prst="rect">
            <a:avLst/>
          </a:prstGeom>
          <a:solidFill>
            <a:srgbClr val="666666">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40"/>
          <p:cNvGrpSpPr/>
          <p:nvPr/>
        </p:nvGrpSpPr>
        <p:grpSpPr>
          <a:xfrm>
            <a:off x="2172977" y="755307"/>
            <a:ext cx="4799978" cy="2932935"/>
            <a:chOff x="3264366" y="1551551"/>
            <a:chExt cx="2497387" cy="1525981"/>
          </a:xfrm>
        </p:grpSpPr>
        <p:sp>
          <p:nvSpPr>
            <p:cNvPr id="490" name="Google Shape;490;p40"/>
            <p:cNvSpPr/>
            <p:nvPr/>
          </p:nvSpPr>
          <p:spPr>
            <a:xfrm>
              <a:off x="4506833" y="2493047"/>
              <a:ext cx="1254920" cy="584485"/>
            </a:xfrm>
            <a:custGeom>
              <a:avLst/>
              <a:gdLst/>
              <a:ahLst/>
              <a:cxnLst/>
              <a:rect l="l" t="t" r="r" b="b"/>
              <a:pathLst>
                <a:path w="27478" h="12798" extrusionOk="0">
                  <a:moveTo>
                    <a:pt x="11585" y="0"/>
                  </a:moveTo>
                  <a:cubicBezTo>
                    <a:pt x="11401" y="0"/>
                    <a:pt x="11216" y="3"/>
                    <a:pt x="11031" y="8"/>
                  </a:cubicBezTo>
                  <a:cubicBezTo>
                    <a:pt x="3468" y="223"/>
                    <a:pt x="0" y="3186"/>
                    <a:pt x="100" y="6715"/>
                  </a:cubicBezTo>
                  <a:cubicBezTo>
                    <a:pt x="199" y="10114"/>
                    <a:pt x="3574" y="12797"/>
                    <a:pt x="10582" y="12797"/>
                  </a:cubicBezTo>
                  <a:cubicBezTo>
                    <a:pt x="10849" y="12797"/>
                    <a:pt x="11121" y="12793"/>
                    <a:pt x="11398" y="12785"/>
                  </a:cubicBezTo>
                  <a:cubicBezTo>
                    <a:pt x="20860" y="12515"/>
                    <a:pt x="27478" y="5931"/>
                    <a:pt x="27478" y="5931"/>
                  </a:cubicBezTo>
                  <a:cubicBezTo>
                    <a:pt x="27478" y="5931"/>
                    <a:pt x="20348" y="0"/>
                    <a:pt x="11585" y="0"/>
                  </a:cubicBezTo>
                  <a:close/>
                </a:path>
              </a:pathLst>
            </a:cu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3264366" y="2493047"/>
              <a:ext cx="1255103" cy="584485"/>
            </a:xfrm>
            <a:custGeom>
              <a:avLst/>
              <a:gdLst/>
              <a:ahLst/>
              <a:cxnLst/>
              <a:rect l="l" t="t" r="r" b="b"/>
              <a:pathLst>
                <a:path w="27482" h="12798" extrusionOk="0">
                  <a:moveTo>
                    <a:pt x="15897" y="0"/>
                  </a:moveTo>
                  <a:cubicBezTo>
                    <a:pt x="7133" y="0"/>
                    <a:pt x="0" y="5931"/>
                    <a:pt x="0" y="5931"/>
                  </a:cubicBezTo>
                  <a:cubicBezTo>
                    <a:pt x="0" y="5931"/>
                    <a:pt x="6622" y="12515"/>
                    <a:pt x="16084" y="12785"/>
                  </a:cubicBezTo>
                  <a:cubicBezTo>
                    <a:pt x="16361" y="12793"/>
                    <a:pt x="16633" y="12797"/>
                    <a:pt x="16899" y="12797"/>
                  </a:cubicBezTo>
                  <a:cubicBezTo>
                    <a:pt x="23908" y="12797"/>
                    <a:pt x="27282" y="10114"/>
                    <a:pt x="27378" y="6715"/>
                  </a:cubicBezTo>
                  <a:cubicBezTo>
                    <a:pt x="27481" y="3186"/>
                    <a:pt x="24010" y="223"/>
                    <a:pt x="16451" y="8"/>
                  </a:cubicBezTo>
                  <a:cubicBezTo>
                    <a:pt x="16266" y="3"/>
                    <a:pt x="16081" y="0"/>
                    <a:pt x="15897" y="0"/>
                  </a:cubicBezTo>
                  <a:close/>
                </a:path>
              </a:pathLst>
            </a:cu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3503374" y="2000365"/>
              <a:ext cx="1121381" cy="817219"/>
            </a:xfrm>
            <a:custGeom>
              <a:avLst/>
              <a:gdLst/>
              <a:ahLst/>
              <a:cxnLst/>
              <a:rect l="l" t="t" r="r" b="b"/>
              <a:pathLst>
                <a:path w="24554" h="17894" extrusionOk="0">
                  <a:moveTo>
                    <a:pt x="2819" y="0"/>
                  </a:moveTo>
                  <a:cubicBezTo>
                    <a:pt x="1083" y="0"/>
                    <a:pt x="0" y="164"/>
                    <a:pt x="0" y="164"/>
                  </a:cubicBezTo>
                  <a:cubicBezTo>
                    <a:pt x="0" y="164"/>
                    <a:pt x="2348" y="9543"/>
                    <a:pt x="9772" y="14662"/>
                  </a:cubicBezTo>
                  <a:cubicBezTo>
                    <a:pt x="13040" y="16915"/>
                    <a:pt x="15846" y="17893"/>
                    <a:pt x="18065" y="17893"/>
                  </a:cubicBezTo>
                  <a:cubicBezTo>
                    <a:pt x="20074" y="17893"/>
                    <a:pt x="21602" y="17092"/>
                    <a:pt x="22554" y="15710"/>
                  </a:cubicBezTo>
                  <a:cubicBezTo>
                    <a:pt x="24554" y="12804"/>
                    <a:pt x="23253" y="8433"/>
                    <a:pt x="17026" y="4140"/>
                  </a:cubicBezTo>
                  <a:cubicBezTo>
                    <a:pt x="11902" y="605"/>
                    <a:pt x="6154" y="0"/>
                    <a:pt x="2819" y="0"/>
                  </a:cubicBezTo>
                  <a:close/>
                </a:path>
              </a:pathLst>
            </a:cu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a:off x="4398230" y="2000365"/>
              <a:ext cx="1121381" cy="817219"/>
            </a:xfrm>
            <a:custGeom>
              <a:avLst/>
              <a:gdLst/>
              <a:ahLst/>
              <a:cxnLst/>
              <a:rect l="l" t="t" r="r" b="b"/>
              <a:pathLst>
                <a:path w="24554" h="17894" extrusionOk="0">
                  <a:moveTo>
                    <a:pt x="21734" y="0"/>
                  </a:moveTo>
                  <a:cubicBezTo>
                    <a:pt x="18399" y="0"/>
                    <a:pt x="12651" y="605"/>
                    <a:pt x="7525" y="4140"/>
                  </a:cubicBezTo>
                  <a:cubicBezTo>
                    <a:pt x="1300" y="8433"/>
                    <a:pt x="1" y="12804"/>
                    <a:pt x="2000" y="15710"/>
                  </a:cubicBezTo>
                  <a:cubicBezTo>
                    <a:pt x="2952" y="17092"/>
                    <a:pt x="4479" y="17893"/>
                    <a:pt x="6487" y="17893"/>
                  </a:cubicBezTo>
                  <a:cubicBezTo>
                    <a:pt x="8706" y="17893"/>
                    <a:pt x="11512" y="16915"/>
                    <a:pt x="14781" y="14662"/>
                  </a:cubicBezTo>
                  <a:cubicBezTo>
                    <a:pt x="22206" y="9543"/>
                    <a:pt x="24553" y="164"/>
                    <a:pt x="24553" y="164"/>
                  </a:cubicBezTo>
                  <a:cubicBezTo>
                    <a:pt x="24553" y="164"/>
                    <a:pt x="23471" y="0"/>
                    <a:pt x="21734" y="0"/>
                  </a:cubicBezTo>
                  <a:close/>
                </a:path>
              </a:pathLst>
            </a:cu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3792876" y="1668256"/>
              <a:ext cx="876910" cy="1123391"/>
            </a:xfrm>
            <a:custGeom>
              <a:avLst/>
              <a:gdLst/>
              <a:ahLst/>
              <a:cxnLst/>
              <a:rect l="l" t="t" r="r" b="b"/>
              <a:pathLst>
                <a:path w="19201" h="24598" extrusionOk="0">
                  <a:moveTo>
                    <a:pt x="2092" y="0"/>
                  </a:moveTo>
                  <a:cubicBezTo>
                    <a:pt x="2092" y="0"/>
                    <a:pt x="1" y="9439"/>
                    <a:pt x="4356" y="17339"/>
                  </a:cubicBezTo>
                  <a:cubicBezTo>
                    <a:pt x="7143" y="22394"/>
                    <a:pt x="10265" y="24597"/>
                    <a:pt x="12961" y="24597"/>
                  </a:cubicBezTo>
                  <a:cubicBezTo>
                    <a:pt x="13796" y="24597"/>
                    <a:pt x="14590" y="24386"/>
                    <a:pt x="15321" y="23983"/>
                  </a:cubicBezTo>
                  <a:cubicBezTo>
                    <a:pt x="18413" y="22278"/>
                    <a:pt x="19201" y="17785"/>
                    <a:pt x="15545" y="11163"/>
                  </a:cubicBezTo>
                  <a:cubicBezTo>
                    <a:pt x="10973" y="2875"/>
                    <a:pt x="2092" y="0"/>
                    <a:pt x="2092" y="0"/>
                  </a:cubicBezTo>
                  <a:close/>
                </a:path>
              </a:pathLst>
            </a:cu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4342010" y="1668256"/>
              <a:ext cx="877092" cy="1123391"/>
            </a:xfrm>
            <a:custGeom>
              <a:avLst/>
              <a:gdLst/>
              <a:ahLst/>
              <a:cxnLst/>
              <a:rect l="l" t="t" r="r" b="b"/>
              <a:pathLst>
                <a:path w="19205" h="24598" extrusionOk="0">
                  <a:moveTo>
                    <a:pt x="17110" y="0"/>
                  </a:moveTo>
                  <a:lnTo>
                    <a:pt x="17110" y="0"/>
                  </a:lnTo>
                  <a:cubicBezTo>
                    <a:pt x="17109" y="0"/>
                    <a:pt x="8228" y="2875"/>
                    <a:pt x="3655" y="11163"/>
                  </a:cubicBezTo>
                  <a:cubicBezTo>
                    <a:pt x="1" y="17785"/>
                    <a:pt x="792" y="22278"/>
                    <a:pt x="3881" y="23983"/>
                  </a:cubicBezTo>
                  <a:cubicBezTo>
                    <a:pt x="4612" y="24386"/>
                    <a:pt x="5406" y="24597"/>
                    <a:pt x="6240" y="24597"/>
                  </a:cubicBezTo>
                  <a:cubicBezTo>
                    <a:pt x="8936" y="24597"/>
                    <a:pt x="12058" y="22394"/>
                    <a:pt x="14846" y="17339"/>
                  </a:cubicBezTo>
                  <a:cubicBezTo>
                    <a:pt x="19204" y="9439"/>
                    <a:pt x="17110" y="0"/>
                    <a:pt x="17110" y="0"/>
                  </a:cubicBezTo>
                  <a:close/>
                </a:path>
              </a:pathLst>
            </a:cu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4198286" y="1551551"/>
              <a:ext cx="617093" cy="1249851"/>
            </a:xfrm>
            <a:custGeom>
              <a:avLst/>
              <a:gdLst/>
              <a:ahLst/>
              <a:cxnLst/>
              <a:rect l="l" t="t" r="r" b="b"/>
              <a:pathLst>
                <a:path w="13512" h="27367" extrusionOk="0">
                  <a:moveTo>
                    <a:pt x="7425" y="0"/>
                  </a:moveTo>
                  <a:cubicBezTo>
                    <a:pt x="7425" y="0"/>
                    <a:pt x="723" y="6969"/>
                    <a:pt x="329" y="15981"/>
                  </a:cubicBezTo>
                  <a:cubicBezTo>
                    <a:pt x="0" y="23536"/>
                    <a:pt x="2703" y="27210"/>
                    <a:pt x="6229" y="27362"/>
                  </a:cubicBezTo>
                  <a:cubicBezTo>
                    <a:pt x="6304" y="27365"/>
                    <a:pt x="6379" y="27367"/>
                    <a:pt x="6454" y="27367"/>
                  </a:cubicBezTo>
                  <a:cubicBezTo>
                    <a:pt x="9885" y="27367"/>
                    <a:pt x="12777" y="23932"/>
                    <a:pt x="13098" y="16535"/>
                  </a:cubicBezTo>
                  <a:cubicBezTo>
                    <a:pt x="13511" y="7080"/>
                    <a:pt x="7425" y="0"/>
                    <a:pt x="7425" y="0"/>
                  </a:cubicBezTo>
                  <a:close/>
                </a:path>
              </a:pathLst>
            </a:cu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0"/>
          <p:cNvSpPr txBox="1">
            <a:spLocks noGrp="1"/>
          </p:cNvSpPr>
          <p:nvPr>
            <p:ph type="ctrTitle" idx="4294967295"/>
          </p:nvPr>
        </p:nvSpPr>
        <p:spPr>
          <a:xfrm>
            <a:off x="3041851" y="2415899"/>
            <a:ext cx="3004640" cy="72287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FFFFFF"/>
                </a:solidFill>
              </a:rPr>
              <a:t>ACTIVITY</a:t>
            </a:r>
            <a:endParaRPr sz="3600" b="1" dirty="0">
              <a:solidFill>
                <a:srgbClr val="FFFFFF"/>
              </a:solidFill>
            </a:endParaRPr>
          </a:p>
        </p:txBody>
      </p:sp>
      <p:sp>
        <p:nvSpPr>
          <p:cNvPr id="2" name="Google Shape;244;p33">
            <a:extLst>
              <a:ext uri="{FF2B5EF4-FFF2-40B4-BE49-F238E27FC236}">
                <a16:creationId xmlns:a16="http://schemas.microsoft.com/office/drawing/2014/main" id="{5EEBED16-1D18-641A-EEBF-05A30B792504}"/>
              </a:ext>
            </a:extLst>
          </p:cNvPr>
          <p:cNvSpPr txBox="1">
            <a:spLocks/>
          </p:cNvSpPr>
          <p:nvPr/>
        </p:nvSpPr>
        <p:spPr>
          <a:xfrm>
            <a:off x="3031173" y="3027376"/>
            <a:ext cx="3015318" cy="11365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rgbClr val="FFFFFF"/>
                </a:solidFill>
              </a:rPr>
              <a:t>IF YOU FEEL COMFORTABLE, PLEASE TURN ON YOUR CAMERA FOR THIS PORTION OF THE PRESENTATION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19"/>
        <p:cNvGrpSpPr/>
        <p:nvPr/>
      </p:nvGrpSpPr>
      <p:grpSpPr>
        <a:xfrm>
          <a:off x="0" y="0"/>
          <a:ext cx="0" cy="0"/>
          <a:chOff x="0" y="0"/>
          <a:chExt cx="0" cy="0"/>
        </a:xfrm>
      </p:grpSpPr>
      <p:pic>
        <p:nvPicPr>
          <p:cNvPr id="220" name="Google Shape;220;p32" descr="Stressed man working on laptop"/>
          <p:cNvPicPr preferRelativeResize="0"/>
          <p:nvPr/>
        </p:nvPicPr>
        <p:blipFill>
          <a:blip r:embed="rId4" cstate="email">
            <a:extLst>
              <a:ext uri="{28A0092B-C50C-407E-A947-70E740481C1C}">
                <a14:useLocalDpi xmlns:a14="http://schemas.microsoft.com/office/drawing/2010/main"/>
              </a:ext>
            </a:extLst>
          </a:blip>
          <a:srcRect/>
          <a:stretch/>
        </p:blipFill>
        <p:spPr>
          <a:xfrm>
            <a:off x="5056751" y="606325"/>
            <a:ext cx="3540951" cy="3930146"/>
          </a:xfrm>
          <a:prstGeom prst="rect">
            <a:avLst/>
          </a:prstGeom>
          <a:noFill/>
          <a:ln>
            <a:noFill/>
          </a:ln>
        </p:spPr>
      </p:pic>
      <p:sp>
        <p:nvSpPr>
          <p:cNvPr id="221" name="Google Shape;221;p32"/>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sp>
        <p:nvSpPr>
          <p:cNvPr id="2" name="TextBox 1">
            <a:extLst>
              <a:ext uri="{FF2B5EF4-FFF2-40B4-BE49-F238E27FC236}">
                <a16:creationId xmlns:a16="http://schemas.microsoft.com/office/drawing/2014/main" id="{65EFC731-B623-5F71-6D12-949651B5E2AF}"/>
              </a:ext>
            </a:extLst>
          </p:cNvPr>
          <p:cNvSpPr txBox="1"/>
          <p:nvPr/>
        </p:nvSpPr>
        <p:spPr>
          <a:xfrm>
            <a:off x="6827226" y="101294"/>
            <a:ext cx="2726910" cy="276999"/>
          </a:xfrm>
          <a:prstGeom prst="rect">
            <a:avLst/>
          </a:prstGeom>
          <a:noFill/>
        </p:spPr>
        <p:txBody>
          <a:bodyPr wrap="square" rtlCol="0">
            <a:spAutoFit/>
          </a:bodyPr>
          <a:lstStyle/>
          <a:p>
            <a:r>
              <a:rPr lang="en-US" sz="1200" b="1" dirty="0">
                <a:solidFill>
                  <a:schemeClr val="accent6">
                    <a:lumMod val="50000"/>
                  </a:schemeClr>
                </a:solidFill>
              </a:rPr>
              <a:t>Synchronous Activities</a:t>
            </a:r>
          </a:p>
        </p:txBody>
      </p:sp>
      <p:sp>
        <p:nvSpPr>
          <p:cNvPr id="5" name="Google Shape;252;p34">
            <a:extLst>
              <a:ext uri="{FF2B5EF4-FFF2-40B4-BE49-F238E27FC236}">
                <a16:creationId xmlns:a16="http://schemas.microsoft.com/office/drawing/2014/main" id="{208D6838-0E1E-61D6-D054-E268D84B7ADB}"/>
              </a:ext>
            </a:extLst>
          </p:cNvPr>
          <p:cNvSpPr txBox="1">
            <a:spLocks noGrp="1"/>
          </p:cNvSpPr>
          <p:nvPr>
            <p:ph type="subTitle" idx="1"/>
          </p:nvPr>
        </p:nvSpPr>
        <p:spPr>
          <a:xfrm flipH="1">
            <a:off x="596976" y="1101556"/>
            <a:ext cx="4228497" cy="303592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200" b="1" dirty="0">
                <a:latin typeface="Josefin Slab"/>
                <a:ea typeface="Josefin Slab"/>
                <a:cs typeface="Josefin Slab"/>
                <a:sym typeface="Josefin Slab"/>
              </a:rPr>
              <a:t>Goal</a:t>
            </a:r>
          </a:p>
          <a:p>
            <a:pPr marL="0" lvl="0" indent="0" algn="l" rtl="0">
              <a:spcBef>
                <a:spcPts val="0"/>
              </a:spcBef>
              <a:spcAft>
                <a:spcPts val="0"/>
              </a:spcAft>
              <a:buNone/>
            </a:pPr>
            <a:r>
              <a:rPr lang="es" sz="1200" dirty="0"/>
              <a:t>Changing perception of multi-tasking</a:t>
            </a:r>
            <a:endParaRPr lang="es" sz="1200" dirty="0">
              <a:latin typeface="Josefin Slab"/>
              <a:ea typeface="Josefin Slab"/>
              <a:cs typeface="Josefin Slab"/>
              <a:sym typeface="Josefin Slab"/>
            </a:endParaRPr>
          </a:p>
          <a:p>
            <a:pPr marL="0" lvl="0" indent="0" algn="l" rtl="0">
              <a:spcBef>
                <a:spcPts val="0"/>
              </a:spcBef>
              <a:spcAft>
                <a:spcPts val="0"/>
              </a:spcAft>
              <a:buNone/>
            </a:pPr>
            <a:endParaRPr lang="es" sz="1200" b="1" dirty="0">
              <a:latin typeface="Josefin Slab"/>
              <a:ea typeface="Josefin Slab"/>
              <a:cs typeface="Josefin Slab"/>
              <a:sym typeface="Josefin Slab"/>
            </a:endParaRPr>
          </a:p>
          <a:p>
            <a:pPr marL="0" lvl="0" indent="0" algn="l" rtl="0">
              <a:spcBef>
                <a:spcPts val="0"/>
              </a:spcBef>
              <a:spcAft>
                <a:spcPts val="0"/>
              </a:spcAft>
              <a:buNone/>
            </a:pPr>
            <a:r>
              <a:rPr lang="es" sz="1200" b="1" dirty="0">
                <a:latin typeface="Josefin Slab"/>
                <a:ea typeface="Josefin Slab"/>
                <a:cs typeface="Josefin Slab"/>
                <a:sym typeface="Josefin Slab"/>
              </a:rPr>
              <a:t>Virtual Meeting Activity</a:t>
            </a:r>
          </a:p>
          <a:p>
            <a:pPr marL="228600" lvl="0" indent="-228600" algn="l" rtl="0">
              <a:spcBef>
                <a:spcPts val="0"/>
              </a:spcBef>
              <a:spcAft>
                <a:spcPts val="0"/>
              </a:spcAft>
              <a:buFont typeface="+mj-lt"/>
              <a:buAutoNum type="arabicPeriod"/>
            </a:pPr>
            <a:r>
              <a:rPr lang="es" sz="1200" dirty="0">
                <a:latin typeface="Josefin Slab"/>
                <a:ea typeface="Josefin Slab"/>
                <a:cs typeface="Josefin Slab"/>
                <a:sym typeface="Josefin Slab"/>
              </a:rPr>
              <a:t>ABCs</a:t>
            </a:r>
          </a:p>
          <a:p>
            <a:pPr marL="228600" lvl="0" indent="-228600" algn="l" rtl="0">
              <a:spcBef>
                <a:spcPts val="0"/>
              </a:spcBef>
              <a:spcAft>
                <a:spcPts val="0"/>
              </a:spcAft>
              <a:buFont typeface="+mj-lt"/>
              <a:buAutoNum type="arabicPeriod"/>
            </a:pPr>
            <a:r>
              <a:rPr lang="es" sz="1200" dirty="0"/>
              <a:t>Counting to 26</a:t>
            </a:r>
          </a:p>
          <a:p>
            <a:pPr marL="228600" lvl="0" indent="-228600" algn="l" rtl="0">
              <a:spcBef>
                <a:spcPts val="0"/>
              </a:spcBef>
              <a:spcAft>
                <a:spcPts val="0"/>
              </a:spcAft>
              <a:buFont typeface="+mj-lt"/>
              <a:buAutoNum type="arabicPeriod"/>
            </a:pPr>
            <a:r>
              <a:rPr lang="es" sz="1200" dirty="0">
                <a:latin typeface="Josefin Slab"/>
                <a:ea typeface="Josefin Slab"/>
                <a:cs typeface="Josefin Slab"/>
                <a:sym typeface="Josefin Slab"/>
              </a:rPr>
              <a:t>Combination A, 1, B, 2…</a:t>
            </a:r>
          </a:p>
          <a:p>
            <a:pPr marL="228600" lvl="0" indent="-228600" algn="l" rtl="0">
              <a:spcBef>
                <a:spcPts val="0"/>
              </a:spcBef>
              <a:spcAft>
                <a:spcPts val="0"/>
              </a:spcAft>
              <a:buFont typeface="+mj-lt"/>
              <a:buAutoNum type="arabicPeriod"/>
            </a:pPr>
            <a:endParaRPr lang="es" sz="1200" dirty="0"/>
          </a:p>
          <a:p>
            <a:pPr marL="0" lvl="0" indent="0" algn="l" rtl="0">
              <a:spcBef>
                <a:spcPts val="0"/>
              </a:spcBef>
              <a:spcAft>
                <a:spcPts val="0"/>
              </a:spcAft>
            </a:pPr>
            <a:r>
              <a:rPr lang="es" sz="1200" b="1" dirty="0"/>
              <a:t>Application in Online Classroom</a:t>
            </a:r>
          </a:p>
          <a:p>
            <a:pPr marL="0" lvl="0" indent="0" algn="l" rtl="0">
              <a:spcBef>
                <a:spcPts val="0"/>
              </a:spcBef>
              <a:spcAft>
                <a:spcPts val="0"/>
              </a:spcAft>
            </a:pPr>
            <a:r>
              <a:rPr lang="es" sz="1200" dirty="0">
                <a:latin typeface="Josefin Slab"/>
                <a:ea typeface="Josefin Slab"/>
                <a:cs typeface="Josefin Slab"/>
                <a:sym typeface="Josefin Slab"/>
              </a:rPr>
              <a:t>Recommend that students </a:t>
            </a:r>
            <a:r>
              <a:rPr lang="es" sz="1200" dirty="0"/>
              <a:t>:</a:t>
            </a:r>
          </a:p>
          <a:p>
            <a:pPr marL="171450" lvl="0" indent="-171450" algn="l" rtl="0">
              <a:spcBef>
                <a:spcPts val="0"/>
              </a:spcBef>
              <a:spcAft>
                <a:spcPts val="0"/>
              </a:spcAft>
              <a:buFont typeface="Arial" panose="020B0604020202020204" pitchFamily="34" charset="0"/>
              <a:buChar char="•"/>
            </a:pPr>
            <a:r>
              <a:rPr lang="en-US" sz="1200" dirty="0"/>
              <a:t>Only have one browser tab open at once</a:t>
            </a:r>
          </a:p>
          <a:p>
            <a:pPr marL="171450" lvl="0" indent="-171450" algn="l" rtl="0">
              <a:spcBef>
                <a:spcPts val="0"/>
              </a:spcBef>
              <a:spcAft>
                <a:spcPts val="0"/>
              </a:spcAft>
              <a:buFont typeface="Arial" panose="020B0604020202020204" pitchFamily="34" charset="0"/>
              <a:buChar char="•"/>
            </a:pPr>
            <a:r>
              <a:rPr lang="en-US" sz="1200" dirty="0">
                <a:latin typeface="Josefin Slab"/>
                <a:ea typeface="Josefin Slab"/>
                <a:cs typeface="Josefin Slab"/>
                <a:sym typeface="Josefin Slab"/>
              </a:rPr>
              <a:t>Focus on what you want to get done</a:t>
            </a:r>
          </a:p>
          <a:p>
            <a:pPr marL="171450" lvl="0" indent="-171450" algn="l" rtl="0">
              <a:spcBef>
                <a:spcPts val="0"/>
              </a:spcBef>
              <a:spcAft>
                <a:spcPts val="0"/>
              </a:spcAft>
              <a:buFont typeface="Arial" panose="020B0604020202020204" pitchFamily="34" charset="0"/>
              <a:buChar char="•"/>
            </a:pPr>
            <a:r>
              <a:rPr lang="en-US" sz="1200" dirty="0">
                <a:latin typeface="Josefin Slab"/>
                <a:ea typeface="Josefin Slab"/>
                <a:cs typeface="Josefin Slab"/>
                <a:sym typeface="Josefin Slab"/>
              </a:rPr>
              <a:t>Plan to finish the task when started</a:t>
            </a:r>
          </a:p>
          <a:p>
            <a:pPr marL="171450" lvl="0" indent="-171450" algn="l" rtl="0">
              <a:spcBef>
                <a:spcPts val="0"/>
              </a:spcBef>
              <a:spcAft>
                <a:spcPts val="0"/>
              </a:spcAft>
              <a:buFont typeface="Arial" panose="020B0604020202020204" pitchFamily="34" charset="0"/>
              <a:buChar char="•"/>
            </a:pPr>
            <a:r>
              <a:rPr lang="en-US" sz="1200" dirty="0"/>
              <a:t>When interrupted, or switch tasks, notice what is happening and acknowledge the behavior</a:t>
            </a:r>
          </a:p>
          <a:p>
            <a:pPr marL="171450" lvl="0" indent="-171450" algn="l" rtl="0">
              <a:spcBef>
                <a:spcPts val="0"/>
              </a:spcBef>
              <a:spcAft>
                <a:spcPts val="0"/>
              </a:spcAft>
              <a:buFont typeface="Arial" panose="020B0604020202020204" pitchFamily="34" charset="0"/>
              <a:buChar char="•"/>
            </a:pPr>
            <a:r>
              <a:rPr lang="en-US" sz="1200" dirty="0">
                <a:latin typeface="Josefin Slab"/>
                <a:ea typeface="Josefin Slab"/>
                <a:cs typeface="Josefin Slab"/>
                <a:sym typeface="Josefin Slab"/>
              </a:rPr>
              <a:t>Digital Free Time</a:t>
            </a:r>
          </a:p>
        </p:txBody>
      </p:sp>
      <p:sp>
        <p:nvSpPr>
          <p:cNvPr id="6" name="TextBox 5">
            <a:extLst>
              <a:ext uri="{FF2B5EF4-FFF2-40B4-BE49-F238E27FC236}">
                <a16:creationId xmlns:a16="http://schemas.microsoft.com/office/drawing/2014/main" id="{8E94D7EF-7148-D571-9215-4406C5C8A22D}"/>
              </a:ext>
            </a:extLst>
          </p:cNvPr>
          <p:cNvSpPr txBox="1"/>
          <p:nvPr/>
        </p:nvSpPr>
        <p:spPr>
          <a:xfrm>
            <a:off x="546298" y="757451"/>
            <a:ext cx="4228497" cy="369332"/>
          </a:xfrm>
          <a:prstGeom prst="rect">
            <a:avLst/>
          </a:prstGeom>
          <a:noFill/>
        </p:spPr>
        <p:txBody>
          <a:bodyPr wrap="square" rtlCol="0">
            <a:spAutoFit/>
          </a:bodyPr>
          <a:lstStyle/>
          <a:p>
            <a:r>
              <a:rPr lang="en-US" sz="1800" b="1" dirty="0">
                <a:solidFill>
                  <a:schemeClr val="accent5">
                    <a:lumMod val="50000"/>
                  </a:schemeClr>
                </a:solidFill>
              </a:rPr>
              <a:t>Single Tasking</a:t>
            </a:r>
          </a:p>
        </p:txBody>
      </p:sp>
      <p:pic>
        <p:nvPicPr>
          <p:cNvPr id="8" name="Picture 7" descr="Qr code&#10;&#10;Description automatically generated">
            <a:extLst>
              <a:ext uri="{FF2B5EF4-FFF2-40B4-BE49-F238E27FC236}">
                <a16:creationId xmlns:a16="http://schemas.microsoft.com/office/drawing/2014/main" id="{46CB2B8D-AF2B-203D-BCD4-90D316C9B9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058" y="3807725"/>
            <a:ext cx="1154942" cy="1154942"/>
          </a:xfrm>
          <a:prstGeom prst="rect">
            <a:avLst/>
          </a:prstGeom>
        </p:spPr>
      </p:pic>
      <p:sp>
        <p:nvSpPr>
          <p:cNvPr id="13" name="Google Shape;252;p34">
            <a:extLst>
              <a:ext uri="{FF2B5EF4-FFF2-40B4-BE49-F238E27FC236}">
                <a16:creationId xmlns:a16="http://schemas.microsoft.com/office/drawing/2014/main" id="{8A8A9558-3099-7DB6-B780-D844A5D2FCB9}"/>
              </a:ext>
            </a:extLst>
          </p:cNvPr>
          <p:cNvSpPr txBox="1">
            <a:spLocks/>
          </p:cNvSpPr>
          <p:nvPr/>
        </p:nvSpPr>
        <p:spPr>
          <a:xfrm flipH="1">
            <a:off x="0" y="4711451"/>
            <a:ext cx="2350800"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r>
              <a:rPr lang="en-US" sz="1200" dirty="0"/>
              <a:t>(Positive Psychology, 2021)</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2" descr="Father and son bonding"/>
          <p:cNvPicPr preferRelativeResize="0"/>
          <p:nvPr/>
        </p:nvPicPr>
        <p:blipFill>
          <a:blip r:embed="rId4" cstate="email">
            <a:extLst>
              <a:ext uri="{28A0092B-C50C-407E-A947-70E740481C1C}">
                <a14:useLocalDpi xmlns:a14="http://schemas.microsoft.com/office/drawing/2010/main"/>
              </a:ext>
            </a:extLst>
          </a:blip>
          <a:srcRect/>
          <a:stretch/>
        </p:blipFill>
        <p:spPr>
          <a:xfrm>
            <a:off x="5056751" y="606325"/>
            <a:ext cx="3540951" cy="3930146"/>
          </a:xfrm>
          <a:prstGeom prst="rect">
            <a:avLst/>
          </a:prstGeom>
          <a:noFill/>
          <a:ln>
            <a:noFill/>
          </a:ln>
        </p:spPr>
      </p:pic>
      <p:sp>
        <p:nvSpPr>
          <p:cNvPr id="221" name="Google Shape;221;p32"/>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sp>
        <p:nvSpPr>
          <p:cNvPr id="2" name="TextBox 1">
            <a:extLst>
              <a:ext uri="{FF2B5EF4-FFF2-40B4-BE49-F238E27FC236}">
                <a16:creationId xmlns:a16="http://schemas.microsoft.com/office/drawing/2014/main" id="{65EFC731-B623-5F71-6D12-949651B5E2AF}"/>
              </a:ext>
            </a:extLst>
          </p:cNvPr>
          <p:cNvSpPr txBox="1"/>
          <p:nvPr/>
        </p:nvSpPr>
        <p:spPr>
          <a:xfrm>
            <a:off x="6827226" y="101294"/>
            <a:ext cx="2726910" cy="276999"/>
          </a:xfrm>
          <a:prstGeom prst="rect">
            <a:avLst/>
          </a:prstGeom>
          <a:noFill/>
        </p:spPr>
        <p:txBody>
          <a:bodyPr wrap="square" rtlCol="0">
            <a:spAutoFit/>
          </a:bodyPr>
          <a:lstStyle/>
          <a:p>
            <a:r>
              <a:rPr lang="en-US" sz="1200" b="1" strike="sngStrike" dirty="0">
                <a:solidFill>
                  <a:schemeClr val="accent6">
                    <a:lumMod val="50000"/>
                  </a:schemeClr>
                </a:solidFill>
              </a:rPr>
              <a:t>Synchronous</a:t>
            </a:r>
            <a:r>
              <a:rPr lang="en-US" sz="1200" b="1" dirty="0">
                <a:solidFill>
                  <a:schemeClr val="accent6">
                    <a:lumMod val="50000"/>
                  </a:schemeClr>
                </a:solidFill>
              </a:rPr>
              <a:t> Activities</a:t>
            </a:r>
          </a:p>
        </p:txBody>
      </p:sp>
      <p:sp>
        <p:nvSpPr>
          <p:cNvPr id="5" name="Google Shape;252;p34">
            <a:extLst>
              <a:ext uri="{FF2B5EF4-FFF2-40B4-BE49-F238E27FC236}">
                <a16:creationId xmlns:a16="http://schemas.microsoft.com/office/drawing/2014/main" id="{208D6838-0E1E-61D6-D054-E268D84B7ADB}"/>
              </a:ext>
            </a:extLst>
          </p:cNvPr>
          <p:cNvSpPr txBox="1">
            <a:spLocks noGrp="1"/>
          </p:cNvSpPr>
          <p:nvPr>
            <p:ph type="subTitle" idx="1"/>
          </p:nvPr>
        </p:nvSpPr>
        <p:spPr>
          <a:xfrm flipH="1">
            <a:off x="596976" y="1101556"/>
            <a:ext cx="4228497" cy="303592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200" b="1" dirty="0">
                <a:latin typeface="Josefin Slab"/>
                <a:ea typeface="Josefin Slab"/>
                <a:cs typeface="Josefin Slab"/>
                <a:sym typeface="Josefin Slab"/>
              </a:rPr>
              <a:t>Goal</a:t>
            </a:r>
          </a:p>
          <a:p>
            <a:pPr marL="0" lvl="0" indent="0" algn="l" rtl="0">
              <a:spcBef>
                <a:spcPts val="0"/>
              </a:spcBef>
              <a:spcAft>
                <a:spcPts val="0"/>
              </a:spcAft>
              <a:buNone/>
            </a:pPr>
            <a:r>
              <a:rPr lang="es" sz="1200" dirty="0"/>
              <a:t>Changing perspection of multi-tasking</a:t>
            </a:r>
            <a:endParaRPr lang="es" sz="1200" dirty="0">
              <a:latin typeface="Josefin Slab"/>
              <a:ea typeface="Josefin Slab"/>
              <a:cs typeface="Josefin Slab"/>
              <a:sym typeface="Josefin Slab"/>
            </a:endParaRPr>
          </a:p>
          <a:p>
            <a:pPr marL="0" lvl="0" indent="0" algn="l" rtl="0">
              <a:spcBef>
                <a:spcPts val="0"/>
              </a:spcBef>
              <a:spcAft>
                <a:spcPts val="0"/>
              </a:spcAft>
            </a:pPr>
            <a:endParaRPr lang="es" sz="1200" dirty="0"/>
          </a:p>
          <a:p>
            <a:pPr marL="0" lvl="0" indent="0" algn="l" rtl="0">
              <a:spcBef>
                <a:spcPts val="0"/>
              </a:spcBef>
              <a:spcAft>
                <a:spcPts val="0"/>
              </a:spcAft>
            </a:pPr>
            <a:r>
              <a:rPr lang="es" sz="1200" b="1" dirty="0"/>
              <a:t>Application in Online Classroom</a:t>
            </a:r>
          </a:p>
          <a:p>
            <a:pPr marL="0" lvl="0" indent="0" algn="l" rtl="0">
              <a:spcBef>
                <a:spcPts val="0"/>
              </a:spcBef>
              <a:spcAft>
                <a:spcPts val="0"/>
              </a:spcAft>
            </a:pPr>
            <a:r>
              <a:rPr lang="es" sz="1200" dirty="0">
                <a:latin typeface="Josefin Slab"/>
                <a:ea typeface="Josefin Slab"/>
                <a:cs typeface="Josefin Slab"/>
                <a:sym typeface="Josefin Slab"/>
              </a:rPr>
              <a:t>Recommend that students </a:t>
            </a:r>
            <a:r>
              <a:rPr lang="es" sz="1200" dirty="0"/>
              <a:t>:</a:t>
            </a:r>
          </a:p>
          <a:p>
            <a:pPr marL="171450" lvl="0" indent="-171450" algn="l" rtl="0">
              <a:spcBef>
                <a:spcPts val="0"/>
              </a:spcBef>
              <a:spcAft>
                <a:spcPts val="0"/>
              </a:spcAft>
              <a:buFont typeface="Arial" panose="020B0604020202020204" pitchFamily="34" charset="0"/>
              <a:buChar char="•"/>
            </a:pPr>
            <a:r>
              <a:rPr lang="en-US" sz="1200" dirty="0"/>
              <a:t>Record themselves working online</a:t>
            </a:r>
          </a:p>
          <a:p>
            <a:pPr marL="171450" lvl="0" indent="-171450" algn="l" rtl="0">
              <a:spcBef>
                <a:spcPts val="0"/>
              </a:spcBef>
              <a:spcAft>
                <a:spcPts val="0"/>
              </a:spcAft>
              <a:buFont typeface="Arial" panose="020B0604020202020204" pitchFamily="34" charset="0"/>
              <a:buChar char="•"/>
            </a:pPr>
            <a:r>
              <a:rPr lang="en-US" sz="1200" dirty="0">
                <a:latin typeface="Josefin Slab"/>
                <a:ea typeface="Josefin Slab"/>
                <a:cs typeface="Josefin Slab"/>
                <a:sym typeface="Josefin Slab"/>
              </a:rPr>
              <a:t>Reflect on activity overload</a:t>
            </a:r>
          </a:p>
          <a:p>
            <a:pPr marL="171450" lvl="0" indent="-171450" algn="l" rtl="0">
              <a:spcBef>
                <a:spcPts val="0"/>
              </a:spcBef>
              <a:spcAft>
                <a:spcPts val="0"/>
              </a:spcAft>
              <a:buFont typeface="Arial" panose="020B0604020202020204" pitchFamily="34" charset="0"/>
              <a:buChar char="•"/>
            </a:pPr>
            <a:endParaRPr lang="en-US" sz="1200" dirty="0"/>
          </a:p>
          <a:p>
            <a:pPr marL="0" lvl="0" indent="0" algn="l" rtl="0">
              <a:spcBef>
                <a:spcPts val="0"/>
              </a:spcBef>
              <a:spcAft>
                <a:spcPts val="0"/>
              </a:spcAft>
            </a:pPr>
            <a:r>
              <a:rPr lang="en-US" sz="1200" dirty="0">
                <a:latin typeface="Josefin Slab"/>
                <a:ea typeface="Josefin Slab"/>
                <a:cs typeface="Josefin Slab"/>
                <a:sym typeface="Josefin Slab"/>
              </a:rPr>
              <a:t>Much more time intensive activity for reflection of cognitive overload caused by multi-tasking expectations</a:t>
            </a:r>
          </a:p>
        </p:txBody>
      </p:sp>
      <p:sp>
        <p:nvSpPr>
          <p:cNvPr id="6" name="TextBox 5">
            <a:extLst>
              <a:ext uri="{FF2B5EF4-FFF2-40B4-BE49-F238E27FC236}">
                <a16:creationId xmlns:a16="http://schemas.microsoft.com/office/drawing/2014/main" id="{8E94D7EF-7148-D571-9215-4406C5C8A22D}"/>
              </a:ext>
            </a:extLst>
          </p:cNvPr>
          <p:cNvSpPr txBox="1"/>
          <p:nvPr/>
        </p:nvSpPr>
        <p:spPr>
          <a:xfrm>
            <a:off x="546298" y="757451"/>
            <a:ext cx="4228497" cy="369332"/>
          </a:xfrm>
          <a:prstGeom prst="rect">
            <a:avLst/>
          </a:prstGeom>
          <a:noFill/>
        </p:spPr>
        <p:txBody>
          <a:bodyPr wrap="square" rtlCol="0">
            <a:spAutoFit/>
          </a:bodyPr>
          <a:lstStyle/>
          <a:p>
            <a:r>
              <a:rPr lang="en-US" sz="1800" b="1" dirty="0">
                <a:solidFill>
                  <a:schemeClr val="accent5">
                    <a:lumMod val="50000"/>
                  </a:schemeClr>
                </a:solidFill>
              </a:rPr>
              <a:t>Multitasking Review</a:t>
            </a:r>
          </a:p>
        </p:txBody>
      </p:sp>
      <p:sp>
        <p:nvSpPr>
          <p:cNvPr id="13" name="Google Shape;252;p34">
            <a:extLst>
              <a:ext uri="{FF2B5EF4-FFF2-40B4-BE49-F238E27FC236}">
                <a16:creationId xmlns:a16="http://schemas.microsoft.com/office/drawing/2014/main" id="{8A8A9558-3099-7DB6-B780-D844A5D2FCB9}"/>
              </a:ext>
            </a:extLst>
          </p:cNvPr>
          <p:cNvSpPr txBox="1">
            <a:spLocks/>
          </p:cNvSpPr>
          <p:nvPr/>
        </p:nvSpPr>
        <p:spPr>
          <a:xfrm flipH="1">
            <a:off x="0" y="4711451"/>
            <a:ext cx="2350800"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r>
              <a:rPr lang="en-US" sz="1200" dirty="0"/>
              <a:t>(</a:t>
            </a:r>
            <a:r>
              <a:rPr lang="en-US" sz="1200" dirty="0" err="1"/>
              <a:t>Crosslin</a:t>
            </a:r>
            <a:r>
              <a:rPr lang="en-US" sz="1200" dirty="0"/>
              <a:t>, 2020)</a:t>
            </a:r>
          </a:p>
        </p:txBody>
      </p:sp>
      <p:pic>
        <p:nvPicPr>
          <p:cNvPr id="4" name="Picture 3" descr="Qr code&#10;&#10;Description automatically generated">
            <a:extLst>
              <a:ext uri="{FF2B5EF4-FFF2-40B4-BE49-F238E27FC236}">
                <a16:creationId xmlns:a16="http://schemas.microsoft.com/office/drawing/2014/main" id="{04F0E6EB-FA68-2335-ECF4-2992D1C3F1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057" y="3807724"/>
            <a:ext cx="1154943" cy="1154943"/>
          </a:xfrm>
          <a:prstGeom prst="rect">
            <a:avLst/>
          </a:prstGeom>
        </p:spPr>
      </p:pic>
    </p:spTree>
    <p:custDataLst>
      <p:tags r:id="rId1"/>
    </p:custDataLst>
    <p:extLst>
      <p:ext uri="{BB962C8B-B14F-4D97-AF65-F5344CB8AC3E}">
        <p14:creationId xmlns:p14="http://schemas.microsoft.com/office/powerpoint/2010/main" val="219343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2" descr="Man using laptop while sitting in chair"/>
          <p:cNvPicPr preferRelativeResize="0"/>
          <p:nvPr/>
        </p:nvPicPr>
        <p:blipFill>
          <a:blip r:embed="rId4" cstate="email">
            <a:extLst>
              <a:ext uri="{28A0092B-C50C-407E-A947-70E740481C1C}">
                <a14:useLocalDpi xmlns:a14="http://schemas.microsoft.com/office/drawing/2010/main"/>
              </a:ext>
            </a:extLst>
          </a:blip>
          <a:srcRect/>
          <a:stretch/>
        </p:blipFill>
        <p:spPr>
          <a:xfrm>
            <a:off x="5056751" y="606325"/>
            <a:ext cx="3540951" cy="3930146"/>
          </a:xfrm>
          <a:prstGeom prst="rect">
            <a:avLst/>
          </a:prstGeom>
          <a:noFill/>
          <a:ln>
            <a:noFill/>
          </a:ln>
        </p:spPr>
      </p:pic>
      <p:sp>
        <p:nvSpPr>
          <p:cNvPr id="221" name="Google Shape;221;p32"/>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sp>
        <p:nvSpPr>
          <p:cNvPr id="2" name="TextBox 1">
            <a:extLst>
              <a:ext uri="{FF2B5EF4-FFF2-40B4-BE49-F238E27FC236}">
                <a16:creationId xmlns:a16="http://schemas.microsoft.com/office/drawing/2014/main" id="{65EFC731-B623-5F71-6D12-949651B5E2AF}"/>
              </a:ext>
            </a:extLst>
          </p:cNvPr>
          <p:cNvSpPr txBox="1"/>
          <p:nvPr/>
        </p:nvSpPr>
        <p:spPr>
          <a:xfrm>
            <a:off x="6827226" y="101294"/>
            <a:ext cx="2726910" cy="276999"/>
          </a:xfrm>
          <a:prstGeom prst="rect">
            <a:avLst/>
          </a:prstGeom>
          <a:noFill/>
        </p:spPr>
        <p:txBody>
          <a:bodyPr wrap="square" rtlCol="0">
            <a:spAutoFit/>
          </a:bodyPr>
          <a:lstStyle/>
          <a:p>
            <a:r>
              <a:rPr lang="en-US" sz="1200" b="1" dirty="0">
                <a:solidFill>
                  <a:schemeClr val="accent6">
                    <a:lumMod val="50000"/>
                  </a:schemeClr>
                </a:solidFill>
              </a:rPr>
              <a:t>Synchronous Activities</a:t>
            </a:r>
          </a:p>
        </p:txBody>
      </p:sp>
      <p:sp>
        <p:nvSpPr>
          <p:cNvPr id="5" name="Google Shape;252;p34">
            <a:extLst>
              <a:ext uri="{FF2B5EF4-FFF2-40B4-BE49-F238E27FC236}">
                <a16:creationId xmlns:a16="http://schemas.microsoft.com/office/drawing/2014/main" id="{208D6838-0E1E-61D6-D054-E268D84B7ADB}"/>
              </a:ext>
            </a:extLst>
          </p:cNvPr>
          <p:cNvSpPr txBox="1">
            <a:spLocks noGrp="1"/>
          </p:cNvSpPr>
          <p:nvPr>
            <p:ph type="subTitle" idx="1"/>
          </p:nvPr>
        </p:nvSpPr>
        <p:spPr>
          <a:xfrm flipH="1">
            <a:off x="596975" y="1101556"/>
            <a:ext cx="4228497" cy="351138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200" b="1" dirty="0">
                <a:latin typeface="Josefin Slab"/>
                <a:ea typeface="Josefin Slab"/>
                <a:cs typeface="Josefin Slab"/>
                <a:sym typeface="Josefin Slab"/>
              </a:rPr>
              <a:t>Goal</a:t>
            </a:r>
          </a:p>
          <a:p>
            <a:pPr marL="0" lvl="0" indent="0" algn="l" rtl="0">
              <a:spcBef>
                <a:spcPts val="0"/>
              </a:spcBef>
              <a:spcAft>
                <a:spcPts val="0"/>
              </a:spcAft>
              <a:buNone/>
            </a:pPr>
            <a:r>
              <a:rPr lang="es" sz="1200" dirty="0"/>
              <a:t>Preparing and opening the contemplative mind</a:t>
            </a:r>
            <a:endParaRPr lang="es" sz="1200" dirty="0">
              <a:latin typeface="Josefin Slab"/>
              <a:ea typeface="Josefin Slab"/>
              <a:cs typeface="Josefin Slab"/>
              <a:sym typeface="Josefin Slab"/>
            </a:endParaRPr>
          </a:p>
          <a:p>
            <a:pPr marL="0" lvl="0" indent="0" algn="l" rtl="0">
              <a:spcBef>
                <a:spcPts val="0"/>
              </a:spcBef>
              <a:spcAft>
                <a:spcPts val="0"/>
              </a:spcAft>
              <a:buNone/>
            </a:pPr>
            <a:endParaRPr lang="es" sz="1200" b="1" dirty="0">
              <a:latin typeface="Josefin Slab"/>
              <a:ea typeface="Josefin Slab"/>
              <a:cs typeface="Josefin Slab"/>
              <a:sym typeface="Josefin Slab"/>
            </a:endParaRPr>
          </a:p>
          <a:p>
            <a:pPr marL="0" lvl="0" indent="0" algn="l" rtl="0">
              <a:spcBef>
                <a:spcPts val="0"/>
              </a:spcBef>
              <a:spcAft>
                <a:spcPts val="0"/>
              </a:spcAft>
              <a:buNone/>
            </a:pPr>
            <a:r>
              <a:rPr lang="es" sz="1200" b="1" dirty="0">
                <a:latin typeface="Josefin Slab"/>
                <a:ea typeface="Josefin Slab"/>
                <a:cs typeface="Josefin Slab"/>
                <a:sym typeface="Josefin Slab"/>
              </a:rPr>
              <a:t>Virtual Meeting Activity</a:t>
            </a:r>
          </a:p>
          <a:p>
            <a:pPr marL="228600" lvl="0" indent="-228600" algn="l" rtl="0">
              <a:spcBef>
                <a:spcPts val="0"/>
              </a:spcBef>
              <a:spcAft>
                <a:spcPts val="0"/>
              </a:spcAft>
              <a:buFont typeface="+mj-lt"/>
              <a:buAutoNum type="arabicPeriod"/>
            </a:pPr>
            <a:r>
              <a:rPr lang="es" sz="1200" dirty="0"/>
              <a:t>Turn off cameras</a:t>
            </a:r>
          </a:p>
          <a:p>
            <a:pPr marL="228600" lvl="0" indent="-228600" algn="l" rtl="0">
              <a:spcBef>
                <a:spcPts val="0"/>
              </a:spcBef>
              <a:spcAft>
                <a:spcPts val="0"/>
              </a:spcAft>
              <a:buFont typeface="+mj-lt"/>
              <a:buAutoNum type="arabicPeriod"/>
            </a:pPr>
            <a:r>
              <a:rPr lang="es" sz="1200" dirty="0">
                <a:latin typeface="Josefin Slab"/>
                <a:ea typeface="Josefin Slab"/>
                <a:cs typeface="Josefin Slab"/>
                <a:sym typeface="Josefin Slab"/>
              </a:rPr>
              <a:t>Give the first few minutes </a:t>
            </a:r>
            <a:r>
              <a:rPr lang="es" sz="1200" dirty="0"/>
              <a:t>to your audience to allow for a moment of stillness and mindful contemplation</a:t>
            </a:r>
            <a:endParaRPr lang="es" sz="1200" dirty="0">
              <a:latin typeface="Josefin Slab"/>
              <a:ea typeface="Josefin Slab"/>
              <a:cs typeface="Josefin Slab"/>
              <a:sym typeface="Josefin Slab"/>
            </a:endParaRPr>
          </a:p>
          <a:p>
            <a:pPr marL="228600" lvl="0" indent="-228600" algn="l" rtl="0">
              <a:spcBef>
                <a:spcPts val="0"/>
              </a:spcBef>
              <a:spcAft>
                <a:spcPts val="0"/>
              </a:spcAft>
              <a:buFont typeface="+mj-lt"/>
              <a:buAutoNum type="arabicPeriod"/>
            </a:pPr>
            <a:endParaRPr lang="es" sz="1200" dirty="0"/>
          </a:p>
          <a:p>
            <a:pPr marL="0" lvl="0" indent="0" algn="l" rtl="0">
              <a:spcBef>
                <a:spcPts val="0"/>
              </a:spcBef>
              <a:spcAft>
                <a:spcPts val="0"/>
              </a:spcAft>
            </a:pPr>
            <a:r>
              <a:rPr lang="es" sz="1200" b="1" dirty="0"/>
              <a:t>Application in Online Classroom:</a:t>
            </a:r>
          </a:p>
          <a:p>
            <a:pPr marL="0" lvl="0" indent="0" algn="l" rtl="0">
              <a:spcBef>
                <a:spcPts val="0"/>
              </a:spcBef>
              <a:spcAft>
                <a:spcPts val="0"/>
              </a:spcAft>
            </a:pPr>
            <a:r>
              <a:rPr lang="es" sz="1200" dirty="0"/>
              <a:t>(Guided Mindfulness) Direct the audience to:</a:t>
            </a:r>
          </a:p>
          <a:p>
            <a:pPr marL="228600" lvl="0" indent="-228600" algn="l" rtl="0">
              <a:spcBef>
                <a:spcPts val="0"/>
              </a:spcBef>
              <a:spcAft>
                <a:spcPts val="0"/>
              </a:spcAft>
              <a:buFont typeface="+mj-lt"/>
              <a:buAutoNum type="arabicPeriod"/>
            </a:pPr>
            <a:r>
              <a:rPr lang="es" sz="1200" dirty="0"/>
              <a:t>Take a few deep slow breaths.</a:t>
            </a:r>
          </a:p>
          <a:p>
            <a:pPr marL="228600" lvl="0" indent="-228600" algn="l" rtl="0">
              <a:spcBef>
                <a:spcPts val="0"/>
              </a:spcBef>
              <a:spcAft>
                <a:spcPts val="0"/>
              </a:spcAft>
              <a:buFont typeface="+mj-lt"/>
              <a:buAutoNum type="arabicPeriod"/>
            </a:pPr>
            <a:r>
              <a:rPr lang="es" sz="1200" dirty="0"/>
              <a:t>Let your body release and relax noticing places of tension or activity and giving attention to that area to allow them to be still.</a:t>
            </a:r>
          </a:p>
          <a:p>
            <a:pPr marL="228600" lvl="0" indent="-228600" algn="l" rtl="0">
              <a:spcBef>
                <a:spcPts val="0"/>
              </a:spcBef>
              <a:spcAft>
                <a:spcPts val="0"/>
              </a:spcAft>
              <a:buFont typeface="+mj-lt"/>
              <a:buAutoNum type="arabicPeriod"/>
            </a:pPr>
            <a:r>
              <a:rPr lang="es" sz="1200" dirty="0"/>
              <a:t>Feel the pull of gravity and allow the chair beneath you to support you without any effort</a:t>
            </a:r>
          </a:p>
          <a:p>
            <a:pPr marL="228600" lvl="0" indent="-228600" algn="l" rtl="0">
              <a:spcBef>
                <a:spcPts val="0"/>
              </a:spcBef>
              <a:spcAft>
                <a:spcPts val="0"/>
              </a:spcAft>
              <a:buFont typeface="+mj-lt"/>
              <a:buAutoNum type="arabicPeriod"/>
            </a:pPr>
            <a:r>
              <a:rPr lang="es" sz="1200" dirty="0"/>
              <a:t>Be silent and focus on your breathing, allowing it to flow in and out without effort. </a:t>
            </a:r>
          </a:p>
        </p:txBody>
      </p:sp>
      <p:sp>
        <p:nvSpPr>
          <p:cNvPr id="6" name="TextBox 5">
            <a:extLst>
              <a:ext uri="{FF2B5EF4-FFF2-40B4-BE49-F238E27FC236}">
                <a16:creationId xmlns:a16="http://schemas.microsoft.com/office/drawing/2014/main" id="{8E94D7EF-7148-D571-9215-4406C5C8A22D}"/>
              </a:ext>
            </a:extLst>
          </p:cNvPr>
          <p:cNvSpPr txBox="1"/>
          <p:nvPr/>
        </p:nvSpPr>
        <p:spPr>
          <a:xfrm>
            <a:off x="546298" y="757451"/>
            <a:ext cx="4228497" cy="369332"/>
          </a:xfrm>
          <a:prstGeom prst="rect">
            <a:avLst/>
          </a:prstGeom>
          <a:noFill/>
        </p:spPr>
        <p:txBody>
          <a:bodyPr wrap="square" rtlCol="0">
            <a:spAutoFit/>
          </a:bodyPr>
          <a:lstStyle/>
          <a:p>
            <a:r>
              <a:rPr lang="en-US" sz="1800" b="1" dirty="0">
                <a:solidFill>
                  <a:schemeClr val="accent5">
                    <a:lumMod val="50000"/>
                  </a:schemeClr>
                </a:solidFill>
              </a:rPr>
              <a:t>In-class Contemplation</a:t>
            </a:r>
          </a:p>
        </p:txBody>
      </p:sp>
      <p:pic>
        <p:nvPicPr>
          <p:cNvPr id="3" name="Picture 2" descr="Qr code&#10;&#10;Description automatically generated">
            <a:extLst>
              <a:ext uri="{FF2B5EF4-FFF2-40B4-BE49-F238E27FC236}">
                <a16:creationId xmlns:a16="http://schemas.microsoft.com/office/drawing/2014/main" id="{E4C771D2-7B02-80D4-0B96-6143B5CF79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056" y="3807723"/>
            <a:ext cx="1154943" cy="1154943"/>
          </a:xfrm>
          <a:prstGeom prst="rect">
            <a:avLst/>
          </a:prstGeom>
        </p:spPr>
      </p:pic>
      <p:sp>
        <p:nvSpPr>
          <p:cNvPr id="4" name="Google Shape;252;p34">
            <a:extLst>
              <a:ext uri="{FF2B5EF4-FFF2-40B4-BE49-F238E27FC236}">
                <a16:creationId xmlns:a16="http://schemas.microsoft.com/office/drawing/2014/main" id="{A39CACBD-F503-F9EE-8449-D801F426158F}"/>
              </a:ext>
            </a:extLst>
          </p:cNvPr>
          <p:cNvSpPr txBox="1">
            <a:spLocks/>
          </p:cNvSpPr>
          <p:nvPr/>
        </p:nvSpPr>
        <p:spPr>
          <a:xfrm flipH="1">
            <a:off x="0" y="4711451"/>
            <a:ext cx="2350800"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r>
              <a:rPr lang="en-US" sz="1200" dirty="0"/>
              <a:t>(Hart, 2004)</a:t>
            </a:r>
          </a:p>
        </p:txBody>
      </p:sp>
    </p:spTree>
    <p:custDataLst>
      <p:tags r:id="rId1"/>
    </p:custDataLst>
    <p:extLst>
      <p:ext uri="{BB962C8B-B14F-4D97-AF65-F5344CB8AC3E}">
        <p14:creationId xmlns:p14="http://schemas.microsoft.com/office/powerpoint/2010/main" val="2541977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2" descr="Woman in virtual therapy"/>
          <p:cNvPicPr preferRelativeResize="0"/>
          <p:nvPr/>
        </p:nvPicPr>
        <p:blipFill>
          <a:blip r:embed="rId4" cstate="email">
            <a:extLst>
              <a:ext uri="{28A0092B-C50C-407E-A947-70E740481C1C}">
                <a14:useLocalDpi xmlns:a14="http://schemas.microsoft.com/office/drawing/2010/main"/>
              </a:ext>
            </a:extLst>
          </a:blip>
          <a:srcRect/>
          <a:stretch/>
        </p:blipFill>
        <p:spPr>
          <a:xfrm>
            <a:off x="5056751" y="606325"/>
            <a:ext cx="3540951" cy="3930146"/>
          </a:xfrm>
          <a:prstGeom prst="rect">
            <a:avLst/>
          </a:prstGeom>
          <a:noFill/>
          <a:ln>
            <a:noFill/>
          </a:ln>
        </p:spPr>
      </p:pic>
      <p:sp>
        <p:nvSpPr>
          <p:cNvPr id="221" name="Google Shape;221;p32"/>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sp>
        <p:nvSpPr>
          <p:cNvPr id="2" name="TextBox 1">
            <a:extLst>
              <a:ext uri="{FF2B5EF4-FFF2-40B4-BE49-F238E27FC236}">
                <a16:creationId xmlns:a16="http://schemas.microsoft.com/office/drawing/2014/main" id="{65EFC731-B623-5F71-6D12-949651B5E2AF}"/>
              </a:ext>
            </a:extLst>
          </p:cNvPr>
          <p:cNvSpPr txBox="1"/>
          <p:nvPr/>
        </p:nvSpPr>
        <p:spPr>
          <a:xfrm>
            <a:off x="6827226" y="101294"/>
            <a:ext cx="2726910" cy="276999"/>
          </a:xfrm>
          <a:prstGeom prst="rect">
            <a:avLst/>
          </a:prstGeom>
          <a:noFill/>
        </p:spPr>
        <p:txBody>
          <a:bodyPr wrap="square" rtlCol="0">
            <a:spAutoFit/>
          </a:bodyPr>
          <a:lstStyle/>
          <a:p>
            <a:r>
              <a:rPr lang="en-US" sz="1200" b="1" dirty="0">
                <a:solidFill>
                  <a:schemeClr val="accent6">
                    <a:lumMod val="50000"/>
                  </a:schemeClr>
                </a:solidFill>
              </a:rPr>
              <a:t>Synchronous Activities</a:t>
            </a:r>
          </a:p>
        </p:txBody>
      </p:sp>
      <p:sp>
        <p:nvSpPr>
          <p:cNvPr id="5" name="Google Shape;252;p34">
            <a:extLst>
              <a:ext uri="{FF2B5EF4-FFF2-40B4-BE49-F238E27FC236}">
                <a16:creationId xmlns:a16="http://schemas.microsoft.com/office/drawing/2014/main" id="{208D6838-0E1E-61D6-D054-E268D84B7ADB}"/>
              </a:ext>
            </a:extLst>
          </p:cNvPr>
          <p:cNvSpPr txBox="1">
            <a:spLocks noGrp="1"/>
          </p:cNvSpPr>
          <p:nvPr>
            <p:ph type="subTitle" idx="1"/>
          </p:nvPr>
        </p:nvSpPr>
        <p:spPr>
          <a:xfrm flipH="1">
            <a:off x="596975" y="1101556"/>
            <a:ext cx="4228497" cy="351138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200" b="1" dirty="0">
                <a:latin typeface="Josefin Slab"/>
                <a:ea typeface="Josefin Slab"/>
                <a:cs typeface="Josefin Slab"/>
                <a:sym typeface="Josefin Slab"/>
              </a:rPr>
              <a:t>Goal</a:t>
            </a:r>
          </a:p>
          <a:p>
            <a:pPr marL="0" lvl="0" indent="0" algn="l" rtl="0">
              <a:spcBef>
                <a:spcPts val="0"/>
              </a:spcBef>
              <a:spcAft>
                <a:spcPts val="0"/>
              </a:spcAft>
              <a:buNone/>
            </a:pPr>
            <a:r>
              <a:rPr lang="es" sz="1200" dirty="0"/>
              <a:t>Bringing deep listening to daily life</a:t>
            </a:r>
            <a:endParaRPr lang="es" sz="1200" dirty="0">
              <a:latin typeface="Josefin Slab"/>
              <a:ea typeface="Josefin Slab"/>
              <a:cs typeface="Josefin Slab"/>
              <a:sym typeface="Josefin Slab"/>
            </a:endParaRPr>
          </a:p>
          <a:p>
            <a:pPr marL="0" lvl="0" indent="0" algn="l" rtl="0">
              <a:spcBef>
                <a:spcPts val="0"/>
              </a:spcBef>
              <a:spcAft>
                <a:spcPts val="0"/>
              </a:spcAft>
              <a:buNone/>
            </a:pPr>
            <a:endParaRPr lang="es" sz="1200" b="1" dirty="0">
              <a:latin typeface="Josefin Slab"/>
              <a:ea typeface="Josefin Slab"/>
              <a:cs typeface="Josefin Slab"/>
              <a:sym typeface="Josefin Slab"/>
            </a:endParaRPr>
          </a:p>
          <a:p>
            <a:pPr marL="0" lvl="0" indent="0" algn="l" rtl="0">
              <a:spcBef>
                <a:spcPts val="0"/>
              </a:spcBef>
              <a:spcAft>
                <a:spcPts val="0"/>
              </a:spcAft>
              <a:buNone/>
            </a:pPr>
            <a:r>
              <a:rPr lang="es" sz="1200" b="1" dirty="0">
                <a:latin typeface="Josefin Slab"/>
                <a:ea typeface="Josefin Slab"/>
                <a:cs typeface="Josefin Slab"/>
                <a:sym typeface="Josefin Slab"/>
              </a:rPr>
              <a:t>Virtual Meeting Activity</a:t>
            </a:r>
          </a:p>
          <a:p>
            <a:pPr marL="228600" lvl="0" indent="-228600" algn="l" rtl="0">
              <a:spcBef>
                <a:spcPts val="0"/>
              </a:spcBef>
              <a:spcAft>
                <a:spcPts val="0"/>
              </a:spcAft>
              <a:buFont typeface="+mj-lt"/>
              <a:buAutoNum type="arabicPeriod"/>
            </a:pPr>
            <a:r>
              <a:rPr lang="es" sz="1200" dirty="0"/>
              <a:t>Create random breakout rooms of two students</a:t>
            </a:r>
          </a:p>
          <a:p>
            <a:pPr marL="228600" lvl="0" indent="-228600" algn="l" rtl="0">
              <a:spcBef>
                <a:spcPts val="0"/>
              </a:spcBef>
              <a:spcAft>
                <a:spcPts val="0"/>
              </a:spcAft>
              <a:buFont typeface="+mj-lt"/>
              <a:buAutoNum type="arabicPeriod"/>
            </a:pPr>
            <a:r>
              <a:rPr lang="es" sz="1200" dirty="0"/>
              <a:t>Start a 3 minute timer</a:t>
            </a:r>
          </a:p>
          <a:p>
            <a:pPr marL="228600" lvl="0" indent="-228600" algn="l" rtl="0">
              <a:spcBef>
                <a:spcPts val="0"/>
              </a:spcBef>
              <a:spcAft>
                <a:spcPts val="0"/>
              </a:spcAft>
              <a:buFont typeface="+mj-lt"/>
              <a:buAutoNum type="arabicPeriod"/>
            </a:pPr>
            <a:r>
              <a:rPr lang="es" sz="1200" dirty="0">
                <a:latin typeface="Josefin Slab"/>
                <a:ea typeface="Josefin Slab"/>
                <a:cs typeface="Josefin Slab"/>
                <a:sym typeface="Josefin Slab"/>
              </a:rPr>
              <a:t>Students spends 3 minutes speaking about a course topic</a:t>
            </a:r>
          </a:p>
          <a:p>
            <a:pPr marL="228600" lvl="0" indent="-228600" algn="l" rtl="0">
              <a:spcBef>
                <a:spcPts val="0"/>
              </a:spcBef>
              <a:spcAft>
                <a:spcPts val="0"/>
              </a:spcAft>
              <a:buFont typeface="+mj-lt"/>
              <a:buAutoNum type="arabicPeriod"/>
            </a:pPr>
            <a:r>
              <a:rPr lang="es" sz="1200" dirty="0"/>
              <a:t>Listener in silence (no interpretation, judgements, or reactions)</a:t>
            </a:r>
          </a:p>
          <a:p>
            <a:pPr marL="228600" lvl="0" indent="-228600" algn="l" rtl="0">
              <a:spcBef>
                <a:spcPts val="0"/>
              </a:spcBef>
              <a:spcAft>
                <a:spcPts val="0"/>
              </a:spcAft>
              <a:buFont typeface="+mj-lt"/>
              <a:buAutoNum type="arabicPeriod"/>
            </a:pPr>
            <a:r>
              <a:rPr lang="es" sz="1200" dirty="0">
                <a:latin typeface="Josefin Slab"/>
                <a:ea typeface="Josefin Slab"/>
                <a:cs typeface="Josefin Slab"/>
                <a:sym typeface="Josefin Slab"/>
              </a:rPr>
              <a:t>When time is up listern repeats as closely as possible what the speaker said</a:t>
            </a:r>
          </a:p>
          <a:p>
            <a:pPr marL="228600" lvl="0" indent="-228600" algn="l" rtl="0">
              <a:spcBef>
                <a:spcPts val="0"/>
              </a:spcBef>
              <a:spcAft>
                <a:spcPts val="0"/>
              </a:spcAft>
              <a:buFont typeface="+mj-lt"/>
              <a:buAutoNum type="arabicPeriod"/>
            </a:pPr>
            <a:r>
              <a:rPr lang="es" sz="1200" dirty="0"/>
              <a:t>Switch roles</a:t>
            </a:r>
            <a:endParaRPr lang="es" sz="1200" dirty="0">
              <a:latin typeface="Josefin Slab"/>
              <a:ea typeface="Josefin Slab"/>
              <a:cs typeface="Josefin Slab"/>
              <a:sym typeface="Josefin Slab"/>
            </a:endParaRPr>
          </a:p>
          <a:p>
            <a:pPr marL="228600" lvl="0" indent="-228600" algn="l" rtl="0">
              <a:spcBef>
                <a:spcPts val="0"/>
              </a:spcBef>
              <a:spcAft>
                <a:spcPts val="0"/>
              </a:spcAft>
              <a:buFont typeface="+mj-lt"/>
              <a:buAutoNum type="arabicPeriod"/>
            </a:pPr>
            <a:endParaRPr lang="es" sz="1200" dirty="0"/>
          </a:p>
          <a:p>
            <a:pPr marL="0" lvl="0" indent="0" algn="l" rtl="0">
              <a:spcBef>
                <a:spcPts val="0"/>
              </a:spcBef>
              <a:spcAft>
                <a:spcPts val="0"/>
              </a:spcAft>
            </a:pPr>
            <a:r>
              <a:rPr lang="es" sz="1200" b="1" dirty="0"/>
              <a:t>Application in Online Classroom:</a:t>
            </a:r>
          </a:p>
          <a:p>
            <a:pPr marL="0" lvl="0" indent="0" algn="l" rtl="0">
              <a:spcBef>
                <a:spcPts val="0"/>
              </a:spcBef>
              <a:spcAft>
                <a:spcPts val="0"/>
              </a:spcAft>
            </a:pPr>
            <a:r>
              <a:rPr lang="es" sz="1200" dirty="0"/>
              <a:t>Consider activity for diversity, equity, and inclusion concepts with clear guidelines of mutual respect between partners. </a:t>
            </a:r>
          </a:p>
        </p:txBody>
      </p:sp>
      <p:sp>
        <p:nvSpPr>
          <p:cNvPr id="6" name="TextBox 5">
            <a:extLst>
              <a:ext uri="{FF2B5EF4-FFF2-40B4-BE49-F238E27FC236}">
                <a16:creationId xmlns:a16="http://schemas.microsoft.com/office/drawing/2014/main" id="{8E94D7EF-7148-D571-9215-4406C5C8A22D}"/>
              </a:ext>
            </a:extLst>
          </p:cNvPr>
          <p:cNvSpPr txBox="1"/>
          <p:nvPr/>
        </p:nvSpPr>
        <p:spPr>
          <a:xfrm>
            <a:off x="546298" y="732224"/>
            <a:ext cx="4228497" cy="369332"/>
          </a:xfrm>
          <a:prstGeom prst="rect">
            <a:avLst/>
          </a:prstGeom>
          <a:noFill/>
        </p:spPr>
        <p:txBody>
          <a:bodyPr wrap="square" rtlCol="0">
            <a:spAutoFit/>
          </a:bodyPr>
          <a:lstStyle/>
          <a:p>
            <a:r>
              <a:rPr lang="en-US" sz="1800" b="1" dirty="0">
                <a:solidFill>
                  <a:schemeClr val="accent5">
                    <a:lumMod val="50000"/>
                  </a:schemeClr>
                </a:solidFill>
              </a:rPr>
              <a:t>Deep Listening</a:t>
            </a:r>
          </a:p>
        </p:txBody>
      </p:sp>
      <p:sp>
        <p:nvSpPr>
          <p:cNvPr id="4" name="Google Shape;252;p34">
            <a:extLst>
              <a:ext uri="{FF2B5EF4-FFF2-40B4-BE49-F238E27FC236}">
                <a16:creationId xmlns:a16="http://schemas.microsoft.com/office/drawing/2014/main" id="{A39CACBD-F503-F9EE-8449-D801F426158F}"/>
              </a:ext>
            </a:extLst>
          </p:cNvPr>
          <p:cNvSpPr txBox="1">
            <a:spLocks/>
          </p:cNvSpPr>
          <p:nvPr/>
        </p:nvSpPr>
        <p:spPr>
          <a:xfrm flipH="1">
            <a:off x="0" y="4711451"/>
            <a:ext cx="2350800"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r>
              <a:rPr lang="en-US" sz="1200" dirty="0"/>
              <a:t>(</a:t>
            </a:r>
            <a:r>
              <a:rPr lang="en-US" sz="1200" dirty="0" err="1"/>
              <a:t>Crosslin</a:t>
            </a:r>
            <a:r>
              <a:rPr lang="en-US" sz="1200" dirty="0"/>
              <a:t>, 2020)</a:t>
            </a:r>
          </a:p>
        </p:txBody>
      </p:sp>
      <p:pic>
        <p:nvPicPr>
          <p:cNvPr id="8" name="Picture 7" descr="Qr code&#10;&#10;Description automatically generated">
            <a:extLst>
              <a:ext uri="{FF2B5EF4-FFF2-40B4-BE49-F238E27FC236}">
                <a16:creationId xmlns:a16="http://schemas.microsoft.com/office/drawing/2014/main" id="{C78AB031-8F26-3DDA-3B24-F9F05087CC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055" y="3807722"/>
            <a:ext cx="1154944" cy="1154944"/>
          </a:xfrm>
          <a:prstGeom prst="rect">
            <a:avLst/>
          </a:prstGeom>
        </p:spPr>
      </p:pic>
    </p:spTree>
    <p:custDataLst>
      <p:tags r:id="rId1"/>
    </p:custDataLst>
    <p:extLst>
      <p:ext uri="{BB962C8B-B14F-4D97-AF65-F5344CB8AC3E}">
        <p14:creationId xmlns:p14="http://schemas.microsoft.com/office/powerpoint/2010/main" val="342599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9"/>
        <p:cNvGrpSpPr/>
        <p:nvPr/>
      </p:nvGrpSpPr>
      <p:grpSpPr>
        <a:xfrm>
          <a:off x="0" y="0"/>
          <a:ext cx="0" cy="0"/>
          <a:chOff x="0" y="0"/>
          <a:chExt cx="0" cy="0"/>
        </a:xfrm>
      </p:grpSpPr>
      <p:sp>
        <p:nvSpPr>
          <p:cNvPr id="250" name="Google Shape;250;p34"/>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pic>
        <p:nvPicPr>
          <p:cNvPr id="251" name="Google Shape;251;p34" descr="Woman meditating outdoors"/>
          <p:cNvPicPr preferRelativeResize="0"/>
          <p:nvPr/>
        </p:nvPicPr>
        <p:blipFill>
          <a:blip r:embed="rId4" cstate="email">
            <a:extLst>
              <a:ext uri="{28A0092B-C50C-407E-A947-70E740481C1C}">
                <a14:useLocalDpi xmlns:a14="http://schemas.microsoft.com/office/drawing/2010/main"/>
              </a:ext>
            </a:extLst>
          </a:blip>
          <a:srcRect/>
          <a:stretch/>
        </p:blipFill>
        <p:spPr>
          <a:xfrm flipH="1">
            <a:off x="617880" y="606325"/>
            <a:ext cx="3726020" cy="3930850"/>
          </a:xfrm>
          <a:prstGeom prst="rect">
            <a:avLst/>
          </a:prstGeom>
          <a:noFill/>
          <a:ln>
            <a:noFill/>
          </a:ln>
        </p:spPr>
      </p:pic>
      <p:sp>
        <p:nvSpPr>
          <p:cNvPr id="252" name="Google Shape;252;p34"/>
          <p:cNvSpPr txBox="1">
            <a:spLocks noGrp="1"/>
          </p:cNvSpPr>
          <p:nvPr>
            <p:ph type="subTitle" idx="1"/>
          </p:nvPr>
        </p:nvSpPr>
        <p:spPr>
          <a:xfrm flipH="1">
            <a:off x="4800099" y="1053789"/>
            <a:ext cx="4228497" cy="303592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200" b="1" dirty="0">
                <a:latin typeface="Josefin Slab"/>
                <a:ea typeface="Josefin Slab"/>
                <a:cs typeface="Josefin Slab"/>
                <a:sym typeface="Josefin Slab"/>
              </a:rPr>
              <a:t>Goal</a:t>
            </a:r>
          </a:p>
          <a:p>
            <a:pPr marL="0" lvl="0" indent="0" algn="l" rtl="0">
              <a:spcBef>
                <a:spcPts val="0"/>
              </a:spcBef>
              <a:spcAft>
                <a:spcPts val="0"/>
              </a:spcAft>
              <a:buNone/>
            </a:pPr>
            <a:r>
              <a:rPr lang="es" sz="1200" dirty="0"/>
              <a:t>Moved from “doing mode” to “ being”, disrupt habitual patterns, and bring awareness to the current experience. </a:t>
            </a:r>
            <a:endParaRPr lang="es" sz="1200" dirty="0">
              <a:latin typeface="Josefin Slab"/>
              <a:ea typeface="Josefin Slab"/>
              <a:cs typeface="Josefin Slab"/>
              <a:sym typeface="Josefin Slab"/>
            </a:endParaRPr>
          </a:p>
          <a:p>
            <a:pPr marL="0" lvl="0" indent="0" algn="l" rtl="0">
              <a:spcBef>
                <a:spcPts val="0"/>
              </a:spcBef>
              <a:spcAft>
                <a:spcPts val="0"/>
              </a:spcAft>
              <a:buNone/>
            </a:pPr>
            <a:endParaRPr lang="es" sz="1200" b="1" dirty="0">
              <a:latin typeface="Josefin Slab"/>
              <a:ea typeface="Josefin Slab"/>
              <a:cs typeface="Josefin Slab"/>
              <a:sym typeface="Josefin Slab"/>
            </a:endParaRPr>
          </a:p>
          <a:p>
            <a:pPr marL="0" lvl="0" indent="0" algn="l" rtl="0">
              <a:spcBef>
                <a:spcPts val="0"/>
              </a:spcBef>
              <a:spcAft>
                <a:spcPts val="0"/>
              </a:spcAft>
              <a:buNone/>
            </a:pPr>
            <a:r>
              <a:rPr lang="es" sz="1200" b="1" dirty="0">
                <a:latin typeface="Josefin Slab"/>
                <a:ea typeface="Josefin Slab"/>
                <a:cs typeface="Josefin Slab"/>
                <a:sym typeface="Josefin Slab"/>
              </a:rPr>
              <a:t>3 Sections 1 minute per section:</a:t>
            </a:r>
          </a:p>
          <a:p>
            <a:pPr marL="228600" lvl="0" indent="-228600" algn="l" rtl="0">
              <a:spcBef>
                <a:spcPts val="0"/>
              </a:spcBef>
              <a:spcAft>
                <a:spcPts val="0"/>
              </a:spcAft>
              <a:buFont typeface="+mj-lt"/>
              <a:buAutoNum type="arabicPeriod"/>
            </a:pPr>
            <a:r>
              <a:rPr lang="es" sz="1200" dirty="0">
                <a:latin typeface="Josefin Slab"/>
                <a:ea typeface="Josefin Slab"/>
                <a:cs typeface="Josefin Slab"/>
                <a:sym typeface="Josefin Slab"/>
              </a:rPr>
              <a:t>Awareness</a:t>
            </a:r>
          </a:p>
          <a:p>
            <a:pPr marL="228600" lvl="0" indent="-228600" algn="l" rtl="0">
              <a:spcBef>
                <a:spcPts val="0"/>
              </a:spcBef>
              <a:spcAft>
                <a:spcPts val="0"/>
              </a:spcAft>
              <a:buFont typeface="+mj-lt"/>
              <a:buAutoNum type="arabicPeriod"/>
            </a:pPr>
            <a:r>
              <a:rPr lang="es" sz="1200" dirty="0"/>
              <a:t>Breathing</a:t>
            </a:r>
          </a:p>
          <a:p>
            <a:pPr marL="228600" lvl="0" indent="-228600" algn="l" rtl="0">
              <a:spcBef>
                <a:spcPts val="0"/>
              </a:spcBef>
              <a:spcAft>
                <a:spcPts val="0"/>
              </a:spcAft>
              <a:buFont typeface="+mj-lt"/>
              <a:buAutoNum type="arabicPeriod"/>
            </a:pPr>
            <a:r>
              <a:rPr lang="es" sz="1200" dirty="0">
                <a:latin typeface="Josefin Slab"/>
                <a:ea typeface="Josefin Slab"/>
                <a:cs typeface="Josefin Slab"/>
                <a:sym typeface="Josefin Slab"/>
              </a:rPr>
              <a:t>Expansion of Attention</a:t>
            </a:r>
          </a:p>
          <a:p>
            <a:pPr marL="228600" lvl="0" indent="-228600" algn="l" rtl="0">
              <a:spcBef>
                <a:spcPts val="0"/>
              </a:spcBef>
              <a:spcAft>
                <a:spcPts val="0"/>
              </a:spcAft>
              <a:buFont typeface="+mj-lt"/>
              <a:buAutoNum type="arabicPeriod"/>
            </a:pPr>
            <a:endParaRPr lang="es" sz="1200" dirty="0"/>
          </a:p>
          <a:p>
            <a:pPr marL="0" lvl="0" indent="0" algn="l" rtl="0">
              <a:spcBef>
                <a:spcPts val="0"/>
              </a:spcBef>
              <a:spcAft>
                <a:spcPts val="0"/>
              </a:spcAft>
            </a:pPr>
            <a:r>
              <a:rPr lang="es" sz="1200" b="1" dirty="0"/>
              <a:t>Application in Online Classroom</a:t>
            </a:r>
          </a:p>
          <a:p>
            <a:pPr marL="0" lvl="0" indent="0" algn="l" rtl="0">
              <a:spcBef>
                <a:spcPts val="0"/>
              </a:spcBef>
              <a:spcAft>
                <a:spcPts val="0"/>
              </a:spcAft>
            </a:pPr>
            <a:r>
              <a:rPr lang="es" sz="1200" dirty="0">
                <a:latin typeface="Josefin Slab"/>
                <a:ea typeface="Josefin Slab"/>
                <a:cs typeface="Josefin Slab"/>
                <a:sym typeface="Josefin Slab"/>
              </a:rPr>
              <a:t>Recommend that students </a:t>
            </a:r>
            <a:r>
              <a:rPr lang="es" sz="1200" dirty="0"/>
              <a:t>inject the three-minute breathing space activity:</a:t>
            </a:r>
          </a:p>
          <a:p>
            <a:pPr marL="171450" lvl="0" indent="-171450" algn="l" rtl="0">
              <a:spcBef>
                <a:spcPts val="0"/>
              </a:spcBef>
              <a:spcAft>
                <a:spcPts val="0"/>
              </a:spcAft>
              <a:buFont typeface="Arial" panose="020B0604020202020204" pitchFamily="34" charset="0"/>
              <a:buChar char="•"/>
            </a:pPr>
            <a:r>
              <a:rPr lang="en-US" sz="1200" dirty="0"/>
              <a:t>B</a:t>
            </a:r>
            <a:r>
              <a:rPr lang="es" sz="1200" dirty="0"/>
              <a:t>efore they switch roles </a:t>
            </a:r>
          </a:p>
          <a:p>
            <a:pPr marL="628650" lvl="1" indent="-171450">
              <a:buFont typeface="Arial" panose="020B0604020202020204" pitchFamily="34" charset="0"/>
              <a:buChar char="•"/>
            </a:pPr>
            <a:r>
              <a:rPr lang="es" dirty="0"/>
              <a:t>work or care-taker to academics</a:t>
            </a:r>
          </a:p>
          <a:p>
            <a:pPr marL="171450" lvl="0" indent="-171450" algn="l" rtl="0">
              <a:spcBef>
                <a:spcPts val="0"/>
              </a:spcBef>
              <a:spcAft>
                <a:spcPts val="0"/>
              </a:spcAft>
              <a:buFont typeface="Arial" panose="020B0604020202020204" pitchFamily="34" charset="0"/>
              <a:buChar char="•"/>
            </a:pPr>
            <a:r>
              <a:rPr lang="es" sz="1200" dirty="0"/>
              <a:t>in between academic activities</a:t>
            </a:r>
          </a:p>
          <a:p>
            <a:pPr marL="171450" lvl="0" indent="-171450" algn="l" rtl="0">
              <a:spcBef>
                <a:spcPts val="0"/>
              </a:spcBef>
              <a:spcAft>
                <a:spcPts val="0"/>
              </a:spcAft>
              <a:buFont typeface="Arial" panose="020B0604020202020204" pitchFamily="34" charset="0"/>
              <a:buChar char="•"/>
            </a:pPr>
            <a:r>
              <a:rPr lang="es" sz="1200" dirty="0"/>
              <a:t>when they are transfering from one course to another.</a:t>
            </a:r>
            <a:endParaRPr sz="1200" dirty="0">
              <a:latin typeface="Josefin Slab"/>
              <a:ea typeface="Josefin Slab"/>
              <a:cs typeface="Josefin Slab"/>
              <a:sym typeface="Josefin Slab"/>
            </a:endParaRPr>
          </a:p>
        </p:txBody>
      </p:sp>
      <p:sp>
        <p:nvSpPr>
          <p:cNvPr id="2" name="Google Shape;252;p34">
            <a:extLst>
              <a:ext uri="{FF2B5EF4-FFF2-40B4-BE49-F238E27FC236}">
                <a16:creationId xmlns:a16="http://schemas.microsoft.com/office/drawing/2014/main" id="{F019F5D8-29FB-B3DD-E07F-E4FF8C700C7C}"/>
              </a:ext>
            </a:extLst>
          </p:cNvPr>
          <p:cNvSpPr txBox="1">
            <a:spLocks/>
          </p:cNvSpPr>
          <p:nvPr/>
        </p:nvSpPr>
        <p:spPr>
          <a:xfrm flipH="1">
            <a:off x="6677796" y="4769187"/>
            <a:ext cx="2350800"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lgn="r"/>
            <a:r>
              <a:rPr lang="en-US" sz="1200" dirty="0"/>
              <a:t>(Positive Psychology, 2021)</a:t>
            </a:r>
          </a:p>
        </p:txBody>
      </p:sp>
      <p:sp>
        <p:nvSpPr>
          <p:cNvPr id="3" name="TextBox 2">
            <a:extLst>
              <a:ext uri="{FF2B5EF4-FFF2-40B4-BE49-F238E27FC236}">
                <a16:creationId xmlns:a16="http://schemas.microsoft.com/office/drawing/2014/main" id="{6BEFD890-A98A-EDF2-04CF-CDBEA3921FDD}"/>
              </a:ext>
            </a:extLst>
          </p:cNvPr>
          <p:cNvSpPr txBox="1"/>
          <p:nvPr/>
        </p:nvSpPr>
        <p:spPr>
          <a:xfrm>
            <a:off x="4749421" y="709684"/>
            <a:ext cx="4228497" cy="369332"/>
          </a:xfrm>
          <a:prstGeom prst="rect">
            <a:avLst/>
          </a:prstGeom>
          <a:noFill/>
        </p:spPr>
        <p:txBody>
          <a:bodyPr wrap="square" rtlCol="0">
            <a:spAutoFit/>
          </a:bodyPr>
          <a:lstStyle/>
          <a:p>
            <a:r>
              <a:rPr lang="en-US" sz="1800" b="1" dirty="0">
                <a:solidFill>
                  <a:schemeClr val="accent5">
                    <a:lumMod val="50000"/>
                  </a:schemeClr>
                </a:solidFill>
              </a:rPr>
              <a:t>The Three-Minute Breathing Space</a:t>
            </a:r>
          </a:p>
        </p:txBody>
      </p:sp>
      <p:sp>
        <p:nvSpPr>
          <p:cNvPr id="6" name="TextBox 5">
            <a:extLst>
              <a:ext uri="{FF2B5EF4-FFF2-40B4-BE49-F238E27FC236}">
                <a16:creationId xmlns:a16="http://schemas.microsoft.com/office/drawing/2014/main" id="{49CDB50C-9CB2-1F98-B29B-8344767E9BE3}"/>
              </a:ext>
            </a:extLst>
          </p:cNvPr>
          <p:cNvSpPr txBox="1"/>
          <p:nvPr/>
        </p:nvSpPr>
        <p:spPr>
          <a:xfrm>
            <a:off x="105000" y="108050"/>
            <a:ext cx="2726910" cy="276999"/>
          </a:xfrm>
          <a:prstGeom prst="rect">
            <a:avLst/>
          </a:prstGeom>
          <a:noFill/>
        </p:spPr>
        <p:txBody>
          <a:bodyPr wrap="square" rtlCol="0">
            <a:spAutoFit/>
          </a:bodyPr>
          <a:lstStyle/>
          <a:p>
            <a:r>
              <a:rPr lang="en-US" sz="1200" b="1" dirty="0">
                <a:solidFill>
                  <a:schemeClr val="accent6">
                    <a:lumMod val="50000"/>
                  </a:schemeClr>
                </a:solidFill>
              </a:rPr>
              <a:t>Asynchronous Activities</a:t>
            </a:r>
          </a:p>
        </p:txBody>
      </p:sp>
      <p:pic>
        <p:nvPicPr>
          <p:cNvPr id="7" name="Picture 6" descr="Qr code&#10;&#10;Description automatically generated">
            <a:extLst>
              <a:ext uri="{FF2B5EF4-FFF2-40B4-BE49-F238E27FC236}">
                <a16:creationId xmlns:a16="http://schemas.microsoft.com/office/drawing/2014/main" id="{8181953D-35A7-6BE7-149C-BFB0F3368B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59" y="3790493"/>
            <a:ext cx="1154943" cy="1154943"/>
          </a:xfrm>
          <a:prstGeom prst="rect">
            <a:avLst/>
          </a:prstGeom>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pic>
        <p:nvPicPr>
          <p:cNvPr id="251" name="Google Shape;251;p34" descr="Woman gesturing with finger"/>
          <p:cNvPicPr preferRelativeResize="0"/>
          <p:nvPr/>
        </p:nvPicPr>
        <p:blipFill>
          <a:blip r:embed="rId4" cstate="email">
            <a:extLst>
              <a:ext uri="{28A0092B-C50C-407E-A947-70E740481C1C}">
                <a14:useLocalDpi xmlns:a14="http://schemas.microsoft.com/office/drawing/2010/main"/>
              </a:ext>
            </a:extLst>
          </a:blip>
          <a:srcRect/>
          <a:stretch/>
        </p:blipFill>
        <p:spPr>
          <a:xfrm flipH="1">
            <a:off x="617880" y="606325"/>
            <a:ext cx="3726020" cy="3930850"/>
          </a:xfrm>
          <a:prstGeom prst="rect">
            <a:avLst/>
          </a:prstGeom>
          <a:noFill/>
          <a:ln>
            <a:noFill/>
          </a:ln>
        </p:spPr>
      </p:pic>
      <p:sp>
        <p:nvSpPr>
          <p:cNvPr id="252" name="Google Shape;252;p34"/>
          <p:cNvSpPr txBox="1">
            <a:spLocks noGrp="1"/>
          </p:cNvSpPr>
          <p:nvPr>
            <p:ph type="subTitle" idx="1"/>
          </p:nvPr>
        </p:nvSpPr>
        <p:spPr>
          <a:xfrm flipH="1">
            <a:off x="4800098" y="1053789"/>
            <a:ext cx="4228497" cy="34833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200" b="1" dirty="0">
                <a:latin typeface="Josefin Slab"/>
                <a:ea typeface="Josefin Slab"/>
                <a:cs typeface="Josefin Slab"/>
                <a:sym typeface="Josefin Slab"/>
              </a:rPr>
              <a:t>Goal</a:t>
            </a:r>
          </a:p>
          <a:p>
            <a:pPr marL="0" lvl="0" indent="0" algn="l" rtl="0">
              <a:spcBef>
                <a:spcPts val="0"/>
              </a:spcBef>
              <a:spcAft>
                <a:spcPts val="0"/>
              </a:spcAft>
              <a:buNone/>
            </a:pPr>
            <a:r>
              <a:rPr lang="es" sz="1200" dirty="0"/>
              <a:t>Incorporate quiet time to become more aware of and familiar with their internal experiences</a:t>
            </a:r>
          </a:p>
          <a:p>
            <a:pPr marL="0" lvl="0" indent="0" algn="l" rtl="0">
              <a:spcBef>
                <a:spcPts val="0"/>
              </a:spcBef>
              <a:spcAft>
                <a:spcPts val="0"/>
              </a:spcAft>
              <a:buNone/>
            </a:pPr>
            <a:endParaRPr lang="es" sz="1200" dirty="0">
              <a:latin typeface="Josefin Slab"/>
              <a:ea typeface="Josefin Slab"/>
              <a:cs typeface="Josefin Slab"/>
              <a:sym typeface="Josefin Slab"/>
            </a:endParaRPr>
          </a:p>
          <a:p>
            <a:pPr marL="0" lvl="0" indent="0" algn="l" rtl="0">
              <a:spcBef>
                <a:spcPts val="0"/>
              </a:spcBef>
              <a:spcAft>
                <a:spcPts val="0"/>
              </a:spcAft>
            </a:pPr>
            <a:r>
              <a:rPr lang="es" sz="1200" b="1" dirty="0">
                <a:solidFill>
                  <a:schemeClr val="tx1"/>
                </a:solidFill>
              </a:rPr>
              <a:t>Instructions</a:t>
            </a:r>
          </a:p>
          <a:p>
            <a:pPr marL="228600" lvl="0" indent="-228600" algn="l" rtl="0">
              <a:spcBef>
                <a:spcPts val="0"/>
              </a:spcBef>
              <a:spcAft>
                <a:spcPts val="0"/>
              </a:spcAft>
              <a:buFont typeface="+mj-lt"/>
              <a:buAutoNum type="arabicPeriod"/>
            </a:pPr>
            <a:r>
              <a:rPr lang="es" sz="1200" dirty="0"/>
              <a:t>Schedule time each day</a:t>
            </a:r>
          </a:p>
          <a:p>
            <a:pPr marL="228600" lvl="0" indent="-228600" algn="l" rtl="0">
              <a:spcBef>
                <a:spcPts val="0"/>
              </a:spcBef>
              <a:spcAft>
                <a:spcPts val="0"/>
              </a:spcAft>
              <a:buFont typeface="+mj-lt"/>
              <a:buAutoNum type="arabicPeriod"/>
            </a:pPr>
            <a:r>
              <a:rPr lang="es" sz="1200" dirty="0"/>
              <a:t>Turn everything off</a:t>
            </a:r>
          </a:p>
          <a:p>
            <a:pPr marL="228600" lvl="0" indent="-228600" algn="l" rtl="0">
              <a:spcBef>
                <a:spcPts val="0"/>
              </a:spcBef>
              <a:spcAft>
                <a:spcPts val="0"/>
              </a:spcAft>
              <a:buFont typeface="+mj-lt"/>
              <a:buAutoNum type="arabicPeriod"/>
            </a:pPr>
            <a:r>
              <a:rPr lang="es" sz="1200" dirty="0"/>
              <a:t>Journal the experience</a:t>
            </a:r>
          </a:p>
          <a:p>
            <a:pPr marL="685800" lvl="1" indent="-228600">
              <a:buFont typeface="+mj-lt"/>
              <a:buAutoNum type="arabicPeriod"/>
            </a:pPr>
            <a:r>
              <a:rPr lang="es" sz="1300" dirty="0"/>
              <a:t>When, What, Where, How Long, Reflection</a:t>
            </a:r>
          </a:p>
          <a:p>
            <a:pPr marL="228600" lvl="0" indent="-228600" algn="l" rtl="0">
              <a:spcBef>
                <a:spcPts val="0"/>
              </a:spcBef>
              <a:spcAft>
                <a:spcPts val="0"/>
              </a:spcAft>
              <a:buFont typeface="+mj-lt"/>
              <a:buAutoNum type="arabicPeriod"/>
            </a:pPr>
            <a:endParaRPr lang="es" sz="1200" dirty="0"/>
          </a:p>
          <a:p>
            <a:pPr marL="0" lvl="0" indent="0" algn="l" rtl="0">
              <a:spcBef>
                <a:spcPts val="0"/>
              </a:spcBef>
              <a:spcAft>
                <a:spcPts val="0"/>
              </a:spcAft>
            </a:pPr>
            <a:r>
              <a:rPr lang="en-US" sz="1200" b="1" dirty="0"/>
              <a:t>Application in Online Classroom</a:t>
            </a:r>
          </a:p>
          <a:p>
            <a:pPr marL="0" lvl="0" indent="0" algn="l" rtl="0">
              <a:spcBef>
                <a:spcPts val="0"/>
              </a:spcBef>
              <a:spcAft>
                <a:spcPts val="0"/>
              </a:spcAft>
            </a:pPr>
            <a:r>
              <a:rPr lang="en-US" sz="1200" dirty="0">
                <a:latin typeface="Josefin Slab"/>
                <a:ea typeface="Josefin Slab"/>
                <a:cs typeface="Josefin Slab"/>
                <a:sym typeface="Josefin Slab"/>
              </a:rPr>
              <a:t>Recommend that students </a:t>
            </a:r>
            <a:r>
              <a:rPr lang="en-US" sz="1200" dirty="0"/>
              <a:t>inject the three-minute breathing space activity:</a:t>
            </a:r>
          </a:p>
          <a:p>
            <a:pPr marL="171450" lvl="0" indent="-171450" algn="l" rtl="0">
              <a:spcBef>
                <a:spcPts val="0"/>
              </a:spcBef>
              <a:spcAft>
                <a:spcPts val="0"/>
              </a:spcAft>
              <a:buFont typeface="Arial" panose="020B0604020202020204" pitchFamily="34" charset="0"/>
              <a:buChar char="•"/>
            </a:pPr>
            <a:r>
              <a:rPr lang="en-US" sz="1200" dirty="0"/>
              <a:t>Before they switch roles </a:t>
            </a:r>
          </a:p>
          <a:p>
            <a:pPr marL="628650" lvl="1" indent="-171450">
              <a:buFont typeface="Arial" panose="020B0604020202020204" pitchFamily="34" charset="0"/>
              <a:buChar char="•"/>
            </a:pPr>
            <a:r>
              <a:rPr lang="en-US" dirty="0"/>
              <a:t>work or care-taker to academics</a:t>
            </a:r>
          </a:p>
          <a:p>
            <a:pPr marL="171450" lvl="0" indent="-171450" algn="l" rtl="0">
              <a:spcBef>
                <a:spcPts val="0"/>
              </a:spcBef>
              <a:spcAft>
                <a:spcPts val="0"/>
              </a:spcAft>
              <a:buFont typeface="Arial" panose="020B0604020202020204" pitchFamily="34" charset="0"/>
              <a:buChar char="•"/>
            </a:pPr>
            <a:r>
              <a:rPr lang="en-US" sz="1200" dirty="0"/>
              <a:t>in between academic activities</a:t>
            </a:r>
          </a:p>
          <a:p>
            <a:pPr marL="171450" lvl="0" indent="-171450" algn="l" rtl="0">
              <a:spcBef>
                <a:spcPts val="0"/>
              </a:spcBef>
              <a:spcAft>
                <a:spcPts val="0"/>
              </a:spcAft>
              <a:buFont typeface="Arial" panose="020B0604020202020204" pitchFamily="34" charset="0"/>
              <a:buChar char="•"/>
            </a:pPr>
            <a:r>
              <a:rPr lang="en-US" sz="1200" dirty="0"/>
              <a:t>when they are transferring from one course to another.</a:t>
            </a:r>
            <a:endParaRPr lang="en-US" sz="1200" dirty="0">
              <a:latin typeface="Josefin Slab"/>
              <a:ea typeface="Josefin Slab"/>
              <a:cs typeface="Josefin Slab"/>
              <a:sym typeface="Josefin Slab"/>
            </a:endParaRPr>
          </a:p>
        </p:txBody>
      </p:sp>
      <p:sp>
        <p:nvSpPr>
          <p:cNvPr id="2" name="Google Shape;252;p34">
            <a:extLst>
              <a:ext uri="{FF2B5EF4-FFF2-40B4-BE49-F238E27FC236}">
                <a16:creationId xmlns:a16="http://schemas.microsoft.com/office/drawing/2014/main" id="{F019F5D8-29FB-B3DD-E07F-E4FF8C700C7C}"/>
              </a:ext>
            </a:extLst>
          </p:cNvPr>
          <p:cNvSpPr txBox="1">
            <a:spLocks/>
          </p:cNvSpPr>
          <p:nvPr/>
        </p:nvSpPr>
        <p:spPr>
          <a:xfrm flipH="1">
            <a:off x="6677796" y="4769187"/>
            <a:ext cx="2350800"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lgn="r"/>
            <a:r>
              <a:rPr lang="en-US" sz="1200" dirty="0"/>
              <a:t>(Positive Psychology, 2021)</a:t>
            </a:r>
          </a:p>
        </p:txBody>
      </p:sp>
      <p:sp>
        <p:nvSpPr>
          <p:cNvPr id="3" name="TextBox 2">
            <a:extLst>
              <a:ext uri="{FF2B5EF4-FFF2-40B4-BE49-F238E27FC236}">
                <a16:creationId xmlns:a16="http://schemas.microsoft.com/office/drawing/2014/main" id="{6BEFD890-A98A-EDF2-04CF-CDBEA3921FDD}"/>
              </a:ext>
            </a:extLst>
          </p:cNvPr>
          <p:cNvSpPr txBox="1"/>
          <p:nvPr/>
        </p:nvSpPr>
        <p:spPr>
          <a:xfrm>
            <a:off x="4749421" y="709684"/>
            <a:ext cx="4228497" cy="369332"/>
          </a:xfrm>
          <a:prstGeom prst="rect">
            <a:avLst/>
          </a:prstGeom>
          <a:noFill/>
        </p:spPr>
        <p:txBody>
          <a:bodyPr wrap="square" rtlCol="0">
            <a:spAutoFit/>
          </a:bodyPr>
          <a:lstStyle/>
          <a:p>
            <a:r>
              <a:rPr lang="en-US" sz="1800" b="1" dirty="0">
                <a:solidFill>
                  <a:schemeClr val="accent5">
                    <a:lumMod val="50000"/>
                  </a:schemeClr>
                </a:solidFill>
              </a:rPr>
              <a:t>Creating Quiet Time</a:t>
            </a:r>
          </a:p>
        </p:txBody>
      </p:sp>
      <p:sp>
        <p:nvSpPr>
          <p:cNvPr id="4" name="TextBox 3">
            <a:extLst>
              <a:ext uri="{FF2B5EF4-FFF2-40B4-BE49-F238E27FC236}">
                <a16:creationId xmlns:a16="http://schemas.microsoft.com/office/drawing/2014/main" id="{35AD2EE6-E9E4-314A-6C5F-E2F8D6F54439}"/>
              </a:ext>
            </a:extLst>
          </p:cNvPr>
          <p:cNvSpPr txBox="1"/>
          <p:nvPr/>
        </p:nvSpPr>
        <p:spPr>
          <a:xfrm>
            <a:off x="105000" y="108050"/>
            <a:ext cx="2726910" cy="276999"/>
          </a:xfrm>
          <a:prstGeom prst="rect">
            <a:avLst/>
          </a:prstGeom>
          <a:noFill/>
        </p:spPr>
        <p:txBody>
          <a:bodyPr wrap="square" rtlCol="0">
            <a:spAutoFit/>
          </a:bodyPr>
          <a:lstStyle/>
          <a:p>
            <a:r>
              <a:rPr lang="en-US" sz="1200" b="1" dirty="0">
                <a:solidFill>
                  <a:schemeClr val="accent6">
                    <a:lumMod val="50000"/>
                  </a:schemeClr>
                </a:solidFill>
              </a:rPr>
              <a:t>Asynchronous Activities</a:t>
            </a:r>
          </a:p>
        </p:txBody>
      </p:sp>
      <p:pic>
        <p:nvPicPr>
          <p:cNvPr id="6" name="Picture 5" descr="Qr code&#10;&#10;Description automatically generated">
            <a:extLst>
              <a:ext uri="{FF2B5EF4-FFF2-40B4-BE49-F238E27FC236}">
                <a16:creationId xmlns:a16="http://schemas.microsoft.com/office/drawing/2014/main" id="{9D39632E-4065-8756-D6C2-2CA99897A6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59" y="3790492"/>
            <a:ext cx="1154943" cy="1154943"/>
          </a:xfrm>
          <a:prstGeom prst="rect">
            <a:avLst/>
          </a:prstGeom>
        </p:spPr>
      </p:pic>
    </p:spTree>
    <p:custDataLst>
      <p:tags r:id="rId1"/>
    </p:custDataLst>
    <p:extLst>
      <p:ext uri="{BB962C8B-B14F-4D97-AF65-F5344CB8AC3E}">
        <p14:creationId xmlns:p14="http://schemas.microsoft.com/office/powerpoint/2010/main" val="340552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pic>
        <p:nvPicPr>
          <p:cNvPr id="251" name="Google Shape;251;p34" descr="Woman posing for camera"/>
          <p:cNvPicPr preferRelativeResize="0"/>
          <p:nvPr/>
        </p:nvPicPr>
        <p:blipFill>
          <a:blip r:embed="rId4" cstate="email">
            <a:extLst>
              <a:ext uri="{28A0092B-C50C-407E-A947-70E740481C1C}">
                <a14:useLocalDpi xmlns:a14="http://schemas.microsoft.com/office/drawing/2010/main"/>
              </a:ext>
            </a:extLst>
          </a:blip>
          <a:srcRect/>
          <a:stretch/>
        </p:blipFill>
        <p:spPr>
          <a:xfrm flipH="1">
            <a:off x="617880" y="606325"/>
            <a:ext cx="3726020" cy="3930850"/>
          </a:xfrm>
          <a:prstGeom prst="rect">
            <a:avLst/>
          </a:prstGeom>
          <a:noFill/>
          <a:ln>
            <a:noFill/>
          </a:ln>
        </p:spPr>
      </p:pic>
      <p:sp>
        <p:nvSpPr>
          <p:cNvPr id="252" name="Google Shape;252;p34"/>
          <p:cNvSpPr txBox="1">
            <a:spLocks noGrp="1"/>
          </p:cNvSpPr>
          <p:nvPr>
            <p:ph type="subTitle" idx="1"/>
          </p:nvPr>
        </p:nvSpPr>
        <p:spPr>
          <a:xfrm flipH="1">
            <a:off x="4800097" y="1017461"/>
            <a:ext cx="4228497" cy="34163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200" b="1" dirty="0">
                <a:latin typeface="Josefin Slab"/>
                <a:ea typeface="Josefin Slab"/>
                <a:cs typeface="Josefin Slab"/>
                <a:sym typeface="Josefin Slab"/>
              </a:rPr>
              <a:t>Goal</a:t>
            </a:r>
          </a:p>
          <a:p>
            <a:pPr marL="0" lvl="0" indent="0" algn="l" rtl="0">
              <a:spcBef>
                <a:spcPts val="0"/>
              </a:spcBef>
              <a:spcAft>
                <a:spcPts val="0"/>
              </a:spcAft>
              <a:buNone/>
            </a:pPr>
            <a:r>
              <a:rPr lang="es" sz="1200" dirty="0"/>
              <a:t>Recognize distorted thinking and reduce the negative impact. </a:t>
            </a:r>
            <a:r>
              <a:rPr lang="en-US" sz="1200" dirty="0"/>
              <a:t>To combat “impostor syndrome” or assessment anxiety. </a:t>
            </a:r>
            <a:endParaRPr lang="es" sz="1200" dirty="0">
              <a:latin typeface="Josefin Slab"/>
              <a:ea typeface="Josefin Slab"/>
              <a:cs typeface="Josefin Slab"/>
              <a:sym typeface="Josefin Slab"/>
            </a:endParaRPr>
          </a:p>
          <a:p>
            <a:pPr marL="0" lvl="0" indent="0" algn="l" rtl="0">
              <a:spcBef>
                <a:spcPts val="0"/>
              </a:spcBef>
              <a:spcAft>
                <a:spcPts val="0"/>
              </a:spcAft>
              <a:buNone/>
            </a:pPr>
            <a:endParaRPr lang="es" sz="1200" b="1" dirty="0">
              <a:latin typeface="Josefin Slab"/>
              <a:ea typeface="Josefin Slab"/>
              <a:cs typeface="Josefin Slab"/>
              <a:sym typeface="Josefin Slab"/>
            </a:endParaRPr>
          </a:p>
          <a:p>
            <a:pPr marL="0" lvl="0" indent="0" algn="l" rtl="0">
              <a:spcBef>
                <a:spcPts val="0"/>
              </a:spcBef>
              <a:spcAft>
                <a:spcPts val="0"/>
              </a:spcAft>
              <a:buNone/>
            </a:pPr>
            <a:r>
              <a:rPr lang="es" sz="1200" b="1" dirty="0">
                <a:latin typeface="Josefin Slab"/>
                <a:ea typeface="Josefin Slab"/>
                <a:cs typeface="Josefin Slab"/>
                <a:sym typeface="Josefin Slab"/>
              </a:rPr>
              <a:t>Understanding Cognitive Distortions</a:t>
            </a:r>
          </a:p>
          <a:p>
            <a:pPr marL="0" lvl="0" indent="0" algn="l" rtl="0">
              <a:spcBef>
                <a:spcPts val="0"/>
              </a:spcBef>
              <a:spcAft>
                <a:spcPts val="0"/>
              </a:spcAft>
            </a:pPr>
            <a:r>
              <a:rPr lang="es" sz="1200" dirty="0">
                <a:latin typeface="Josefin Slab"/>
                <a:ea typeface="Josefin Slab"/>
                <a:cs typeface="Josefin Slab"/>
                <a:sym typeface="Josefin Slab"/>
              </a:rPr>
              <a:t>Ways our minds convince us of something that is not true that make us feel bad about ourselves or unprepared.</a:t>
            </a:r>
          </a:p>
          <a:p>
            <a:pPr marL="0" lvl="0" indent="0" algn="l" rtl="0">
              <a:spcBef>
                <a:spcPts val="0"/>
              </a:spcBef>
              <a:spcAft>
                <a:spcPts val="0"/>
              </a:spcAft>
            </a:pPr>
            <a:endParaRPr lang="es" sz="1200" dirty="0"/>
          </a:p>
          <a:p>
            <a:pPr marL="0" lvl="0" indent="0" algn="l" rtl="0">
              <a:spcBef>
                <a:spcPts val="0"/>
              </a:spcBef>
              <a:spcAft>
                <a:spcPts val="0"/>
              </a:spcAft>
            </a:pPr>
            <a:r>
              <a:rPr lang="es" sz="1200" b="1" dirty="0">
                <a:latin typeface="Josefin Slab"/>
                <a:ea typeface="Josefin Slab"/>
                <a:cs typeface="Josefin Slab"/>
                <a:sym typeface="Josefin Slab"/>
              </a:rPr>
              <a:t>11 Common Cognitive Distortions</a:t>
            </a:r>
            <a:endParaRPr lang="es" sz="1200" b="1" dirty="0"/>
          </a:p>
          <a:p>
            <a:pPr marL="0" lvl="0" indent="0" algn="l" rtl="0">
              <a:spcBef>
                <a:spcPts val="0"/>
              </a:spcBef>
              <a:spcAft>
                <a:spcPts val="0"/>
              </a:spcAft>
            </a:pPr>
            <a:endParaRPr lang="es" sz="1200" dirty="0"/>
          </a:p>
          <a:p>
            <a:pPr marL="0" lvl="0" indent="0" algn="l" rtl="0">
              <a:spcBef>
                <a:spcPts val="0"/>
              </a:spcBef>
              <a:spcAft>
                <a:spcPts val="0"/>
              </a:spcAft>
            </a:pPr>
            <a:r>
              <a:rPr lang="es" sz="1200" b="1" dirty="0"/>
              <a:t>Application in Online Classroom</a:t>
            </a:r>
          </a:p>
          <a:p>
            <a:pPr marL="0" lvl="0" indent="0" algn="l" rtl="0">
              <a:spcBef>
                <a:spcPts val="0"/>
              </a:spcBef>
              <a:spcAft>
                <a:spcPts val="0"/>
              </a:spcAft>
            </a:pPr>
            <a:r>
              <a:rPr lang="es" sz="1200" dirty="0">
                <a:latin typeface="Josefin Slab"/>
                <a:ea typeface="Josefin Slab"/>
                <a:cs typeface="Josefin Slab"/>
                <a:sym typeface="Josefin Slab"/>
              </a:rPr>
              <a:t>Writing assignment in a personal academic reflections or journal. </a:t>
            </a:r>
            <a:endParaRPr lang="es" sz="1200" dirty="0"/>
          </a:p>
          <a:p>
            <a:pPr marL="171450" lvl="0" indent="-171450" algn="l" rtl="0">
              <a:spcBef>
                <a:spcPts val="0"/>
              </a:spcBef>
              <a:spcAft>
                <a:spcPts val="0"/>
              </a:spcAft>
              <a:buFont typeface="Arial" panose="020B0604020202020204" pitchFamily="34" charset="0"/>
              <a:buChar char="•"/>
            </a:pPr>
            <a:r>
              <a:rPr lang="en-US" sz="1200" dirty="0"/>
              <a:t>Worksheet of feelings, thoughts, cognitive distortion</a:t>
            </a:r>
            <a:endParaRPr sz="1200" dirty="0">
              <a:latin typeface="Josefin Slab"/>
              <a:ea typeface="Josefin Slab"/>
              <a:cs typeface="Josefin Slab"/>
              <a:sym typeface="Josefin Slab"/>
            </a:endParaRPr>
          </a:p>
        </p:txBody>
      </p:sp>
      <p:sp>
        <p:nvSpPr>
          <p:cNvPr id="2" name="Google Shape;252;p34">
            <a:extLst>
              <a:ext uri="{FF2B5EF4-FFF2-40B4-BE49-F238E27FC236}">
                <a16:creationId xmlns:a16="http://schemas.microsoft.com/office/drawing/2014/main" id="{F019F5D8-29FB-B3DD-E07F-E4FF8C700C7C}"/>
              </a:ext>
            </a:extLst>
          </p:cNvPr>
          <p:cNvSpPr txBox="1">
            <a:spLocks/>
          </p:cNvSpPr>
          <p:nvPr/>
        </p:nvSpPr>
        <p:spPr>
          <a:xfrm flipH="1">
            <a:off x="6677796" y="4769187"/>
            <a:ext cx="2350800"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lgn="r"/>
            <a:r>
              <a:rPr lang="en-US" sz="1200" dirty="0"/>
              <a:t>(Positive Psychology, 2021)</a:t>
            </a:r>
          </a:p>
        </p:txBody>
      </p:sp>
      <p:sp>
        <p:nvSpPr>
          <p:cNvPr id="3" name="TextBox 2">
            <a:extLst>
              <a:ext uri="{FF2B5EF4-FFF2-40B4-BE49-F238E27FC236}">
                <a16:creationId xmlns:a16="http://schemas.microsoft.com/office/drawing/2014/main" id="{6BEFD890-A98A-EDF2-04CF-CDBEA3921FDD}"/>
              </a:ext>
            </a:extLst>
          </p:cNvPr>
          <p:cNvSpPr txBox="1"/>
          <p:nvPr/>
        </p:nvSpPr>
        <p:spPr>
          <a:xfrm>
            <a:off x="4749421" y="709684"/>
            <a:ext cx="4228497" cy="307777"/>
          </a:xfrm>
          <a:prstGeom prst="rect">
            <a:avLst/>
          </a:prstGeom>
          <a:noFill/>
        </p:spPr>
        <p:txBody>
          <a:bodyPr wrap="square" rtlCol="0">
            <a:spAutoFit/>
          </a:bodyPr>
          <a:lstStyle/>
          <a:p>
            <a:r>
              <a:rPr lang="en-US" b="1" dirty="0">
                <a:solidFill>
                  <a:schemeClr val="accent5">
                    <a:lumMod val="50000"/>
                  </a:schemeClr>
                </a:solidFill>
              </a:rPr>
              <a:t>Increasing Awareness of Cognitive Distortions</a:t>
            </a:r>
          </a:p>
        </p:txBody>
      </p:sp>
      <p:sp>
        <p:nvSpPr>
          <p:cNvPr id="4" name="TextBox 3">
            <a:extLst>
              <a:ext uri="{FF2B5EF4-FFF2-40B4-BE49-F238E27FC236}">
                <a16:creationId xmlns:a16="http://schemas.microsoft.com/office/drawing/2014/main" id="{E215CFC5-5706-A2FC-AF23-C127DAC730C5}"/>
              </a:ext>
            </a:extLst>
          </p:cNvPr>
          <p:cNvSpPr txBox="1"/>
          <p:nvPr/>
        </p:nvSpPr>
        <p:spPr>
          <a:xfrm>
            <a:off x="105000" y="108050"/>
            <a:ext cx="2726910" cy="276999"/>
          </a:xfrm>
          <a:prstGeom prst="rect">
            <a:avLst/>
          </a:prstGeom>
          <a:noFill/>
        </p:spPr>
        <p:txBody>
          <a:bodyPr wrap="square" rtlCol="0">
            <a:spAutoFit/>
          </a:bodyPr>
          <a:lstStyle/>
          <a:p>
            <a:r>
              <a:rPr lang="en-US" sz="1200" b="1" dirty="0">
                <a:solidFill>
                  <a:schemeClr val="accent6">
                    <a:lumMod val="50000"/>
                  </a:schemeClr>
                </a:solidFill>
              </a:rPr>
              <a:t>Asynchronous Activities</a:t>
            </a:r>
          </a:p>
        </p:txBody>
      </p:sp>
      <p:pic>
        <p:nvPicPr>
          <p:cNvPr id="5" name="Picture 4" descr="Qr code&#10;&#10;Description automatically generated">
            <a:extLst>
              <a:ext uri="{FF2B5EF4-FFF2-40B4-BE49-F238E27FC236}">
                <a16:creationId xmlns:a16="http://schemas.microsoft.com/office/drawing/2014/main" id="{E40966B9-3E60-CEC2-40F0-B2FD0677F8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2359" y="3790491"/>
            <a:ext cx="1154943" cy="1154943"/>
          </a:xfrm>
          <a:prstGeom prst="rect">
            <a:avLst/>
          </a:prstGeom>
        </p:spPr>
      </p:pic>
    </p:spTree>
    <p:custDataLst>
      <p:tags r:id="rId1"/>
    </p:custDataLst>
    <p:extLst>
      <p:ext uri="{BB962C8B-B14F-4D97-AF65-F5344CB8AC3E}">
        <p14:creationId xmlns:p14="http://schemas.microsoft.com/office/powerpoint/2010/main" val="85518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DIGITAL MINDFULNESS EXERCISES</a:t>
            </a:r>
            <a:endParaRPr dirty="0"/>
          </a:p>
        </p:txBody>
      </p:sp>
      <p:sp>
        <p:nvSpPr>
          <p:cNvPr id="2" name="Google Shape;252;p34">
            <a:extLst>
              <a:ext uri="{FF2B5EF4-FFF2-40B4-BE49-F238E27FC236}">
                <a16:creationId xmlns:a16="http://schemas.microsoft.com/office/drawing/2014/main" id="{F019F5D8-29FB-B3DD-E07F-E4FF8C700C7C}"/>
              </a:ext>
            </a:extLst>
          </p:cNvPr>
          <p:cNvSpPr txBox="1">
            <a:spLocks/>
          </p:cNvSpPr>
          <p:nvPr/>
        </p:nvSpPr>
        <p:spPr>
          <a:xfrm flipH="1">
            <a:off x="5233918" y="4769187"/>
            <a:ext cx="3869742" cy="32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434343"/>
              </a:buClr>
              <a:buSzPts val="1100"/>
              <a:buFont typeface="Josefin Slab"/>
              <a:buNone/>
              <a:defRPr sz="1100" b="0" i="0" u="none" strike="noStrike" cap="none">
                <a:solidFill>
                  <a:srgbClr val="434343"/>
                </a:solidFill>
                <a:latin typeface="Josefin Slab"/>
                <a:ea typeface="Josefin Slab"/>
                <a:cs typeface="Josefin Slab"/>
                <a:sym typeface="Josefin Slab"/>
              </a:defRPr>
            </a:lvl1pPr>
            <a:lvl2pPr marL="914400" marR="0" lvl="1"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2pPr>
            <a:lvl3pPr marL="1371600" marR="0" lvl="2"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3pPr>
            <a:lvl4pPr marL="1828800" marR="0" lvl="3"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4pPr>
            <a:lvl5pPr marL="2286000" marR="0" lvl="4"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5pPr>
            <a:lvl6pPr marL="2743200" marR="0" lvl="5"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6pPr>
            <a:lvl7pPr marL="3200400" marR="0" lvl="6"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7pPr>
            <a:lvl8pPr marL="3657600" marR="0" lvl="7"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8pPr>
            <a:lvl9pPr marL="4114800" marR="0" lvl="8" indent="-317500" algn="l" rtl="0">
              <a:lnSpc>
                <a:spcPct val="100000"/>
              </a:lnSpc>
              <a:spcBef>
                <a:spcPts val="0"/>
              </a:spcBef>
              <a:spcAft>
                <a:spcPts val="0"/>
              </a:spcAft>
              <a:buClr>
                <a:srgbClr val="434343"/>
              </a:buClr>
              <a:buSzPts val="1200"/>
              <a:buFont typeface="Josefin Slab"/>
              <a:buNone/>
              <a:defRPr sz="1200" b="0" i="0" u="none" strike="noStrike" cap="none">
                <a:solidFill>
                  <a:srgbClr val="434343"/>
                </a:solidFill>
                <a:latin typeface="Josefin Slab"/>
                <a:ea typeface="Josefin Slab"/>
                <a:cs typeface="Josefin Slab"/>
                <a:sym typeface="Josefin Slab"/>
              </a:defRPr>
            </a:lvl9pPr>
          </a:lstStyle>
          <a:p>
            <a:pPr marL="0" indent="0" algn="r"/>
            <a:r>
              <a:rPr lang="en-US" sz="900" dirty="0"/>
              <a:t>(Adapted from </a:t>
            </a:r>
            <a:r>
              <a:rPr lang="en-US" sz="900" dirty="0" err="1"/>
              <a:t>Levelhead</a:t>
            </a:r>
            <a:r>
              <a:rPr lang="en-US" sz="900" dirty="0"/>
              <a:t> Mindful challenge)</a:t>
            </a:r>
          </a:p>
        </p:txBody>
      </p:sp>
      <p:sp>
        <p:nvSpPr>
          <p:cNvPr id="3" name="TextBox 2">
            <a:extLst>
              <a:ext uri="{FF2B5EF4-FFF2-40B4-BE49-F238E27FC236}">
                <a16:creationId xmlns:a16="http://schemas.microsoft.com/office/drawing/2014/main" id="{6BEFD890-A98A-EDF2-04CF-CDBEA3921FDD}"/>
              </a:ext>
            </a:extLst>
          </p:cNvPr>
          <p:cNvSpPr txBox="1"/>
          <p:nvPr/>
        </p:nvSpPr>
        <p:spPr>
          <a:xfrm>
            <a:off x="2477484" y="385049"/>
            <a:ext cx="4217027" cy="307777"/>
          </a:xfrm>
          <a:prstGeom prst="rect">
            <a:avLst/>
          </a:prstGeom>
          <a:noFill/>
        </p:spPr>
        <p:txBody>
          <a:bodyPr wrap="square" rtlCol="0">
            <a:spAutoFit/>
          </a:bodyPr>
          <a:lstStyle/>
          <a:p>
            <a:pPr algn="ctr"/>
            <a:r>
              <a:rPr lang="en-US" b="1" dirty="0">
                <a:solidFill>
                  <a:schemeClr val="accent5">
                    <a:lumMod val="50000"/>
                  </a:schemeClr>
                </a:solidFill>
              </a:rPr>
              <a:t>Additional Simple Daily Mindful Activities</a:t>
            </a:r>
          </a:p>
        </p:txBody>
      </p:sp>
      <p:sp>
        <p:nvSpPr>
          <p:cNvPr id="4" name="TextBox 3">
            <a:extLst>
              <a:ext uri="{FF2B5EF4-FFF2-40B4-BE49-F238E27FC236}">
                <a16:creationId xmlns:a16="http://schemas.microsoft.com/office/drawing/2014/main" id="{E215CFC5-5706-A2FC-AF23-C127DAC730C5}"/>
              </a:ext>
            </a:extLst>
          </p:cNvPr>
          <p:cNvSpPr txBox="1"/>
          <p:nvPr/>
        </p:nvSpPr>
        <p:spPr>
          <a:xfrm>
            <a:off x="105000" y="108050"/>
            <a:ext cx="2726910" cy="276999"/>
          </a:xfrm>
          <a:prstGeom prst="rect">
            <a:avLst/>
          </a:prstGeom>
          <a:noFill/>
        </p:spPr>
        <p:txBody>
          <a:bodyPr wrap="square" rtlCol="0">
            <a:spAutoFit/>
          </a:bodyPr>
          <a:lstStyle/>
          <a:p>
            <a:r>
              <a:rPr lang="en-US" sz="1200" b="1" dirty="0">
                <a:solidFill>
                  <a:schemeClr val="accent6">
                    <a:lumMod val="50000"/>
                  </a:schemeClr>
                </a:solidFill>
              </a:rPr>
              <a:t>Asynchronous Activities</a:t>
            </a:r>
          </a:p>
        </p:txBody>
      </p:sp>
      <p:pic>
        <p:nvPicPr>
          <p:cNvPr id="7" name="Picture 6">
            <a:extLst>
              <a:ext uri="{FF2B5EF4-FFF2-40B4-BE49-F238E27FC236}">
                <a16:creationId xmlns:a16="http://schemas.microsoft.com/office/drawing/2014/main" id="{202A4DA2-446B-62B9-88C5-939D080677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7484" y="711545"/>
            <a:ext cx="4217027" cy="4206088"/>
          </a:xfrm>
          <a:prstGeom prst="rect">
            <a:avLst/>
          </a:prstGeom>
        </p:spPr>
      </p:pic>
    </p:spTree>
    <p:custDataLst>
      <p:tags r:id="rId1"/>
    </p:custDataLst>
    <p:extLst>
      <p:ext uri="{BB962C8B-B14F-4D97-AF65-F5344CB8AC3E}">
        <p14:creationId xmlns:p14="http://schemas.microsoft.com/office/powerpoint/2010/main" val="3131792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43" descr="Lotus flower in bloom"/>
          <p:cNvPicPr preferRelativeResize="0"/>
          <p:nvPr/>
        </p:nvPicPr>
        <p:blipFill>
          <a:blip r:embed="rId4" cstate="email">
            <a:extLst>
              <a:ext uri="{28A0092B-C50C-407E-A947-70E740481C1C}">
                <a14:useLocalDpi xmlns:a14="http://schemas.microsoft.com/office/drawing/2010/main"/>
              </a:ext>
            </a:extLst>
          </a:blip>
          <a:srcRect/>
          <a:stretch/>
        </p:blipFill>
        <p:spPr>
          <a:xfrm>
            <a:off x="640263" y="0"/>
            <a:ext cx="7863470" cy="4756595"/>
          </a:xfrm>
          <a:prstGeom prst="rect">
            <a:avLst/>
          </a:prstGeom>
          <a:noFill/>
          <a:ln>
            <a:noFill/>
          </a:ln>
        </p:spPr>
      </p:pic>
      <p:sp>
        <p:nvSpPr>
          <p:cNvPr id="581" name="Google Shape;581;p43"/>
          <p:cNvSpPr/>
          <p:nvPr/>
        </p:nvSpPr>
        <p:spPr>
          <a:xfrm flipH="1">
            <a:off x="-1" y="1665027"/>
            <a:ext cx="9144000" cy="1214652"/>
          </a:xfrm>
          <a:prstGeom prst="rect">
            <a:avLst/>
          </a:prstGeom>
          <a:solidFill>
            <a:srgbClr val="666666">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txBox="1">
            <a:spLocks noGrp="1"/>
          </p:cNvSpPr>
          <p:nvPr>
            <p:ph type="title" idx="4294967295"/>
          </p:nvPr>
        </p:nvSpPr>
        <p:spPr>
          <a:xfrm>
            <a:off x="640263" y="2005952"/>
            <a:ext cx="7863470" cy="565797"/>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solidFill>
                  <a:srgbClr val="FFFFFF"/>
                </a:solidFill>
              </a:rPr>
              <a:t>04</a:t>
            </a:r>
            <a:r>
              <a:rPr lang="es" sz="2400" b="1" dirty="0">
                <a:solidFill>
                  <a:srgbClr val="FFFFFF"/>
                </a:solidFill>
              </a:rPr>
              <a:t> EVMS &amp; PARTNER INITIATIVES</a:t>
            </a:r>
            <a:endParaRPr sz="2400" b="1" dirty="0">
              <a:solidFill>
                <a:srgbClr val="FFFFFF"/>
              </a:solidFill>
            </a:endParaRPr>
          </a:p>
        </p:txBody>
      </p:sp>
    </p:spTree>
    <p:custDataLst>
      <p:tags r:id="rId1"/>
    </p:custDataLst>
    <p:extLst>
      <p:ext uri="{BB962C8B-B14F-4D97-AF65-F5344CB8AC3E}">
        <p14:creationId xmlns:p14="http://schemas.microsoft.com/office/powerpoint/2010/main" val="1015476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66"/>
        <p:cNvGrpSpPr/>
        <p:nvPr/>
      </p:nvGrpSpPr>
      <p:grpSpPr>
        <a:xfrm>
          <a:off x="0" y="0"/>
          <a:ext cx="0" cy="0"/>
          <a:chOff x="0" y="0"/>
          <a:chExt cx="0" cy="0"/>
        </a:xfrm>
      </p:grpSpPr>
      <p:pic>
        <p:nvPicPr>
          <p:cNvPr id="167" name="Google Shape;167;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7613" y="0"/>
            <a:ext cx="7866900" cy="4761252"/>
          </a:xfrm>
          <a:prstGeom prst="rect">
            <a:avLst/>
          </a:prstGeom>
          <a:noFill/>
          <a:ln>
            <a:noFill/>
          </a:ln>
        </p:spPr>
      </p:pic>
      <p:sp>
        <p:nvSpPr>
          <p:cNvPr id="168" name="Google Shape;168;p28"/>
          <p:cNvSpPr/>
          <p:nvPr/>
        </p:nvSpPr>
        <p:spPr>
          <a:xfrm flipH="1">
            <a:off x="639488" y="575"/>
            <a:ext cx="7866900" cy="4760100"/>
          </a:xfrm>
          <a:prstGeom prst="rect">
            <a:avLst/>
          </a:prstGeom>
          <a:solidFill>
            <a:srgbClr val="666666">
              <a:alpha val="21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28"/>
          <p:cNvSpPr txBox="1">
            <a:spLocks noGrp="1"/>
          </p:cNvSpPr>
          <p:nvPr>
            <p:ph type="ctrTitle"/>
          </p:nvPr>
        </p:nvSpPr>
        <p:spPr>
          <a:xfrm>
            <a:off x="1493302" y="817675"/>
            <a:ext cx="2629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FFFFF"/>
                </a:solidFill>
              </a:rPr>
              <a:t>MIND THE HYPE</a:t>
            </a:r>
            <a:endParaRPr b="1" dirty="0">
              <a:solidFill>
                <a:srgbClr val="FFFFFF"/>
              </a:solidFill>
            </a:endParaRPr>
          </a:p>
        </p:txBody>
      </p:sp>
      <p:sp>
        <p:nvSpPr>
          <p:cNvPr id="170" name="Google Shape;170;p28"/>
          <p:cNvSpPr txBox="1">
            <a:spLocks noGrp="1"/>
          </p:cNvSpPr>
          <p:nvPr>
            <p:ph type="subTitle" idx="1"/>
          </p:nvPr>
        </p:nvSpPr>
        <p:spPr>
          <a:xfrm>
            <a:off x="1493295" y="1279150"/>
            <a:ext cx="3243000" cy="3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FFFFFF"/>
                </a:solidFill>
              </a:rPr>
              <a:t>Evolving science behind the adoption of mindfulness</a:t>
            </a:r>
            <a:endParaRPr sz="1100" dirty="0">
              <a:solidFill>
                <a:srgbClr val="FFFFFF"/>
              </a:solidFill>
            </a:endParaRPr>
          </a:p>
        </p:txBody>
      </p:sp>
      <p:sp>
        <p:nvSpPr>
          <p:cNvPr id="171" name="Google Shape;171;p28"/>
          <p:cNvSpPr txBox="1">
            <a:spLocks noGrp="1"/>
          </p:cNvSpPr>
          <p:nvPr>
            <p:ph type="title" idx="8"/>
          </p:nvPr>
        </p:nvSpPr>
        <p:spPr>
          <a:xfrm>
            <a:off x="1493302" y="1774104"/>
            <a:ext cx="1753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b="1" dirty="0">
                <a:solidFill>
                  <a:srgbClr val="FFFFFF"/>
                </a:solidFill>
              </a:rPr>
              <a:t>01</a:t>
            </a:r>
            <a:endParaRPr b="1" dirty="0">
              <a:solidFill>
                <a:srgbClr val="FFFFFF"/>
              </a:solidFill>
            </a:endParaRPr>
          </a:p>
        </p:txBody>
      </p:sp>
      <p:sp>
        <p:nvSpPr>
          <p:cNvPr id="172" name="Google Shape;172;p28"/>
          <p:cNvSpPr txBox="1">
            <a:spLocks noGrp="1"/>
          </p:cNvSpPr>
          <p:nvPr>
            <p:ph type="ctrTitle" idx="2"/>
          </p:nvPr>
        </p:nvSpPr>
        <p:spPr>
          <a:xfrm>
            <a:off x="1493302" y="2999000"/>
            <a:ext cx="2629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FFFFF"/>
                </a:solidFill>
              </a:rPr>
              <a:t>DIGITAL MINDFULNESS</a:t>
            </a:r>
            <a:endParaRPr dirty="0">
              <a:solidFill>
                <a:srgbClr val="FFFFFF"/>
              </a:solidFill>
            </a:endParaRPr>
          </a:p>
        </p:txBody>
      </p:sp>
      <p:sp>
        <p:nvSpPr>
          <p:cNvPr id="173" name="Google Shape;173;p28"/>
          <p:cNvSpPr txBox="1">
            <a:spLocks noGrp="1"/>
          </p:cNvSpPr>
          <p:nvPr>
            <p:ph type="subTitle" idx="3"/>
          </p:nvPr>
        </p:nvSpPr>
        <p:spPr>
          <a:xfrm>
            <a:off x="1493295" y="3460475"/>
            <a:ext cx="3243000" cy="3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FFFFFF"/>
                </a:solidFill>
              </a:rPr>
              <a:t>How can mindfulness be implemented online</a:t>
            </a:r>
            <a:endParaRPr dirty="0">
              <a:solidFill>
                <a:srgbClr val="FFFFFF"/>
              </a:solidFill>
            </a:endParaRPr>
          </a:p>
        </p:txBody>
      </p:sp>
      <p:sp>
        <p:nvSpPr>
          <p:cNvPr id="174" name="Google Shape;174;p28"/>
          <p:cNvSpPr txBox="1">
            <a:spLocks noGrp="1"/>
          </p:cNvSpPr>
          <p:nvPr>
            <p:ph type="ctrTitle" idx="4"/>
          </p:nvPr>
        </p:nvSpPr>
        <p:spPr>
          <a:xfrm>
            <a:off x="4736227" y="817675"/>
            <a:ext cx="2629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FFFFF"/>
                </a:solidFill>
              </a:rPr>
              <a:t>ONLINE LEARNERS</a:t>
            </a:r>
            <a:endParaRPr dirty="0">
              <a:solidFill>
                <a:srgbClr val="FFFFFF"/>
              </a:solidFill>
            </a:endParaRPr>
          </a:p>
        </p:txBody>
      </p:sp>
      <p:sp>
        <p:nvSpPr>
          <p:cNvPr id="175" name="Google Shape;175;p28"/>
          <p:cNvSpPr txBox="1">
            <a:spLocks noGrp="1"/>
          </p:cNvSpPr>
          <p:nvPr>
            <p:ph type="subTitle" idx="5"/>
          </p:nvPr>
        </p:nvSpPr>
        <p:spPr>
          <a:xfrm>
            <a:off x="4736220" y="1279150"/>
            <a:ext cx="3243000" cy="3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FFFFFF"/>
                </a:solidFill>
              </a:rPr>
              <a:t>Viewing learners through a lens of empathy</a:t>
            </a:r>
            <a:endParaRPr dirty="0">
              <a:solidFill>
                <a:srgbClr val="FFFFFF"/>
              </a:solidFill>
            </a:endParaRPr>
          </a:p>
        </p:txBody>
      </p:sp>
      <p:sp>
        <p:nvSpPr>
          <p:cNvPr id="176" name="Google Shape;176;p28"/>
          <p:cNvSpPr txBox="1">
            <a:spLocks noGrp="1"/>
          </p:cNvSpPr>
          <p:nvPr>
            <p:ph type="ctrTitle" idx="6"/>
          </p:nvPr>
        </p:nvSpPr>
        <p:spPr>
          <a:xfrm>
            <a:off x="4736226" y="2999000"/>
            <a:ext cx="3768285"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rgbClr val="FFFFFF"/>
                </a:solidFill>
              </a:rPr>
              <a:t>MINDFULNESS AS INITIATIVES</a:t>
            </a:r>
            <a:endParaRPr dirty="0">
              <a:solidFill>
                <a:srgbClr val="FFFFFF"/>
              </a:solidFill>
            </a:endParaRPr>
          </a:p>
        </p:txBody>
      </p:sp>
      <p:sp>
        <p:nvSpPr>
          <p:cNvPr id="177" name="Google Shape;177;p28"/>
          <p:cNvSpPr txBox="1">
            <a:spLocks noGrp="1"/>
          </p:cNvSpPr>
          <p:nvPr>
            <p:ph type="subTitle" idx="7"/>
          </p:nvPr>
        </p:nvSpPr>
        <p:spPr>
          <a:xfrm>
            <a:off x="4736220" y="3460475"/>
            <a:ext cx="3243000" cy="3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dirty="0">
                <a:solidFill>
                  <a:srgbClr val="FFFFFF"/>
                </a:solidFill>
              </a:rPr>
              <a:t>EVMS &amp; Partner projects around mindfulness</a:t>
            </a:r>
            <a:endParaRPr dirty="0">
              <a:solidFill>
                <a:srgbClr val="FFFFFF"/>
              </a:solidFill>
            </a:endParaRPr>
          </a:p>
        </p:txBody>
      </p:sp>
      <p:sp>
        <p:nvSpPr>
          <p:cNvPr id="178" name="Google Shape;178;p28"/>
          <p:cNvSpPr txBox="1">
            <a:spLocks noGrp="1"/>
          </p:cNvSpPr>
          <p:nvPr>
            <p:ph type="title" idx="9"/>
          </p:nvPr>
        </p:nvSpPr>
        <p:spPr>
          <a:xfrm>
            <a:off x="1493302" y="3955429"/>
            <a:ext cx="1753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FFFFFF"/>
                </a:solidFill>
              </a:rPr>
              <a:t>03</a:t>
            </a:r>
            <a:endParaRPr>
              <a:solidFill>
                <a:srgbClr val="FFFFFF"/>
              </a:solidFill>
            </a:endParaRPr>
          </a:p>
        </p:txBody>
      </p:sp>
      <p:sp>
        <p:nvSpPr>
          <p:cNvPr id="179" name="Google Shape;179;p28"/>
          <p:cNvSpPr txBox="1">
            <a:spLocks noGrp="1"/>
          </p:cNvSpPr>
          <p:nvPr>
            <p:ph type="title" idx="13"/>
          </p:nvPr>
        </p:nvSpPr>
        <p:spPr>
          <a:xfrm>
            <a:off x="4736227" y="1774104"/>
            <a:ext cx="1753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FFFFFF"/>
                </a:solidFill>
              </a:rPr>
              <a:t>02</a:t>
            </a:r>
            <a:endParaRPr>
              <a:solidFill>
                <a:srgbClr val="FFFFFF"/>
              </a:solidFill>
            </a:endParaRPr>
          </a:p>
        </p:txBody>
      </p:sp>
      <p:sp>
        <p:nvSpPr>
          <p:cNvPr id="180" name="Google Shape;180;p28"/>
          <p:cNvSpPr txBox="1">
            <a:spLocks noGrp="1"/>
          </p:cNvSpPr>
          <p:nvPr>
            <p:ph type="title" idx="14"/>
          </p:nvPr>
        </p:nvSpPr>
        <p:spPr>
          <a:xfrm>
            <a:off x="4736227" y="3955429"/>
            <a:ext cx="17538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rgbClr val="FFFFFF"/>
                </a:solidFill>
              </a:rPr>
              <a:t>04</a:t>
            </a:r>
            <a:endParaRPr>
              <a:solidFill>
                <a:srgbClr val="FFFFFF"/>
              </a:solidFill>
            </a:endParaRPr>
          </a:p>
        </p:txBody>
      </p:sp>
      <p:sp>
        <p:nvSpPr>
          <p:cNvPr id="181" name="Google Shape;181;p28"/>
          <p:cNvSpPr txBox="1">
            <a:spLocks noGrp="1"/>
          </p:cNvSpPr>
          <p:nvPr>
            <p:ph type="ctrTitle" idx="15"/>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TABLE OF CONTENTS</a:t>
            </a:r>
            <a:endParaRPr dirty="0"/>
          </a:p>
        </p:txBody>
      </p:sp>
      <p:sp>
        <p:nvSpPr>
          <p:cNvPr id="182" name="Google Shape;182;p28"/>
          <p:cNvSpPr/>
          <p:nvPr/>
        </p:nvSpPr>
        <p:spPr>
          <a:xfrm flipH="1">
            <a:off x="2949625" y="575"/>
            <a:ext cx="3244800" cy="3090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98"/>
        <p:cNvGrpSpPr/>
        <p:nvPr/>
      </p:nvGrpSpPr>
      <p:grpSpPr>
        <a:xfrm>
          <a:off x="0" y="0"/>
          <a:ext cx="0" cy="0"/>
          <a:chOff x="0" y="0"/>
          <a:chExt cx="0" cy="0"/>
        </a:xfrm>
      </p:grpSpPr>
      <p:sp>
        <p:nvSpPr>
          <p:cNvPr id="401" name="Google Shape;401;p38"/>
          <p:cNvSpPr/>
          <p:nvPr/>
        </p:nvSpPr>
        <p:spPr>
          <a:xfrm flipH="1">
            <a:off x="0" y="0"/>
            <a:ext cx="45720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txBox="1"/>
          <p:nvPr/>
        </p:nvSpPr>
        <p:spPr>
          <a:xfrm>
            <a:off x="5277176" y="4217875"/>
            <a:ext cx="30513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100" b="1" dirty="0">
                <a:solidFill>
                  <a:srgbClr val="434343"/>
                </a:solidFill>
                <a:latin typeface="Josefin Slab Light"/>
                <a:ea typeface="Josefin Slab Light"/>
                <a:cs typeface="Josefin Slab Light"/>
                <a:sym typeface="Josefin Slab Light"/>
              </a:rPr>
              <a:t>Four-week Training with Interactive Application</a:t>
            </a:r>
            <a:endParaRPr sz="1100" b="1" dirty="0">
              <a:solidFill>
                <a:srgbClr val="434343"/>
              </a:solidFill>
              <a:latin typeface="Josefin Slab Light"/>
              <a:ea typeface="Josefin Slab Light"/>
              <a:cs typeface="Josefin Slab Light"/>
              <a:sym typeface="Josefin Slab Light"/>
            </a:endParaRPr>
          </a:p>
        </p:txBody>
      </p:sp>
      <p:grpSp>
        <p:nvGrpSpPr>
          <p:cNvPr id="404" name="Google Shape;404;p38"/>
          <p:cNvGrpSpPr/>
          <p:nvPr/>
        </p:nvGrpSpPr>
        <p:grpSpPr>
          <a:xfrm>
            <a:off x="5608711" y="755156"/>
            <a:ext cx="2388309" cy="3283958"/>
            <a:chOff x="-734425" y="725975"/>
            <a:chExt cx="2684700" cy="3691500"/>
          </a:xfrm>
        </p:grpSpPr>
        <p:sp>
          <p:nvSpPr>
            <p:cNvPr id="405" name="Google Shape;405;p38"/>
            <p:cNvSpPr/>
            <p:nvPr/>
          </p:nvSpPr>
          <p:spPr>
            <a:xfrm>
              <a:off x="-734425" y="725975"/>
              <a:ext cx="2684700" cy="3691500"/>
            </a:xfrm>
            <a:prstGeom prst="roundRect">
              <a:avLst>
                <a:gd name="adj" fmla="val 4846"/>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515525" y="4253150"/>
              <a:ext cx="184800" cy="109500"/>
            </a:xfrm>
            <a:prstGeom prst="roundRect">
              <a:avLst>
                <a:gd name="adj" fmla="val 50000"/>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577175" y="801325"/>
              <a:ext cx="61500" cy="615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537625" y="945150"/>
              <a:ext cx="2291100" cy="32700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38"/>
          <p:cNvSpPr txBox="1">
            <a:spLocks noGrp="1"/>
          </p:cNvSpPr>
          <p:nvPr>
            <p:ph type="ctrTitle"/>
          </p:nvPr>
        </p:nvSpPr>
        <p:spPr>
          <a:xfrm rot="-5400000">
            <a:off x="-1180744" y="2811649"/>
            <a:ext cx="3149288"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EVMS &amp; PARTNER INITIATIVES</a:t>
            </a:r>
            <a:endParaRPr dirty="0"/>
          </a:p>
        </p:txBody>
      </p:sp>
      <p:sp>
        <p:nvSpPr>
          <p:cNvPr id="419" name="Google Shape;419;p38"/>
          <p:cNvSpPr txBox="1">
            <a:spLocks noGrp="1"/>
          </p:cNvSpPr>
          <p:nvPr>
            <p:ph type="subTitle" idx="1"/>
          </p:nvPr>
        </p:nvSpPr>
        <p:spPr>
          <a:xfrm>
            <a:off x="682800" y="1674184"/>
            <a:ext cx="3322130" cy="32451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Josefin Slab"/>
                <a:ea typeface="Josefin Slab"/>
                <a:cs typeface="Josefin Slab"/>
                <a:sym typeface="Josefin Slab"/>
              </a:rPr>
              <a:t>The Koru Mindfulness program was developed over the course of a decade by psychiatrists Holly Rogers, MD &amp; Margaret </a:t>
            </a:r>
            <a:r>
              <a:rPr lang="en-US" sz="1200" dirty="0" err="1">
                <a:latin typeface="Josefin Slab"/>
                <a:ea typeface="Josefin Slab"/>
                <a:cs typeface="Josefin Slab"/>
                <a:sym typeface="Josefin Slab"/>
              </a:rPr>
              <a:t>Maytan</a:t>
            </a:r>
            <a:r>
              <a:rPr lang="en-US" sz="1200" dirty="0">
                <a:latin typeface="Josefin Slab"/>
                <a:ea typeface="Josefin Slab"/>
                <a:cs typeface="Josefin Slab"/>
                <a:sym typeface="Josefin Slab"/>
              </a:rPr>
              <a:t>, MD to bring the benefits of mindfulness to the college students they worked with at Duke University’s student counseling center. Koru Basic is an introduction to mindfulness and meditation, taught as a weekly, 75-minute class over four weeks. Koru Mindfulness is an evidence-based curriculum specifically designed for teaching mindfulness, meditation, and stress management to college students and other young adults.  Although Koru was developed for “emerging adults,” the specific mindfulness and meditation practices in the curriculum are applicable to all age groups. </a:t>
            </a:r>
          </a:p>
        </p:txBody>
      </p:sp>
      <p:pic>
        <p:nvPicPr>
          <p:cNvPr id="2050" name="Picture 2" descr="Koru Mindfulness - Apps on Google Play">
            <a:extLst>
              <a:ext uri="{FF2B5EF4-FFF2-40B4-BE49-F238E27FC236}">
                <a16:creationId xmlns:a16="http://schemas.microsoft.com/office/drawing/2014/main" id="{858B4ACF-421B-856C-5CB6-DBB49E3581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8496" y="992937"/>
            <a:ext cx="1919880" cy="2851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oru Mindfulness and Meditation | Hokie Wellness | Virginia Tech">
            <a:extLst>
              <a:ext uri="{FF2B5EF4-FFF2-40B4-BE49-F238E27FC236}">
                <a16:creationId xmlns:a16="http://schemas.microsoft.com/office/drawing/2014/main" id="{CEA70A99-2BC0-DF18-D87E-54A63FE897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4572000" cy="1525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adshot of Dr. Richard W. Handel">
            <a:extLst>
              <a:ext uri="{FF2B5EF4-FFF2-40B4-BE49-F238E27FC236}">
                <a16:creationId xmlns:a16="http://schemas.microsoft.com/office/drawing/2014/main" id="{84EADBB8-B904-F846-8783-BE91588C479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66870" y="2174226"/>
            <a:ext cx="1125339" cy="144337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02;p38">
            <a:extLst>
              <a:ext uri="{FF2B5EF4-FFF2-40B4-BE49-F238E27FC236}">
                <a16:creationId xmlns:a16="http://schemas.microsoft.com/office/drawing/2014/main" id="{DD9DF33B-58A2-586A-A2B9-9908D10345D7}"/>
              </a:ext>
            </a:extLst>
          </p:cNvPr>
          <p:cNvSpPr txBox="1"/>
          <p:nvPr/>
        </p:nvSpPr>
        <p:spPr>
          <a:xfrm>
            <a:off x="4004931" y="3660672"/>
            <a:ext cx="1313176" cy="36696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100" dirty="0">
                <a:solidFill>
                  <a:srgbClr val="434343"/>
                </a:solidFill>
                <a:latin typeface="Josefin Slab Light"/>
                <a:ea typeface="Josefin Slab Light"/>
                <a:cs typeface="Josefin Slab Light"/>
                <a:sym typeface="Josefin Slab Light"/>
              </a:rPr>
              <a:t>Dr. Richard Handel</a:t>
            </a:r>
            <a:endParaRPr sz="1100" dirty="0">
              <a:solidFill>
                <a:srgbClr val="434343"/>
              </a:solidFill>
              <a:latin typeface="Josefin Slab Light"/>
              <a:ea typeface="Josefin Slab Light"/>
              <a:cs typeface="Josefin Slab Light"/>
              <a:sym typeface="Josefin Slab Light"/>
            </a:endParaRPr>
          </a:p>
        </p:txBody>
      </p:sp>
      <p:pic>
        <p:nvPicPr>
          <p:cNvPr id="4" name="Picture 3" descr="Logo&#10;&#10;Description automatically generated">
            <a:extLst>
              <a:ext uri="{FF2B5EF4-FFF2-40B4-BE49-F238E27FC236}">
                <a16:creationId xmlns:a16="http://schemas.microsoft.com/office/drawing/2014/main" id="{BF24C25B-7376-CC8A-F0F9-853886972F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11543" y="95367"/>
            <a:ext cx="1525870" cy="479801"/>
          </a:xfrm>
          <a:prstGeom prst="rect">
            <a:avLst/>
          </a:prstGeom>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38"/>
          <p:cNvSpPr/>
          <p:nvPr/>
        </p:nvSpPr>
        <p:spPr>
          <a:xfrm flipH="1">
            <a:off x="0" y="0"/>
            <a:ext cx="45720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txBox="1"/>
          <p:nvPr/>
        </p:nvSpPr>
        <p:spPr>
          <a:xfrm>
            <a:off x="5277176" y="4217875"/>
            <a:ext cx="30513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100" b="1" dirty="0">
                <a:solidFill>
                  <a:srgbClr val="434343"/>
                </a:solidFill>
                <a:latin typeface="Josefin Slab Light"/>
                <a:ea typeface="Josefin Slab Light"/>
                <a:cs typeface="Josefin Slab Light"/>
                <a:sym typeface="Josefin Slab Light"/>
              </a:rPr>
              <a:t>EVMS Resident Leadership and Wellness Coaching Program</a:t>
            </a:r>
            <a:endParaRPr sz="1100" b="1" dirty="0">
              <a:solidFill>
                <a:srgbClr val="434343"/>
              </a:solidFill>
              <a:latin typeface="Josefin Slab Light"/>
              <a:ea typeface="Josefin Slab Light"/>
              <a:cs typeface="Josefin Slab Light"/>
              <a:sym typeface="Josefin Slab Light"/>
            </a:endParaRPr>
          </a:p>
        </p:txBody>
      </p:sp>
      <p:grpSp>
        <p:nvGrpSpPr>
          <p:cNvPr id="404" name="Google Shape;404;p38"/>
          <p:cNvGrpSpPr/>
          <p:nvPr/>
        </p:nvGrpSpPr>
        <p:grpSpPr>
          <a:xfrm>
            <a:off x="5608711" y="755156"/>
            <a:ext cx="2388309" cy="3283958"/>
            <a:chOff x="-734425" y="725975"/>
            <a:chExt cx="2684700" cy="3691500"/>
          </a:xfrm>
        </p:grpSpPr>
        <p:sp>
          <p:nvSpPr>
            <p:cNvPr id="405" name="Google Shape;405;p38"/>
            <p:cNvSpPr/>
            <p:nvPr/>
          </p:nvSpPr>
          <p:spPr>
            <a:xfrm>
              <a:off x="-734425" y="725975"/>
              <a:ext cx="2684700" cy="3691500"/>
            </a:xfrm>
            <a:prstGeom prst="roundRect">
              <a:avLst>
                <a:gd name="adj" fmla="val 4846"/>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515525" y="4253150"/>
              <a:ext cx="184800" cy="109500"/>
            </a:xfrm>
            <a:prstGeom prst="roundRect">
              <a:avLst>
                <a:gd name="adj" fmla="val 50000"/>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577175" y="801325"/>
              <a:ext cx="61500" cy="615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537625" y="945150"/>
              <a:ext cx="2291100" cy="32700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38"/>
          <p:cNvSpPr txBox="1">
            <a:spLocks noGrp="1"/>
          </p:cNvSpPr>
          <p:nvPr>
            <p:ph type="ctrTitle"/>
          </p:nvPr>
        </p:nvSpPr>
        <p:spPr>
          <a:xfrm rot="-5400000">
            <a:off x="-1180744" y="2811649"/>
            <a:ext cx="3149288"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EVMS &amp; PARTNER INITIATIVES</a:t>
            </a:r>
            <a:endParaRPr dirty="0"/>
          </a:p>
        </p:txBody>
      </p:sp>
      <p:sp>
        <p:nvSpPr>
          <p:cNvPr id="419" name="Google Shape;419;p38"/>
          <p:cNvSpPr txBox="1">
            <a:spLocks noGrp="1"/>
          </p:cNvSpPr>
          <p:nvPr>
            <p:ph type="subTitle" idx="1"/>
          </p:nvPr>
        </p:nvSpPr>
        <p:spPr>
          <a:xfrm>
            <a:off x="682800" y="1674184"/>
            <a:ext cx="3322130" cy="32451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Josefin Slab"/>
                <a:ea typeface="Josefin Slab"/>
                <a:cs typeface="Josefin Slab"/>
                <a:sym typeface="Josefin Slab"/>
              </a:rPr>
              <a:t>We aim to provide residents and fellows with effective personal and professional coping strategies while they manage the range of responsibilities within their training experiences. Residency and Fellowship training years are often described as the most stressful for even the most resilient trainees.</a:t>
            </a:r>
          </a:p>
          <a:p>
            <a:pPr marL="0" lvl="0" indent="0" algn="l" rtl="0">
              <a:spcBef>
                <a:spcPts val="0"/>
              </a:spcBef>
              <a:spcAft>
                <a:spcPts val="0"/>
              </a:spcAft>
              <a:buNone/>
            </a:pPr>
            <a:endParaRPr lang="en-US" sz="1200" dirty="0">
              <a:latin typeface="Josefin Slab"/>
              <a:ea typeface="Josefin Slab"/>
              <a:cs typeface="Josefin Slab"/>
              <a:sym typeface="Josefin Slab"/>
            </a:endParaRPr>
          </a:p>
          <a:p>
            <a:pPr marL="0" lvl="0" indent="0" algn="l" rtl="0">
              <a:spcBef>
                <a:spcPts val="0"/>
              </a:spcBef>
              <a:spcAft>
                <a:spcPts val="0"/>
              </a:spcAft>
              <a:buNone/>
            </a:pPr>
            <a:r>
              <a:rPr lang="en-US" sz="1200" dirty="0">
                <a:latin typeface="Josefin Slab"/>
                <a:ea typeface="Josefin Slab"/>
                <a:cs typeface="Josefin Slab"/>
                <a:sym typeface="Josefin Slab"/>
              </a:rPr>
              <a:t>In short, the coaching program is free and available for all residents regardless of year or specialty and typically focuses on wellbeing, communication, and leadership skills. In many instances, mindfulness and deep breathing are practiced and utilized as a means of helping residents become their best selves. </a:t>
            </a:r>
          </a:p>
        </p:txBody>
      </p:sp>
      <p:sp>
        <p:nvSpPr>
          <p:cNvPr id="2" name="Google Shape;402;p38">
            <a:extLst>
              <a:ext uri="{FF2B5EF4-FFF2-40B4-BE49-F238E27FC236}">
                <a16:creationId xmlns:a16="http://schemas.microsoft.com/office/drawing/2014/main" id="{DD9DF33B-58A2-586A-A2B9-9908D10345D7}"/>
              </a:ext>
            </a:extLst>
          </p:cNvPr>
          <p:cNvSpPr txBox="1"/>
          <p:nvPr/>
        </p:nvSpPr>
        <p:spPr>
          <a:xfrm>
            <a:off x="4004931" y="3660672"/>
            <a:ext cx="1313176" cy="36696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100" dirty="0">
                <a:solidFill>
                  <a:srgbClr val="434343"/>
                </a:solidFill>
                <a:latin typeface="Josefin Slab Light"/>
                <a:ea typeface="Josefin Slab Light"/>
                <a:cs typeface="Josefin Slab Light"/>
                <a:sym typeface="Josefin Slab Light"/>
              </a:rPr>
              <a:t>Dr. Cory Gerwe</a:t>
            </a:r>
            <a:endParaRPr sz="1100" dirty="0">
              <a:solidFill>
                <a:srgbClr val="434343"/>
              </a:solidFill>
              <a:latin typeface="Josefin Slab Light"/>
              <a:ea typeface="Josefin Slab Light"/>
              <a:cs typeface="Josefin Slab Light"/>
              <a:sym typeface="Josefin Slab Light"/>
            </a:endParaRPr>
          </a:p>
        </p:txBody>
      </p:sp>
      <p:pic>
        <p:nvPicPr>
          <p:cNvPr id="4" name="Picture 3" descr="Logo&#10;&#10;Description automatically generated">
            <a:extLst>
              <a:ext uri="{FF2B5EF4-FFF2-40B4-BE49-F238E27FC236}">
                <a16:creationId xmlns:a16="http://schemas.microsoft.com/office/drawing/2014/main" id="{BF24C25B-7376-CC8A-F0F9-853886972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1543" y="95367"/>
            <a:ext cx="1525870" cy="479801"/>
          </a:xfrm>
          <a:prstGeom prst="rect">
            <a:avLst/>
          </a:prstGeom>
        </p:spPr>
      </p:pic>
      <p:pic>
        <p:nvPicPr>
          <p:cNvPr id="4098" name="Picture 2" descr="Dr. Cory Gerwe Gerwe, PhD, LPC, ACS, NCC, CCTP - Director of Coaching,  Leadership, and Wellness (Assistant Professor) - Norfolk, Virginia, United  States | LinkedIn">
            <a:extLst>
              <a:ext uri="{FF2B5EF4-FFF2-40B4-BE49-F238E27FC236}">
                <a16:creationId xmlns:a16="http://schemas.microsoft.com/office/drawing/2014/main" id="{22A2638F-B893-F5A6-FB73-F0A261869FE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25783" y="2281791"/>
            <a:ext cx="1283764" cy="12837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editation &amp; mindfulness for nurses. Managing burnout and stress in  clinical environments - Evolve Yourself Institute">
            <a:extLst>
              <a:ext uri="{FF2B5EF4-FFF2-40B4-BE49-F238E27FC236}">
                <a16:creationId xmlns:a16="http://schemas.microsoft.com/office/drawing/2014/main" id="{E1838B54-DA98-B1EA-12CC-CCAD874CF4E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1"/>
          <a:stretch/>
        </p:blipFill>
        <p:spPr bwMode="auto">
          <a:xfrm>
            <a:off x="5782013" y="942639"/>
            <a:ext cx="2038163" cy="290899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4 Stress-Relief Tools to Boost Nurse Morale – The Periop Life – AORN Blog">
            <a:extLst>
              <a:ext uri="{FF2B5EF4-FFF2-40B4-BE49-F238E27FC236}">
                <a16:creationId xmlns:a16="http://schemas.microsoft.com/office/drawing/2014/main" id="{C488B31C-1720-2E76-30E2-89245A4BB09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5353"/>
            <a:ext cx="4572000" cy="16795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21282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 name="Rectangle 2">
            <a:extLst>
              <a:ext uri="{FF2B5EF4-FFF2-40B4-BE49-F238E27FC236}">
                <a16:creationId xmlns:a16="http://schemas.microsoft.com/office/drawing/2014/main" id="{24E497AD-A2D0-6B94-BC17-53338BBE80AD}"/>
              </a:ext>
            </a:extLst>
          </p:cNvPr>
          <p:cNvSpPr/>
          <p:nvPr/>
        </p:nvSpPr>
        <p:spPr>
          <a:xfrm>
            <a:off x="5783784" y="943928"/>
            <a:ext cx="2038162" cy="29151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Google Shape;401;p38"/>
          <p:cNvSpPr/>
          <p:nvPr/>
        </p:nvSpPr>
        <p:spPr>
          <a:xfrm flipH="1">
            <a:off x="0" y="0"/>
            <a:ext cx="45720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txBox="1"/>
          <p:nvPr/>
        </p:nvSpPr>
        <p:spPr>
          <a:xfrm>
            <a:off x="1641993" y="4366897"/>
            <a:ext cx="30513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100" b="1" dirty="0">
                <a:solidFill>
                  <a:srgbClr val="434343"/>
                </a:solidFill>
                <a:latin typeface="Josefin Slab Light"/>
                <a:ea typeface="Josefin Slab Light"/>
                <a:cs typeface="Josefin Slab Light"/>
                <a:sym typeface="Josefin Slab Light"/>
              </a:rPr>
              <a:t>Mindfulness Coaching for the Young Athlete</a:t>
            </a:r>
            <a:endParaRPr sz="1100" b="1" dirty="0">
              <a:solidFill>
                <a:srgbClr val="434343"/>
              </a:solidFill>
              <a:latin typeface="Josefin Slab Light"/>
              <a:ea typeface="Josefin Slab Light"/>
              <a:cs typeface="Josefin Slab Light"/>
              <a:sym typeface="Josefin Slab Light"/>
            </a:endParaRPr>
          </a:p>
        </p:txBody>
      </p:sp>
      <p:grpSp>
        <p:nvGrpSpPr>
          <p:cNvPr id="404" name="Google Shape;404;p38"/>
          <p:cNvGrpSpPr/>
          <p:nvPr/>
        </p:nvGrpSpPr>
        <p:grpSpPr>
          <a:xfrm>
            <a:off x="5608711" y="755156"/>
            <a:ext cx="2388309" cy="3283958"/>
            <a:chOff x="-734425" y="725975"/>
            <a:chExt cx="2684700" cy="3691500"/>
          </a:xfrm>
        </p:grpSpPr>
        <p:sp>
          <p:nvSpPr>
            <p:cNvPr id="405" name="Google Shape;405;p38"/>
            <p:cNvSpPr/>
            <p:nvPr/>
          </p:nvSpPr>
          <p:spPr>
            <a:xfrm>
              <a:off x="-734425" y="725975"/>
              <a:ext cx="2684700" cy="3691500"/>
            </a:xfrm>
            <a:prstGeom prst="roundRect">
              <a:avLst>
                <a:gd name="adj" fmla="val 4846"/>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515525" y="4253150"/>
              <a:ext cx="184800" cy="109500"/>
            </a:xfrm>
            <a:prstGeom prst="roundRect">
              <a:avLst>
                <a:gd name="adj" fmla="val 50000"/>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577175" y="801325"/>
              <a:ext cx="61500" cy="615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537625" y="945150"/>
              <a:ext cx="2291100" cy="32700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38"/>
          <p:cNvSpPr txBox="1">
            <a:spLocks noGrp="1"/>
          </p:cNvSpPr>
          <p:nvPr>
            <p:ph type="ctrTitle"/>
          </p:nvPr>
        </p:nvSpPr>
        <p:spPr>
          <a:xfrm rot="-5400000">
            <a:off x="-1180744" y="2811649"/>
            <a:ext cx="3149288"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EVMS &amp; PARTNER INITIATIVES</a:t>
            </a:r>
            <a:endParaRPr dirty="0"/>
          </a:p>
        </p:txBody>
      </p:sp>
      <p:sp>
        <p:nvSpPr>
          <p:cNvPr id="419" name="Google Shape;419;p38"/>
          <p:cNvSpPr txBox="1">
            <a:spLocks noGrp="1"/>
          </p:cNvSpPr>
          <p:nvPr>
            <p:ph type="subTitle" idx="1"/>
          </p:nvPr>
        </p:nvSpPr>
        <p:spPr>
          <a:xfrm>
            <a:off x="682800" y="1849272"/>
            <a:ext cx="3322130" cy="25176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latin typeface="Josefin Slab"/>
                <a:ea typeface="Josefin Slab"/>
                <a:cs typeface="Josefin Slab"/>
                <a:sym typeface="Josefin Slab"/>
              </a:rPr>
              <a:t>Mindfulness is often used by athletes and performing artists to help improve performance. Regular mindfulness practice is believed to help further psychological insight and contribute to emotional well-being over time. It is just one tool that can be used in conjunction with talk therapy and medication (if prescribed by your provider*). Mindfulness is also often incorporated into physical therapy and other therapeutic techniques as part of an integrated approach to treatment. </a:t>
            </a:r>
          </a:p>
        </p:txBody>
      </p:sp>
      <p:pic>
        <p:nvPicPr>
          <p:cNvPr id="3074" name="Picture 2" descr="SM-Mindfulness Coaching Program">
            <a:extLst>
              <a:ext uri="{FF2B5EF4-FFF2-40B4-BE49-F238E27FC236}">
                <a16:creationId xmlns:a16="http://schemas.microsoft.com/office/drawing/2014/main" id="{BEE7FF07-4B70-5E37-324E-26D6E21CF56D}"/>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780" y="-2857"/>
            <a:ext cx="4599780" cy="17705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2775A2C-C8D5-4E50-213B-0B3194A09F6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04930" y="2448439"/>
            <a:ext cx="1190625" cy="159067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02;p38">
            <a:extLst>
              <a:ext uri="{FF2B5EF4-FFF2-40B4-BE49-F238E27FC236}">
                <a16:creationId xmlns:a16="http://schemas.microsoft.com/office/drawing/2014/main" id="{B7B27C7B-D8BD-A4CA-07FB-76CA21F1F342}"/>
              </a:ext>
            </a:extLst>
          </p:cNvPr>
          <p:cNvSpPr txBox="1"/>
          <p:nvPr/>
        </p:nvSpPr>
        <p:spPr>
          <a:xfrm>
            <a:off x="3976687" y="4072707"/>
            <a:ext cx="1190625" cy="36696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100" dirty="0">
                <a:solidFill>
                  <a:srgbClr val="434343"/>
                </a:solidFill>
                <a:latin typeface="Josefin Slab Light"/>
                <a:ea typeface="Josefin Slab Light"/>
                <a:cs typeface="Josefin Slab Light"/>
                <a:sym typeface="Josefin Slab Light"/>
              </a:rPr>
              <a:t>Dr. Joel Brenner</a:t>
            </a:r>
            <a:endParaRPr sz="1100" dirty="0">
              <a:solidFill>
                <a:srgbClr val="434343"/>
              </a:solidFill>
              <a:latin typeface="Josefin Slab Light"/>
              <a:ea typeface="Josefin Slab Light"/>
              <a:cs typeface="Josefin Slab Light"/>
              <a:sym typeface="Josefin Slab Light"/>
            </a:endParaRPr>
          </a:p>
        </p:txBody>
      </p:sp>
      <p:pic>
        <p:nvPicPr>
          <p:cNvPr id="5" name="Picture 4">
            <a:extLst>
              <a:ext uri="{FF2B5EF4-FFF2-40B4-BE49-F238E27FC236}">
                <a16:creationId xmlns:a16="http://schemas.microsoft.com/office/drawing/2014/main" id="{81368F2F-3225-83DE-B068-2DDFC285B8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07052" y="1061779"/>
            <a:ext cx="1973763" cy="2569792"/>
          </a:xfrm>
          <a:prstGeom prst="rect">
            <a:avLst/>
          </a:prstGeom>
        </p:spPr>
      </p:pic>
      <p:sp>
        <p:nvSpPr>
          <p:cNvPr id="6" name="Google Shape;402;p38">
            <a:extLst>
              <a:ext uri="{FF2B5EF4-FFF2-40B4-BE49-F238E27FC236}">
                <a16:creationId xmlns:a16="http://schemas.microsoft.com/office/drawing/2014/main" id="{923B5F20-5F56-AC8C-81FD-83D4972115E7}"/>
              </a:ext>
            </a:extLst>
          </p:cNvPr>
          <p:cNvSpPr txBox="1"/>
          <p:nvPr/>
        </p:nvSpPr>
        <p:spPr>
          <a:xfrm>
            <a:off x="5277215" y="4368758"/>
            <a:ext cx="3183984"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100" b="1" dirty="0">
                <a:solidFill>
                  <a:srgbClr val="434343"/>
                </a:solidFill>
                <a:latin typeface="Josefin Slab Light"/>
                <a:ea typeface="Josefin Slab Light"/>
                <a:cs typeface="Josefin Slab Light"/>
                <a:sym typeface="Josefin Slab Light"/>
              </a:rPr>
              <a:t>Mindfulness Seminars for Parents and Professionals</a:t>
            </a:r>
            <a:endParaRPr sz="1100" b="1" dirty="0">
              <a:solidFill>
                <a:srgbClr val="434343"/>
              </a:solidFill>
              <a:latin typeface="Josefin Slab Light"/>
              <a:ea typeface="Josefin Slab Light"/>
              <a:cs typeface="Josefin Slab Light"/>
              <a:sym typeface="Josefin Slab Light"/>
            </a:endParaRPr>
          </a:p>
        </p:txBody>
      </p:sp>
      <p:pic>
        <p:nvPicPr>
          <p:cNvPr id="3080" name="Picture 8" descr="Physician Search | Finding The Right Doctor | Children's Hospital of The  King's Daughters">
            <a:extLst>
              <a:ext uri="{FF2B5EF4-FFF2-40B4-BE49-F238E27FC236}">
                <a16:creationId xmlns:a16="http://schemas.microsoft.com/office/drawing/2014/main" id="{509D8D18-051C-FDB3-1218-C3BE8292093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92376" y="92121"/>
            <a:ext cx="1482353" cy="5191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37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356"/>
        <p:cNvGrpSpPr/>
        <p:nvPr/>
      </p:nvGrpSpPr>
      <p:grpSpPr>
        <a:xfrm>
          <a:off x="0" y="0"/>
          <a:ext cx="0" cy="0"/>
          <a:chOff x="0" y="0"/>
          <a:chExt cx="0" cy="0"/>
        </a:xfrm>
      </p:grpSpPr>
      <p:sp>
        <p:nvSpPr>
          <p:cNvPr id="363" name="Google Shape;363;p37"/>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GOOD READS</a:t>
            </a:r>
            <a:endParaRPr dirty="0"/>
          </a:p>
        </p:txBody>
      </p:sp>
      <p:sp>
        <p:nvSpPr>
          <p:cNvPr id="386" name="Google Shape;386;p37"/>
          <p:cNvSpPr txBox="1">
            <a:spLocks noGrp="1"/>
          </p:cNvSpPr>
          <p:nvPr>
            <p:ph type="ctrTitle" idx="2"/>
          </p:nvPr>
        </p:nvSpPr>
        <p:spPr>
          <a:xfrm>
            <a:off x="1013068" y="3314863"/>
            <a:ext cx="2573648"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Meditations on Intention and Being</a:t>
            </a:r>
            <a:endParaRPr dirty="0"/>
          </a:p>
        </p:txBody>
      </p:sp>
      <p:sp>
        <p:nvSpPr>
          <p:cNvPr id="387" name="Google Shape;387;p37"/>
          <p:cNvSpPr txBox="1">
            <a:spLocks noGrp="1"/>
          </p:cNvSpPr>
          <p:nvPr>
            <p:ph type="subTitle" idx="1"/>
          </p:nvPr>
        </p:nvSpPr>
        <p:spPr>
          <a:xfrm>
            <a:off x="1389692" y="3776324"/>
            <a:ext cx="1820400" cy="10413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Meditations on Intention and Being: Daily Reflections on the Path of Yoga, Mindfulness, and Compassion</a:t>
            </a:r>
            <a:endParaRPr dirty="0"/>
          </a:p>
        </p:txBody>
      </p:sp>
      <p:sp>
        <p:nvSpPr>
          <p:cNvPr id="388" name="Google Shape;388;p37"/>
          <p:cNvSpPr txBox="1">
            <a:spLocks noGrp="1"/>
          </p:cNvSpPr>
          <p:nvPr>
            <p:ph type="ctrTitle" idx="3"/>
          </p:nvPr>
        </p:nvSpPr>
        <p:spPr>
          <a:xfrm>
            <a:off x="3586716" y="3314863"/>
            <a:ext cx="1937615"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The Mindfulness Teaching Guide</a:t>
            </a:r>
            <a:endParaRPr dirty="0"/>
          </a:p>
        </p:txBody>
      </p:sp>
      <p:sp>
        <p:nvSpPr>
          <p:cNvPr id="389" name="Google Shape;389;p37"/>
          <p:cNvSpPr txBox="1">
            <a:spLocks noGrp="1"/>
          </p:cNvSpPr>
          <p:nvPr>
            <p:ph type="subTitle" idx="4"/>
          </p:nvPr>
        </p:nvSpPr>
        <p:spPr>
          <a:xfrm>
            <a:off x="3770423" y="3776313"/>
            <a:ext cx="1570200" cy="89888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Essential Skills &amp; Competencies for Teaching Mindfulness-Based Interventions</a:t>
            </a:r>
            <a:endParaRPr dirty="0"/>
          </a:p>
        </p:txBody>
      </p:sp>
      <p:sp>
        <p:nvSpPr>
          <p:cNvPr id="390" name="Google Shape;390;p37"/>
          <p:cNvSpPr txBox="1">
            <a:spLocks noGrp="1"/>
          </p:cNvSpPr>
          <p:nvPr>
            <p:ph type="ctrTitle" idx="5"/>
          </p:nvPr>
        </p:nvSpPr>
        <p:spPr>
          <a:xfrm>
            <a:off x="5693490" y="3314863"/>
            <a:ext cx="2117896"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Mindfulness-based Stress Reduction</a:t>
            </a:r>
            <a:endParaRPr dirty="0"/>
          </a:p>
        </p:txBody>
      </p:sp>
      <p:sp>
        <p:nvSpPr>
          <p:cNvPr id="391" name="Google Shape;391;p37"/>
          <p:cNvSpPr txBox="1">
            <a:spLocks noGrp="1"/>
          </p:cNvSpPr>
          <p:nvPr>
            <p:ph type="subTitle" idx="6"/>
          </p:nvPr>
        </p:nvSpPr>
        <p:spPr>
          <a:xfrm>
            <a:off x="5967338" y="3776313"/>
            <a:ext cx="15702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Protocol, Practice, and Teaching Skills</a:t>
            </a:r>
            <a:endParaRPr dirty="0"/>
          </a:p>
        </p:txBody>
      </p:sp>
      <p:sp>
        <p:nvSpPr>
          <p:cNvPr id="392" name="Google Shape;392;p37"/>
          <p:cNvSpPr txBox="1">
            <a:spLocks noGrp="1"/>
          </p:cNvSpPr>
          <p:nvPr>
            <p:ph type="ctrTitle" idx="2"/>
          </p:nvPr>
        </p:nvSpPr>
        <p:spPr>
          <a:xfrm>
            <a:off x="1514792" y="944713"/>
            <a:ext cx="1570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PERSONAL</a:t>
            </a:r>
            <a:endParaRPr dirty="0"/>
          </a:p>
        </p:txBody>
      </p:sp>
      <p:sp>
        <p:nvSpPr>
          <p:cNvPr id="393" name="Google Shape;393;p37"/>
          <p:cNvSpPr txBox="1">
            <a:spLocks noGrp="1"/>
          </p:cNvSpPr>
          <p:nvPr>
            <p:ph type="ctrTitle" idx="3"/>
          </p:nvPr>
        </p:nvSpPr>
        <p:spPr>
          <a:xfrm>
            <a:off x="3770423" y="944713"/>
            <a:ext cx="1570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TEACHING GUIDE</a:t>
            </a:r>
            <a:endParaRPr dirty="0"/>
          </a:p>
        </p:txBody>
      </p:sp>
      <p:sp>
        <p:nvSpPr>
          <p:cNvPr id="394" name="Google Shape;394;p37"/>
          <p:cNvSpPr txBox="1">
            <a:spLocks noGrp="1"/>
          </p:cNvSpPr>
          <p:nvPr>
            <p:ph type="ctrTitle" idx="5"/>
          </p:nvPr>
        </p:nvSpPr>
        <p:spPr>
          <a:xfrm>
            <a:off x="5967338" y="944713"/>
            <a:ext cx="15702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t>TEACHING GUIDE</a:t>
            </a:r>
            <a:endParaRPr dirty="0"/>
          </a:p>
        </p:txBody>
      </p:sp>
      <p:pic>
        <p:nvPicPr>
          <p:cNvPr id="1026" name="Picture 2" descr="Meditations on Intention and Being: Daily Reflections on the Path of Yoga,  Mindfulness, and Compassion (Anchor Books Original): Gates, Rolf:  9781101873502: Amazon.com: Books">
            <a:extLst>
              <a:ext uri="{FF2B5EF4-FFF2-40B4-BE49-F238E27FC236}">
                <a16:creationId xmlns:a16="http://schemas.microsoft.com/office/drawing/2014/main" id="{AF424495-8757-A634-E348-B9726D37EF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1513" y="1468237"/>
            <a:ext cx="1656759" cy="1656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099D1C-6C60-6BD2-600F-2CC1DB5825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09204" y="1468237"/>
            <a:ext cx="1292638" cy="1846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ndfulness-Based Stress Reduction (Protocol, Practice, and Teaching Skills) by Susan L. Woods, Patricia Rockman, Diane Reibel, 9781684035601">
            <a:extLst>
              <a:ext uri="{FF2B5EF4-FFF2-40B4-BE49-F238E27FC236}">
                <a16:creationId xmlns:a16="http://schemas.microsoft.com/office/drawing/2014/main" id="{A7132C46-BD51-BE79-D2E0-A7C46413D5C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06119" y="1468237"/>
            <a:ext cx="1292638" cy="18466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74"/>
        <p:cNvGrpSpPr/>
        <p:nvPr/>
      </p:nvGrpSpPr>
      <p:grpSpPr>
        <a:xfrm>
          <a:off x="0" y="0"/>
          <a:ext cx="0" cy="0"/>
          <a:chOff x="0" y="0"/>
          <a:chExt cx="0" cy="0"/>
        </a:xfrm>
      </p:grpSpPr>
      <p:pic>
        <p:nvPicPr>
          <p:cNvPr id="875" name="Google Shape;875;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1625" y="382175"/>
            <a:ext cx="8192148" cy="4757421"/>
          </a:xfrm>
          <a:prstGeom prst="rect">
            <a:avLst/>
          </a:prstGeom>
          <a:noFill/>
          <a:ln>
            <a:noFill/>
          </a:ln>
        </p:spPr>
      </p:pic>
      <p:sp>
        <p:nvSpPr>
          <p:cNvPr id="879" name="Google Shape;879;p50"/>
          <p:cNvSpPr txBox="1">
            <a:spLocks noGrp="1"/>
          </p:cNvSpPr>
          <p:nvPr>
            <p:ph type="ctrTitle"/>
          </p:nvPr>
        </p:nvSpPr>
        <p:spPr>
          <a:xfrm flipH="1">
            <a:off x="1786200" y="1925100"/>
            <a:ext cx="5571600" cy="67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rgbClr val="434343"/>
                </a:solidFill>
              </a:rPr>
              <a:t>THANKS</a:t>
            </a:r>
            <a:endParaRPr>
              <a:solidFill>
                <a:srgbClr val="434343"/>
              </a:solidFill>
            </a:endParaRPr>
          </a:p>
        </p:txBody>
      </p:sp>
      <p:sp>
        <p:nvSpPr>
          <p:cNvPr id="880" name="Google Shape;880;p50"/>
          <p:cNvSpPr txBox="1">
            <a:spLocks noGrp="1"/>
          </p:cNvSpPr>
          <p:nvPr>
            <p:ph type="subTitle" idx="1"/>
          </p:nvPr>
        </p:nvSpPr>
        <p:spPr>
          <a:xfrm flipH="1">
            <a:off x="2003964" y="2468999"/>
            <a:ext cx="5136000" cy="112036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dirty="0">
                <a:solidFill>
                  <a:srgbClr val="434343"/>
                </a:solidFill>
                <a:latin typeface="Josefin Slab"/>
                <a:ea typeface="Josefin Slab"/>
                <a:cs typeface="Josefin Slab"/>
                <a:sym typeface="Josefin Slab"/>
              </a:rPr>
              <a:t>Does anyone have any questions?</a:t>
            </a:r>
            <a:endParaRPr sz="1800" b="1" dirty="0">
              <a:solidFill>
                <a:srgbClr val="434343"/>
              </a:solidFill>
              <a:latin typeface="Josefin Slab"/>
              <a:ea typeface="Josefin Slab"/>
              <a:cs typeface="Josefin Slab"/>
              <a:sym typeface="Josefin Slab"/>
            </a:endParaRPr>
          </a:p>
          <a:p>
            <a:pPr marL="0" lvl="0" indent="0" algn="ctr" rtl="0">
              <a:spcBef>
                <a:spcPts val="0"/>
              </a:spcBef>
              <a:spcAft>
                <a:spcPts val="0"/>
              </a:spcAft>
              <a:buClr>
                <a:schemeClr val="dk1"/>
              </a:buClr>
              <a:buSzPts val="1100"/>
              <a:buFont typeface="Arial"/>
              <a:buNone/>
            </a:pPr>
            <a:endParaRPr b="1" dirty="0">
              <a:solidFill>
                <a:srgbClr val="434343"/>
              </a:solidFill>
              <a:latin typeface="Josefin Slab"/>
              <a:ea typeface="Josefin Slab"/>
              <a:cs typeface="Josefin Slab"/>
              <a:sym typeface="Josefin Slab"/>
            </a:endParaRPr>
          </a:p>
          <a:p>
            <a:pPr marL="0" lvl="0" indent="0" algn="ctr" rtl="0">
              <a:spcBef>
                <a:spcPts val="0"/>
              </a:spcBef>
              <a:spcAft>
                <a:spcPts val="0"/>
              </a:spcAft>
              <a:buClr>
                <a:schemeClr val="dk1"/>
              </a:buClr>
              <a:buSzPts val="1100"/>
              <a:buFont typeface="Arial"/>
              <a:buNone/>
            </a:pPr>
            <a:r>
              <a:rPr lang="en-US" b="1" dirty="0">
                <a:solidFill>
                  <a:srgbClr val="434343"/>
                </a:solidFill>
                <a:latin typeface="Josefin Slab"/>
                <a:ea typeface="Josefin Slab"/>
                <a:cs typeface="Josefin Slab"/>
                <a:sym typeface="Josefin Slab"/>
              </a:rPr>
              <a:t>ashleybe@evms.edu</a:t>
            </a:r>
            <a:endParaRPr b="1" dirty="0">
              <a:solidFill>
                <a:srgbClr val="434343"/>
              </a:solidFill>
              <a:latin typeface="Josefin Slab"/>
              <a:ea typeface="Josefin Slab"/>
              <a:cs typeface="Josefin Slab"/>
              <a:sym typeface="Josefin Slab"/>
            </a:endParaRPr>
          </a:p>
          <a:p>
            <a:pPr marL="0" lvl="0" indent="0" algn="ctr" rtl="0">
              <a:spcBef>
                <a:spcPts val="0"/>
              </a:spcBef>
              <a:spcAft>
                <a:spcPts val="0"/>
              </a:spcAft>
              <a:buClr>
                <a:schemeClr val="dk1"/>
              </a:buClr>
              <a:buSzPts val="1100"/>
              <a:buFont typeface="Arial"/>
              <a:buNone/>
            </a:pPr>
            <a:r>
              <a:rPr lang="en-US" b="1" dirty="0">
                <a:solidFill>
                  <a:srgbClr val="434343"/>
                </a:solidFill>
                <a:latin typeface="Josefin Slab"/>
                <a:ea typeface="Josefin Slab"/>
                <a:cs typeface="Josefin Slab"/>
                <a:sym typeface="Josefin Slab"/>
              </a:rPr>
              <a:t>757.446.5051</a:t>
            </a:r>
            <a:endParaRPr b="1" dirty="0">
              <a:solidFill>
                <a:srgbClr val="434343"/>
              </a:solidFill>
              <a:latin typeface="Josefin Slab"/>
              <a:ea typeface="Josefin Slab"/>
              <a:cs typeface="Josefin Slab"/>
              <a:sym typeface="Josefin Slab"/>
            </a:endParaRPr>
          </a:p>
          <a:p>
            <a:pPr marL="0" lvl="0" indent="0" algn="ctr" rtl="0">
              <a:spcBef>
                <a:spcPts val="0"/>
              </a:spcBef>
              <a:spcAft>
                <a:spcPts val="0"/>
              </a:spcAft>
              <a:buNone/>
            </a:pPr>
            <a:endParaRPr dirty="0">
              <a:solidFill>
                <a:srgbClr val="434343"/>
              </a:solidFill>
              <a:latin typeface="Josefin Slab"/>
              <a:ea typeface="Josefin Slab"/>
              <a:cs typeface="Josefin Slab"/>
              <a:sym typeface="Josefin Slab"/>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91"/>
        <p:cNvGrpSpPr/>
        <p:nvPr/>
      </p:nvGrpSpPr>
      <p:grpSpPr>
        <a:xfrm>
          <a:off x="0" y="0"/>
          <a:ext cx="0" cy="0"/>
          <a:chOff x="0" y="0"/>
          <a:chExt cx="0" cy="0"/>
        </a:xfrm>
      </p:grpSpPr>
      <p:sp>
        <p:nvSpPr>
          <p:cNvPr id="892" name="Google Shape;892;p52"/>
          <p:cNvSpPr txBox="1">
            <a:spLocks noGrp="1"/>
          </p:cNvSpPr>
          <p:nvPr>
            <p:ph type="subTitle" idx="3"/>
          </p:nvPr>
        </p:nvSpPr>
        <p:spPr>
          <a:xfrm>
            <a:off x="177421" y="249000"/>
            <a:ext cx="4097854" cy="55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REFERENCES ( 1 of 3)</a:t>
            </a:r>
            <a:endParaRPr dirty="0"/>
          </a:p>
        </p:txBody>
      </p:sp>
      <p:sp>
        <p:nvSpPr>
          <p:cNvPr id="895" name="Google Shape;895;p52"/>
          <p:cNvSpPr txBox="1">
            <a:spLocks noGrp="1"/>
          </p:cNvSpPr>
          <p:nvPr>
            <p:ph type="subTitle" idx="1"/>
          </p:nvPr>
        </p:nvSpPr>
        <p:spPr>
          <a:xfrm>
            <a:off x="255896" y="896839"/>
            <a:ext cx="8632208" cy="3997661"/>
          </a:xfrm>
          <a:prstGeom prst="rect">
            <a:avLst/>
          </a:prstGeom>
        </p:spPr>
        <p:txBody>
          <a:bodyPr spcFirstLastPara="1" wrap="square" lIns="91425" tIns="91425" rIns="91425" bIns="91425" anchor="t" anchorCtr="0">
            <a:noAutofit/>
          </a:bodyPr>
          <a:lstStyle/>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Barry, K. M., Woods, M., Martin, A., Stirling, C., &amp;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Warnecke</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 (2019). A randomized controlled trial of the effects of mindfulness practice on doctoral candidate psychological status.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American College Health</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67</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299-307. </a:t>
            </a:r>
            <a:r>
              <a:rPr lang="en-US"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https://doi.org/10.1080/07448481.2018.1515760</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Bayer, I., Elma, A., Nasser, M., &amp; Grierson, L. (2022). Empathy for the health professional in online asynchronous graduate education: an initial design thinking approach to program improvement.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Discover Education</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1-11. ttps://doi.org/10.1007/s44217-022-00009-8</a:t>
            </a:r>
          </a:p>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Bierema</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L. (2018). Adult learning in health professions education.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New Directions for Adult and Continuing Education</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(157), 27-40.</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Chmielewski, J.,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Łoś</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 &amp;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Łuczyński</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 (2020). Mindfulness in healthcare professionals and medical education.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Occupational Medicine and Environmental Health</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1-14. https://doi.org/10.1002/jclp.22515</a:t>
            </a:r>
          </a:p>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Conversano</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Ciacchini</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Orrù</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 Di Giuseppe, M., Gemignani, A., &amp; Poli, A. (2020). Mindfulness, compassion, and self-compassion among health care professionals: what's new? A systematic review.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Frontiers in psychology</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1683.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https://doi.org/10.3389/fpsyg.2020.01683</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7338" marR="0" indent="-287338">
              <a:lnSpc>
                <a:spcPct val="107000"/>
              </a:lnSpc>
              <a:spcBef>
                <a:spcPts val="0"/>
              </a:spcBef>
              <a:spcAft>
                <a:spcPts val="800"/>
              </a:spcAft>
            </a:pPr>
            <a:r>
              <a:rPr lang="en-US" b="0" i="0" dirty="0" err="1">
                <a:solidFill>
                  <a:schemeClr val="tx1"/>
                </a:solidFill>
                <a:effectLst/>
                <a:latin typeface="Times New Roman" panose="02020603050405020304" pitchFamily="18" charset="0"/>
              </a:rPr>
              <a:t>Crosslin</a:t>
            </a:r>
            <a:r>
              <a:rPr lang="en-US" b="0" i="0" dirty="0">
                <a:solidFill>
                  <a:schemeClr val="tx1"/>
                </a:solidFill>
                <a:effectLst/>
                <a:latin typeface="Times New Roman" panose="02020603050405020304" pitchFamily="18" charset="0"/>
              </a:rPr>
              <a:t>, M. E. A. (2018). </a:t>
            </a:r>
            <a:r>
              <a:rPr lang="en-US" b="0" i="1" dirty="0">
                <a:solidFill>
                  <a:schemeClr val="tx1"/>
                </a:solidFill>
                <a:effectLst/>
                <a:latin typeface="Times New Roman" panose="02020603050405020304" pitchFamily="18" charset="0"/>
              </a:rPr>
              <a:t>Creating Online Learning Experiences – Simple Book Publishing</a:t>
            </a:r>
            <a:r>
              <a:rPr lang="en-US" b="0" i="0" dirty="0">
                <a:solidFill>
                  <a:schemeClr val="tx1"/>
                </a:solidFill>
                <a:effectLst/>
                <a:latin typeface="Times New Roman" panose="02020603050405020304" pitchFamily="18" charset="0"/>
              </a:rPr>
              <a:t>. Pressbooks. https://uta.pressbooks.pub/onlinelearning/</a:t>
            </a:r>
          </a:p>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Coiro</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J., Bettis, A. H., &amp;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Compas</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E. (2017). College students coping with interpersonal stress: Examining a control-based model of coping.</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Journal of American College Health, 65</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177-186. https://doi.org/10.1080/07448481.2016.1266641 </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Dumke, E. K., Tyndall, C., Naff, D., Crowder, A., &amp;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Cauley</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 M. (2018). A qualitative exploration of pre-health students' perceptions of academic success and persistence.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NACADA Journal</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38</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5-19. https://doi.org/10.12930/NACADA-16-031</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Dunn, S. C.,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Jasinski</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W., &amp; Shock, S. (2019) Integrating mindfulness into distance learning adult education.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Journal of Human Resource and Adult Learning</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15(1), 68-77. </a:t>
            </a:r>
          </a:p>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Eley</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S., Bansal, V., &amp; Leung, J. (2020). Perfectionism as a mediator of psychological distress: Implications for addressing underlying vulnerabilities to the mental health of medical students.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Medical Teacher</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42</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 1301-1307. https://doi.org/10.1080/0142159X.2020.1805101</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2"/>
          <p:cNvSpPr txBox="1">
            <a:spLocks noGrp="1"/>
          </p:cNvSpPr>
          <p:nvPr>
            <p:ph type="subTitle" idx="3"/>
          </p:nvPr>
        </p:nvSpPr>
        <p:spPr>
          <a:xfrm>
            <a:off x="177421" y="249000"/>
            <a:ext cx="4097854" cy="55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REFERENCES ( 2 of 3)</a:t>
            </a:r>
            <a:endParaRPr dirty="0"/>
          </a:p>
        </p:txBody>
      </p:sp>
      <p:sp>
        <p:nvSpPr>
          <p:cNvPr id="895" name="Google Shape;895;p52"/>
          <p:cNvSpPr txBox="1">
            <a:spLocks noGrp="1"/>
          </p:cNvSpPr>
          <p:nvPr>
            <p:ph type="subTitle" idx="1"/>
          </p:nvPr>
        </p:nvSpPr>
        <p:spPr>
          <a:xfrm>
            <a:off x="255896" y="896839"/>
            <a:ext cx="8632208" cy="3997661"/>
          </a:xfrm>
          <a:prstGeom prst="rect">
            <a:avLst/>
          </a:prstGeom>
        </p:spPr>
        <p:txBody>
          <a:bodyPr spcFirstLastPara="1" wrap="square" lIns="91425" tIns="91425" rIns="91425" bIns="91425" anchor="t" anchorCtr="0">
            <a:noAutofit/>
          </a:bodyPr>
          <a:lstStyle/>
          <a:p>
            <a:pPr marL="287338" indent="-287338">
              <a:lnSpc>
                <a:spcPct val="107000"/>
              </a:lnSpc>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Greenberg, J., Romero, V. L., Elkin-Frankston, S.,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Bezdek</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 Schumacher, E. H., &amp; Lazar, S. W. (2019). Reduced interference in working memory following mindfulness training is associated with increases in hippocampal volume.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Brain Imaging and Behavior</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366-376.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https://doi.org/10.1007/s11682-018-9858-4</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7338" indent="-287338">
              <a:lnSpc>
                <a:spcPct val="107000"/>
              </a:lnSpc>
              <a:spcAft>
                <a:spcPts val="800"/>
              </a:spcAft>
            </a:pPr>
            <a:r>
              <a:rPr lang="en-US" b="0" i="0" dirty="0">
                <a:solidFill>
                  <a:schemeClr val="tx1"/>
                </a:solidFill>
                <a:effectLst/>
                <a:latin typeface="Times New Roman" panose="02020603050405020304" pitchFamily="18" charset="0"/>
                <a:cs typeface="Times New Roman" panose="02020603050405020304" pitchFamily="18" charset="0"/>
              </a:rPr>
              <a:t>Hart, T. (2004). Opening the contemplative mind in the classroom. </a:t>
            </a:r>
            <a:r>
              <a:rPr lang="en-US" b="0" i="1" dirty="0">
                <a:solidFill>
                  <a:schemeClr val="tx1"/>
                </a:solidFill>
                <a:effectLst/>
                <a:latin typeface="Times New Roman" panose="02020603050405020304" pitchFamily="18" charset="0"/>
                <a:cs typeface="Times New Roman" panose="02020603050405020304" pitchFamily="18" charset="0"/>
              </a:rPr>
              <a:t>Journal of Transformative </a:t>
            </a:r>
            <a:r>
              <a:rPr lang="en-US" i="1" dirty="0">
                <a:solidFill>
                  <a:schemeClr val="tx1"/>
                </a:solidFill>
                <a:latin typeface="Times New Roman" panose="02020603050405020304" pitchFamily="18" charset="0"/>
                <a:cs typeface="Times New Roman" panose="02020603050405020304" pitchFamily="18" charset="0"/>
              </a:rPr>
              <a:t>E</a:t>
            </a:r>
            <a:r>
              <a:rPr lang="en-US" b="0" i="1" dirty="0">
                <a:solidFill>
                  <a:schemeClr val="tx1"/>
                </a:solidFill>
                <a:effectLst/>
                <a:latin typeface="Times New Roman" panose="02020603050405020304" pitchFamily="18" charset="0"/>
                <a:cs typeface="Times New Roman" panose="02020603050405020304" pitchFamily="18" charset="0"/>
              </a:rPr>
              <a:t>ducation</a:t>
            </a:r>
            <a:r>
              <a:rPr lang="en-US" b="0" i="0" dirty="0">
                <a:solidFill>
                  <a:schemeClr val="tx1"/>
                </a:solidFill>
                <a:effectLst/>
                <a:latin typeface="Times New Roman" panose="02020603050405020304" pitchFamily="18" charset="0"/>
                <a:cs typeface="Times New Roman" panose="02020603050405020304" pitchFamily="18" charset="0"/>
              </a:rPr>
              <a:t>, </a:t>
            </a:r>
            <a:r>
              <a:rPr lang="en-US" b="0" i="1" dirty="0">
                <a:solidFill>
                  <a:schemeClr val="tx1"/>
                </a:solidFill>
                <a:effectLst/>
                <a:latin typeface="Times New Roman" panose="02020603050405020304" pitchFamily="18" charset="0"/>
                <a:cs typeface="Times New Roman" panose="02020603050405020304" pitchFamily="18" charset="0"/>
              </a:rPr>
              <a:t>2</a:t>
            </a:r>
            <a:r>
              <a:rPr lang="en-US" b="0" i="0" dirty="0">
                <a:solidFill>
                  <a:schemeClr val="tx1"/>
                </a:solidFill>
                <a:effectLst/>
                <a:latin typeface="Times New Roman" panose="02020603050405020304" pitchFamily="18" charset="0"/>
                <a:cs typeface="Times New Roman" panose="02020603050405020304" pitchFamily="18" charset="0"/>
              </a:rPr>
              <a:t>(1), 28-46. https://doi.org/10.1177/1541344603259311</a:t>
            </a:r>
          </a:p>
          <a:p>
            <a:pPr marL="287338" indent="-287338">
              <a:lnSpc>
                <a:spcPct val="107000"/>
              </a:lnSpc>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Kabat-Zinn, J. (2015). Mindfulness.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Mindfulness</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 1481-1483. </a:t>
            </a:r>
            <a:r>
              <a:rPr lang="en-US"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https://doi.org/10.1007/s12671-015-0456-x</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 C. M., Grace, F., Chavez, G. N., Grimley, S. J., Dalrymple, E. R., &amp; Olson, L. E. (2018). Effect of seminar on compassion on student self-compassion, mindfulness and well-being: A randomized controlled trial.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Journal of American College Health</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66</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 537-545. https://doi.org/10.1080/07448481.2018.1431913</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Lampe, L. C., &amp; Müller-</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Hilke</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(2021). Mindfulness-based intervention helps preclinical medical students to contain stress, maintain mindfulness and improve academic success.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BMC Medical </a:t>
            </a:r>
            <a:r>
              <a:rPr lang="en-US"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ducation</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1-8. https://doi.org/10.1186/s12909-021-02578-y</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McConville, J., McAleer, R., &amp; Hahne, A. (2017). Mindfulness training for health profession students—the effect of mindfulness training on psychological well-being, learning and clinical performance of health professional students: a systematic review of randomized and non-randomized controlled trials.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Explore</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26-45. https://doi.org/10.1016/j.explore.2016.10.002</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Mrazek, A. J., Mrazek, M. D.,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Cherolini</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M.,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Cloughesy</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N.,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Cynman</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J.,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Gougis</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J., ... &amp; Schooler, J. W. (2019). The future of mindfulness training is digital, and the future is now.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Current Opinion in Psychology</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28</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81-86. </a:t>
            </a:r>
            <a:r>
              <a:rPr lang="en-US" u="none" strike="noStrik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6" tooltip="Persistent link using digital object identifier">
                  <a:extLst>
                    <a:ext uri="{A12FA001-AC4F-418D-AE19-62706E023703}">
                      <ahyp:hlinkClr xmlns:ahyp="http://schemas.microsoft.com/office/drawing/2018/hyperlinkcolor" val="tx"/>
                    </a:ext>
                  </a:extLst>
                </a:hlinkClick>
              </a:rPr>
              <a:t>https://doi.org/10.1016/j.copsyc.2018.11.012</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Osenk</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 Williamson, P., &amp; Wade, T. D. (2020). Does perfectionism or pursuit of excellence contribute to successful learning? A meta-analytic review.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Psychological Assessment</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32</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972. </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https://doi.org/10.1037/pas0000942</a:t>
            </a:r>
            <a:endPar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Shadaifat</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Jamama</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&amp; Al-Amer, M. (2018). Stress and coping strategies among nursing students.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Global Journal of Health Sciences, 10</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33-41. doi:10.5539/gjhs.v10n5p33 </a:t>
            </a:r>
          </a:p>
          <a:p>
            <a:pPr marL="287338" lvl="0" indent="-287338" algn="l" rtl="0">
              <a:spcBef>
                <a:spcPts val="0"/>
              </a:spcBef>
              <a:spcAft>
                <a:spcPts val="0"/>
              </a:spcAft>
              <a:buNone/>
            </a:pPr>
            <a:endParaRPr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15077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2"/>
          <p:cNvSpPr txBox="1">
            <a:spLocks noGrp="1"/>
          </p:cNvSpPr>
          <p:nvPr>
            <p:ph type="subTitle" idx="3"/>
          </p:nvPr>
        </p:nvSpPr>
        <p:spPr>
          <a:xfrm>
            <a:off x="177421" y="249000"/>
            <a:ext cx="4097854" cy="55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REFERENCES ( 3 of 3)</a:t>
            </a:r>
            <a:endParaRPr dirty="0"/>
          </a:p>
        </p:txBody>
      </p:sp>
      <p:sp>
        <p:nvSpPr>
          <p:cNvPr id="895" name="Google Shape;895;p52"/>
          <p:cNvSpPr txBox="1">
            <a:spLocks noGrp="1"/>
          </p:cNvSpPr>
          <p:nvPr>
            <p:ph type="subTitle" idx="1"/>
          </p:nvPr>
        </p:nvSpPr>
        <p:spPr>
          <a:xfrm>
            <a:off x="255896" y="896839"/>
            <a:ext cx="8632208" cy="3997661"/>
          </a:xfrm>
          <a:prstGeom prst="rect">
            <a:avLst/>
          </a:prstGeom>
        </p:spPr>
        <p:txBody>
          <a:bodyPr spcFirstLastPara="1" wrap="square" lIns="91425" tIns="91425" rIns="91425" bIns="91425" anchor="t" anchorCtr="0">
            <a:noAutofit/>
          </a:bodyPr>
          <a:lstStyle/>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Ramsburg</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T., &amp; Youmans, R. J. (2014). Meditation in the higher-education classroom: Meditation training improves student knowledge retention during lectures.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Mindfulness</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431-441. https://doi.org/10.1007/s12671-013-0199-5</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Tang, Y. Y.,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Hölzel</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K., &amp; Posner, M. I. (2015). The neuroscience of mindfulness meditation.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Nature Reviews Neuroscience</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213-225. https://doi.org/10.1038/nrn3916</a:t>
            </a:r>
          </a:p>
          <a:p>
            <a:pPr marL="287338" marR="0" indent="-287338">
              <a:lnSpc>
                <a:spcPct val="107000"/>
              </a:lnSpc>
              <a:spcBef>
                <a:spcPts val="0"/>
              </a:spcBef>
              <a:spcAft>
                <a:spcPts val="800"/>
              </a:spcAft>
            </a:pP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Tisdell</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 J., &amp; Palmer, C. (2018). Adult Development in Health Professions Education: The Need for Self-Care.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New Directions for Adult and Continuing Education</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157</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17-26.</a:t>
            </a:r>
          </a:p>
          <a:p>
            <a:pPr marL="287338" marR="0" indent="-287338">
              <a:lnSpc>
                <a:spcPct val="107000"/>
              </a:lnSpc>
              <a:spcBef>
                <a:spcPts val="0"/>
              </a:spcBef>
              <a:spcAft>
                <a:spcPts val="800"/>
              </a:spcAft>
            </a:pP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Van Dam, N. T., Van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Vugt</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K.,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Vago</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R.,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Schmalzl</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a:t>
            </a:r>
            <a:r>
              <a:rPr lang="en-US"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Saron</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D., Olendzki, A., ... &amp; Meyer, D. E. (2018). Mind the hype: A critical evaluation and prescriptive agenda for research on mindfulness and meditation.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Perspectives on Psychological </a:t>
            </a:r>
            <a:r>
              <a:rPr lang="en-US"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cience</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r>
              <a:rPr lang="en-US"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36-61. https://doi.org/10.1177/1745691617709589</a:t>
            </a:r>
            <a:endParaRPr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53811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884"/>
        <p:cNvGrpSpPr/>
        <p:nvPr/>
      </p:nvGrpSpPr>
      <p:grpSpPr>
        <a:xfrm>
          <a:off x="0" y="0"/>
          <a:ext cx="0" cy="0"/>
          <a:chOff x="0" y="0"/>
          <a:chExt cx="0" cy="0"/>
        </a:xfrm>
      </p:grpSpPr>
      <p:pic>
        <p:nvPicPr>
          <p:cNvPr id="885" name="Google Shape;885;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68525" y="376525"/>
            <a:ext cx="2922527" cy="4390458"/>
          </a:xfrm>
          <a:prstGeom prst="rect">
            <a:avLst/>
          </a:prstGeom>
          <a:noFill/>
          <a:ln>
            <a:noFill/>
          </a:ln>
        </p:spPr>
      </p:pic>
      <p:sp>
        <p:nvSpPr>
          <p:cNvPr id="886" name="Google Shape;886;p51"/>
          <p:cNvSpPr txBox="1">
            <a:spLocks noGrp="1"/>
          </p:cNvSpPr>
          <p:nvPr>
            <p:ph type="subTitle" idx="1"/>
          </p:nvPr>
        </p:nvSpPr>
        <p:spPr>
          <a:xfrm>
            <a:off x="752948" y="1959307"/>
            <a:ext cx="4428600" cy="1104616"/>
          </a:xfrm>
          <a:prstGeom prst="rect">
            <a:avLst/>
          </a:prstGeom>
        </p:spPr>
        <p:txBody>
          <a:bodyPr spcFirstLastPara="1" wrap="square" lIns="91425" tIns="91425" rIns="91425" bIns="91425" anchor="ctr" anchorCtr="0">
            <a:noAutofit/>
          </a:bodyPr>
          <a:lstStyle/>
          <a:p>
            <a:pPr marL="241300" lvl="0" indent="-190500" algn="l" rtl="0">
              <a:lnSpc>
                <a:spcPct val="115000"/>
              </a:lnSpc>
              <a:spcBef>
                <a:spcPts val="300"/>
              </a:spcBef>
              <a:spcAft>
                <a:spcPts val="0"/>
              </a:spcAft>
              <a:buClr>
                <a:srgbClr val="434343"/>
              </a:buClr>
              <a:buSzPts val="1000"/>
              <a:buFont typeface="Roboto Condensed Light"/>
              <a:buChar char="◂"/>
            </a:pPr>
            <a:r>
              <a:rPr lang="es" sz="1000" dirty="0"/>
              <a:t>Presentation template by Slidesgo</a:t>
            </a:r>
            <a:endParaRPr sz="1000" dirty="0">
              <a:solidFill>
                <a:srgbClr val="F2E1CD"/>
              </a:solidFill>
              <a:highlight>
                <a:srgbClr val="434343"/>
              </a:highlight>
            </a:endParaRPr>
          </a:p>
          <a:p>
            <a:pPr marL="241300" lvl="0" indent="-190500" algn="l" rtl="0">
              <a:lnSpc>
                <a:spcPct val="115000"/>
              </a:lnSpc>
              <a:spcBef>
                <a:spcPts val="0"/>
              </a:spcBef>
              <a:spcAft>
                <a:spcPts val="0"/>
              </a:spcAft>
              <a:buClr>
                <a:srgbClr val="434343"/>
              </a:buClr>
              <a:buSzPts val="1000"/>
              <a:buFont typeface="Roboto Condensed Light"/>
              <a:buChar char="◂"/>
            </a:pPr>
            <a:r>
              <a:rPr lang="es" sz="1000" dirty="0"/>
              <a:t>Icons by Flaticon</a:t>
            </a:r>
            <a:endParaRPr sz="1000" dirty="0">
              <a:solidFill>
                <a:srgbClr val="F2E1CD"/>
              </a:solidFill>
              <a:highlight>
                <a:srgbClr val="434343"/>
              </a:highlight>
            </a:endParaRPr>
          </a:p>
          <a:p>
            <a:pPr marL="241300" lvl="0" indent="-190500" algn="l" rtl="0">
              <a:lnSpc>
                <a:spcPct val="115000"/>
              </a:lnSpc>
              <a:spcBef>
                <a:spcPts val="0"/>
              </a:spcBef>
              <a:spcAft>
                <a:spcPts val="0"/>
              </a:spcAft>
              <a:buClr>
                <a:srgbClr val="434343"/>
              </a:buClr>
              <a:buSzPts val="1000"/>
              <a:buFont typeface="Roboto Condensed Light"/>
              <a:buChar char="◂"/>
            </a:pPr>
            <a:r>
              <a:rPr lang="es" sz="1000" dirty="0"/>
              <a:t>Images created by Freepik</a:t>
            </a:r>
            <a:endParaRPr sz="1000" dirty="0">
              <a:solidFill>
                <a:srgbClr val="F2E1CD"/>
              </a:solidFill>
              <a:highlight>
                <a:srgbClr val="434343"/>
              </a:highlight>
            </a:endParaRPr>
          </a:p>
          <a:p>
            <a:pPr marL="241300" lvl="0" indent="-190500" algn="l" rtl="0">
              <a:lnSpc>
                <a:spcPct val="115000"/>
              </a:lnSpc>
              <a:spcBef>
                <a:spcPts val="0"/>
              </a:spcBef>
              <a:spcAft>
                <a:spcPts val="0"/>
              </a:spcAft>
              <a:buClr>
                <a:srgbClr val="434343"/>
              </a:buClr>
              <a:buSzPts val="1000"/>
              <a:buFont typeface="Roboto Condensed Light"/>
              <a:buChar char="◂"/>
            </a:pPr>
            <a:r>
              <a:rPr lang="es" sz="1000" dirty="0"/>
              <a:t>Mindful Activity Artifacts created by Positive Psychology</a:t>
            </a:r>
            <a:endParaRPr sz="1000" dirty="0"/>
          </a:p>
        </p:txBody>
      </p:sp>
      <p:sp>
        <p:nvSpPr>
          <p:cNvPr id="887" name="Google Shape;887;p51"/>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CREDITS</a:t>
            </a:r>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86"/>
        <p:cNvGrpSpPr/>
        <p:nvPr/>
      </p:nvGrpSpPr>
      <p:grpSpPr>
        <a:xfrm>
          <a:off x="0" y="0"/>
          <a:ext cx="0" cy="0"/>
          <a:chOff x="0" y="0"/>
          <a:chExt cx="0" cy="0"/>
        </a:xfrm>
      </p:grpSpPr>
      <p:sp>
        <p:nvSpPr>
          <p:cNvPr id="187" name="Google Shape;187;p29"/>
          <p:cNvSpPr/>
          <p:nvPr/>
        </p:nvSpPr>
        <p:spPr>
          <a:xfrm rot="10800000" flipH="1">
            <a:off x="3070725" y="0"/>
            <a:ext cx="32448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9" descr="Woman on the rooftop"/>
          <p:cNvPicPr preferRelativeResize="0"/>
          <p:nvPr/>
        </p:nvPicPr>
        <p:blipFill>
          <a:blip r:embed="rId4" cstate="email">
            <a:extLst>
              <a:ext uri="{28A0092B-C50C-407E-A947-70E740481C1C}">
                <a14:useLocalDpi xmlns:a14="http://schemas.microsoft.com/office/drawing/2010/main"/>
              </a:ext>
            </a:extLst>
          </a:blip>
          <a:srcRect/>
          <a:stretch/>
        </p:blipFill>
        <p:spPr>
          <a:xfrm>
            <a:off x="617850" y="0"/>
            <a:ext cx="5154386" cy="5137587"/>
          </a:xfrm>
          <a:prstGeom prst="rect">
            <a:avLst/>
          </a:prstGeom>
          <a:noFill/>
          <a:ln>
            <a:noFill/>
          </a:ln>
        </p:spPr>
      </p:pic>
      <p:sp>
        <p:nvSpPr>
          <p:cNvPr id="189" name="Google Shape;189;p29"/>
          <p:cNvSpPr/>
          <p:nvPr/>
        </p:nvSpPr>
        <p:spPr>
          <a:xfrm rot="10800000" flipH="1">
            <a:off x="3070725" y="0"/>
            <a:ext cx="2740800" cy="5143500"/>
          </a:xfrm>
          <a:prstGeom prst="rect">
            <a:avLst/>
          </a:pr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txBox="1">
            <a:spLocks noGrp="1"/>
          </p:cNvSpPr>
          <p:nvPr>
            <p:ph type="ctrTitle"/>
          </p:nvPr>
        </p:nvSpPr>
        <p:spPr>
          <a:xfrm>
            <a:off x="3220871" y="1680696"/>
            <a:ext cx="5309007" cy="670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4800" b="1" dirty="0">
                <a:solidFill>
                  <a:srgbClr val="434343"/>
                </a:solidFill>
              </a:rPr>
              <a:t>What is Mindfulness</a:t>
            </a:r>
            <a:endParaRPr sz="4800" b="1" dirty="0">
              <a:solidFill>
                <a:srgbClr val="434343"/>
              </a:solidFill>
            </a:endParaRPr>
          </a:p>
        </p:txBody>
      </p:sp>
      <p:sp>
        <p:nvSpPr>
          <p:cNvPr id="191" name="Google Shape;191;p29"/>
          <p:cNvSpPr txBox="1">
            <a:spLocks noGrp="1"/>
          </p:cNvSpPr>
          <p:nvPr>
            <p:ph type="subTitle" idx="1"/>
          </p:nvPr>
        </p:nvSpPr>
        <p:spPr>
          <a:xfrm flipH="1">
            <a:off x="3903260" y="2479656"/>
            <a:ext cx="4600247" cy="1143000"/>
          </a:xfrm>
          <a:prstGeom prst="rect">
            <a:avLst/>
          </a:prstGeom>
        </p:spPr>
        <p:txBody>
          <a:bodyPr spcFirstLastPara="1" wrap="square" lIns="91425" tIns="91425" rIns="91425" bIns="91425" anchor="t" anchorCtr="0">
            <a:noAutofit/>
          </a:bodyPr>
          <a:lstStyle/>
          <a:p>
            <a:pPr marL="0" indent="0"/>
            <a:r>
              <a:rPr lang="en-US">
                <a:solidFill>
                  <a:srgbClr val="434343"/>
                </a:solidFill>
                <a:latin typeface="Josefin Slab"/>
                <a:ea typeface="Josefin Slab"/>
                <a:cs typeface="Josefin Slab"/>
                <a:sym typeface="Josefin Slab"/>
              </a:rPr>
              <a:t>Mindfulness is an idea with ancient roots from a multitude of philosophies and traditions that is gaining in acceptance as a contemplative exercise globally and across disciplines.</a:t>
            </a:r>
          </a:p>
          <a:p>
            <a:pPr marL="0" lvl="0" indent="0" algn="r" rtl="0">
              <a:spcBef>
                <a:spcPts val="0"/>
              </a:spcBef>
              <a:spcAft>
                <a:spcPts val="0"/>
              </a:spcAft>
              <a:buNone/>
            </a:pPr>
            <a:endParaRPr lang="es">
              <a:solidFill>
                <a:srgbClr val="434343"/>
              </a:solidFill>
              <a:latin typeface="Josefin Slab"/>
              <a:ea typeface="Josefin Slab"/>
              <a:cs typeface="Josefin Slab"/>
              <a:sym typeface="Josefin Slab"/>
            </a:endParaRPr>
          </a:p>
          <a:p>
            <a:pPr marL="0" lvl="0" indent="0" algn="r" rtl="0">
              <a:spcBef>
                <a:spcPts val="0"/>
              </a:spcBef>
              <a:spcAft>
                <a:spcPts val="0"/>
              </a:spcAft>
              <a:buNone/>
            </a:pPr>
            <a:r>
              <a:rPr lang="es" dirty="0">
                <a:solidFill>
                  <a:srgbClr val="434343"/>
                </a:solidFill>
                <a:latin typeface="Josefin Slab"/>
                <a:ea typeface="Josefin Slab"/>
                <a:cs typeface="Josefin Slab"/>
                <a:sym typeface="Josefin Slab"/>
              </a:rPr>
              <a:t>Paying attention to the present moment, including thoughts, emotions, sensations, with acceptance, curiosity, and kindness (Kabat-Zinn, 2015).</a:t>
            </a:r>
          </a:p>
          <a:p>
            <a:pPr marL="0" lvl="0" indent="0" algn="r" rtl="0">
              <a:spcBef>
                <a:spcPts val="0"/>
              </a:spcBef>
              <a:spcAft>
                <a:spcPts val="0"/>
              </a:spcAft>
              <a:buNone/>
            </a:pPr>
            <a:endParaRPr lang="es" dirty="0"/>
          </a:p>
        </p:txBody>
      </p:sp>
      <p:sp>
        <p:nvSpPr>
          <p:cNvPr id="192" name="Google Shape;192;p29"/>
          <p:cNvSpPr txBox="1">
            <a:spLocks noGrp="1"/>
          </p:cNvSpPr>
          <p:nvPr>
            <p:ph type="ctrTitle" idx="2"/>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MIND THE HYPE</a:t>
            </a:r>
            <a:endParaRPr dirty="0"/>
          </a:p>
        </p:txBody>
      </p:sp>
      <p:pic>
        <p:nvPicPr>
          <p:cNvPr id="4" name="Picture 3" descr="Qr code&#10;&#10;Description automatically generated">
            <a:extLst>
              <a:ext uri="{FF2B5EF4-FFF2-40B4-BE49-F238E27FC236}">
                <a16:creationId xmlns:a16="http://schemas.microsoft.com/office/drawing/2014/main" id="{0016066F-4131-D27C-6DB3-2A7AFFAE26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4058" y="3807725"/>
            <a:ext cx="1154942" cy="1154942"/>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96"/>
        <p:cNvGrpSpPr/>
        <p:nvPr/>
      </p:nvGrpSpPr>
      <p:grpSpPr>
        <a:xfrm>
          <a:off x="0" y="0"/>
          <a:ext cx="0" cy="0"/>
          <a:chOff x="0" y="0"/>
          <a:chExt cx="0" cy="0"/>
        </a:xfrm>
      </p:grpSpPr>
      <p:sp>
        <p:nvSpPr>
          <p:cNvPr id="197" name="Google Shape;197;p30"/>
          <p:cNvSpPr/>
          <p:nvPr/>
        </p:nvSpPr>
        <p:spPr>
          <a:xfrm flipH="1">
            <a:off x="2949625" y="0"/>
            <a:ext cx="32448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53600" y="0"/>
            <a:ext cx="5050875" cy="5128448"/>
          </a:xfrm>
          <a:prstGeom prst="rect">
            <a:avLst/>
          </a:prstGeom>
          <a:noFill/>
          <a:ln>
            <a:noFill/>
          </a:ln>
        </p:spPr>
      </p:pic>
      <p:sp>
        <p:nvSpPr>
          <p:cNvPr id="199" name="Google Shape;199;p30"/>
          <p:cNvSpPr/>
          <p:nvPr/>
        </p:nvSpPr>
        <p:spPr>
          <a:xfrm flipH="1">
            <a:off x="3453625" y="0"/>
            <a:ext cx="2740800" cy="5143500"/>
          </a:xfrm>
          <a:prstGeom prst="rect">
            <a:avLst/>
          </a:pr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0"/>
          <p:cNvSpPr txBox="1">
            <a:spLocks noGrp="1"/>
          </p:cNvSpPr>
          <p:nvPr>
            <p:ph type="subTitle" idx="1"/>
          </p:nvPr>
        </p:nvSpPr>
        <p:spPr>
          <a:xfrm>
            <a:off x="1089750" y="2270648"/>
            <a:ext cx="4601366" cy="25197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Contemplative science uses contemplation as the central focus to understand the mind-body systems. Mindfulness is a central construct of this growing scientific inquiry that is popular not only in education but health professions education (Van Dam et al., 2018).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latin typeface="Josefin Slab"/>
                <a:ea typeface="Josefin Slab"/>
                <a:cs typeface="Josefin Slab"/>
                <a:sym typeface="Josefin Slab"/>
              </a:rPr>
              <a:t>All learners in both in-person and online courses are in need of effective skills and strategies to become aware of and self-regulate their thoughts, emotions, and behaviors (Lampe &amp; Muller-</a:t>
            </a:r>
            <a:r>
              <a:rPr lang="en-US" dirty="0" err="1">
                <a:latin typeface="Josefin Slab"/>
                <a:ea typeface="Josefin Slab"/>
                <a:cs typeface="Josefin Slab"/>
                <a:sym typeface="Josefin Slab"/>
              </a:rPr>
              <a:t>Hilke</a:t>
            </a:r>
            <a:r>
              <a:rPr lang="en-US" dirty="0">
                <a:latin typeface="Josefin Slab"/>
                <a:ea typeface="Josefin Slab"/>
                <a:cs typeface="Josefin Slab"/>
                <a:sym typeface="Josefin Slab"/>
              </a:rPr>
              <a:t>, 2021).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latin typeface="Josefin Slab"/>
                <a:ea typeface="Josefin Slab"/>
                <a:cs typeface="Josefin Slab"/>
                <a:sym typeface="Josefin Slab"/>
              </a:rPr>
              <a:t>Faculty can easily incorporate activities that encourage self-reflection, enrich discussion, and prepare the mind to deepen the learning experience (</a:t>
            </a:r>
            <a:r>
              <a:rPr lang="en-US" dirty="0" err="1">
                <a:latin typeface="Josefin Slab"/>
                <a:ea typeface="Josefin Slab"/>
                <a:cs typeface="Josefin Slab"/>
                <a:sym typeface="Josefin Slab"/>
              </a:rPr>
              <a:t>Crosslin</a:t>
            </a:r>
            <a:r>
              <a:rPr lang="en-US" dirty="0">
                <a:latin typeface="Josefin Slab"/>
                <a:ea typeface="Josefin Slab"/>
                <a:cs typeface="Josefin Slab"/>
                <a:sym typeface="Josefin Slab"/>
              </a:rPr>
              <a:t>, 2020). </a:t>
            </a:r>
          </a:p>
          <a:p>
            <a:pPr marL="0" lvl="0" indent="0" algn="l" rtl="0">
              <a:spcBef>
                <a:spcPts val="0"/>
              </a:spcBef>
              <a:spcAft>
                <a:spcPts val="0"/>
              </a:spcAft>
              <a:buNone/>
            </a:pPr>
            <a:endParaRPr lang="en-US" dirty="0">
              <a:latin typeface="Josefin Slab"/>
              <a:ea typeface="Josefin Slab"/>
              <a:cs typeface="Josefin Slab"/>
              <a:sym typeface="Josefin Slab"/>
            </a:endParaRPr>
          </a:p>
        </p:txBody>
      </p:sp>
      <p:sp>
        <p:nvSpPr>
          <p:cNvPr id="201" name="Google Shape;201;p30"/>
          <p:cNvSpPr txBox="1">
            <a:spLocks noGrp="1"/>
          </p:cNvSpPr>
          <p:nvPr>
            <p:ph type="ctrTitle" idx="2"/>
          </p:nvPr>
        </p:nvSpPr>
        <p:spPr>
          <a:xfrm flipH="1">
            <a:off x="1076500" y="593679"/>
            <a:ext cx="4321190" cy="167696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000" dirty="0"/>
              <a:t>Why Incorporate Mindfulness</a:t>
            </a:r>
            <a:endParaRPr sz="4000" b="1" dirty="0"/>
          </a:p>
        </p:txBody>
      </p:sp>
      <p:sp>
        <p:nvSpPr>
          <p:cNvPr id="202" name="Google Shape;202;p30"/>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MIND THE HYPE</a:t>
            </a:r>
            <a:endParaRPr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p:nvPr/>
        </p:nvSpPr>
        <p:spPr>
          <a:xfrm rot="10800000" flipH="1">
            <a:off x="3070725" y="0"/>
            <a:ext cx="3244800" cy="5143500"/>
          </a:xfrm>
          <a:prstGeom prst="rect">
            <a:avLst/>
          </a:prstGeom>
          <a:solidFill>
            <a:srgbClr val="F2E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29" descr="Person leaning by a wall"/>
          <p:cNvPicPr preferRelativeResize="0"/>
          <p:nvPr/>
        </p:nvPicPr>
        <p:blipFill>
          <a:blip r:embed="rId4" cstate="email">
            <a:extLst>
              <a:ext uri="{28A0092B-C50C-407E-A947-70E740481C1C}">
                <a14:useLocalDpi xmlns:a14="http://schemas.microsoft.com/office/drawing/2010/main"/>
              </a:ext>
            </a:extLst>
          </a:blip>
          <a:srcRect/>
          <a:stretch/>
        </p:blipFill>
        <p:spPr>
          <a:xfrm>
            <a:off x="617850" y="0"/>
            <a:ext cx="5154386" cy="5137587"/>
          </a:xfrm>
          <a:prstGeom prst="rect">
            <a:avLst/>
          </a:prstGeom>
          <a:noFill/>
          <a:ln>
            <a:noFill/>
          </a:ln>
        </p:spPr>
      </p:pic>
      <p:sp>
        <p:nvSpPr>
          <p:cNvPr id="189" name="Google Shape;189;p29"/>
          <p:cNvSpPr/>
          <p:nvPr/>
        </p:nvSpPr>
        <p:spPr>
          <a:xfrm rot="10800000" flipH="1">
            <a:off x="3070725" y="0"/>
            <a:ext cx="2740800" cy="5143500"/>
          </a:xfrm>
          <a:prstGeom prst="rect">
            <a:avLst/>
          </a:prstGeom>
          <a:solidFill>
            <a:srgbClr val="F2E1CD">
              <a:alpha val="4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txBox="1">
            <a:spLocks noGrp="1"/>
          </p:cNvSpPr>
          <p:nvPr>
            <p:ph type="ctrTitle"/>
          </p:nvPr>
        </p:nvSpPr>
        <p:spPr>
          <a:xfrm>
            <a:off x="4660709" y="668740"/>
            <a:ext cx="3869169" cy="165137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Science of Mindfulness</a:t>
            </a:r>
            <a:endParaRPr sz="4800" b="1" dirty="0">
              <a:solidFill>
                <a:srgbClr val="434343"/>
              </a:solidFill>
            </a:endParaRPr>
          </a:p>
        </p:txBody>
      </p:sp>
      <p:sp>
        <p:nvSpPr>
          <p:cNvPr id="191" name="Google Shape;191;p29"/>
          <p:cNvSpPr txBox="1">
            <a:spLocks noGrp="1"/>
          </p:cNvSpPr>
          <p:nvPr>
            <p:ph type="subTitle" idx="1"/>
          </p:nvPr>
        </p:nvSpPr>
        <p:spPr>
          <a:xfrm flipH="1">
            <a:off x="4571998" y="2265528"/>
            <a:ext cx="4467001" cy="28046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solidFill>
                  <a:srgbClr val="434343"/>
                </a:solidFill>
                <a:latin typeface="Josefin Slab"/>
                <a:ea typeface="Josefin Slab"/>
                <a:cs typeface="Josefin Slab"/>
                <a:sym typeface="Josefin Slab"/>
              </a:rPr>
              <a:t>While individuals may remain skeptical of the practices in mindfulness, the increasing prevelence in studies and their results are quite persuasive. </a:t>
            </a:r>
          </a:p>
          <a:p>
            <a:pPr marL="0" lvl="0" indent="0" algn="l" rtl="0">
              <a:spcBef>
                <a:spcPts val="0"/>
              </a:spcBef>
              <a:spcAft>
                <a:spcPts val="0"/>
              </a:spcAft>
              <a:buNone/>
            </a:pPr>
            <a:endParaRPr lang="es" dirty="0"/>
          </a:p>
          <a:p>
            <a:pPr marL="0" lvl="0" indent="0" algn="l" rtl="0">
              <a:spcBef>
                <a:spcPts val="0"/>
              </a:spcBef>
              <a:spcAft>
                <a:spcPts val="0"/>
              </a:spcAft>
              <a:buNone/>
            </a:pPr>
            <a:r>
              <a:rPr lang="es" dirty="0">
                <a:solidFill>
                  <a:srgbClr val="434343"/>
                </a:solidFill>
                <a:latin typeface="Josefin Slab"/>
                <a:ea typeface="Josefin Slab"/>
                <a:cs typeface="Josefin Slab"/>
                <a:sym typeface="Josefin Slab"/>
              </a:rPr>
              <a:t>Individuals who engage in mindfulness activities are found to have:</a:t>
            </a:r>
          </a:p>
          <a:p>
            <a:pPr marL="171450" lvl="0" indent="-171450" algn="l" rtl="0">
              <a:spcBef>
                <a:spcPts val="0"/>
              </a:spcBef>
              <a:spcAft>
                <a:spcPts val="0"/>
              </a:spcAft>
              <a:buFont typeface="Arial" panose="020B0604020202020204" pitchFamily="34" charset="0"/>
              <a:buChar char="•"/>
            </a:pPr>
            <a:r>
              <a:rPr lang="en-US" dirty="0"/>
              <a:t>R</a:t>
            </a:r>
            <a:r>
              <a:rPr lang="es" dirty="0"/>
              <a:t>educed anxiety and depression (Lampe &amp; Muller-Hilke, 2021)</a:t>
            </a:r>
          </a:p>
          <a:p>
            <a:pPr marL="171450" lvl="0" indent="-171450" algn="l" rtl="0">
              <a:spcBef>
                <a:spcPts val="0"/>
              </a:spcBef>
              <a:spcAft>
                <a:spcPts val="0"/>
              </a:spcAft>
              <a:buFont typeface="Arial" panose="020B0604020202020204" pitchFamily="34" charset="0"/>
              <a:buChar char="•"/>
            </a:pPr>
            <a:r>
              <a:rPr lang="en-US" dirty="0">
                <a:solidFill>
                  <a:srgbClr val="434343"/>
                </a:solidFill>
                <a:latin typeface="Josefin Slab"/>
                <a:ea typeface="Josefin Slab"/>
                <a:cs typeface="Josefin Slab"/>
                <a:sym typeface="Josefin Slab"/>
              </a:rPr>
              <a:t>Increased stress resilience </a:t>
            </a:r>
            <a:r>
              <a:rPr lang="es" dirty="0">
                <a:solidFill>
                  <a:srgbClr val="434343"/>
                </a:solidFill>
                <a:latin typeface="Josefin Slab"/>
                <a:ea typeface="Josefin Slab"/>
                <a:cs typeface="Josefin Slab"/>
                <a:sym typeface="Josefin Slab"/>
              </a:rPr>
              <a:t>(Dunn et al., 2019)</a:t>
            </a:r>
          </a:p>
          <a:p>
            <a:pPr marL="171450" lvl="0" indent="-171450" algn="l" rtl="0">
              <a:spcBef>
                <a:spcPts val="0"/>
              </a:spcBef>
              <a:spcAft>
                <a:spcPts val="0"/>
              </a:spcAft>
              <a:buFont typeface="Arial" panose="020B0604020202020204" pitchFamily="34" charset="0"/>
              <a:buChar char="•"/>
            </a:pPr>
            <a:r>
              <a:rPr lang="en-US" dirty="0"/>
              <a:t>I</a:t>
            </a:r>
            <a:r>
              <a:rPr lang="es" dirty="0"/>
              <a:t>mproved attention skills (Ramsburg &amp; Youmans, 2013)</a:t>
            </a:r>
          </a:p>
          <a:p>
            <a:pPr marL="171450" lvl="0" indent="-171450" algn="l" rtl="0">
              <a:spcBef>
                <a:spcPts val="0"/>
              </a:spcBef>
              <a:spcAft>
                <a:spcPts val="0"/>
              </a:spcAft>
              <a:buFont typeface="Arial" panose="020B0604020202020204" pitchFamily="34" charset="0"/>
              <a:buChar char="•"/>
            </a:pPr>
            <a:r>
              <a:rPr lang="es" dirty="0">
                <a:solidFill>
                  <a:srgbClr val="434343"/>
                </a:solidFill>
                <a:latin typeface="Josefin Slab"/>
                <a:ea typeface="Josefin Slab"/>
                <a:cs typeface="Josefin Slab"/>
                <a:sym typeface="Josefin Slab"/>
              </a:rPr>
              <a:t>Increased self-regulation (McConville et al., 2017)</a:t>
            </a:r>
          </a:p>
          <a:p>
            <a:pPr marL="171450" lvl="0" indent="-171450" algn="l" rtl="0">
              <a:spcBef>
                <a:spcPts val="0"/>
              </a:spcBef>
              <a:spcAft>
                <a:spcPts val="0"/>
              </a:spcAft>
              <a:buFont typeface="Arial" panose="020B0604020202020204" pitchFamily="34" charset="0"/>
              <a:buChar char="•"/>
            </a:pPr>
            <a:r>
              <a:rPr lang="es" dirty="0"/>
              <a:t>Positive personal relationships (Crosslin, 2020)</a:t>
            </a:r>
          </a:p>
          <a:p>
            <a:pPr marL="171450" lvl="0" indent="-171450" algn="l" rtl="0">
              <a:spcBef>
                <a:spcPts val="0"/>
              </a:spcBef>
              <a:spcAft>
                <a:spcPts val="0"/>
              </a:spcAft>
              <a:buFont typeface="Arial" panose="020B0604020202020204" pitchFamily="34" charset="0"/>
              <a:buChar char="•"/>
            </a:pPr>
            <a:r>
              <a:rPr lang="es" dirty="0"/>
              <a:t>Increased self-compassion (Ko et al., 2018)</a:t>
            </a:r>
          </a:p>
          <a:p>
            <a:pPr marL="171450" lvl="0" indent="-171450" algn="l" rtl="0">
              <a:spcBef>
                <a:spcPts val="0"/>
              </a:spcBef>
              <a:spcAft>
                <a:spcPts val="0"/>
              </a:spcAft>
              <a:buFont typeface="Arial" panose="020B0604020202020204" pitchFamily="34" charset="0"/>
              <a:buChar char="•"/>
            </a:pPr>
            <a:r>
              <a:rPr lang="es" dirty="0">
                <a:solidFill>
                  <a:srgbClr val="434343"/>
                </a:solidFill>
                <a:latin typeface="Josefin Slab"/>
                <a:ea typeface="Josefin Slab"/>
                <a:cs typeface="Josefin Slab"/>
                <a:sym typeface="Josefin Slab"/>
              </a:rPr>
              <a:t>Improved academic performance (Greenberg et al., 2018)</a:t>
            </a:r>
          </a:p>
          <a:p>
            <a:pPr marL="171450" lvl="0" indent="-171450" algn="l" rtl="0">
              <a:spcBef>
                <a:spcPts val="0"/>
              </a:spcBef>
              <a:spcAft>
                <a:spcPts val="0"/>
              </a:spcAft>
              <a:buFont typeface="Arial" panose="020B0604020202020204" pitchFamily="34" charset="0"/>
              <a:buChar char="•"/>
            </a:pPr>
            <a:r>
              <a:rPr lang="es" dirty="0">
                <a:solidFill>
                  <a:srgbClr val="434343"/>
                </a:solidFill>
                <a:latin typeface="Josefin Slab"/>
                <a:ea typeface="Josefin Slab"/>
                <a:cs typeface="Josefin Slab"/>
                <a:sym typeface="Josefin Slab"/>
              </a:rPr>
              <a:t>Increased adaptive skills (Dunn et al</a:t>
            </a:r>
            <a:r>
              <a:rPr lang="es" dirty="0"/>
              <a:t>., 2019)</a:t>
            </a:r>
          </a:p>
          <a:p>
            <a:pPr marL="171450" lvl="0" indent="-171450" algn="l" rtl="0">
              <a:spcBef>
                <a:spcPts val="0"/>
              </a:spcBef>
              <a:spcAft>
                <a:spcPts val="0"/>
              </a:spcAft>
              <a:buFont typeface="Arial" panose="020B0604020202020204" pitchFamily="34" charset="0"/>
              <a:buChar char="•"/>
            </a:pPr>
            <a:r>
              <a:rPr lang="es" dirty="0">
                <a:solidFill>
                  <a:srgbClr val="434343"/>
                </a:solidFill>
                <a:latin typeface="Josefin Slab"/>
                <a:ea typeface="Josefin Slab"/>
                <a:cs typeface="Josefin Slab"/>
                <a:sym typeface="Josefin Slab"/>
              </a:rPr>
              <a:t>Increased </a:t>
            </a:r>
            <a:r>
              <a:rPr lang="es" dirty="0"/>
              <a:t>skill performance (Ramsburg &amp; Youmans, 2013)</a:t>
            </a:r>
            <a:r>
              <a:rPr lang="es" dirty="0">
                <a:solidFill>
                  <a:srgbClr val="434343"/>
                </a:solidFill>
                <a:latin typeface="Josefin Slab"/>
                <a:ea typeface="Josefin Slab"/>
                <a:cs typeface="Josefin Slab"/>
                <a:sym typeface="Josefin Slab"/>
              </a:rPr>
              <a:t> </a:t>
            </a:r>
            <a:endParaRPr dirty="0">
              <a:solidFill>
                <a:srgbClr val="434343"/>
              </a:solidFill>
              <a:latin typeface="Josefin Slab"/>
              <a:ea typeface="Josefin Slab"/>
              <a:cs typeface="Josefin Slab"/>
              <a:sym typeface="Josefin Slab"/>
            </a:endParaRPr>
          </a:p>
        </p:txBody>
      </p:sp>
      <p:sp>
        <p:nvSpPr>
          <p:cNvPr id="192" name="Google Shape;192;p29"/>
          <p:cNvSpPr txBox="1">
            <a:spLocks noGrp="1"/>
          </p:cNvSpPr>
          <p:nvPr>
            <p:ph type="ctrTitle" idx="2"/>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MIND THE HYPE</a:t>
            </a:r>
            <a:endParaRPr dirty="0"/>
          </a:p>
        </p:txBody>
      </p:sp>
    </p:spTree>
    <p:custDataLst>
      <p:tags r:id="rId1"/>
    </p:custDataLst>
    <p:extLst>
      <p:ext uri="{BB962C8B-B14F-4D97-AF65-F5344CB8AC3E}">
        <p14:creationId xmlns:p14="http://schemas.microsoft.com/office/powerpoint/2010/main" val="14725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4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0263" y="0"/>
            <a:ext cx="7863470" cy="4756595"/>
          </a:xfrm>
          <a:prstGeom prst="rect">
            <a:avLst/>
          </a:prstGeom>
          <a:noFill/>
          <a:ln>
            <a:noFill/>
          </a:ln>
        </p:spPr>
      </p:pic>
      <p:sp>
        <p:nvSpPr>
          <p:cNvPr id="581" name="Google Shape;581;p43"/>
          <p:cNvSpPr/>
          <p:nvPr/>
        </p:nvSpPr>
        <p:spPr>
          <a:xfrm flipH="1">
            <a:off x="-1" y="1665027"/>
            <a:ext cx="9144000" cy="1214652"/>
          </a:xfrm>
          <a:prstGeom prst="rect">
            <a:avLst/>
          </a:prstGeom>
          <a:solidFill>
            <a:srgbClr val="666666">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txBox="1">
            <a:spLocks noGrp="1"/>
          </p:cNvSpPr>
          <p:nvPr>
            <p:ph type="title" idx="4294967295"/>
          </p:nvPr>
        </p:nvSpPr>
        <p:spPr>
          <a:xfrm>
            <a:off x="640263" y="2005952"/>
            <a:ext cx="7863470" cy="565797"/>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solidFill>
                  <a:srgbClr val="FFFFFF"/>
                </a:solidFill>
              </a:rPr>
              <a:t>02</a:t>
            </a:r>
            <a:r>
              <a:rPr lang="es" sz="2400" b="1" dirty="0">
                <a:solidFill>
                  <a:srgbClr val="FFFFFF"/>
                </a:solidFill>
              </a:rPr>
              <a:t> ONLINE HEALTH PROFESSIONS LEARNERS </a:t>
            </a:r>
            <a:endParaRPr sz="2400" b="1" dirty="0">
              <a:solidFill>
                <a:srgbClr val="FFFFFF"/>
              </a:solidFill>
            </a:endParaRPr>
          </a:p>
        </p:txBody>
      </p:sp>
    </p:spTree>
    <p:custDataLst>
      <p:tags r:id="rId1"/>
    </p:custDataLst>
    <p:extLst>
      <p:ext uri="{BB962C8B-B14F-4D97-AF65-F5344CB8AC3E}">
        <p14:creationId xmlns:p14="http://schemas.microsoft.com/office/powerpoint/2010/main" val="85246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51" descr="Stressed employee at office"/>
          <p:cNvPicPr preferRelativeResize="0"/>
          <p:nvPr/>
        </p:nvPicPr>
        <p:blipFill>
          <a:blip r:embed="rId4" cstate="email">
            <a:extLst>
              <a:ext uri="{28A0092B-C50C-407E-A947-70E740481C1C}">
                <a14:useLocalDpi xmlns:a14="http://schemas.microsoft.com/office/drawing/2010/main"/>
              </a:ext>
            </a:extLst>
          </a:blip>
          <a:srcRect/>
          <a:stretch/>
        </p:blipFill>
        <p:spPr>
          <a:xfrm>
            <a:off x="5468525" y="376525"/>
            <a:ext cx="2922527" cy="4390458"/>
          </a:xfrm>
          <a:prstGeom prst="rect">
            <a:avLst/>
          </a:prstGeom>
          <a:noFill/>
          <a:ln>
            <a:noFill/>
          </a:ln>
        </p:spPr>
      </p:pic>
      <p:sp>
        <p:nvSpPr>
          <p:cNvPr id="886" name="Google Shape;886;p51"/>
          <p:cNvSpPr txBox="1">
            <a:spLocks noGrp="1"/>
          </p:cNvSpPr>
          <p:nvPr>
            <p:ph type="subTitle" idx="1"/>
          </p:nvPr>
        </p:nvSpPr>
        <p:spPr>
          <a:xfrm>
            <a:off x="752948" y="1752884"/>
            <a:ext cx="4428600" cy="2607575"/>
          </a:xfrm>
          <a:prstGeom prst="rect">
            <a:avLst/>
          </a:prstGeom>
        </p:spPr>
        <p:txBody>
          <a:bodyPr spcFirstLastPara="1" wrap="square" lIns="91425" tIns="91425" rIns="91425" bIns="91425" anchor="ctr" anchorCtr="0">
            <a:noAutofit/>
          </a:bodyPr>
          <a:lstStyle/>
          <a:p>
            <a:pPr marL="241300" lvl="0" indent="-190500" algn="l" rtl="0">
              <a:lnSpc>
                <a:spcPct val="115000"/>
              </a:lnSpc>
              <a:spcBef>
                <a:spcPts val="300"/>
              </a:spcBef>
              <a:spcAft>
                <a:spcPts val="0"/>
              </a:spcAft>
              <a:buClr>
                <a:srgbClr val="434343"/>
              </a:buClr>
              <a:buSzPts val="1000"/>
              <a:buFont typeface="Roboto Condensed Light"/>
              <a:buChar char="◂"/>
            </a:pPr>
            <a:r>
              <a:rPr lang="en-US" dirty="0"/>
              <a:t>Rates of depression, anxiety, and panic attacks have been increasing over the past years, with important implications on academic achievement and retention (Ko et al., 2018)</a:t>
            </a:r>
          </a:p>
          <a:p>
            <a:pPr marL="241300" lvl="0" indent="-190500" algn="l" rtl="0">
              <a:lnSpc>
                <a:spcPct val="115000"/>
              </a:lnSpc>
              <a:spcBef>
                <a:spcPts val="300"/>
              </a:spcBef>
              <a:spcAft>
                <a:spcPts val="0"/>
              </a:spcAft>
              <a:buClr>
                <a:srgbClr val="434343"/>
              </a:buClr>
              <a:buSzPts val="1000"/>
              <a:buFont typeface="Roboto Condensed Light"/>
              <a:buChar char="◂"/>
            </a:pPr>
            <a:r>
              <a:rPr lang="en-US" dirty="0"/>
              <a:t>Elevated levels of stress in medical and health professions students decrease well-being and self-efficacy and increase the risk of burnout (McConville et al., 2017)</a:t>
            </a:r>
          </a:p>
          <a:p>
            <a:pPr marL="241300" lvl="0" indent="-190500" algn="l" rtl="0">
              <a:lnSpc>
                <a:spcPct val="115000"/>
              </a:lnSpc>
              <a:spcBef>
                <a:spcPts val="300"/>
              </a:spcBef>
              <a:spcAft>
                <a:spcPts val="0"/>
              </a:spcAft>
              <a:buClr>
                <a:srgbClr val="434343"/>
              </a:buClr>
              <a:buSzPts val="1000"/>
              <a:buFont typeface="Roboto Condensed Light"/>
              <a:buChar char="◂"/>
            </a:pPr>
            <a:r>
              <a:rPr lang="en-US" dirty="0"/>
              <a:t>87%, described feeling overwhelmed with their academic studies yet neglected to mitigate these negative feelings of inadequacy (</a:t>
            </a:r>
            <a:r>
              <a:rPr lang="en-US" dirty="0" err="1"/>
              <a:t>Coiro</a:t>
            </a:r>
            <a:r>
              <a:rPr lang="en-US" dirty="0"/>
              <a:t> et al., 2017)</a:t>
            </a:r>
          </a:p>
          <a:p>
            <a:pPr marL="241300" indent="-190500">
              <a:lnSpc>
                <a:spcPct val="115000"/>
              </a:lnSpc>
              <a:spcBef>
                <a:spcPts val="300"/>
              </a:spcBef>
              <a:buSzPts val="1000"/>
              <a:buFont typeface="Roboto Condensed Light"/>
              <a:buChar char="◂"/>
            </a:pPr>
            <a:r>
              <a:rPr lang="en-US" dirty="0"/>
              <a:t>Adult learners who neglect their well-being during academic studies risk deteriorating mental stamina, satisfaction, and self-efficacy (</a:t>
            </a:r>
            <a:r>
              <a:rPr lang="en-US" dirty="0" err="1"/>
              <a:t>Shadaifat</a:t>
            </a:r>
            <a:r>
              <a:rPr lang="en-US" dirty="0"/>
              <a:t> et al., 2018)</a:t>
            </a:r>
          </a:p>
          <a:p>
            <a:pPr marL="241300" lvl="0" indent="-190500" algn="l" rtl="0">
              <a:lnSpc>
                <a:spcPct val="115000"/>
              </a:lnSpc>
              <a:spcBef>
                <a:spcPts val="300"/>
              </a:spcBef>
              <a:spcAft>
                <a:spcPts val="0"/>
              </a:spcAft>
              <a:buClr>
                <a:srgbClr val="434343"/>
              </a:buClr>
              <a:buSzPts val="1000"/>
              <a:buFont typeface="Roboto Condensed Light"/>
              <a:buChar char="◂"/>
            </a:pPr>
            <a:endParaRPr lang="en-US" dirty="0"/>
          </a:p>
        </p:txBody>
      </p:sp>
      <p:sp>
        <p:nvSpPr>
          <p:cNvPr id="887" name="Google Shape;887;p51"/>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ONLINE LEARNERS</a:t>
            </a:r>
            <a:endParaRPr dirty="0"/>
          </a:p>
        </p:txBody>
      </p:sp>
      <p:sp>
        <p:nvSpPr>
          <p:cNvPr id="2" name="Google Shape;201;p30">
            <a:extLst>
              <a:ext uri="{FF2B5EF4-FFF2-40B4-BE49-F238E27FC236}">
                <a16:creationId xmlns:a16="http://schemas.microsoft.com/office/drawing/2014/main" id="{299ED471-01A2-F9E1-42DC-F97E55A45336}"/>
              </a:ext>
            </a:extLst>
          </p:cNvPr>
          <p:cNvSpPr txBox="1">
            <a:spLocks/>
          </p:cNvSpPr>
          <p:nvPr/>
        </p:nvSpPr>
        <p:spPr>
          <a:xfrm flipH="1">
            <a:off x="682800" y="191069"/>
            <a:ext cx="5288096" cy="14261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latin typeface="Josefin Sans" pitchFamily="2" charset="0"/>
              </a:rPr>
              <a:t>Adult Health Professions Learners</a:t>
            </a:r>
          </a:p>
        </p:txBody>
      </p:sp>
    </p:spTree>
    <p:custDataLst>
      <p:tags r:id="rId1"/>
    </p:custDataLst>
    <p:extLst>
      <p:ext uri="{BB962C8B-B14F-4D97-AF65-F5344CB8AC3E}">
        <p14:creationId xmlns:p14="http://schemas.microsoft.com/office/powerpoint/2010/main" val="74007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pic>
        <p:nvPicPr>
          <p:cNvPr id="885" name="Google Shape;885;p51" descr="Man writing on whiteboard giving online lecture"/>
          <p:cNvPicPr preferRelativeResize="0"/>
          <p:nvPr/>
        </p:nvPicPr>
        <p:blipFill>
          <a:blip r:embed="rId4" cstate="email">
            <a:extLst>
              <a:ext uri="{28A0092B-C50C-407E-A947-70E740481C1C}">
                <a14:useLocalDpi xmlns:a14="http://schemas.microsoft.com/office/drawing/2010/main"/>
              </a:ext>
            </a:extLst>
          </a:blip>
          <a:srcRect/>
          <a:stretch/>
        </p:blipFill>
        <p:spPr>
          <a:xfrm>
            <a:off x="5468525" y="376525"/>
            <a:ext cx="2922527" cy="4390458"/>
          </a:xfrm>
          <a:prstGeom prst="rect">
            <a:avLst/>
          </a:prstGeom>
          <a:noFill/>
          <a:ln>
            <a:noFill/>
          </a:ln>
        </p:spPr>
      </p:pic>
      <p:sp>
        <p:nvSpPr>
          <p:cNvPr id="886" name="Google Shape;886;p51"/>
          <p:cNvSpPr txBox="1">
            <a:spLocks noGrp="1"/>
          </p:cNvSpPr>
          <p:nvPr>
            <p:ph type="subTitle" idx="1"/>
          </p:nvPr>
        </p:nvSpPr>
        <p:spPr>
          <a:xfrm>
            <a:off x="752948" y="1493577"/>
            <a:ext cx="4428600" cy="2901002"/>
          </a:xfrm>
          <a:prstGeom prst="rect">
            <a:avLst/>
          </a:prstGeom>
        </p:spPr>
        <p:txBody>
          <a:bodyPr spcFirstLastPara="1" wrap="square" lIns="91425" tIns="91425" rIns="91425" bIns="91425" anchor="ctr" anchorCtr="0">
            <a:noAutofit/>
          </a:bodyPr>
          <a:lstStyle/>
          <a:p>
            <a:pPr marL="241300" lvl="0" indent="-190500" algn="l" rtl="0">
              <a:lnSpc>
                <a:spcPct val="115000"/>
              </a:lnSpc>
              <a:spcBef>
                <a:spcPts val="300"/>
              </a:spcBef>
              <a:spcAft>
                <a:spcPts val="0"/>
              </a:spcAft>
              <a:buClr>
                <a:srgbClr val="434343"/>
              </a:buClr>
              <a:buSzPts val="1000"/>
              <a:buFont typeface="Roboto Condensed Light"/>
              <a:buChar char="◂"/>
            </a:pPr>
            <a:r>
              <a:rPr lang="en-US" dirty="0"/>
              <a:t>Individuals who pursue an online education in healthcare share a propensity toward the perfectionism found in high achievers that can prioritize self-destructive activities over self-care to gain an edge over classmates in healthcare-related programs (</a:t>
            </a:r>
            <a:r>
              <a:rPr lang="en-US" dirty="0" err="1"/>
              <a:t>Eley</a:t>
            </a:r>
            <a:r>
              <a:rPr lang="en-US" dirty="0"/>
              <a:t> et al., 2020)</a:t>
            </a:r>
          </a:p>
          <a:p>
            <a:pPr marL="241300" lvl="0" indent="-190500" algn="l" rtl="0">
              <a:lnSpc>
                <a:spcPct val="115000"/>
              </a:lnSpc>
              <a:spcBef>
                <a:spcPts val="300"/>
              </a:spcBef>
              <a:spcAft>
                <a:spcPts val="0"/>
              </a:spcAft>
              <a:buClr>
                <a:srgbClr val="434343"/>
              </a:buClr>
              <a:buSzPts val="1000"/>
              <a:buFont typeface="Roboto Condensed Light"/>
              <a:buChar char="◂"/>
            </a:pPr>
            <a:r>
              <a:rPr lang="en-US" dirty="0"/>
              <a:t>Increasingly selecting online graduate education as a means to obtain knowledge and skills (Bayer et al., 2022)</a:t>
            </a:r>
          </a:p>
          <a:p>
            <a:pPr marL="241300" lvl="0" indent="-190500" algn="l" rtl="0">
              <a:lnSpc>
                <a:spcPct val="115000"/>
              </a:lnSpc>
              <a:spcBef>
                <a:spcPts val="300"/>
              </a:spcBef>
              <a:spcAft>
                <a:spcPts val="0"/>
              </a:spcAft>
              <a:buClr>
                <a:srgbClr val="434343"/>
              </a:buClr>
              <a:buSzPts val="1000"/>
              <a:buFont typeface="Roboto Condensed Light"/>
              <a:buChar char="◂"/>
            </a:pPr>
            <a:r>
              <a:rPr lang="en-US" dirty="0"/>
              <a:t>Delivery method and complexities of balancing curricular and personal responsibilities creates challenges that often increase academic burnout</a:t>
            </a:r>
          </a:p>
          <a:p>
            <a:pPr marL="241300" lvl="0" indent="-190500" algn="l" rtl="0">
              <a:lnSpc>
                <a:spcPct val="115000"/>
              </a:lnSpc>
              <a:spcBef>
                <a:spcPts val="300"/>
              </a:spcBef>
              <a:spcAft>
                <a:spcPts val="0"/>
              </a:spcAft>
              <a:buClr>
                <a:srgbClr val="434343"/>
              </a:buClr>
              <a:buSzPts val="1000"/>
              <a:buFont typeface="Roboto Condensed Light"/>
              <a:buChar char="◂"/>
            </a:pPr>
            <a:endParaRPr lang="en-US" dirty="0"/>
          </a:p>
        </p:txBody>
      </p:sp>
      <p:sp>
        <p:nvSpPr>
          <p:cNvPr id="887" name="Google Shape;887;p51"/>
          <p:cNvSpPr txBox="1">
            <a:spLocks noGrp="1"/>
          </p:cNvSpPr>
          <p:nvPr>
            <p:ph type="ctrTitle"/>
          </p:nvPr>
        </p:nvSpPr>
        <p:spPr>
          <a:xfrm rot="-5400000">
            <a:off x="-1754550" y="2237843"/>
            <a:ext cx="429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ONLINE LEARNERS</a:t>
            </a:r>
            <a:endParaRPr dirty="0"/>
          </a:p>
        </p:txBody>
      </p:sp>
      <p:sp>
        <p:nvSpPr>
          <p:cNvPr id="3" name="Google Shape;201;p30">
            <a:extLst>
              <a:ext uri="{FF2B5EF4-FFF2-40B4-BE49-F238E27FC236}">
                <a16:creationId xmlns:a16="http://schemas.microsoft.com/office/drawing/2014/main" id="{63C01D6D-9755-A767-5A8D-E89B4445AAD1}"/>
              </a:ext>
            </a:extLst>
          </p:cNvPr>
          <p:cNvSpPr txBox="1">
            <a:spLocks/>
          </p:cNvSpPr>
          <p:nvPr/>
        </p:nvSpPr>
        <p:spPr>
          <a:xfrm flipH="1">
            <a:off x="682800" y="191069"/>
            <a:ext cx="5288096" cy="142619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latin typeface="Josefin Sans" pitchFamily="2" charset="0"/>
              </a:rPr>
              <a:t>Adult Health Professions Learners</a:t>
            </a:r>
          </a:p>
        </p:txBody>
      </p:sp>
    </p:spTree>
    <p:custDataLst>
      <p:tags r:id="rId1"/>
    </p:custDataLst>
    <p:extLst>
      <p:ext uri="{BB962C8B-B14F-4D97-AF65-F5344CB8AC3E}">
        <p14:creationId xmlns:p14="http://schemas.microsoft.com/office/powerpoint/2010/main" val="64963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43" descr="Foggy landscape of mountains reflecting onto a lake at twilight"/>
          <p:cNvPicPr preferRelativeResize="0"/>
          <p:nvPr/>
        </p:nvPicPr>
        <p:blipFill>
          <a:blip r:embed="rId4" cstate="email">
            <a:extLst>
              <a:ext uri="{28A0092B-C50C-407E-A947-70E740481C1C}">
                <a14:useLocalDpi xmlns:a14="http://schemas.microsoft.com/office/drawing/2010/main"/>
              </a:ext>
            </a:extLst>
          </a:blip>
          <a:srcRect/>
          <a:stretch/>
        </p:blipFill>
        <p:spPr>
          <a:xfrm>
            <a:off x="640263" y="0"/>
            <a:ext cx="7863470" cy="4756595"/>
          </a:xfrm>
          <a:prstGeom prst="rect">
            <a:avLst/>
          </a:prstGeom>
          <a:noFill/>
          <a:ln>
            <a:noFill/>
          </a:ln>
        </p:spPr>
      </p:pic>
      <p:sp>
        <p:nvSpPr>
          <p:cNvPr id="581" name="Google Shape;581;p43"/>
          <p:cNvSpPr/>
          <p:nvPr/>
        </p:nvSpPr>
        <p:spPr>
          <a:xfrm flipH="1">
            <a:off x="-1" y="1665027"/>
            <a:ext cx="9144000" cy="1214652"/>
          </a:xfrm>
          <a:prstGeom prst="rect">
            <a:avLst/>
          </a:prstGeom>
          <a:solidFill>
            <a:srgbClr val="666666">
              <a:alpha val="529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txBox="1">
            <a:spLocks noGrp="1"/>
          </p:cNvSpPr>
          <p:nvPr>
            <p:ph type="title" idx="4294967295"/>
          </p:nvPr>
        </p:nvSpPr>
        <p:spPr>
          <a:xfrm>
            <a:off x="640263" y="2005952"/>
            <a:ext cx="7863470" cy="565797"/>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solidFill>
                  <a:srgbClr val="FFFFFF"/>
                </a:solidFill>
              </a:rPr>
              <a:t>03</a:t>
            </a:r>
            <a:r>
              <a:rPr lang="es" sz="2400" b="1" dirty="0">
                <a:solidFill>
                  <a:srgbClr val="FFFFFF"/>
                </a:solidFill>
              </a:rPr>
              <a:t> DIGITAL MINDFULNESS</a:t>
            </a:r>
            <a:endParaRPr sz="2400" b="1" dirty="0">
              <a:solidFill>
                <a:srgbClr val="FFFFFF"/>
              </a:solidFill>
            </a:endParaRPr>
          </a:p>
        </p:txBody>
      </p:sp>
    </p:spTree>
    <p:custDataLst>
      <p:tags r:id="rId1"/>
    </p:custDataLst>
    <p:extLst>
      <p:ext uri="{BB962C8B-B14F-4D97-AF65-F5344CB8AC3E}">
        <p14:creationId xmlns:p14="http://schemas.microsoft.com/office/powerpoint/2010/main" val="1449037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indfulness Pitch Deck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8395</TotalTime>
  <Words>2885</Words>
  <Application>Microsoft Office PowerPoint</Application>
  <PresentationFormat>On-screen Show (16:9)</PresentationFormat>
  <Paragraphs>241</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Calibri</vt:lpstr>
      <vt:lpstr>Josefin Slab Light</vt:lpstr>
      <vt:lpstr>Josefin Sans</vt:lpstr>
      <vt:lpstr>Times New Roman</vt:lpstr>
      <vt:lpstr>Roboto Condensed Light</vt:lpstr>
      <vt:lpstr>Josefin Slab</vt:lpstr>
      <vt:lpstr>Fira Sans Extra Condensed</vt:lpstr>
      <vt:lpstr>Mindfulness Pitch Deck by Slidesgo</vt:lpstr>
      <vt:lpstr>MINDFULNESS &amp; THE ONLINE LEARNER</vt:lpstr>
      <vt:lpstr>MIND THE HYPE</vt:lpstr>
      <vt:lpstr>What is Mindfulness</vt:lpstr>
      <vt:lpstr>Why Incorporate Mindfulness</vt:lpstr>
      <vt:lpstr>Science of Mindfulness</vt:lpstr>
      <vt:lpstr>02 ONLINE HEALTH PROFESSIONS LEARNERS </vt:lpstr>
      <vt:lpstr>ONLINE LEARNERS</vt:lpstr>
      <vt:lpstr>ONLINE LEARNERS</vt:lpstr>
      <vt:lpstr>03 DIGITAL MINDFULNESS</vt:lpstr>
      <vt:lpstr>DIGITAL MINDFULNESS EXERCISES</vt:lpstr>
      <vt:lpstr>DIGITAL MINDFULNESS EXERCISES</vt:lpstr>
      <vt:lpstr>DIGITAL MINDFULNESS EXERCISES</vt:lpstr>
      <vt:lpstr>DIGITAL MINDFULNESS EXERCISES</vt:lpstr>
      <vt:lpstr>DIGITAL MINDFULNESS EXERCISES</vt:lpstr>
      <vt:lpstr>DIGITAL MINDFULNESS EXERCISES</vt:lpstr>
      <vt:lpstr>DIGITAL MINDFULNESS EXERCISES</vt:lpstr>
      <vt:lpstr>DIGITAL MINDFULNESS EXERCISES</vt:lpstr>
      <vt:lpstr>DIGITAL MINDFULNESS EXERCISES</vt:lpstr>
      <vt:lpstr>04 EVMS &amp; PARTNER INITIATIVES</vt:lpstr>
      <vt:lpstr>EVMS &amp; PARTNER INITIATIVES</vt:lpstr>
      <vt:lpstr>EVMS &amp; PARTNER INITIATIVES</vt:lpstr>
      <vt:lpstr>EVMS &amp; PARTNER INITIATIVES</vt:lpstr>
      <vt:lpstr>GOOD READS</vt:lpstr>
      <vt:lpstr>THANKS</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&amp; THE ONLINE LEARNER</dc:title>
  <cp:lastModifiedBy>Dash, Katrina M</cp:lastModifiedBy>
  <cp:revision>2</cp:revision>
  <dcterms:modified xsi:type="dcterms:W3CDTF">2022-11-11T18:28:41Z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8AD4A6E1-1EB7-4B08-8CB8-46AF87437A2E</vt:lpwstr>
  </property>
  <property fmtid="{D5CDD505-2E9C-101B-9397-08002B2CF9AE}" pid="3" name="ArticulatePath">
    <vt:lpwstr>Mindfulness Pitch Deck by Slidesgo</vt:lpwstr>
  </property>
</Properties>
</file>