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0"/>
  </p:notesMasterIdLst>
  <p:sldIdLst>
    <p:sldId id="256" r:id="rId2"/>
    <p:sldId id="257" r:id="rId3"/>
    <p:sldId id="279" r:id="rId4"/>
    <p:sldId id="266" r:id="rId5"/>
    <p:sldId id="300" r:id="rId6"/>
    <p:sldId id="270" r:id="rId7"/>
    <p:sldId id="302" r:id="rId8"/>
    <p:sldId id="304" r:id="rId9"/>
    <p:sldId id="303" r:id="rId10"/>
    <p:sldId id="258" r:id="rId11"/>
    <p:sldId id="305" r:id="rId12"/>
    <p:sldId id="306" r:id="rId13"/>
    <p:sldId id="307" r:id="rId14"/>
    <p:sldId id="308" r:id="rId15"/>
    <p:sldId id="310" r:id="rId16"/>
    <p:sldId id="263" r:id="rId17"/>
    <p:sldId id="309" r:id="rId18"/>
    <p:sldId id="301" r:id="rId19"/>
  </p:sldIdLst>
  <p:sldSz cx="9144000" cy="5143500" type="screen16x9"/>
  <p:notesSz cx="6858000" cy="9144000"/>
  <p:embeddedFontLst>
    <p:embeddedFont>
      <p:font typeface="Archivo" panose="020B0604020202020204" charset="0"/>
      <p:regular r:id="rId21"/>
      <p:bold r:id="rId22"/>
      <p:italic r:id="rId23"/>
      <p:boldItalic r:id="rId24"/>
    </p:embeddedFont>
    <p:embeddedFont>
      <p:font typeface="Space Grotesk" panose="020B0604020202020204" charset="0"/>
      <p:regular r:id="rId25"/>
      <p:bold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6E65"/>
    <a:srgbClr val="C7531E"/>
    <a:srgbClr val="CBC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F08509-4C09-4987-B0D8-10BE556E7FE2}">
  <a:tblStyle styleId="{F6F08509-4C09-4987-B0D8-10BE556E7F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5528" autoAdjust="0"/>
  </p:normalViewPr>
  <p:slideViewPr>
    <p:cSldViewPr snapToGrid="0">
      <p:cViewPr varScale="1">
        <p:scale>
          <a:sx n="127" d="100"/>
          <a:sy n="127" d="100"/>
        </p:scale>
        <p:origin x="112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3d692eacab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3d692eacab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four tools currently at EVMS at that are great for community-building, and all are available within your courses. Our newest tool, Pronto, is an app that integrates within Blackboard, and is available as a mobile and computer app. It creates a space outside of the course for students to interact with each other synchronously and asynchronously to share files, collaborate via text or video, and for the instructor to interact with students. The instructor can also create subgroups within Pronto so students have spaces that may be more specific to their needs for collaboration. The LMS that hosts all of these, Blackboard, is good for traditional-level community-building with discussion boards and grouping. Strategically creating groups in Blackboard, and utilizing group projects/assignments, will promote peer-to-peer interactions within the course. VoiceThread and Collaborate are two more integrated tools within Blackboard. VoiceThread is a great alternative for discussion board posts as it creates audio and video interactions, and promotes collaboration in a more visual format. Collaborate is a video conferencing tool in Blackboard where students can interact with each other, the instructor, and recordings can be saved within Blackboard for later reference. The instructor should use strategic engagement methods with synchronous conferencing when using Collaborate.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3e832b9eaa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3e832b9eaa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you can see Pronto creates a chat and share space for your students. Your students will see all of their spaces in one spot on their app, and you will see yours as the instructor. As the instructor, you can pose questions outside of class to create out of class connections, or create social check-ins with your students. You can also create subgroup spaces for your students to connect with each other without the instructor to discuss coursework, collaborate on projects, and build their own social communities based on their own connections. Pronto creates an inclusive, supportive community for students that is easily accessible to them. </a:t>
            </a:r>
            <a:endParaRPr dirty="0"/>
          </a:p>
        </p:txBody>
      </p:sp>
    </p:spTree>
    <p:extLst>
      <p:ext uri="{BB962C8B-B14F-4D97-AF65-F5344CB8AC3E}">
        <p14:creationId xmlns:p14="http://schemas.microsoft.com/office/powerpoint/2010/main" val="784172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13ded5825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13ded5825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considering strategies for building your online communities, be purposeful in your design and consider your goals. Consider what you would like to accomplish in the space, as well as how many spaces you would like to curate, how you will communicate within these spaces, and how you will foster inclusive, accessible interactions with your students. Use your “teaching presence” to fully engage students, and provide interaction opportunities and feedback that “defy the limits of space and time” (</a:t>
            </a:r>
            <a:r>
              <a:rPr lang="en-US" dirty="0" err="1"/>
              <a:t>Ubell</a:t>
            </a:r>
            <a:r>
              <a:rPr lang="en-US" dirty="0"/>
              <a:t>, 2020, p. 28). Also consider you and your students’ social presence you would like to curate, as well as the cognitive presence you are going to foster within the space. While there are multiple strategies for building these communities, we are going to focus on three that are key to creating accessibility and inclusivity in online spaces: utilizing diversity in ongoing engagement, connecting students, and using less lecture and more discussion. </a:t>
            </a:r>
            <a:endParaRPr dirty="0"/>
          </a:p>
        </p:txBody>
      </p:sp>
    </p:spTree>
    <p:extLst>
      <p:ext uri="{BB962C8B-B14F-4D97-AF65-F5344CB8AC3E}">
        <p14:creationId xmlns:p14="http://schemas.microsoft.com/office/powerpoint/2010/main" val="53104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13ded5825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13ded5825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Create opportunities for ongoing engagement using active learning practices that foster diversity, inclusivity, and accessibility within the course. Within the learning environment, use a variety of strategies, such as a structured dialogue or a collaborative lit review, to engage students with each other and the content of the course (Bali, n.d.). Build rapport with students by getting information about their background during course introductory weeks through conversations and surveys, and integrate student interests and cultural background into the course content. You can also share the results of surveys with students to demonstrate their commonalities, as well as their diversity, with group discussion boards to help students connect with their classmates (Chawla, 2015). As an instructor, this will also help you design your content for the most accessible means possible for your students, and create interactions that include their diverse perspectives and needs. To establish ongoing engagement, create a plan for how you would like this engagement to look. Consider when you would like students to interact, how you would like them to interact, and in what format. Provide these parameters to students, and establish guidelines for their communication. Encourage diverse perspectives to be shared within the space, and interject with your own perspectives to interact with the student discourse. Within this environment, as an instructor, build relationships with students through meaningful feedback and conversations (Beauchamp, et. al, 2020). </a:t>
            </a:r>
            <a:endParaRPr dirty="0"/>
          </a:p>
        </p:txBody>
      </p:sp>
    </p:spTree>
    <p:extLst>
      <p:ext uri="{BB962C8B-B14F-4D97-AF65-F5344CB8AC3E}">
        <p14:creationId xmlns:p14="http://schemas.microsoft.com/office/powerpoint/2010/main" val="105286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13ded5825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13ded5825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Connecting students to each other, the instructor, and the content is important in creating an inclusive, accessible learning community. The first step to connecting students is to have effective channels of two-way communication. As a part of your engagement plan, knowing what ways you are communicating which types of information is important to connecting the students to that information, and ensuring students are actually receiving that information. The next step is strategically connecting students with other students in the course, and connecting students with you the instructor. As the instructor, encourage collaboration between students in the learning environment using active learning strategies to build on their prior learning experiences through the knowledge of others, provide opportunity for critical thinking and reflection, and implement meaningful questions within discussion boards (</a:t>
            </a:r>
            <a:r>
              <a:rPr lang="en-US" dirty="0" err="1"/>
              <a:t>Ubell</a:t>
            </a:r>
            <a:r>
              <a:rPr lang="en-US" dirty="0"/>
              <a:t>, 2020, p. 26). Also encourage students to work together outside of the course through technologies like Pronto and Collaborate, where they can share discourse synchronously and asynchronously on coursework, build their own social community, or ask questions that require instructor interaction. Finally, connect yourself to students through compassion and empathy. Both aforementioned emotions are essential to creating a sense of belonging for students, and contribute to the positive “health and well-being of all students.” Root yourself in a lens of empathy and compassion when interacting with students for the most inclusive, equitable environment and help your students feel they belong in your learning community (Beauchamp, et. al., 2020). </a:t>
            </a:r>
            <a:endParaRPr dirty="0"/>
          </a:p>
        </p:txBody>
      </p:sp>
    </p:spTree>
    <p:extLst>
      <p:ext uri="{BB962C8B-B14F-4D97-AF65-F5344CB8AC3E}">
        <p14:creationId xmlns:p14="http://schemas.microsoft.com/office/powerpoint/2010/main" val="1116762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13ded5825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13ded5825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Elvis may have said “A little less conversation, a little more action,” but we want to have more conversation outside of the lecture. Within your course, focus less on the lecture and more on the discussion and interactions between students. Use active learning strategies to engage students in your content, and promote peer-to-peer interaction frequently throughout your course. Limit lecture time and increase time for student discussion, such for critical thinking, reflection, and Socratic Seminar within the course. You can also use the flipped classroom model, where students review course content on their own time and apply the knowledge from this content during class time using small group activities. This allows the instructor to act as a facilitator and promotes student-led discussion (Berry, 2019). The instructor should also include student-led discussions during course-time, including student created asynchronous discussion board posts and curated resources for critical reflection. These can open the floor for diverse perspectives and create an inclusive atmosphere, where all students feel represented within the class space.</a:t>
            </a:r>
            <a:endParaRPr dirty="0"/>
          </a:p>
        </p:txBody>
      </p:sp>
    </p:spTree>
    <p:extLst>
      <p:ext uri="{BB962C8B-B14F-4D97-AF65-F5344CB8AC3E}">
        <p14:creationId xmlns:p14="http://schemas.microsoft.com/office/powerpoint/2010/main" val="126598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13e832b9eaa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13e832b9eaa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6"/>
        <p:cNvGrpSpPr/>
        <p:nvPr/>
      </p:nvGrpSpPr>
      <p:grpSpPr>
        <a:xfrm>
          <a:off x="0" y="0"/>
          <a:ext cx="0" cy="0"/>
          <a:chOff x="0" y="0"/>
          <a:chExt cx="0" cy="0"/>
        </a:xfrm>
      </p:grpSpPr>
      <p:sp>
        <p:nvSpPr>
          <p:cNvPr id="2127" name="Google Shape;2127;g13e832b9eaa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8" name="Google Shape;2128;g13e832b9eaa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466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3d163e72ff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3d163e72ff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13e832b9eaa_0_1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13e832b9eaa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your device to join the </a:t>
            </a:r>
            <a:r>
              <a:rPr lang="en-US" dirty="0" err="1"/>
              <a:t>Mentimeter</a:t>
            </a:r>
            <a:r>
              <a:rPr lang="en-US" dirty="0"/>
              <a:t> via the QR code or using the link above, which I will also drop into the chat. Using one or two words, tell us what “accessible” means to you. Within our word cloud, we will see the words that most resonate with us when it comes to accessibility. Once we get in all of the responses, we will have a brief synthesis of our current understandings of accessibility.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13ded5825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13ded5825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online coursework, resources, and interactions, it is important to consideration the accessibility of what is being offered to students. It is not only about looking at the way the information is being offered, but </a:t>
            </a:r>
            <a:r>
              <a:rPr lang="en-US" i="1" dirty="0"/>
              <a:t>how</a:t>
            </a:r>
            <a:r>
              <a:rPr lang="en-US" i="0" dirty="0"/>
              <a:t> students may access it themselves. For example, do all students have reliable internet or technology access? What does their time and commitment access look like based on their living situations? These are important lenses to look through when considering accessibility of all students, but particularly those who are in online courses, as many are non-traditional students who are working full-time, likely caring for family, and have other time-consuming commitments (LNESC, 2022). </a:t>
            </a:r>
          </a:p>
          <a:p>
            <a:pPr marL="0" lvl="0" indent="0" algn="l" rtl="0">
              <a:spcBef>
                <a:spcPts val="0"/>
              </a:spcBef>
              <a:spcAft>
                <a:spcPts val="0"/>
              </a:spcAft>
              <a:buNone/>
            </a:pPr>
            <a:r>
              <a:rPr lang="en-US" i="0" dirty="0"/>
              <a:t>Legally, the Office of Civil Rights and US Department of Education define accessibility as providing individuals with disabilities the “opportunity to acquire the same information, engage in the same interactions, and enjoy the same services as a person without a disability in an equally effective and equally integrated manner” with an “equivalent ease of use” (</a:t>
            </a:r>
            <a:r>
              <a:rPr lang="en-US" i="0" dirty="0" err="1"/>
              <a:t>Burgstahler</a:t>
            </a:r>
            <a:r>
              <a:rPr lang="en-US" i="0" dirty="0"/>
              <a:t>, 2017, “The legal basis”). In online courses, all individuals should have equitable access to the same information with relative ease of use in order to obtain the information. Developing communities within an online classroom can help support those who have barriers to accessibility.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13ded5825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13ded5825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Accessibility and inclusivity go hand and in hand. It is important to create an inclusive space within your classroom, as it extends the accessibility of your space. It will also help create the online community your students will feel safe, respected, and supported within. Inclusion itself is defined as “providing equal access and opportunities to all” (Holistic, 2021, p. 5) while inclusive communities are environments where all are “supported and are extended a sense of belonging regardless of race, ethnicity, gender, identity, learning preferences, socio-economic status or education” (VDOE, 2020, p. 10). Inclusion in online courses are those environments where every student is supported and has a sense of belonging, regardless of their identifiers. </a:t>
            </a:r>
            <a:endParaRPr dirty="0"/>
          </a:p>
        </p:txBody>
      </p:sp>
    </p:spTree>
    <p:extLst>
      <p:ext uri="{BB962C8B-B14F-4D97-AF65-F5344CB8AC3E}">
        <p14:creationId xmlns:p14="http://schemas.microsoft.com/office/powerpoint/2010/main" val="380079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13e832b9eaa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13e832b9eaa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Maslow’s infamous hierarchy of needs theory “stresses ‘sends of belonging’ as a basic human need that must be fulfilled” before one can be successful in their academics and social life (Pilcher, 2016, p. 4). This is all the more crucial in graduate-level learning, where we see a variety of non-traditional learners who have a multitude of responsibilities outside of the classroom, and seek connection with their peers even through a busy schedule. Pilcher (2016) notes that “students who feel a strong sense of belonging have higher academic achievement, retention, and persistence” and a “sense of belonging is relational, created by frequent, positive interactions and needs to be maintained.” Those who lack this sense of belonging “suffer higher levels of mental and physical illness, are more likely to drop out of learning environments, and exhibit feelings of isolation, rejection, and exclusion” (p. 4). </a:t>
            </a:r>
          </a:p>
          <a:p>
            <a:pPr marL="0" lvl="0" indent="0" algn="l" rtl="0">
              <a:spcBef>
                <a:spcPts val="0"/>
              </a:spcBef>
              <a:spcAft>
                <a:spcPts val="0"/>
              </a:spcAft>
              <a:buNone/>
            </a:pPr>
            <a:r>
              <a:rPr lang="en-US" dirty="0"/>
              <a:t>An online community, therefore, is one that creates a sense of belonging for students and is based in positive interactions, collaboration, trust, and building connections. It is fostered through a “social community of learners” that collaborate based on knowledge, personal or academic goals, “possess shared expectations,” and believe that all group members matter to one another (Pilcher, p. 5). An online community is not simply a classroom of students, it is a deliberate curation of interactions that is continuously fostered within the course. Simply grouping students together and requiring them to interact will not build community. Additionally, it is important that the instructor themselves is involved in the development of the online community and considers themselves a part of the shared space. There should also be space to build community outside of the classroom.</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3d163e72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3d163e72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of the keys to building communities is to look at student engagement through the lens of the 3 Ps: People, Purpose, Platform. The People are the community and stakeholders you are looking to engage. When you examine these, look at the specific values, cultural backgrounds, goals, and other important background information of the people you are engaging with. The Purpose is the values, outcomes, and goals of the space you are interacting in. This will likely be based in the course you are teaching, so consider the values of the content, the outcomes of the course or program, and the specific learning goals for students. The Platform should come last, which are the tools, tactics, and strategies for engagement. Within a course, the LMS will be the primarily engagement tool, but there are secondary tools for engagement within the LMS that should be considered. Tactics and strategies for engaging students with the instructor and students with other students should also be planned. In creating these spaces, you will also need to consider creating a space for your students “just to ‘be’.” Many students are overwhelmed with the amount of notifications from emails, Zoom, social media, Blackboard, news outlets- the world has turned to virtual notification overload, and creating a space for them to interact with one another on their own time will provide them with the opportunity to connect on their own terms (Ahlquist, 2020). Finally, Pilcher states that in a review of research: “The single most influential factor in establish a sense of community in an online classroom is the instructor.” One study noted “a clear connection between perceived teaching presence and a student’s sense of community.” Vitally important is the teaching presence in creating community within the course (p. 6). </a:t>
            </a:r>
            <a:endParaRPr dirty="0"/>
          </a:p>
        </p:txBody>
      </p:sp>
    </p:spTree>
    <p:extLst>
      <p:ext uri="{BB962C8B-B14F-4D97-AF65-F5344CB8AC3E}">
        <p14:creationId xmlns:p14="http://schemas.microsoft.com/office/powerpoint/2010/main" val="59406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13e832b9eaa_0_1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13e832b9eaa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return again to </a:t>
            </a:r>
            <a:r>
              <a:rPr lang="en-US" dirty="0" err="1"/>
              <a:t>mentimeter</a:t>
            </a:r>
            <a:r>
              <a:rPr lang="en-US" dirty="0"/>
              <a:t>. Join using the QR code, the link, or return to the tab if you still have it open. I will also drop the link again in the chat.  Describe how you build community in your courses, and we will discuss briefly before moving forward. If anyone has any questions at this point, please drop them in the chat. </a:t>
            </a:r>
          </a:p>
          <a:p>
            <a:pPr marL="0" lvl="0" indent="0" algn="l" rtl="0">
              <a:spcBef>
                <a:spcPts val="0"/>
              </a:spcBef>
              <a:spcAft>
                <a:spcPts val="0"/>
              </a:spcAft>
              <a:buNone/>
            </a:pPr>
            <a:r>
              <a:rPr lang="en-US" dirty="0"/>
              <a:t>Other Q to ask: I want you to also think about what digital communities you belong to- which do you find the most helpful and which do you feel most comfortable on? How can you bring these aspects into your course?</a:t>
            </a:r>
            <a:endParaRPr dirty="0"/>
          </a:p>
        </p:txBody>
      </p:sp>
    </p:spTree>
    <p:extLst>
      <p:ext uri="{BB962C8B-B14F-4D97-AF65-F5344CB8AC3E}">
        <p14:creationId xmlns:p14="http://schemas.microsoft.com/office/powerpoint/2010/main" val="29204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3d163e72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3d163e72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Online learning is continuing to grow as a platform and with its growth, building community within it is equally important. </a:t>
            </a:r>
            <a:r>
              <a:rPr lang="en-US" dirty="0" err="1"/>
              <a:t>Ubell</a:t>
            </a:r>
            <a:r>
              <a:rPr lang="en-US" dirty="0"/>
              <a:t> notes that research studies have arrived “at essentially the same conclusion: students who take all or part of their classes online perform better than those who take the same course through traditional instruction” (2022, p. 18). With these statistics, it’s important that we continue to build accessible and inclusive communities for these learners. The most important aspect of building community is that it is based in educational theory, particularly in Vygotsky’s social constructivism of learning from peer-to-peer interactions. Learners can build “new or expanded knowledge” when they “engage in common, mutually dependent tasks” or active learning practices (</a:t>
            </a:r>
            <a:r>
              <a:rPr lang="en-US" dirty="0" err="1"/>
              <a:t>Ubell</a:t>
            </a:r>
            <a:r>
              <a:rPr lang="en-US" dirty="0"/>
              <a:t>, p. 27). To build accessible spaces, learners need to feel safe and supported, which is key to the course and community space design. </a:t>
            </a:r>
            <a:r>
              <a:rPr lang="en-US" dirty="0" err="1"/>
              <a:t>Pelz</a:t>
            </a:r>
            <a:r>
              <a:rPr lang="en-US" dirty="0"/>
              <a:t> (2004) notes that students prefer online course interaction because it allows for the anonymity to be open with peers, bond with peers earlier than within a classroom due to online discussion sharing, and the usage of “activities that encourage interaction” (p. 8). Online communities allow for students to share more openly with each other and creates opportunities for interaction that would not be present in a traditional classroom. Finally, online communities create more equitable and inclusive interactions for students. Students online can interact based on their own schedules, which can assist in breaking down barriers to access. It also allows them to engage from a distance, and allows their peers access to perspectives they may not otherwise interact with. It is important for the instructor to engage with these through a lens of cultural humility and social justice, and encourage all learners to share from a place of inclusion (Bali, n.d.).  </a:t>
            </a:r>
            <a:endParaRPr dirty="0"/>
          </a:p>
        </p:txBody>
      </p:sp>
    </p:spTree>
    <p:extLst>
      <p:ext uri="{BB962C8B-B14F-4D97-AF65-F5344CB8AC3E}">
        <p14:creationId xmlns:p14="http://schemas.microsoft.com/office/powerpoint/2010/main" val="2877854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55725" y="851775"/>
            <a:ext cx="4305300" cy="2823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5000" b="1">
                <a:latin typeface="Space Grotesk"/>
                <a:ea typeface="Space Grotesk"/>
                <a:cs typeface="Space Grotesk"/>
                <a:sym typeface="Space Grotes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72986" y="3855929"/>
            <a:ext cx="3670800" cy="324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atin typeface="Archivo"/>
                <a:ea typeface="Archivo"/>
                <a:cs typeface="Archivo"/>
                <a:sym typeface="Archiv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9_1">
    <p:spTree>
      <p:nvGrpSpPr>
        <p:cNvPr id="1" name="Shape 96"/>
        <p:cNvGrpSpPr/>
        <p:nvPr/>
      </p:nvGrpSpPr>
      <p:grpSpPr>
        <a:xfrm>
          <a:off x="0" y="0"/>
          <a:ext cx="0" cy="0"/>
          <a:chOff x="0" y="0"/>
          <a:chExt cx="0" cy="0"/>
        </a:xfrm>
      </p:grpSpPr>
      <p:sp>
        <p:nvSpPr>
          <p:cNvPr id="97" name="Google Shape;97;p19"/>
          <p:cNvSpPr/>
          <p:nvPr/>
        </p:nvSpPr>
        <p:spPr>
          <a:xfrm flipH="1">
            <a:off x="7027177" y="3639521"/>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9"/>
          <p:cNvSpPr/>
          <p:nvPr/>
        </p:nvSpPr>
        <p:spPr>
          <a:xfrm flipH="1">
            <a:off x="133254" y="-98227"/>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9"/>
          <p:cNvSpPr txBox="1">
            <a:spLocks noGrp="1"/>
          </p:cNvSpPr>
          <p:nvPr>
            <p:ph type="body" idx="1"/>
          </p:nvPr>
        </p:nvSpPr>
        <p:spPr>
          <a:xfrm>
            <a:off x="4572000" y="2032425"/>
            <a:ext cx="3858900" cy="2034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0" name="Google Shape;100;p19"/>
          <p:cNvSpPr/>
          <p:nvPr/>
        </p:nvSpPr>
        <p:spPr>
          <a:xfrm>
            <a:off x="713100" y="419700"/>
            <a:ext cx="7717800" cy="638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sz="30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09"/>
        <p:cNvGrpSpPr/>
        <p:nvPr/>
      </p:nvGrpSpPr>
      <p:grpSpPr>
        <a:xfrm>
          <a:off x="0" y="0"/>
          <a:ext cx="0" cy="0"/>
          <a:chOff x="0" y="0"/>
          <a:chExt cx="0" cy="0"/>
        </a:xfrm>
      </p:grpSpPr>
      <p:sp>
        <p:nvSpPr>
          <p:cNvPr id="110" name="Google Shape;110;p21"/>
          <p:cNvSpPr/>
          <p:nvPr/>
        </p:nvSpPr>
        <p:spPr>
          <a:xfrm>
            <a:off x="8157427" y="-274602"/>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1"/>
          <p:cNvSpPr/>
          <p:nvPr/>
        </p:nvSpPr>
        <p:spPr>
          <a:xfrm>
            <a:off x="-836848" y="2689648"/>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1"/>
          <p:cNvSpPr/>
          <p:nvPr/>
        </p:nvSpPr>
        <p:spPr>
          <a:xfrm>
            <a:off x="713100" y="419700"/>
            <a:ext cx="7717800" cy="638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1"/>
          <p:cNvSpPr txBox="1">
            <a:spLocks noGrp="1"/>
          </p:cNvSpPr>
          <p:nvPr>
            <p:ph type="subTitle" idx="1"/>
          </p:nvPr>
        </p:nvSpPr>
        <p:spPr>
          <a:xfrm>
            <a:off x="1863457" y="1341773"/>
            <a:ext cx="3298800" cy="3840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a:latin typeface="Space Grotesk"/>
                <a:ea typeface="Space Grotesk"/>
                <a:cs typeface="Space Grotesk"/>
                <a:sym typeface="Space Grotesk"/>
              </a:defRPr>
            </a:lvl1pPr>
            <a:lvl2pPr lvl="1" rtl="0">
              <a:spcBef>
                <a:spcPts val="1200"/>
              </a:spcBef>
              <a:spcAft>
                <a:spcPts val="0"/>
              </a:spcAft>
              <a:buNone/>
              <a:defRPr sz="2000" b="1">
                <a:latin typeface="Space Grotesk"/>
                <a:ea typeface="Space Grotesk"/>
                <a:cs typeface="Space Grotesk"/>
                <a:sym typeface="Space Grotesk"/>
              </a:defRPr>
            </a:lvl2pPr>
            <a:lvl3pPr lvl="2" rtl="0">
              <a:spcBef>
                <a:spcPts val="1200"/>
              </a:spcBef>
              <a:spcAft>
                <a:spcPts val="0"/>
              </a:spcAft>
              <a:buNone/>
              <a:defRPr sz="2000" b="1">
                <a:latin typeface="Space Grotesk"/>
                <a:ea typeface="Space Grotesk"/>
                <a:cs typeface="Space Grotesk"/>
                <a:sym typeface="Space Grotesk"/>
              </a:defRPr>
            </a:lvl3pPr>
            <a:lvl4pPr lvl="3" rtl="0">
              <a:spcBef>
                <a:spcPts val="1200"/>
              </a:spcBef>
              <a:spcAft>
                <a:spcPts val="0"/>
              </a:spcAft>
              <a:buNone/>
              <a:defRPr sz="2000" b="1">
                <a:latin typeface="Space Grotesk"/>
                <a:ea typeface="Space Grotesk"/>
                <a:cs typeface="Space Grotesk"/>
                <a:sym typeface="Space Grotesk"/>
              </a:defRPr>
            </a:lvl4pPr>
            <a:lvl5pPr lvl="4" rtl="0">
              <a:spcBef>
                <a:spcPts val="1200"/>
              </a:spcBef>
              <a:spcAft>
                <a:spcPts val="0"/>
              </a:spcAft>
              <a:buNone/>
              <a:defRPr sz="2000" b="1">
                <a:latin typeface="Space Grotesk"/>
                <a:ea typeface="Space Grotesk"/>
                <a:cs typeface="Space Grotesk"/>
                <a:sym typeface="Space Grotesk"/>
              </a:defRPr>
            </a:lvl5pPr>
            <a:lvl6pPr lvl="5" rtl="0">
              <a:spcBef>
                <a:spcPts val="1200"/>
              </a:spcBef>
              <a:spcAft>
                <a:spcPts val="0"/>
              </a:spcAft>
              <a:buNone/>
              <a:defRPr sz="2000" b="1">
                <a:latin typeface="Space Grotesk"/>
                <a:ea typeface="Space Grotesk"/>
                <a:cs typeface="Space Grotesk"/>
                <a:sym typeface="Space Grotesk"/>
              </a:defRPr>
            </a:lvl6pPr>
            <a:lvl7pPr lvl="6" rtl="0">
              <a:spcBef>
                <a:spcPts val="1200"/>
              </a:spcBef>
              <a:spcAft>
                <a:spcPts val="0"/>
              </a:spcAft>
              <a:buNone/>
              <a:defRPr sz="2000" b="1">
                <a:latin typeface="Space Grotesk"/>
                <a:ea typeface="Space Grotesk"/>
                <a:cs typeface="Space Grotesk"/>
                <a:sym typeface="Space Grotesk"/>
              </a:defRPr>
            </a:lvl7pPr>
            <a:lvl8pPr lvl="7" rtl="0">
              <a:spcBef>
                <a:spcPts val="1200"/>
              </a:spcBef>
              <a:spcAft>
                <a:spcPts val="0"/>
              </a:spcAft>
              <a:buNone/>
              <a:defRPr sz="2000" b="1">
                <a:latin typeface="Space Grotesk"/>
                <a:ea typeface="Space Grotesk"/>
                <a:cs typeface="Space Grotesk"/>
                <a:sym typeface="Space Grotesk"/>
              </a:defRPr>
            </a:lvl8pPr>
            <a:lvl9pPr lvl="8" rtl="0">
              <a:spcBef>
                <a:spcPts val="1200"/>
              </a:spcBef>
              <a:spcAft>
                <a:spcPts val="1200"/>
              </a:spcAft>
              <a:buNone/>
              <a:defRPr sz="2000" b="1">
                <a:latin typeface="Space Grotesk"/>
                <a:ea typeface="Space Grotesk"/>
                <a:cs typeface="Space Grotesk"/>
                <a:sym typeface="Space Grotesk"/>
              </a:defRPr>
            </a:lvl9pPr>
          </a:lstStyle>
          <a:p>
            <a:endParaRPr/>
          </a:p>
        </p:txBody>
      </p:sp>
      <p:sp>
        <p:nvSpPr>
          <p:cNvPr id="114" name="Google Shape;114;p21"/>
          <p:cNvSpPr txBox="1">
            <a:spLocks noGrp="1"/>
          </p:cNvSpPr>
          <p:nvPr>
            <p:ph type="subTitle" idx="2"/>
          </p:nvPr>
        </p:nvSpPr>
        <p:spPr>
          <a:xfrm>
            <a:off x="1863457" y="1678535"/>
            <a:ext cx="3298800" cy="57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Archivo"/>
                <a:ea typeface="Archivo"/>
                <a:cs typeface="Archivo"/>
                <a:sym typeface="Archivo"/>
              </a:defRPr>
            </a:lvl1pPr>
            <a:lvl2pPr lvl="1" rtl="0">
              <a:spcBef>
                <a:spcPts val="1200"/>
              </a:spcBef>
              <a:spcAft>
                <a:spcPts val="0"/>
              </a:spcAft>
              <a:buNone/>
              <a:defRPr sz="1400">
                <a:latin typeface="Archivo"/>
                <a:ea typeface="Archivo"/>
                <a:cs typeface="Archivo"/>
                <a:sym typeface="Archivo"/>
              </a:defRPr>
            </a:lvl2pPr>
            <a:lvl3pPr lvl="2" rtl="0">
              <a:spcBef>
                <a:spcPts val="1200"/>
              </a:spcBef>
              <a:spcAft>
                <a:spcPts val="0"/>
              </a:spcAft>
              <a:buNone/>
              <a:defRPr sz="1400">
                <a:latin typeface="Archivo"/>
                <a:ea typeface="Archivo"/>
                <a:cs typeface="Archivo"/>
                <a:sym typeface="Archivo"/>
              </a:defRPr>
            </a:lvl3pPr>
            <a:lvl4pPr lvl="3" rtl="0">
              <a:spcBef>
                <a:spcPts val="1200"/>
              </a:spcBef>
              <a:spcAft>
                <a:spcPts val="0"/>
              </a:spcAft>
              <a:buNone/>
              <a:defRPr sz="1400">
                <a:latin typeface="Archivo"/>
                <a:ea typeface="Archivo"/>
                <a:cs typeface="Archivo"/>
                <a:sym typeface="Archivo"/>
              </a:defRPr>
            </a:lvl4pPr>
            <a:lvl5pPr lvl="4" rtl="0">
              <a:spcBef>
                <a:spcPts val="1200"/>
              </a:spcBef>
              <a:spcAft>
                <a:spcPts val="0"/>
              </a:spcAft>
              <a:buNone/>
              <a:defRPr sz="1400">
                <a:latin typeface="Archivo"/>
                <a:ea typeface="Archivo"/>
                <a:cs typeface="Archivo"/>
                <a:sym typeface="Archivo"/>
              </a:defRPr>
            </a:lvl5pPr>
            <a:lvl6pPr lvl="5" rtl="0">
              <a:spcBef>
                <a:spcPts val="1200"/>
              </a:spcBef>
              <a:spcAft>
                <a:spcPts val="0"/>
              </a:spcAft>
              <a:buNone/>
              <a:defRPr sz="1400">
                <a:latin typeface="Archivo"/>
                <a:ea typeface="Archivo"/>
                <a:cs typeface="Archivo"/>
                <a:sym typeface="Archivo"/>
              </a:defRPr>
            </a:lvl6pPr>
            <a:lvl7pPr lvl="6" rtl="0">
              <a:spcBef>
                <a:spcPts val="1200"/>
              </a:spcBef>
              <a:spcAft>
                <a:spcPts val="0"/>
              </a:spcAft>
              <a:buNone/>
              <a:defRPr sz="1400">
                <a:latin typeface="Archivo"/>
                <a:ea typeface="Archivo"/>
                <a:cs typeface="Archivo"/>
                <a:sym typeface="Archivo"/>
              </a:defRPr>
            </a:lvl7pPr>
            <a:lvl8pPr lvl="7" rtl="0">
              <a:spcBef>
                <a:spcPts val="1200"/>
              </a:spcBef>
              <a:spcAft>
                <a:spcPts val="0"/>
              </a:spcAft>
              <a:buNone/>
              <a:defRPr sz="1400">
                <a:latin typeface="Archivo"/>
                <a:ea typeface="Archivo"/>
                <a:cs typeface="Archivo"/>
                <a:sym typeface="Archivo"/>
              </a:defRPr>
            </a:lvl8pPr>
            <a:lvl9pPr lvl="8" rtl="0">
              <a:spcBef>
                <a:spcPts val="1200"/>
              </a:spcBef>
              <a:spcAft>
                <a:spcPts val="1200"/>
              </a:spcAft>
              <a:buNone/>
              <a:defRPr sz="1400">
                <a:latin typeface="Archivo"/>
                <a:ea typeface="Archivo"/>
                <a:cs typeface="Archivo"/>
                <a:sym typeface="Archivo"/>
              </a:defRPr>
            </a:lvl9pPr>
          </a:lstStyle>
          <a:p>
            <a:endParaRPr/>
          </a:p>
        </p:txBody>
      </p:sp>
      <p:sp>
        <p:nvSpPr>
          <p:cNvPr id="115" name="Google Shape;115;p21"/>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1"/>
          <p:cNvSpPr txBox="1">
            <a:spLocks noGrp="1"/>
          </p:cNvSpPr>
          <p:nvPr>
            <p:ph type="subTitle" idx="3"/>
          </p:nvPr>
        </p:nvSpPr>
        <p:spPr>
          <a:xfrm>
            <a:off x="1863457" y="2518685"/>
            <a:ext cx="3298800" cy="3840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a:latin typeface="Space Grotesk"/>
                <a:ea typeface="Space Grotesk"/>
                <a:cs typeface="Space Grotesk"/>
                <a:sym typeface="Space Grotesk"/>
              </a:defRPr>
            </a:lvl1pPr>
            <a:lvl2pPr lvl="1" rtl="0">
              <a:spcBef>
                <a:spcPts val="1200"/>
              </a:spcBef>
              <a:spcAft>
                <a:spcPts val="0"/>
              </a:spcAft>
              <a:buNone/>
              <a:defRPr sz="2000" b="1">
                <a:latin typeface="Space Grotesk"/>
                <a:ea typeface="Space Grotesk"/>
                <a:cs typeface="Space Grotesk"/>
                <a:sym typeface="Space Grotesk"/>
              </a:defRPr>
            </a:lvl2pPr>
            <a:lvl3pPr lvl="2" rtl="0">
              <a:spcBef>
                <a:spcPts val="1200"/>
              </a:spcBef>
              <a:spcAft>
                <a:spcPts val="0"/>
              </a:spcAft>
              <a:buNone/>
              <a:defRPr sz="2000" b="1">
                <a:latin typeface="Space Grotesk"/>
                <a:ea typeface="Space Grotesk"/>
                <a:cs typeface="Space Grotesk"/>
                <a:sym typeface="Space Grotesk"/>
              </a:defRPr>
            </a:lvl3pPr>
            <a:lvl4pPr lvl="3" rtl="0">
              <a:spcBef>
                <a:spcPts val="1200"/>
              </a:spcBef>
              <a:spcAft>
                <a:spcPts val="0"/>
              </a:spcAft>
              <a:buNone/>
              <a:defRPr sz="2000" b="1">
                <a:latin typeface="Space Grotesk"/>
                <a:ea typeface="Space Grotesk"/>
                <a:cs typeface="Space Grotesk"/>
                <a:sym typeface="Space Grotesk"/>
              </a:defRPr>
            </a:lvl4pPr>
            <a:lvl5pPr lvl="4" rtl="0">
              <a:spcBef>
                <a:spcPts val="1200"/>
              </a:spcBef>
              <a:spcAft>
                <a:spcPts val="0"/>
              </a:spcAft>
              <a:buNone/>
              <a:defRPr sz="2000" b="1">
                <a:latin typeface="Space Grotesk"/>
                <a:ea typeface="Space Grotesk"/>
                <a:cs typeface="Space Grotesk"/>
                <a:sym typeface="Space Grotesk"/>
              </a:defRPr>
            </a:lvl5pPr>
            <a:lvl6pPr lvl="5" rtl="0">
              <a:spcBef>
                <a:spcPts val="1200"/>
              </a:spcBef>
              <a:spcAft>
                <a:spcPts val="0"/>
              </a:spcAft>
              <a:buNone/>
              <a:defRPr sz="2000" b="1">
                <a:latin typeface="Space Grotesk"/>
                <a:ea typeface="Space Grotesk"/>
                <a:cs typeface="Space Grotesk"/>
                <a:sym typeface="Space Grotesk"/>
              </a:defRPr>
            </a:lvl6pPr>
            <a:lvl7pPr lvl="6" rtl="0">
              <a:spcBef>
                <a:spcPts val="1200"/>
              </a:spcBef>
              <a:spcAft>
                <a:spcPts val="0"/>
              </a:spcAft>
              <a:buNone/>
              <a:defRPr sz="2000" b="1">
                <a:latin typeface="Space Grotesk"/>
                <a:ea typeface="Space Grotesk"/>
                <a:cs typeface="Space Grotesk"/>
                <a:sym typeface="Space Grotesk"/>
              </a:defRPr>
            </a:lvl7pPr>
            <a:lvl8pPr lvl="7" rtl="0">
              <a:spcBef>
                <a:spcPts val="1200"/>
              </a:spcBef>
              <a:spcAft>
                <a:spcPts val="0"/>
              </a:spcAft>
              <a:buNone/>
              <a:defRPr sz="2000" b="1">
                <a:latin typeface="Space Grotesk"/>
                <a:ea typeface="Space Grotesk"/>
                <a:cs typeface="Space Grotesk"/>
                <a:sym typeface="Space Grotesk"/>
              </a:defRPr>
            </a:lvl8pPr>
            <a:lvl9pPr lvl="8" rtl="0">
              <a:spcBef>
                <a:spcPts val="1200"/>
              </a:spcBef>
              <a:spcAft>
                <a:spcPts val="1200"/>
              </a:spcAft>
              <a:buNone/>
              <a:defRPr sz="2000" b="1">
                <a:latin typeface="Space Grotesk"/>
                <a:ea typeface="Space Grotesk"/>
                <a:cs typeface="Space Grotesk"/>
                <a:sym typeface="Space Grotesk"/>
              </a:defRPr>
            </a:lvl9pPr>
          </a:lstStyle>
          <a:p>
            <a:endParaRPr/>
          </a:p>
        </p:txBody>
      </p:sp>
      <p:sp>
        <p:nvSpPr>
          <p:cNvPr id="117" name="Google Shape;117;p21"/>
          <p:cNvSpPr txBox="1">
            <a:spLocks noGrp="1"/>
          </p:cNvSpPr>
          <p:nvPr>
            <p:ph type="subTitle" idx="4"/>
          </p:nvPr>
        </p:nvSpPr>
        <p:spPr>
          <a:xfrm>
            <a:off x="1863457" y="2855448"/>
            <a:ext cx="3298800" cy="57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Archivo"/>
                <a:ea typeface="Archivo"/>
                <a:cs typeface="Archivo"/>
                <a:sym typeface="Archivo"/>
              </a:defRPr>
            </a:lvl1pPr>
            <a:lvl2pPr lvl="1" rtl="0">
              <a:spcBef>
                <a:spcPts val="1200"/>
              </a:spcBef>
              <a:spcAft>
                <a:spcPts val="0"/>
              </a:spcAft>
              <a:buNone/>
              <a:defRPr sz="1400">
                <a:latin typeface="Archivo"/>
                <a:ea typeface="Archivo"/>
                <a:cs typeface="Archivo"/>
                <a:sym typeface="Archivo"/>
              </a:defRPr>
            </a:lvl2pPr>
            <a:lvl3pPr lvl="2" rtl="0">
              <a:spcBef>
                <a:spcPts val="1200"/>
              </a:spcBef>
              <a:spcAft>
                <a:spcPts val="0"/>
              </a:spcAft>
              <a:buNone/>
              <a:defRPr sz="1400">
                <a:latin typeface="Archivo"/>
                <a:ea typeface="Archivo"/>
                <a:cs typeface="Archivo"/>
                <a:sym typeface="Archivo"/>
              </a:defRPr>
            </a:lvl3pPr>
            <a:lvl4pPr lvl="3" rtl="0">
              <a:spcBef>
                <a:spcPts val="1200"/>
              </a:spcBef>
              <a:spcAft>
                <a:spcPts val="0"/>
              </a:spcAft>
              <a:buNone/>
              <a:defRPr sz="1400">
                <a:latin typeface="Archivo"/>
                <a:ea typeface="Archivo"/>
                <a:cs typeface="Archivo"/>
                <a:sym typeface="Archivo"/>
              </a:defRPr>
            </a:lvl4pPr>
            <a:lvl5pPr lvl="4" rtl="0">
              <a:spcBef>
                <a:spcPts val="1200"/>
              </a:spcBef>
              <a:spcAft>
                <a:spcPts val="0"/>
              </a:spcAft>
              <a:buNone/>
              <a:defRPr sz="1400">
                <a:latin typeface="Archivo"/>
                <a:ea typeface="Archivo"/>
                <a:cs typeface="Archivo"/>
                <a:sym typeface="Archivo"/>
              </a:defRPr>
            </a:lvl5pPr>
            <a:lvl6pPr lvl="5" rtl="0">
              <a:spcBef>
                <a:spcPts val="1200"/>
              </a:spcBef>
              <a:spcAft>
                <a:spcPts val="0"/>
              </a:spcAft>
              <a:buNone/>
              <a:defRPr sz="1400">
                <a:latin typeface="Archivo"/>
                <a:ea typeface="Archivo"/>
                <a:cs typeface="Archivo"/>
                <a:sym typeface="Archivo"/>
              </a:defRPr>
            </a:lvl6pPr>
            <a:lvl7pPr lvl="6" rtl="0">
              <a:spcBef>
                <a:spcPts val="1200"/>
              </a:spcBef>
              <a:spcAft>
                <a:spcPts val="0"/>
              </a:spcAft>
              <a:buNone/>
              <a:defRPr sz="1400">
                <a:latin typeface="Archivo"/>
                <a:ea typeface="Archivo"/>
                <a:cs typeface="Archivo"/>
                <a:sym typeface="Archivo"/>
              </a:defRPr>
            </a:lvl7pPr>
            <a:lvl8pPr lvl="7" rtl="0">
              <a:spcBef>
                <a:spcPts val="1200"/>
              </a:spcBef>
              <a:spcAft>
                <a:spcPts val="0"/>
              </a:spcAft>
              <a:buNone/>
              <a:defRPr sz="1400">
                <a:latin typeface="Archivo"/>
                <a:ea typeface="Archivo"/>
                <a:cs typeface="Archivo"/>
                <a:sym typeface="Archivo"/>
              </a:defRPr>
            </a:lvl8pPr>
            <a:lvl9pPr lvl="8" rtl="0">
              <a:spcBef>
                <a:spcPts val="1200"/>
              </a:spcBef>
              <a:spcAft>
                <a:spcPts val="1200"/>
              </a:spcAft>
              <a:buNone/>
              <a:defRPr sz="1400">
                <a:latin typeface="Archivo"/>
                <a:ea typeface="Archivo"/>
                <a:cs typeface="Archivo"/>
                <a:sym typeface="Archivo"/>
              </a:defRPr>
            </a:lvl9pPr>
          </a:lstStyle>
          <a:p>
            <a:endParaRPr/>
          </a:p>
        </p:txBody>
      </p:sp>
      <p:sp>
        <p:nvSpPr>
          <p:cNvPr id="118" name="Google Shape;118;p21"/>
          <p:cNvSpPr txBox="1">
            <a:spLocks noGrp="1"/>
          </p:cNvSpPr>
          <p:nvPr>
            <p:ph type="subTitle" idx="5"/>
          </p:nvPr>
        </p:nvSpPr>
        <p:spPr>
          <a:xfrm>
            <a:off x="1863457" y="3695598"/>
            <a:ext cx="3298800" cy="3840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b="1">
                <a:latin typeface="Space Grotesk"/>
                <a:ea typeface="Space Grotesk"/>
                <a:cs typeface="Space Grotesk"/>
                <a:sym typeface="Space Grotesk"/>
              </a:defRPr>
            </a:lvl1pPr>
            <a:lvl2pPr lvl="1" rtl="0">
              <a:spcBef>
                <a:spcPts val="1200"/>
              </a:spcBef>
              <a:spcAft>
                <a:spcPts val="0"/>
              </a:spcAft>
              <a:buNone/>
              <a:defRPr sz="2000" b="1">
                <a:latin typeface="Space Grotesk"/>
                <a:ea typeface="Space Grotesk"/>
                <a:cs typeface="Space Grotesk"/>
                <a:sym typeface="Space Grotesk"/>
              </a:defRPr>
            </a:lvl2pPr>
            <a:lvl3pPr lvl="2" rtl="0">
              <a:spcBef>
                <a:spcPts val="1200"/>
              </a:spcBef>
              <a:spcAft>
                <a:spcPts val="0"/>
              </a:spcAft>
              <a:buNone/>
              <a:defRPr sz="2000" b="1">
                <a:latin typeface="Space Grotesk"/>
                <a:ea typeface="Space Grotesk"/>
                <a:cs typeface="Space Grotesk"/>
                <a:sym typeface="Space Grotesk"/>
              </a:defRPr>
            </a:lvl3pPr>
            <a:lvl4pPr lvl="3" rtl="0">
              <a:spcBef>
                <a:spcPts val="1200"/>
              </a:spcBef>
              <a:spcAft>
                <a:spcPts val="0"/>
              </a:spcAft>
              <a:buNone/>
              <a:defRPr sz="2000" b="1">
                <a:latin typeface="Space Grotesk"/>
                <a:ea typeface="Space Grotesk"/>
                <a:cs typeface="Space Grotesk"/>
                <a:sym typeface="Space Grotesk"/>
              </a:defRPr>
            </a:lvl4pPr>
            <a:lvl5pPr lvl="4" rtl="0">
              <a:spcBef>
                <a:spcPts val="1200"/>
              </a:spcBef>
              <a:spcAft>
                <a:spcPts val="0"/>
              </a:spcAft>
              <a:buNone/>
              <a:defRPr sz="2000" b="1">
                <a:latin typeface="Space Grotesk"/>
                <a:ea typeface="Space Grotesk"/>
                <a:cs typeface="Space Grotesk"/>
                <a:sym typeface="Space Grotesk"/>
              </a:defRPr>
            </a:lvl5pPr>
            <a:lvl6pPr lvl="5" rtl="0">
              <a:spcBef>
                <a:spcPts val="1200"/>
              </a:spcBef>
              <a:spcAft>
                <a:spcPts val="0"/>
              </a:spcAft>
              <a:buNone/>
              <a:defRPr sz="2000" b="1">
                <a:latin typeface="Space Grotesk"/>
                <a:ea typeface="Space Grotesk"/>
                <a:cs typeface="Space Grotesk"/>
                <a:sym typeface="Space Grotesk"/>
              </a:defRPr>
            </a:lvl6pPr>
            <a:lvl7pPr lvl="6" rtl="0">
              <a:spcBef>
                <a:spcPts val="1200"/>
              </a:spcBef>
              <a:spcAft>
                <a:spcPts val="0"/>
              </a:spcAft>
              <a:buNone/>
              <a:defRPr sz="2000" b="1">
                <a:latin typeface="Space Grotesk"/>
                <a:ea typeface="Space Grotesk"/>
                <a:cs typeface="Space Grotesk"/>
                <a:sym typeface="Space Grotesk"/>
              </a:defRPr>
            </a:lvl7pPr>
            <a:lvl8pPr lvl="7" rtl="0">
              <a:spcBef>
                <a:spcPts val="1200"/>
              </a:spcBef>
              <a:spcAft>
                <a:spcPts val="0"/>
              </a:spcAft>
              <a:buNone/>
              <a:defRPr sz="2000" b="1">
                <a:latin typeface="Space Grotesk"/>
                <a:ea typeface="Space Grotesk"/>
                <a:cs typeface="Space Grotesk"/>
                <a:sym typeface="Space Grotesk"/>
              </a:defRPr>
            </a:lvl8pPr>
            <a:lvl9pPr lvl="8" rtl="0">
              <a:spcBef>
                <a:spcPts val="1200"/>
              </a:spcBef>
              <a:spcAft>
                <a:spcPts val="1200"/>
              </a:spcAft>
              <a:buNone/>
              <a:defRPr sz="2000" b="1">
                <a:latin typeface="Space Grotesk"/>
                <a:ea typeface="Space Grotesk"/>
                <a:cs typeface="Space Grotesk"/>
                <a:sym typeface="Space Grotesk"/>
              </a:defRPr>
            </a:lvl9pPr>
          </a:lstStyle>
          <a:p>
            <a:endParaRPr/>
          </a:p>
        </p:txBody>
      </p:sp>
      <p:sp>
        <p:nvSpPr>
          <p:cNvPr id="119" name="Google Shape;119;p21"/>
          <p:cNvSpPr txBox="1">
            <a:spLocks noGrp="1"/>
          </p:cNvSpPr>
          <p:nvPr>
            <p:ph type="subTitle" idx="6"/>
          </p:nvPr>
        </p:nvSpPr>
        <p:spPr>
          <a:xfrm>
            <a:off x="1863457" y="4032360"/>
            <a:ext cx="3298800" cy="57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Archivo"/>
                <a:ea typeface="Archivo"/>
                <a:cs typeface="Archivo"/>
                <a:sym typeface="Archivo"/>
              </a:defRPr>
            </a:lvl1pPr>
            <a:lvl2pPr lvl="1" rtl="0">
              <a:spcBef>
                <a:spcPts val="1200"/>
              </a:spcBef>
              <a:spcAft>
                <a:spcPts val="0"/>
              </a:spcAft>
              <a:buNone/>
              <a:defRPr sz="1400">
                <a:latin typeface="Archivo"/>
                <a:ea typeface="Archivo"/>
                <a:cs typeface="Archivo"/>
                <a:sym typeface="Archivo"/>
              </a:defRPr>
            </a:lvl2pPr>
            <a:lvl3pPr lvl="2" rtl="0">
              <a:spcBef>
                <a:spcPts val="1200"/>
              </a:spcBef>
              <a:spcAft>
                <a:spcPts val="0"/>
              </a:spcAft>
              <a:buNone/>
              <a:defRPr sz="1400">
                <a:latin typeface="Archivo"/>
                <a:ea typeface="Archivo"/>
                <a:cs typeface="Archivo"/>
                <a:sym typeface="Archivo"/>
              </a:defRPr>
            </a:lvl3pPr>
            <a:lvl4pPr lvl="3" rtl="0">
              <a:spcBef>
                <a:spcPts val="1200"/>
              </a:spcBef>
              <a:spcAft>
                <a:spcPts val="0"/>
              </a:spcAft>
              <a:buNone/>
              <a:defRPr sz="1400">
                <a:latin typeface="Archivo"/>
                <a:ea typeface="Archivo"/>
                <a:cs typeface="Archivo"/>
                <a:sym typeface="Archivo"/>
              </a:defRPr>
            </a:lvl4pPr>
            <a:lvl5pPr lvl="4" rtl="0">
              <a:spcBef>
                <a:spcPts val="1200"/>
              </a:spcBef>
              <a:spcAft>
                <a:spcPts val="0"/>
              </a:spcAft>
              <a:buNone/>
              <a:defRPr sz="1400">
                <a:latin typeface="Archivo"/>
                <a:ea typeface="Archivo"/>
                <a:cs typeface="Archivo"/>
                <a:sym typeface="Archivo"/>
              </a:defRPr>
            </a:lvl5pPr>
            <a:lvl6pPr lvl="5" rtl="0">
              <a:spcBef>
                <a:spcPts val="1200"/>
              </a:spcBef>
              <a:spcAft>
                <a:spcPts val="0"/>
              </a:spcAft>
              <a:buNone/>
              <a:defRPr sz="1400">
                <a:latin typeface="Archivo"/>
                <a:ea typeface="Archivo"/>
                <a:cs typeface="Archivo"/>
                <a:sym typeface="Archivo"/>
              </a:defRPr>
            </a:lvl6pPr>
            <a:lvl7pPr lvl="6" rtl="0">
              <a:spcBef>
                <a:spcPts val="1200"/>
              </a:spcBef>
              <a:spcAft>
                <a:spcPts val="0"/>
              </a:spcAft>
              <a:buNone/>
              <a:defRPr sz="1400">
                <a:latin typeface="Archivo"/>
                <a:ea typeface="Archivo"/>
                <a:cs typeface="Archivo"/>
                <a:sym typeface="Archivo"/>
              </a:defRPr>
            </a:lvl7pPr>
            <a:lvl8pPr lvl="7" rtl="0">
              <a:spcBef>
                <a:spcPts val="1200"/>
              </a:spcBef>
              <a:spcAft>
                <a:spcPts val="0"/>
              </a:spcAft>
              <a:buNone/>
              <a:defRPr sz="1400">
                <a:latin typeface="Archivo"/>
                <a:ea typeface="Archivo"/>
                <a:cs typeface="Archivo"/>
                <a:sym typeface="Archivo"/>
              </a:defRPr>
            </a:lvl8pPr>
            <a:lvl9pPr lvl="8" rtl="0">
              <a:spcBef>
                <a:spcPts val="1200"/>
              </a:spcBef>
              <a:spcAft>
                <a:spcPts val="1200"/>
              </a:spcAft>
              <a:buNone/>
              <a:defRPr sz="1400">
                <a:latin typeface="Archivo"/>
                <a:ea typeface="Archivo"/>
                <a:cs typeface="Archivo"/>
                <a:sym typeface="Archiv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160"/>
        <p:cNvGrpSpPr/>
        <p:nvPr/>
      </p:nvGrpSpPr>
      <p:grpSpPr>
        <a:xfrm>
          <a:off x="0" y="0"/>
          <a:ext cx="0" cy="0"/>
          <a:chOff x="0" y="0"/>
          <a:chExt cx="0" cy="0"/>
        </a:xfrm>
      </p:grpSpPr>
      <p:sp>
        <p:nvSpPr>
          <p:cNvPr id="161" name="Google Shape;161;p25"/>
          <p:cNvSpPr/>
          <p:nvPr/>
        </p:nvSpPr>
        <p:spPr>
          <a:xfrm flipH="1">
            <a:off x="7141402" y="3371446"/>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flipH="1">
            <a:off x="7742654" y="-408652"/>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txBox="1">
            <a:spLocks noGrp="1"/>
          </p:cNvSpPr>
          <p:nvPr>
            <p:ph type="ctrTitle"/>
          </p:nvPr>
        </p:nvSpPr>
        <p:spPr>
          <a:xfrm>
            <a:off x="3518700" y="540075"/>
            <a:ext cx="4912200" cy="128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4" name="Google Shape;164;p25"/>
          <p:cNvSpPr txBox="1">
            <a:spLocks noGrp="1"/>
          </p:cNvSpPr>
          <p:nvPr>
            <p:ph type="subTitle" idx="1"/>
          </p:nvPr>
        </p:nvSpPr>
        <p:spPr>
          <a:xfrm>
            <a:off x="4592850" y="1857500"/>
            <a:ext cx="2763900" cy="105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5"/>
          <p:cNvSpPr txBox="1"/>
          <p:nvPr/>
        </p:nvSpPr>
        <p:spPr>
          <a:xfrm>
            <a:off x="3518700" y="3680500"/>
            <a:ext cx="4912200" cy="365700"/>
          </a:xfrm>
          <a:prstGeom prst="rect">
            <a:avLst/>
          </a:prstGeom>
          <a:noFill/>
          <a:ln>
            <a:noFill/>
          </a:ln>
        </p:spPr>
        <p:txBody>
          <a:bodyPr spcFirstLastPara="1" wrap="square" lIns="36000" tIns="36000" rIns="36000" bIns="36000" anchor="ctr" anchorCtr="0">
            <a:noAutofit/>
          </a:bodyPr>
          <a:lstStyle/>
          <a:p>
            <a:pPr marL="0" lvl="0" indent="0" algn="ctr" rtl="0">
              <a:lnSpc>
                <a:spcPct val="100000"/>
              </a:lnSpc>
              <a:spcBef>
                <a:spcPts val="300"/>
              </a:spcBef>
              <a:spcAft>
                <a:spcPts val="0"/>
              </a:spcAft>
              <a:buNone/>
            </a:pPr>
            <a:r>
              <a:rPr lang="de" sz="1100" dirty="0">
                <a:solidFill>
                  <a:schemeClr val="dk1"/>
                </a:solidFill>
                <a:latin typeface="Archivo"/>
                <a:ea typeface="Archivo"/>
                <a:cs typeface="Archivo"/>
                <a:sym typeface="Archivo"/>
              </a:rPr>
              <a:t>CREDITS: Slides modified from </a:t>
            </a:r>
            <a:r>
              <a:rPr lang="de" sz="1100" b="0" dirty="0">
                <a:solidFill>
                  <a:schemeClr val="accent1"/>
                </a:solidFill>
                <a:latin typeface="Archivo"/>
                <a:ea typeface="Archivo"/>
                <a:cs typeface="Archivo"/>
                <a:sym typeface="Archivo"/>
              </a:rPr>
              <a:t>Slidesgo and images are from  Freepik </a:t>
            </a:r>
            <a:endParaRPr sz="1100" b="0" dirty="0">
              <a:solidFill>
                <a:schemeClr val="accent1"/>
              </a:solidFill>
              <a:latin typeface="Archivo"/>
              <a:ea typeface="Archivo"/>
              <a:cs typeface="Archivo"/>
              <a:sym typeface="Archivo"/>
            </a:endParaRPr>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66"/>
        <p:cNvGrpSpPr/>
        <p:nvPr/>
      </p:nvGrpSpPr>
      <p:grpSpPr>
        <a:xfrm>
          <a:off x="0" y="0"/>
          <a:ext cx="0" cy="0"/>
          <a:chOff x="0" y="0"/>
          <a:chExt cx="0" cy="0"/>
        </a:xfrm>
      </p:grpSpPr>
      <p:sp>
        <p:nvSpPr>
          <p:cNvPr id="167" name="Google Shape;167;p26"/>
          <p:cNvSpPr/>
          <p:nvPr/>
        </p:nvSpPr>
        <p:spPr>
          <a:xfrm flipH="1">
            <a:off x="7141402" y="3371446"/>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flipH="1">
            <a:off x="5252679" y="-289727"/>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flipH="1">
            <a:off x="-544921" y="1575898"/>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70"/>
        <p:cNvGrpSpPr/>
        <p:nvPr/>
      </p:nvGrpSpPr>
      <p:grpSpPr>
        <a:xfrm>
          <a:off x="0" y="0"/>
          <a:ext cx="0" cy="0"/>
          <a:chOff x="0" y="0"/>
          <a:chExt cx="0" cy="0"/>
        </a:xfrm>
      </p:grpSpPr>
      <p:sp>
        <p:nvSpPr>
          <p:cNvPr id="171" name="Google Shape;171;p27"/>
          <p:cNvSpPr/>
          <p:nvPr/>
        </p:nvSpPr>
        <p:spPr>
          <a:xfrm>
            <a:off x="-544921" y="3371446"/>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2751402" y="-289727"/>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p:nvPr/>
        </p:nvSpPr>
        <p:spPr>
          <a:xfrm>
            <a:off x="8549002" y="1575898"/>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p:nvPr/>
        </p:nvSpPr>
        <p:spPr>
          <a:xfrm>
            <a:off x="713100" y="419700"/>
            <a:ext cx="7717800" cy="638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800"/>
              <a:buNone/>
              <a:defRPr sz="3000">
                <a:solidFill>
                  <a:schemeClr val="lt1"/>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713100" y="1090870"/>
            <a:ext cx="7717800" cy="5124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000">
                <a:latin typeface="Archivo"/>
                <a:ea typeface="Archivo"/>
                <a:cs typeface="Archivo"/>
                <a:sym typeface="Archivo"/>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133254" y="3491346"/>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p:nvPr/>
        </p:nvSpPr>
        <p:spPr>
          <a:xfrm>
            <a:off x="8185652" y="-98227"/>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p:nvPr/>
        </p:nvSpPr>
        <p:spPr>
          <a:xfrm>
            <a:off x="2821404" y="-1887579"/>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4677383" y="763760"/>
            <a:ext cx="3611100" cy="35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4" name="Google Shape;24;p5"/>
          <p:cNvSpPr txBox="1">
            <a:spLocks noGrp="1"/>
          </p:cNvSpPr>
          <p:nvPr>
            <p:ph type="subTitle" idx="1"/>
          </p:nvPr>
        </p:nvSpPr>
        <p:spPr>
          <a:xfrm>
            <a:off x="4677375" y="1309613"/>
            <a:ext cx="3611100" cy="10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chivo"/>
                <a:ea typeface="Archivo"/>
                <a:cs typeface="Archivo"/>
                <a:sym typeface="Archiv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 name="Google Shape;25;p5"/>
          <p:cNvSpPr txBox="1">
            <a:spLocks noGrp="1"/>
          </p:cNvSpPr>
          <p:nvPr>
            <p:ph type="title" idx="2"/>
          </p:nvPr>
        </p:nvSpPr>
        <p:spPr>
          <a:xfrm>
            <a:off x="4677245" y="2878984"/>
            <a:ext cx="3611100" cy="35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6" name="Google Shape;26;p5"/>
          <p:cNvSpPr txBox="1">
            <a:spLocks noGrp="1"/>
          </p:cNvSpPr>
          <p:nvPr>
            <p:ph type="subTitle" idx="3"/>
          </p:nvPr>
        </p:nvSpPr>
        <p:spPr>
          <a:xfrm>
            <a:off x="4677250" y="3424837"/>
            <a:ext cx="3611100" cy="10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chivo"/>
                <a:ea typeface="Archivo"/>
                <a:cs typeface="Archivo"/>
                <a:sym typeface="Archiv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0" y="980725"/>
            <a:ext cx="3858900" cy="1474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5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4572000" y="2803075"/>
            <a:ext cx="3858900" cy="1515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4"/>
        <p:cNvGrpSpPr/>
        <p:nvPr/>
      </p:nvGrpSpPr>
      <p:grpSpPr>
        <a:xfrm>
          <a:off x="0" y="0"/>
          <a:ext cx="0" cy="0"/>
          <a:chOff x="0" y="0"/>
          <a:chExt cx="0" cy="0"/>
        </a:xfrm>
      </p:grpSpPr>
      <p:sp>
        <p:nvSpPr>
          <p:cNvPr id="55" name="Google Shape;55;p13"/>
          <p:cNvSpPr/>
          <p:nvPr/>
        </p:nvSpPr>
        <p:spPr>
          <a:xfrm>
            <a:off x="-917671" y="3144746"/>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7294104" y="-1291304"/>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713100" y="419700"/>
            <a:ext cx="7717800" cy="638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title"/>
          </p:nvPr>
        </p:nvSpPr>
        <p:spPr>
          <a:xfrm>
            <a:off x="1985813" y="1799525"/>
            <a:ext cx="2424000" cy="3585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9" name="Google Shape;59;p13"/>
          <p:cNvSpPr txBox="1">
            <a:spLocks noGrp="1"/>
          </p:cNvSpPr>
          <p:nvPr>
            <p:ph type="subTitle" idx="1"/>
          </p:nvPr>
        </p:nvSpPr>
        <p:spPr>
          <a:xfrm>
            <a:off x="1985823" y="2126646"/>
            <a:ext cx="2424000" cy="63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chivo"/>
                <a:ea typeface="Archivo"/>
                <a:cs typeface="Archivo"/>
                <a:sym typeface="Archiv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3"/>
          <p:cNvSpPr txBox="1">
            <a:spLocks noGrp="1"/>
          </p:cNvSpPr>
          <p:nvPr>
            <p:ph type="title" idx="2" hasCustomPrompt="1"/>
          </p:nvPr>
        </p:nvSpPr>
        <p:spPr>
          <a:xfrm>
            <a:off x="877838" y="1912775"/>
            <a:ext cx="783600" cy="47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1" name="Google Shape;61;p13"/>
          <p:cNvSpPr txBox="1">
            <a:spLocks noGrp="1"/>
          </p:cNvSpPr>
          <p:nvPr>
            <p:ph type="title" idx="3"/>
          </p:nvPr>
        </p:nvSpPr>
        <p:spPr>
          <a:xfrm>
            <a:off x="713100" y="426151"/>
            <a:ext cx="7717800" cy="51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3"/>
          <p:cNvSpPr txBox="1">
            <a:spLocks noGrp="1"/>
          </p:cNvSpPr>
          <p:nvPr>
            <p:ph type="title" idx="4"/>
          </p:nvPr>
        </p:nvSpPr>
        <p:spPr>
          <a:xfrm>
            <a:off x="5942063" y="1799525"/>
            <a:ext cx="2424000" cy="3585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3" name="Google Shape;63;p13"/>
          <p:cNvSpPr txBox="1">
            <a:spLocks noGrp="1"/>
          </p:cNvSpPr>
          <p:nvPr>
            <p:ph type="subTitle" idx="5"/>
          </p:nvPr>
        </p:nvSpPr>
        <p:spPr>
          <a:xfrm>
            <a:off x="5942073" y="2126646"/>
            <a:ext cx="2424000" cy="63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chivo"/>
                <a:ea typeface="Archivo"/>
                <a:cs typeface="Archivo"/>
                <a:sym typeface="Archiv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 name="Google Shape;64;p13"/>
          <p:cNvSpPr txBox="1">
            <a:spLocks noGrp="1"/>
          </p:cNvSpPr>
          <p:nvPr>
            <p:ph type="title" idx="6" hasCustomPrompt="1"/>
          </p:nvPr>
        </p:nvSpPr>
        <p:spPr>
          <a:xfrm>
            <a:off x="4834088" y="1912775"/>
            <a:ext cx="783600" cy="47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 name="Google Shape;65;p13"/>
          <p:cNvSpPr txBox="1">
            <a:spLocks noGrp="1"/>
          </p:cNvSpPr>
          <p:nvPr>
            <p:ph type="title" idx="7"/>
          </p:nvPr>
        </p:nvSpPr>
        <p:spPr>
          <a:xfrm>
            <a:off x="1985813" y="3235775"/>
            <a:ext cx="2424000" cy="3585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6" name="Google Shape;66;p13"/>
          <p:cNvSpPr txBox="1">
            <a:spLocks noGrp="1"/>
          </p:cNvSpPr>
          <p:nvPr>
            <p:ph type="subTitle" idx="8"/>
          </p:nvPr>
        </p:nvSpPr>
        <p:spPr>
          <a:xfrm>
            <a:off x="1943085" y="3562896"/>
            <a:ext cx="2424000" cy="63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chivo"/>
                <a:ea typeface="Archivo"/>
                <a:cs typeface="Archivo"/>
                <a:sym typeface="Archiv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7" name="Google Shape;67;p13"/>
          <p:cNvSpPr txBox="1">
            <a:spLocks noGrp="1"/>
          </p:cNvSpPr>
          <p:nvPr>
            <p:ph type="title" idx="9" hasCustomPrompt="1"/>
          </p:nvPr>
        </p:nvSpPr>
        <p:spPr>
          <a:xfrm>
            <a:off x="877838" y="3349025"/>
            <a:ext cx="783600" cy="47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title" idx="13"/>
          </p:nvPr>
        </p:nvSpPr>
        <p:spPr>
          <a:xfrm>
            <a:off x="5942063" y="3235775"/>
            <a:ext cx="2424000" cy="3585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9" name="Google Shape;69;p13"/>
          <p:cNvSpPr txBox="1">
            <a:spLocks noGrp="1"/>
          </p:cNvSpPr>
          <p:nvPr>
            <p:ph type="subTitle" idx="14"/>
          </p:nvPr>
        </p:nvSpPr>
        <p:spPr>
          <a:xfrm>
            <a:off x="5942073" y="3562896"/>
            <a:ext cx="2424000" cy="63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chivo"/>
                <a:ea typeface="Archivo"/>
                <a:cs typeface="Archivo"/>
                <a:sym typeface="Archivo"/>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3"/>
          <p:cNvSpPr txBox="1">
            <a:spLocks noGrp="1"/>
          </p:cNvSpPr>
          <p:nvPr>
            <p:ph type="title" idx="15" hasCustomPrompt="1"/>
          </p:nvPr>
        </p:nvSpPr>
        <p:spPr>
          <a:xfrm>
            <a:off x="4834088" y="3349025"/>
            <a:ext cx="783600" cy="47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2618713" y="1671211"/>
            <a:ext cx="3699900" cy="45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73" name="Google Shape;73;p14"/>
          <p:cNvSpPr txBox="1">
            <a:spLocks noGrp="1"/>
          </p:cNvSpPr>
          <p:nvPr>
            <p:ph type="subTitle" idx="1"/>
          </p:nvPr>
        </p:nvSpPr>
        <p:spPr>
          <a:xfrm>
            <a:off x="1862700" y="543925"/>
            <a:ext cx="5418600" cy="98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Archivo"/>
              <a:buNone/>
              <a:defRPr sz="2000">
                <a:latin typeface="Archivo"/>
                <a:ea typeface="Archivo"/>
                <a:cs typeface="Archivo"/>
                <a:sym typeface="Archivo"/>
              </a:defRPr>
            </a:lvl1pPr>
            <a:lvl2pPr lvl="1" algn="ctr" rtl="0">
              <a:lnSpc>
                <a:spcPct val="100000"/>
              </a:lnSpc>
              <a:spcBef>
                <a:spcPts val="0"/>
              </a:spcBef>
              <a:spcAft>
                <a:spcPts val="0"/>
              </a:spcAft>
              <a:buSzPts val="2500"/>
              <a:buFont typeface="Archivo"/>
              <a:buNone/>
              <a:defRPr sz="2500">
                <a:latin typeface="Archivo"/>
                <a:ea typeface="Archivo"/>
                <a:cs typeface="Archivo"/>
                <a:sym typeface="Archivo"/>
              </a:defRPr>
            </a:lvl2pPr>
            <a:lvl3pPr lvl="2" algn="ctr" rtl="0">
              <a:lnSpc>
                <a:spcPct val="100000"/>
              </a:lnSpc>
              <a:spcBef>
                <a:spcPts val="0"/>
              </a:spcBef>
              <a:spcAft>
                <a:spcPts val="0"/>
              </a:spcAft>
              <a:buSzPts val="2500"/>
              <a:buFont typeface="Archivo"/>
              <a:buNone/>
              <a:defRPr sz="2500">
                <a:latin typeface="Archivo"/>
                <a:ea typeface="Archivo"/>
                <a:cs typeface="Archivo"/>
                <a:sym typeface="Archivo"/>
              </a:defRPr>
            </a:lvl3pPr>
            <a:lvl4pPr lvl="3" algn="ctr" rtl="0">
              <a:lnSpc>
                <a:spcPct val="100000"/>
              </a:lnSpc>
              <a:spcBef>
                <a:spcPts val="0"/>
              </a:spcBef>
              <a:spcAft>
                <a:spcPts val="0"/>
              </a:spcAft>
              <a:buSzPts val="2500"/>
              <a:buFont typeface="Archivo"/>
              <a:buNone/>
              <a:defRPr sz="2500">
                <a:latin typeface="Archivo"/>
                <a:ea typeface="Archivo"/>
                <a:cs typeface="Archivo"/>
                <a:sym typeface="Archivo"/>
              </a:defRPr>
            </a:lvl4pPr>
            <a:lvl5pPr lvl="4" algn="ctr" rtl="0">
              <a:lnSpc>
                <a:spcPct val="100000"/>
              </a:lnSpc>
              <a:spcBef>
                <a:spcPts val="0"/>
              </a:spcBef>
              <a:spcAft>
                <a:spcPts val="0"/>
              </a:spcAft>
              <a:buSzPts val="2500"/>
              <a:buFont typeface="Archivo"/>
              <a:buNone/>
              <a:defRPr sz="2500">
                <a:latin typeface="Archivo"/>
                <a:ea typeface="Archivo"/>
                <a:cs typeface="Archivo"/>
                <a:sym typeface="Archivo"/>
              </a:defRPr>
            </a:lvl5pPr>
            <a:lvl6pPr lvl="5" algn="ctr" rtl="0">
              <a:lnSpc>
                <a:spcPct val="100000"/>
              </a:lnSpc>
              <a:spcBef>
                <a:spcPts val="0"/>
              </a:spcBef>
              <a:spcAft>
                <a:spcPts val="0"/>
              </a:spcAft>
              <a:buSzPts val="2500"/>
              <a:buFont typeface="Archivo"/>
              <a:buNone/>
              <a:defRPr sz="2500">
                <a:latin typeface="Archivo"/>
                <a:ea typeface="Archivo"/>
                <a:cs typeface="Archivo"/>
                <a:sym typeface="Archivo"/>
              </a:defRPr>
            </a:lvl6pPr>
            <a:lvl7pPr lvl="6" algn="ctr" rtl="0">
              <a:lnSpc>
                <a:spcPct val="100000"/>
              </a:lnSpc>
              <a:spcBef>
                <a:spcPts val="0"/>
              </a:spcBef>
              <a:spcAft>
                <a:spcPts val="0"/>
              </a:spcAft>
              <a:buSzPts val="2500"/>
              <a:buFont typeface="Archivo"/>
              <a:buNone/>
              <a:defRPr sz="2500">
                <a:latin typeface="Archivo"/>
                <a:ea typeface="Archivo"/>
                <a:cs typeface="Archivo"/>
                <a:sym typeface="Archivo"/>
              </a:defRPr>
            </a:lvl7pPr>
            <a:lvl8pPr lvl="7" algn="ctr" rtl="0">
              <a:lnSpc>
                <a:spcPct val="100000"/>
              </a:lnSpc>
              <a:spcBef>
                <a:spcPts val="0"/>
              </a:spcBef>
              <a:spcAft>
                <a:spcPts val="0"/>
              </a:spcAft>
              <a:buSzPts val="2500"/>
              <a:buFont typeface="Archivo"/>
              <a:buNone/>
              <a:defRPr sz="2500">
                <a:latin typeface="Archivo"/>
                <a:ea typeface="Archivo"/>
                <a:cs typeface="Archivo"/>
                <a:sym typeface="Archivo"/>
              </a:defRPr>
            </a:lvl8pPr>
            <a:lvl9pPr lvl="8" algn="ctr" rtl="0">
              <a:lnSpc>
                <a:spcPct val="100000"/>
              </a:lnSpc>
              <a:spcBef>
                <a:spcPts val="0"/>
              </a:spcBef>
              <a:spcAft>
                <a:spcPts val="0"/>
              </a:spcAft>
              <a:buSzPts val="2500"/>
              <a:buFont typeface="Archivo"/>
              <a:buNone/>
              <a:defRPr sz="2500">
                <a:latin typeface="Archivo"/>
                <a:ea typeface="Archivo"/>
                <a:cs typeface="Archivo"/>
                <a:sym typeface="Archiv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85"/>
        <p:cNvGrpSpPr/>
        <p:nvPr/>
      </p:nvGrpSpPr>
      <p:grpSpPr>
        <a:xfrm>
          <a:off x="0" y="0"/>
          <a:ext cx="0" cy="0"/>
          <a:chOff x="0" y="0"/>
          <a:chExt cx="0" cy="0"/>
        </a:xfrm>
      </p:grpSpPr>
      <p:sp>
        <p:nvSpPr>
          <p:cNvPr id="86" name="Google Shape;86;p17"/>
          <p:cNvSpPr/>
          <p:nvPr/>
        </p:nvSpPr>
        <p:spPr>
          <a:xfrm flipH="1">
            <a:off x="2396552" y="3639521"/>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flipH="1">
            <a:off x="133254" y="-98227"/>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txBox="1">
            <a:spLocks noGrp="1"/>
          </p:cNvSpPr>
          <p:nvPr>
            <p:ph type="title"/>
          </p:nvPr>
        </p:nvSpPr>
        <p:spPr>
          <a:xfrm flipH="1">
            <a:off x="849113" y="1767700"/>
            <a:ext cx="3438600" cy="49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9" name="Google Shape;89;p17"/>
          <p:cNvSpPr txBox="1">
            <a:spLocks noGrp="1"/>
          </p:cNvSpPr>
          <p:nvPr>
            <p:ph type="subTitle" idx="1"/>
          </p:nvPr>
        </p:nvSpPr>
        <p:spPr>
          <a:xfrm flipH="1">
            <a:off x="848875" y="2381300"/>
            <a:ext cx="3438600" cy="107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9">
    <p:spTree>
      <p:nvGrpSpPr>
        <p:cNvPr id="1" name="Shape 90"/>
        <p:cNvGrpSpPr/>
        <p:nvPr/>
      </p:nvGrpSpPr>
      <p:grpSpPr>
        <a:xfrm>
          <a:off x="0" y="0"/>
          <a:ext cx="0" cy="0"/>
          <a:chOff x="0" y="0"/>
          <a:chExt cx="0" cy="0"/>
        </a:xfrm>
      </p:grpSpPr>
      <p:sp>
        <p:nvSpPr>
          <p:cNvPr id="91" name="Google Shape;91;p18"/>
          <p:cNvSpPr/>
          <p:nvPr/>
        </p:nvSpPr>
        <p:spPr>
          <a:xfrm flipH="1">
            <a:off x="7027177" y="3639521"/>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8"/>
          <p:cNvSpPr/>
          <p:nvPr/>
        </p:nvSpPr>
        <p:spPr>
          <a:xfrm flipH="1">
            <a:off x="133254" y="-98227"/>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a:spLocks noGrp="1"/>
          </p:cNvSpPr>
          <p:nvPr>
            <p:ph type="body" idx="1"/>
          </p:nvPr>
        </p:nvSpPr>
        <p:spPr>
          <a:xfrm>
            <a:off x="713100" y="1333100"/>
            <a:ext cx="3076500" cy="321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18"/>
          <p:cNvSpPr/>
          <p:nvPr/>
        </p:nvSpPr>
        <p:spPr>
          <a:xfrm>
            <a:off x="713100" y="419700"/>
            <a:ext cx="7717800" cy="638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sz="30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pace Grotesk"/>
              <a:buNone/>
              <a:defRPr sz="2800" b="1">
                <a:solidFill>
                  <a:schemeClr val="dk1"/>
                </a:solidFill>
                <a:latin typeface="Space Grotesk"/>
                <a:ea typeface="Space Grotesk"/>
                <a:cs typeface="Space Grotesk"/>
                <a:sym typeface="Space Grotesk"/>
              </a:defRPr>
            </a:lvl1pPr>
            <a:lvl2pPr lvl="1">
              <a:spcBef>
                <a:spcPts val="0"/>
              </a:spcBef>
              <a:spcAft>
                <a:spcPts val="0"/>
              </a:spcAft>
              <a:buClr>
                <a:schemeClr val="dk1"/>
              </a:buClr>
              <a:buSzPts val="2800"/>
              <a:buFont typeface="Space Grotesk"/>
              <a:buNone/>
              <a:defRPr sz="2800" b="1">
                <a:solidFill>
                  <a:schemeClr val="dk1"/>
                </a:solidFill>
                <a:latin typeface="Space Grotesk"/>
                <a:ea typeface="Space Grotesk"/>
                <a:cs typeface="Space Grotesk"/>
                <a:sym typeface="Space Grotesk"/>
              </a:defRPr>
            </a:lvl2pPr>
            <a:lvl3pPr lvl="2">
              <a:spcBef>
                <a:spcPts val="0"/>
              </a:spcBef>
              <a:spcAft>
                <a:spcPts val="0"/>
              </a:spcAft>
              <a:buClr>
                <a:schemeClr val="dk1"/>
              </a:buClr>
              <a:buSzPts val="2800"/>
              <a:buFont typeface="Space Grotesk"/>
              <a:buNone/>
              <a:defRPr sz="2800" b="1">
                <a:solidFill>
                  <a:schemeClr val="dk1"/>
                </a:solidFill>
                <a:latin typeface="Space Grotesk"/>
                <a:ea typeface="Space Grotesk"/>
                <a:cs typeface="Space Grotesk"/>
                <a:sym typeface="Space Grotesk"/>
              </a:defRPr>
            </a:lvl3pPr>
            <a:lvl4pPr lvl="3">
              <a:spcBef>
                <a:spcPts val="0"/>
              </a:spcBef>
              <a:spcAft>
                <a:spcPts val="0"/>
              </a:spcAft>
              <a:buClr>
                <a:schemeClr val="dk1"/>
              </a:buClr>
              <a:buSzPts val="2800"/>
              <a:buFont typeface="Space Grotesk"/>
              <a:buNone/>
              <a:defRPr sz="2800" b="1">
                <a:solidFill>
                  <a:schemeClr val="dk1"/>
                </a:solidFill>
                <a:latin typeface="Space Grotesk"/>
                <a:ea typeface="Space Grotesk"/>
                <a:cs typeface="Space Grotesk"/>
                <a:sym typeface="Space Grotesk"/>
              </a:defRPr>
            </a:lvl4pPr>
            <a:lvl5pPr lvl="4">
              <a:spcBef>
                <a:spcPts val="0"/>
              </a:spcBef>
              <a:spcAft>
                <a:spcPts val="0"/>
              </a:spcAft>
              <a:buClr>
                <a:schemeClr val="dk1"/>
              </a:buClr>
              <a:buSzPts val="2800"/>
              <a:buFont typeface="Space Grotesk"/>
              <a:buNone/>
              <a:defRPr sz="2800" b="1">
                <a:solidFill>
                  <a:schemeClr val="dk1"/>
                </a:solidFill>
                <a:latin typeface="Space Grotesk"/>
                <a:ea typeface="Space Grotesk"/>
                <a:cs typeface="Space Grotesk"/>
                <a:sym typeface="Space Grotesk"/>
              </a:defRPr>
            </a:lvl5pPr>
            <a:lvl6pPr lvl="5">
              <a:spcBef>
                <a:spcPts val="0"/>
              </a:spcBef>
              <a:spcAft>
                <a:spcPts val="0"/>
              </a:spcAft>
              <a:buClr>
                <a:schemeClr val="dk1"/>
              </a:buClr>
              <a:buSzPts val="2800"/>
              <a:buFont typeface="Space Grotesk"/>
              <a:buNone/>
              <a:defRPr sz="2800" b="1">
                <a:solidFill>
                  <a:schemeClr val="dk1"/>
                </a:solidFill>
                <a:latin typeface="Space Grotesk"/>
                <a:ea typeface="Space Grotesk"/>
                <a:cs typeface="Space Grotesk"/>
                <a:sym typeface="Space Grotesk"/>
              </a:defRPr>
            </a:lvl6pPr>
            <a:lvl7pPr lvl="6">
              <a:spcBef>
                <a:spcPts val="0"/>
              </a:spcBef>
              <a:spcAft>
                <a:spcPts val="0"/>
              </a:spcAft>
              <a:buClr>
                <a:schemeClr val="dk1"/>
              </a:buClr>
              <a:buSzPts val="2800"/>
              <a:buFont typeface="Space Grotesk"/>
              <a:buNone/>
              <a:defRPr sz="2800" b="1">
                <a:solidFill>
                  <a:schemeClr val="dk1"/>
                </a:solidFill>
                <a:latin typeface="Space Grotesk"/>
                <a:ea typeface="Space Grotesk"/>
                <a:cs typeface="Space Grotesk"/>
                <a:sym typeface="Space Grotesk"/>
              </a:defRPr>
            </a:lvl7pPr>
            <a:lvl8pPr lvl="7">
              <a:spcBef>
                <a:spcPts val="0"/>
              </a:spcBef>
              <a:spcAft>
                <a:spcPts val="0"/>
              </a:spcAft>
              <a:buClr>
                <a:schemeClr val="dk1"/>
              </a:buClr>
              <a:buSzPts val="2800"/>
              <a:buFont typeface="Space Grotesk"/>
              <a:buNone/>
              <a:defRPr sz="2800" b="1">
                <a:solidFill>
                  <a:schemeClr val="dk1"/>
                </a:solidFill>
                <a:latin typeface="Space Grotesk"/>
                <a:ea typeface="Space Grotesk"/>
                <a:cs typeface="Space Grotesk"/>
                <a:sym typeface="Space Grotesk"/>
              </a:defRPr>
            </a:lvl8pPr>
            <a:lvl9pPr lvl="8">
              <a:spcBef>
                <a:spcPts val="0"/>
              </a:spcBef>
              <a:spcAft>
                <a:spcPts val="0"/>
              </a:spcAft>
              <a:buClr>
                <a:schemeClr val="dk1"/>
              </a:buClr>
              <a:buSzPts val="2800"/>
              <a:buFont typeface="Space Grotesk"/>
              <a:buNone/>
              <a:defRPr sz="2800" b="1">
                <a:solidFill>
                  <a:schemeClr val="dk1"/>
                </a:solidFill>
                <a:latin typeface="Space Grotesk"/>
                <a:ea typeface="Space Grotesk"/>
                <a:cs typeface="Space Grotesk"/>
                <a:sym typeface="Space Grotesk"/>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5" r:id="rId4"/>
    <p:sldLayoutId id="2147483658" r:id="rId5"/>
    <p:sldLayoutId id="2147483659" r:id="rId6"/>
    <p:sldLayoutId id="2147483660" r:id="rId7"/>
    <p:sldLayoutId id="2147483663" r:id="rId8"/>
    <p:sldLayoutId id="2147483664" r:id="rId9"/>
    <p:sldLayoutId id="2147483665" r:id="rId10"/>
    <p:sldLayoutId id="2147483667" r:id="rId11"/>
    <p:sldLayoutId id="2147483671"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orient="horz" pos="340">
          <p15:clr>
            <a:srgbClr val="EA4335"/>
          </p15:clr>
        </p15:guide>
        <p15:guide id="3" orient="horz" pos="2899">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hyperlink" Target="https://onehe.org/equity-unbound/ongoing-engagement/"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2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21.xml"/><Relationship Id="rId6" Type="http://schemas.openxmlformats.org/officeDocument/2006/relationships/image" Target="../media/image8.jpeg"/><Relationship Id="rId5" Type="http://schemas.openxmlformats.org/officeDocument/2006/relationships/hyperlink" Target="https://cft.vanderbilt.edu/guides-sub-pages/active-learning/" TargetMode="External"/><Relationship Id="rId4" Type="http://schemas.openxmlformats.org/officeDocument/2006/relationships/hyperlink" Target="https://cft.vanderbilt.edu/guides-sub-pages/flipping-the-classroom/"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8" Type="http://schemas.openxmlformats.org/officeDocument/2006/relationships/hyperlink" Target="https://www.edsurge.com/news/2015-06-24-5-essential-steps-to-building-community-for-your-online-course" TargetMode="External"/><Relationship Id="rId3" Type="http://schemas.openxmlformats.org/officeDocument/2006/relationships/hyperlink" Target="https://www.josieahlquist.com/building-online-community-for-college-students/" TargetMode="External"/><Relationship Id="rId7" Type="http://schemas.openxmlformats.org/officeDocument/2006/relationships/hyperlink" Target="https://er.educause.edu/articles/2017/1/ada-compliance-for-online-course-design" TargetMode="External"/><Relationship Id="rId2" Type="http://schemas.openxmlformats.org/officeDocument/2006/relationships/slideLayout" Target="../slideLayouts/slideLayout9.xml"/><Relationship Id="rId1" Type="http://schemas.openxmlformats.org/officeDocument/2006/relationships/tags" Target="../tags/tag24.xml"/><Relationship Id="rId6" Type="http://schemas.openxmlformats.org/officeDocument/2006/relationships/hyperlink" Target="https://doi.org/10.18665/sr.313740" TargetMode="External"/><Relationship Id="rId5" Type="http://schemas.openxmlformats.org/officeDocument/2006/relationships/hyperlink" Target="https://doi.org/10.24059/olj.v23i1.1425" TargetMode="External"/><Relationship Id="rId10" Type="http://schemas.openxmlformats.org/officeDocument/2006/relationships/hyperlink" Target="http://scholarworks.gvsu.edu/csal/vol3/iss1/6" TargetMode="External"/><Relationship Id="rId4" Type="http://schemas.openxmlformats.org/officeDocument/2006/relationships/hyperlink" Target="https://onehe.org/resources/community-building-online/" TargetMode="External"/><Relationship Id="rId9" Type="http://schemas.openxmlformats.org/officeDocument/2006/relationships/hyperlink" Target="https://www.lnesc.org/resources/nontraditional_student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hyperlink" Target="https://www.menti.com/alpt8s5aj62o"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hyperlink" Target="https://www.menti.com/alpt8s5aj62o"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5.xml"/><Relationship Id="rId5" Type="http://schemas.openxmlformats.org/officeDocument/2006/relationships/hyperlink" Target="https://peerboard.com/resources/online-community-statistics#engagement"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p:nvPr/>
        </p:nvSpPr>
        <p:spPr>
          <a:xfrm>
            <a:off x="7696779" y="3684046"/>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4585236" y="3823425"/>
            <a:ext cx="3846300" cy="4683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4653186" y="3878325"/>
            <a:ext cx="37104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txBox="1">
            <a:spLocks noGrp="1"/>
          </p:cNvSpPr>
          <p:nvPr>
            <p:ph type="ctrTitle"/>
          </p:nvPr>
        </p:nvSpPr>
        <p:spPr>
          <a:xfrm>
            <a:off x="4355725" y="851775"/>
            <a:ext cx="4305300" cy="282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sz="4400" dirty="0"/>
              <a:t>Building Community Through Accessible Online Spaces</a:t>
            </a:r>
            <a:endParaRPr sz="4400" dirty="0"/>
          </a:p>
        </p:txBody>
      </p:sp>
      <p:sp>
        <p:nvSpPr>
          <p:cNvPr id="188" name="Google Shape;188;p31"/>
          <p:cNvSpPr txBox="1">
            <a:spLocks noGrp="1"/>
          </p:cNvSpPr>
          <p:nvPr>
            <p:ph type="subTitle" idx="1"/>
          </p:nvPr>
        </p:nvSpPr>
        <p:spPr>
          <a:xfrm>
            <a:off x="4672986" y="3855929"/>
            <a:ext cx="3670800" cy="3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solidFill>
                  <a:schemeClr val="lt1"/>
                </a:solidFill>
              </a:rPr>
              <a:t>Instructional Design and Technologies</a:t>
            </a:r>
            <a:endParaRPr dirty="0">
              <a:solidFill>
                <a:schemeClr val="lt1"/>
              </a:solidFill>
            </a:endParaRPr>
          </a:p>
          <a:p>
            <a:pPr marL="0" lvl="0" indent="0" algn="ctr" rtl="0">
              <a:spcBef>
                <a:spcPts val="0"/>
              </a:spcBef>
              <a:spcAft>
                <a:spcPts val="0"/>
              </a:spcAft>
              <a:buNone/>
            </a:pPr>
            <a:endParaRPr dirty="0">
              <a:solidFill>
                <a:schemeClr val="lt1"/>
              </a:solidFill>
            </a:endParaRPr>
          </a:p>
        </p:txBody>
      </p:sp>
      <p:sp>
        <p:nvSpPr>
          <p:cNvPr id="189" name="Google Shape;189;p31"/>
          <p:cNvSpPr/>
          <p:nvPr/>
        </p:nvSpPr>
        <p:spPr>
          <a:xfrm>
            <a:off x="7696779" y="-1678479"/>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3818252" y="-803777"/>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31"/>
          <p:cNvGrpSpPr/>
          <p:nvPr/>
        </p:nvGrpSpPr>
        <p:grpSpPr>
          <a:xfrm>
            <a:off x="412173" y="590094"/>
            <a:ext cx="4149162" cy="3756438"/>
            <a:chOff x="1389500" y="680050"/>
            <a:chExt cx="4947725" cy="4479950"/>
          </a:xfrm>
        </p:grpSpPr>
        <p:sp>
          <p:nvSpPr>
            <p:cNvPr id="192" name="Google Shape;192;p31"/>
            <p:cNvSpPr/>
            <p:nvPr/>
          </p:nvSpPr>
          <p:spPr>
            <a:xfrm>
              <a:off x="1389500" y="680050"/>
              <a:ext cx="4947725" cy="3712825"/>
            </a:xfrm>
            <a:custGeom>
              <a:avLst/>
              <a:gdLst/>
              <a:ahLst/>
              <a:cxnLst/>
              <a:rect l="l" t="t" r="r" b="b"/>
              <a:pathLst>
                <a:path w="197909" h="148513" extrusionOk="0">
                  <a:moveTo>
                    <a:pt x="49520" y="1"/>
                  </a:moveTo>
                  <a:cubicBezTo>
                    <a:pt x="48271" y="1"/>
                    <a:pt x="47040" y="46"/>
                    <a:pt x="45833" y="136"/>
                  </a:cubicBezTo>
                  <a:cubicBezTo>
                    <a:pt x="13643" y="2504"/>
                    <a:pt x="0" y="31291"/>
                    <a:pt x="6171" y="62914"/>
                  </a:cubicBezTo>
                  <a:cubicBezTo>
                    <a:pt x="14444" y="105111"/>
                    <a:pt x="51837" y="148208"/>
                    <a:pt x="96269" y="148509"/>
                  </a:cubicBezTo>
                  <a:cubicBezTo>
                    <a:pt x="96543" y="148511"/>
                    <a:pt x="96816" y="148512"/>
                    <a:pt x="97089" y="148512"/>
                  </a:cubicBezTo>
                  <a:cubicBezTo>
                    <a:pt x="120041" y="148512"/>
                    <a:pt x="141939" y="140231"/>
                    <a:pt x="159114" y="128628"/>
                  </a:cubicBezTo>
                  <a:lnTo>
                    <a:pt x="159481" y="128361"/>
                  </a:lnTo>
                  <a:cubicBezTo>
                    <a:pt x="176893" y="116519"/>
                    <a:pt x="197908" y="96071"/>
                    <a:pt x="182397" y="69519"/>
                  </a:cubicBezTo>
                  <a:cubicBezTo>
                    <a:pt x="162083" y="34694"/>
                    <a:pt x="106943" y="47103"/>
                    <a:pt x="95702" y="30191"/>
                  </a:cubicBezTo>
                  <a:cubicBezTo>
                    <a:pt x="89931" y="21518"/>
                    <a:pt x="83460" y="11444"/>
                    <a:pt x="74120" y="6240"/>
                  </a:cubicBezTo>
                  <a:cubicBezTo>
                    <a:pt x="66378" y="1907"/>
                    <a:pt x="57586" y="1"/>
                    <a:pt x="49520" y="1"/>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1389500" y="680050"/>
              <a:ext cx="4947725" cy="3712825"/>
            </a:xfrm>
            <a:custGeom>
              <a:avLst/>
              <a:gdLst/>
              <a:ahLst/>
              <a:cxnLst/>
              <a:rect l="l" t="t" r="r" b="b"/>
              <a:pathLst>
                <a:path w="197909" h="148513" extrusionOk="0">
                  <a:moveTo>
                    <a:pt x="49520" y="1"/>
                  </a:moveTo>
                  <a:cubicBezTo>
                    <a:pt x="48271" y="1"/>
                    <a:pt x="47040" y="46"/>
                    <a:pt x="45833" y="136"/>
                  </a:cubicBezTo>
                  <a:cubicBezTo>
                    <a:pt x="13643" y="2504"/>
                    <a:pt x="0" y="31291"/>
                    <a:pt x="6171" y="62914"/>
                  </a:cubicBezTo>
                  <a:cubicBezTo>
                    <a:pt x="14444" y="105111"/>
                    <a:pt x="51837" y="148208"/>
                    <a:pt x="96269" y="148509"/>
                  </a:cubicBezTo>
                  <a:cubicBezTo>
                    <a:pt x="96543" y="148511"/>
                    <a:pt x="96816" y="148512"/>
                    <a:pt x="97089" y="148512"/>
                  </a:cubicBezTo>
                  <a:cubicBezTo>
                    <a:pt x="120041" y="148512"/>
                    <a:pt x="141939" y="140231"/>
                    <a:pt x="159114" y="128628"/>
                  </a:cubicBezTo>
                  <a:lnTo>
                    <a:pt x="159481" y="128361"/>
                  </a:lnTo>
                  <a:cubicBezTo>
                    <a:pt x="176893" y="116519"/>
                    <a:pt x="197908" y="96071"/>
                    <a:pt x="182397" y="69519"/>
                  </a:cubicBezTo>
                  <a:cubicBezTo>
                    <a:pt x="162083" y="34694"/>
                    <a:pt x="106943" y="47103"/>
                    <a:pt x="95702" y="30191"/>
                  </a:cubicBezTo>
                  <a:cubicBezTo>
                    <a:pt x="89931" y="21518"/>
                    <a:pt x="83460" y="11444"/>
                    <a:pt x="74120" y="6240"/>
                  </a:cubicBezTo>
                  <a:cubicBezTo>
                    <a:pt x="66378" y="1907"/>
                    <a:pt x="57586" y="1"/>
                    <a:pt x="49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1720575" y="2481375"/>
              <a:ext cx="1231725" cy="1711250"/>
            </a:xfrm>
            <a:custGeom>
              <a:avLst/>
              <a:gdLst/>
              <a:ahLst/>
              <a:cxnLst/>
              <a:rect l="l" t="t" r="r" b="b"/>
              <a:pathLst>
                <a:path w="49269" h="68450" fill="none" extrusionOk="0">
                  <a:moveTo>
                    <a:pt x="11375" y="1"/>
                  </a:moveTo>
                  <a:lnTo>
                    <a:pt x="9140" y="1"/>
                  </a:lnTo>
                  <a:cubicBezTo>
                    <a:pt x="4070" y="1"/>
                    <a:pt x="0" y="4070"/>
                    <a:pt x="0" y="9141"/>
                  </a:cubicBezTo>
                  <a:lnTo>
                    <a:pt x="0" y="59310"/>
                  </a:lnTo>
                  <a:cubicBezTo>
                    <a:pt x="0" y="64380"/>
                    <a:pt x="4070" y="68450"/>
                    <a:pt x="9140" y="68450"/>
                  </a:cubicBezTo>
                  <a:lnTo>
                    <a:pt x="40129" y="68450"/>
                  </a:lnTo>
                  <a:cubicBezTo>
                    <a:pt x="45199" y="68450"/>
                    <a:pt x="49269" y="64380"/>
                    <a:pt x="49269" y="59310"/>
                  </a:cubicBezTo>
                  <a:lnTo>
                    <a:pt x="49269" y="59310"/>
                  </a:lnTo>
                </a:path>
              </a:pathLst>
            </a:custGeom>
            <a:noFill/>
            <a:ln w="11675" cap="rnd" cmpd="sng">
              <a:solidFill>
                <a:srgbClr val="26323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p:nvPr/>
          </p:nvSpPr>
          <p:spPr>
            <a:xfrm>
              <a:off x="2888900" y="909425"/>
              <a:ext cx="1288450" cy="387800"/>
            </a:xfrm>
            <a:custGeom>
              <a:avLst/>
              <a:gdLst/>
              <a:ahLst/>
              <a:cxnLst/>
              <a:rect l="l" t="t" r="r" b="b"/>
              <a:pathLst>
                <a:path w="51538" h="15512" fill="none" extrusionOk="0">
                  <a:moveTo>
                    <a:pt x="34" y="15512"/>
                  </a:moveTo>
                  <a:lnTo>
                    <a:pt x="34" y="5605"/>
                  </a:lnTo>
                  <a:cubicBezTo>
                    <a:pt x="1" y="2536"/>
                    <a:pt x="2502" y="34"/>
                    <a:pt x="5605" y="1"/>
                  </a:cubicBezTo>
                  <a:lnTo>
                    <a:pt x="45933" y="1"/>
                  </a:lnTo>
                  <a:cubicBezTo>
                    <a:pt x="49002" y="1"/>
                    <a:pt x="51537" y="2536"/>
                    <a:pt x="51537" y="5605"/>
                  </a:cubicBezTo>
                  <a:lnTo>
                    <a:pt x="51537" y="5605"/>
                  </a:lnTo>
                </a:path>
              </a:pathLst>
            </a:custGeom>
            <a:noFill/>
            <a:ln w="11675" cap="rnd" cmpd="sng">
              <a:solidFill>
                <a:srgbClr val="26323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1799800" y="4602075"/>
              <a:ext cx="3992875" cy="557925"/>
            </a:xfrm>
            <a:custGeom>
              <a:avLst/>
              <a:gdLst/>
              <a:ahLst/>
              <a:cxnLst/>
              <a:rect l="l" t="t" r="r" b="b"/>
              <a:pathLst>
                <a:path w="159715" h="22317" extrusionOk="0">
                  <a:moveTo>
                    <a:pt x="79857" y="0"/>
                  </a:moveTo>
                  <a:cubicBezTo>
                    <a:pt x="35759" y="0"/>
                    <a:pt x="0" y="5004"/>
                    <a:pt x="0" y="11142"/>
                  </a:cubicBezTo>
                  <a:cubicBezTo>
                    <a:pt x="0" y="17313"/>
                    <a:pt x="35759" y="22316"/>
                    <a:pt x="79857" y="22316"/>
                  </a:cubicBezTo>
                  <a:cubicBezTo>
                    <a:pt x="123955" y="22316"/>
                    <a:pt x="159714" y="17313"/>
                    <a:pt x="159714" y="11142"/>
                  </a:cubicBezTo>
                  <a:cubicBezTo>
                    <a:pt x="159714" y="5004"/>
                    <a:pt x="123955" y="0"/>
                    <a:pt x="79857" y="0"/>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p:nvPr/>
          </p:nvSpPr>
          <p:spPr>
            <a:xfrm>
              <a:off x="1799800" y="4602075"/>
              <a:ext cx="3992875" cy="557925"/>
            </a:xfrm>
            <a:custGeom>
              <a:avLst/>
              <a:gdLst/>
              <a:ahLst/>
              <a:cxnLst/>
              <a:rect l="l" t="t" r="r" b="b"/>
              <a:pathLst>
                <a:path w="159715" h="22317" extrusionOk="0">
                  <a:moveTo>
                    <a:pt x="79857" y="0"/>
                  </a:moveTo>
                  <a:cubicBezTo>
                    <a:pt x="35759" y="0"/>
                    <a:pt x="0" y="5004"/>
                    <a:pt x="0" y="11142"/>
                  </a:cubicBezTo>
                  <a:cubicBezTo>
                    <a:pt x="0" y="17313"/>
                    <a:pt x="35759" y="22316"/>
                    <a:pt x="79857" y="22316"/>
                  </a:cubicBezTo>
                  <a:cubicBezTo>
                    <a:pt x="123955" y="22316"/>
                    <a:pt x="159714" y="17313"/>
                    <a:pt x="159714" y="11142"/>
                  </a:cubicBezTo>
                  <a:cubicBezTo>
                    <a:pt x="159714" y="5004"/>
                    <a:pt x="123955" y="0"/>
                    <a:pt x="79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a:off x="1914050" y="1398950"/>
              <a:ext cx="3764375" cy="2339200"/>
            </a:xfrm>
            <a:custGeom>
              <a:avLst/>
              <a:gdLst/>
              <a:ahLst/>
              <a:cxnLst/>
              <a:rect l="l" t="t" r="r" b="b"/>
              <a:pathLst>
                <a:path w="150575" h="93568" extrusionOk="0">
                  <a:moveTo>
                    <a:pt x="9273" y="0"/>
                  </a:moveTo>
                  <a:cubicBezTo>
                    <a:pt x="4403" y="0"/>
                    <a:pt x="367" y="3736"/>
                    <a:pt x="33" y="8606"/>
                  </a:cubicBezTo>
                  <a:cubicBezTo>
                    <a:pt x="0" y="8840"/>
                    <a:pt x="0" y="9007"/>
                    <a:pt x="0" y="9240"/>
                  </a:cubicBezTo>
                  <a:lnTo>
                    <a:pt x="0" y="84327"/>
                  </a:lnTo>
                  <a:cubicBezTo>
                    <a:pt x="0" y="89431"/>
                    <a:pt x="4136" y="93567"/>
                    <a:pt x="9273" y="93567"/>
                  </a:cubicBezTo>
                  <a:lnTo>
                    <a:pt x="141301" y="93567"/>
                  </a:lnTo>
                  <a:cubicBezTo>
                    <a:pt x="146438" y="93567"/>
                    <a:pt x="150574" y="89431"/>
                    <a:pt x="150574" y="84327"/>
                  </a:cubicBezTo>
                  <a:lnTo>
                    <a:pt x="150574" y="9240"/>
                  </a:lnTo>
                  <a:cubicBezTo>
                    <a:pt x="150574" y="9040"/>
                    <a:pt x="150574" y="8807"/>
                    <a:pt x="150541" y="8606"/>
                  </a:cubicBezTo>
                  <a:cubicBezTo>
                    <a:pt x="150207" y="3770"/>
                    <a:pt x="146171" y="0"/>
                    <a:pt x="141301" y="0"/>
                  </a:cubicBezTo>
                  <a:close/>
                </a:path>
              </a:pathLst>
            </a:custGeom>
            <a:solidFill>
              <a:srgbClr val="FFFFFF"/>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a:off x="2026625" y="1700825"/>
              <a:ext cx="3550875" cy="1950600"/>
            </a:xfrm>
            <a:custGeom>
              <a:avLst/>
              <a:gdLst/>
              <a:ahLst/>
              <a:cxnLst/>
              <a:rect l="l" t="t" r="r" b="b"/>
              <a:pathLst>
                <a:path w="142035" h="78024" extrusionOk="0">
                  <a:moveTo>
                    <a:pt x="0" y="1"/>
                  </a:moveTo>
                  <a:lnTo>
                    <a:pt x="0" y="69350"/>
                  </a:lnTo>
                  <a:cubicBezTo>
                    <a:pt x="0" y="74120"/>
                    <a:pt x="3903" y="78023"/>
                    <a:pt x="8673" y="78023"/>
                  </a:cubicBezTo>
                  <a:lnTo>
                    <a:pt x="133362" y="78023"/>
                  </a:lnTo>
                  <a:cubicBezTo>
                    <a:pt x="138132" y="78023"/>
                    <a:pt x="142035" y="74120"/>
                    <a:pt x="142035" y="69350"/>
                  </a:cubicBezTo>
                  <a:lnTo>
                    <a:pt x="1420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p:nvPr/>
          </p:nvSpPr>
          <p:spPr>
            <a:xfrm>
              <a:off x="2025775" y="1700825"/>
              <a:ext cx="3552575" cy="1950600"/>
            </a:xfrm>
            <a:custGeom>
              <a:avLst/>
              <a:gdLst/>
              <a:ahLst/>
              <a:cxnLst/>
              <a:rect l="l" t="t" r="r" b="b"/>
              <a:pathLst>
                <a:path w="142103" h="78024" extrusionOk="0">
                  <a:moveTo>
                    <a:pt x="34" y="1"/>
                  </a:moveTo>
                  <a:lnTo>
                    <a:pt x="34" y="69350"/>
                  </a:lnTo>
                  <a:cubicBezTo>
                    <a:pt x="1" y="74087"/>
                    <a:pt x="3870" y="77990"/>
                    <a:pt x="8607" y="78023"/>
                  </a:cubicBezTo>
                  <a:lnTo>
                    <a:pt x="133496" y="78023"/>
                  </a:lnTo>
                  <a:cubicBezTo>
                    <a:pt x="138266" y="77990"/>
                    <a:pt x="142102" y="74087"/>
                    <a:pt x="142069" y="69350"/>
                  </a:cubicBezTo>
                  <a:lnTo>
                    <a:pt x="142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p:nvPr/>
          </p:nvSpPr>
          <p:spPr>
            <a:xfrm>
              <a:off x="1914875" y="1398950"/>
              <a:ext cx="3762700" cy="215175"/>
            </a:xfrm>
            <a:custGeom>
              <a:avLst/>
              <a:gdLst/>
              <a:ahLst/>
              <a:cxnLst/>
              <a:rect l="l" t="t" r="r" b="b"/>
              <a:pathLst>
                <a:path w="150508" h="8607" extrusionOk="0">
                  <a:moveTo>
                    <a:pt x="9240" y="0"/>
                  </a:moveTo>
                  <a:cubicBezTo>
                    <a:pt x="4370" y="0"/>
                    <a:pt x="334" y="3770"/>
                    <a:pt x="0" y="8606"/>
                  </a:cubicBezTo>
                  <a:lnTo>
                    <a:pt x="150508" y="8606"/>
                  </a:lnTo>
                  <a:cubicBezTo>
                    <a:pt x="150174" y="3770"/>
                    <a:pt x="146138" y="0"/>
                    <a:pt x="141268" y="0"/>
                  </a:cubicBezTo>
                  <a:close/>
                </a:path>
              </a:pathLst>
            </a:custGeom>
            <a:solidFill>
              <a:srgbClr val="C7531E"/>
            </a:solidFill>
            <a:ln w="11675"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31"/>
            <p:cNvSpPr/>
            <p:nvPr/>
          </p:nvSpPr>
          <p:spPr>
            <a:xfrm>
              <a:off x="2281800" y="1464825"/>
              <a:ext cx="95925" cy="82200"/>
            </a:xfrm>
            <a:custGeom>
              <a:avLst/>
              <a:gdLst/>
              <a:ahLst/>
              <a:cxnLst/>
              <a:rect l="l" t="t" r="r" b="b"/>
              <a:pathLst>
                <a:path w="3837" h="3288" extrusionOk="0">
                  <a:moveTo>
                    <a:pt x="2169" y="0"/>
                  </a:moveTo>
                  <a:cubicBezTo>
                    <a:pt x="734" y="0"/>
                    <a:pt x="1" y="1768"/>
                    <a:pt x="1035" y="2802"/>
                  </a:cubicBezTo>
                  <a:cubicBezTo>
                    <a:pt x="1370" y="3138"/>
                    <a:pt x="1782" y="3287"/>
                    <a:pt x="2186" y="3287"/>
                  </a:cubicBezTo>
                  <a:cubicBezTo>
                    <a:pt x="3029" y="3287"/>
                    <a:pt x="3837" y="2638"/>
                    <a:pt x="3837" y="1668"/>
                  </a:cubicBezTo>
                  <a:cubicBezTo>
                    <a:pt x="3837" y="734"/>
                    <a:pt x="3103" y="0"/>
                    <a:pt x="21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1"/>
            <p:cNvSpPr/>
            <p:nvPr/>
          </p:nvSpPr>
          <p:spPr>
            <a:xfrm>
              <a:off x="2454425" y="1464825"/>
              <a:ext cx="95925" cy="82200"/>
            </a:xfrm>
            <a:custGeom>
              <a:avLst/>
              <a:gdLst/>
              <a:ahLst/>
              <a:cxnLst/>
              <a:rect l="l" t="t" r="r" b="b"/>
              <a:pathLst>
                <a:path w="3837" h="3288" extrusionOk="0">
                  <a:moveTo>
                    <a:pt x="2202" y="0"/>
                  </a:moveTo>
                  <a:cubicBezTo>
                    <a:pt x="734" y="0"/>
                    <a:pt x="0" y="1768"/>
                    <a:pt x="1035" y="2802"/>
                  </a:cubicBezTo>
                  <a:cubicBezTo>
                    <a:pt x="1370" y="3138"/>
                    <a:pt x="1782" y="3287"/>
                    <a:pt x="2186" y="3287"/>
                  </a:cubicBezTo>
                  <a:cubicBezTo>
                    <a:pt x="3029" y="3287"/>
                    <a:pt x="3837" y="2638"/>
                    <a:pt x="3837" y="1668"/>
                  </a:cubicBezTo>
                  <a:cubicBezTo>
                    <a:pt x="3837" y="734"/>
                    <a:pt x="3103" y="0"/>
                    <a:pt x="22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a:off x="2642050" y="1464825"/>
              <a:ext cx="81750" cy="82575"/>
            </a:xfrm>
            <a:custGeom>
              <a:avLst/>
              <a:gdLst/>
              <a:ahLst/>
              <a:cxnLst/>
              <a:rect l="l" t="t" r="r" b="b"/>
              <a:pathLst>
                <a:path w="3270" h="3303" extrusionOk="0">
                  <a:moveTo>
                    <a:pt x="1635" y="0"/>
                  </a:moveTo>
                  <a:cubicBezTo>
                    <a:pt x="735" y="0"/>
                    <a:pt x="1" y="734"/>
                    <a:pt x="1" y="1635"/>
                  </a:cubicBezTo>
                  <a:cubicBezTo>
                    <a:pt x="1" y="2569"/>
                    <a:pt x="735" y="3303"/>
                    <a:pt x="1635" y="3303"/>
                  </a:cubicBezTo>
                  <a:cubicBezTo>
                    <a:pt x="2536" y="3303"/>
                    <a:pt x="3270" y="2569"/>
                    <a:pt x="3270" y="1635"/>
                  </a:cubicBezTo>
                  <a:cubicBezTo>
                    <a:pt x="3270" y="734"/>
                    <a:pt x="2536" y="0"/>
                    <a:pt x="16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2027450" y="1700825"/>
              <a:ext cx="3550050" cy="1950600"/>
            </a:xfrm>
            <a:custGeom>
              <a:avLst/>
              <a:gdLst/>
              <a:ahLst/>
              <a:cxnLst/>
              <a:rect l="l" t="t" r="r" b="b"/>
              <a:pathLst>
                <a:path w="142002" h="78024" fill="none" extrusionOk="0">
                  <a:moveTo>
                    <a:pt x="142002" y="1"/>
                  </a:moveTo>
                  <a:lnTo>
                    <a:pt x="142002" y="69350"/>
                  </a:lnTo>
                  <a:cubicBezTo>
                    <a:pt x="142002" y="74120"/>
                    <a:pt x="138099" y="78023"/>
                    <a:pt x="133329" y="78023"/>
                  </a:cubicBezTo>
                  <a:lnTo>
                    <a:pt x="8640" y="78023"/>
                  </a:lnTo>
                  <a:cubicBezTo>
                    <a:pt x="4504" y="78023"/>
                    <a:pt x="935" y="75088"/>
                    <a:pt x="134" y="71018"/>
                  </a:cubicBezTo>
                  <a:lnTo>
                    <a:pt x="134" y="70985"/>
                  </a:lnTo>
                  <a:cubicBezTo>
                    <a:pt x="34" y="70451"/>
                    <a:pt x="1" y="69884"/>
                    <a:pt x="1" y="69317"/>
                  </a:cubicBezTo>
                  <a:lnTo>
                    <a:pt x="1" y="1"/>
                  </a:lnTo>
                  <a:close/>
                </a:path>
              </a:pathLst>
            </a:custGeom>
            <a:noFill/>
            <a:ln w="11675"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5163025" y="1861775"/>
              <a:ext cx="414475" cy="602950"/>
            </a:xfrm>
            <a:custGeom>
              <a:avLst/>
              <a:gdLst/>
              <a:ahLst/>
              <a:cxnLst/>
              <a:rect l="l" t="t" r="r" b="b"/>
              <a:pathLst>
                <a:path w="16579" h="24118" extrusionOk="0">
                  <a:moveTo>
                    <a:pt x="12081" y="7805"/>
                  </a:moveTo>
                  <a:cubicBezTo>
                    <a:pt x="14277" y="7805"/>
                    <a:pt x="16379" y="9507"/>
                    <a:pt x="16379" y="12076"/>
                  </a:cubicBezTo>
                  <a:cubicBezTo>
                    <a:pt x="16379" y="14444"/>
                    <a:pt x="14444" y="16379"/>
                    <a:pt x="12076" y="16379"/>
                  </a:cubicBezTo>
                  <a:cubicBezTo>
                    <a:pt x="8273" y="16346"/>
                    <a:pt x="6372" y="11742"/>
                    <a:pt x="9074" y="9074"/>
                  </a:cubicBezTo>
                  <a:cubicBezTo>
                    <a:pt x="9950" y="8197"/>
                    <a:pt x="11026" y="7805"/>
                    <a:pt x="12081" y="7805"/>
                  </a:cubicBezTo>
                  <a:close/>
                  <a:moveTo>
                    <a:pt x="10441" y="0"/>
                  </a:moveTo>
                  <a:lnTo>
                    <a:pt x="9641" y="3470"/>
                  </a:lnTo>
                  <a:cubicBezTo>
                    <a:pt x="8974" y="3670"/>
                    <a:pt x="8340" y="3937"/>
                    <a:pt x="7706" y="4270"/>
                  </a:cubicBezTo>
                  <a:lnTo>
                    <a:pt x="4737" y="2369"/>
                  </a:lnTo>
                  <a:lnTo>
                    <a:pt x="2402" y="4704"/>
                  </a:lnTo>
                  <a:lnTo>
                    <a:pt x="4270" y="7673"/>
                  </a:lnTo>
                  <a:cubicBezTo>
                    <a:pt x="3937" y="8273"/>
                    <a:pt x="3670" y="8940"/>
                    <a:pt x="3470" y="9607"/>
                  </a:cubicBezTo>
                  <a:lnTo>
                    <a:pt x="0" y="10375"/>
                  </a:lnTo>
                  <a:lnTo>
                    <a:pt x="0" y="13677"/>
                  </a:lnTo>
                  <a:lnTo>
                    <a:pt x="3470" y="14478"/>
                  </a:lnTo>
                  <a:cubicBezTo>
                    <a:pt x="3670" y="15145"/>
                    <a:pt x="3937" y="15812"/>
                    <a:pt x="4270" y="16412"/>
                  </a:cubicBezTo>
                  <a:lnTo>
                    <a:pt x="2369" y="19414"/>
                  </a:lnTo>
                  <a:lnTo>
                    <a:pt x="4704" y="21749"/>
                  </a:lnTo>
                  <a:lnTo>
                    <a:pt x="7706" y="19848"/>
                  </a:lnTo>
                  <a:cubicBezTo>
                    <a:pt x="8306" y="20182"/>
                    <a:pt x="8974" y="20482"/>
                    <a:pt x="9641" y="20649"/>
                  </a:cubicBezTo>
                  <a:lnTo>
                    <a:pt x="10408" y="24118"/>
                  </a:lnTo>
                  <a:lnTo>
                    <a:pt x="13710" y="24118"/>
                  </a:lnTo>
                  <a:lnTo>
                    <a:pt x="14477" y="20649"/>
                  </a:lnTo>
                  <a:cubicBezTo>
                    <a:pt x="15145" y="20448"/>
                    <a:pt x="15812" y="20182"/>
                    <a:pt x="16412" y="19848"/>
                  </a:cubicBezTo>
                  <a:lnTo>
                    <a:pt x="16579" y="19948"/>
                  </a:lnTo>
                  <a:lnTo>
                    <a:pt x="16579" y="4204"/>
                  </a:lnTo>
                  <a:lnTo>
                    <a:pt x="16446" y="4270"/>
                  </a:lnTo>
                  <a:cubicBezTo>
                    <a:pt x="15845" y="3937"/>
                    <a:pt x="15178" y="3670"/>
                    <a:pt x="14511" y="3470"/>
                  </a:cubicBezTo>
                  <a:lnTo>
                    <a:pt x="1374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2809675" y="1700825"/>
              <a:ext cx="1272600" cy="900675"/>
            </a:xfrm>
            <a:custGeom>
              <a:avLst/>
              <a:gdLst/>
              <a:ahLst/>
              <a:cxnLst/>
              <a:rect l="l" t="t" r="r" b="b"/>
              <a:pathLst>
                <a:path w="50904" h="36027" extrusionOk="0">
                  <a:moveTo>
                    <a:pt x="25412" y="1546"/>
                  </a:moveTo>
                  <a:cubicBezTo>
                    <a:pt x="30051" y="1546"/>
                    <a:pt x="34492" y="5137"/>
                    <a:pt x="34492" y="10575"/>
                  </a:cubicBezTo>
                  <a:cubicBezTo>
                    <a:pt x="34492" y="15545"/>
                    <a:pt x="30456" y="19581"/>
                    <a:pt x="25485" y="19581"/>
                  </a:cubicBezTo>
                  <a:cubicBezTo>
                    <a:pt x="17446" y="19581"/>
                    <a:pt x="13410" y="9874"/>
                    <a:pt x="19081" y="4204"/>
                  </a:cubicBezTo>
                  <a:cubicBezTo>
                    <a:pt x="20927" y="2368"/>
                    <a:pt x="23192" y="1546"/>
                    <a:pt x="25412" y="1546"/>
                  </a:cubicBezTo>
                  <a:close/>
                  <a:moveTo>
                    <a:pt x="8140" y="1"/>
                  </a:moveTo>
                  <a:lnTo>
                    <a:pt x="9007" y="1335"/>
                  </a:lnTo>
                  <a:cubicBezTo>
                    <a:pt x="8273" y="2636"/>
                    <a:pt x="7706" y="4003"/>
                    <a:pt x="7339" y="5404"/>
                  </a:cubicBezTo>
                  <a:lnTo>
                    <a:pt x="1" y="7039"/>
                  </a:lnTo>
                  <a:lnTo>
                    <a:pt x="1" y="14044"/>
                  </a:lnTo>
                  <a:lnTo>
                    <a:pt x="7339" y="15678"/>
                  </a:lnTo>
                  <a:cubicBezTo>
                    <a:pt x="7706" y="17113"/>
                    <a:pt x="8273" y="18480"/>
                    <a:pt x="9007" y="19781"/>
                  </a:cubicBezTo>
                  <a:lnTo>
                    <a:pt x="4971" y="26119"/>
                  </a:lnTo>
                  <a:lnTo>
                    <a:pt x="9908" y="31056"/>
                  </a:lnTo>
                  <a:lnTo>
                    <a:pt x="16246" y="27020"/>
                  </a:lnTo>
                  <a:cubicBezTo>
                    <a:pt x="17513" y="27754"/>
                    <a:pt x="18881" y="28321"/>
                    <a:pt x="20315" y="28721"/>
                  </a:cubicBezTo>
                  <a:lnTo>
                    <a:pt x="21950" y="36026"/>
                  </a:lnTo>
                  <a:lnTo>
                    <a:pt x="28921" y="36026"/>
                  </a:lnTo>
                  <a:lnTo>
                    <a:pt x="30556" y="28688"/>
                  </a:lnTo>
                  <a:cubicBezTo>
                    <a:pt x="31957" y="28287"/>
                    <a:pt x="33324" y="27720"/>
                    <a:pt x="34625" y="27020"/>
                  </a:cubicBezTo>
                  <a:lnTo>
                    <a:pt x="40963" y="31056"/>
                  </a:lnTo>
                  <a:lnTo>
                    <a:pt x="45900" y="26119"/>
                  </a:lnTo>
                  <a:lnTo>
                    <a:pt x="41897" y="19781"/>
                  </a:lnTo>
                  <a:cubicBezTo>
                    <a:pt x="42598" y="18480"/>
                    <a:pt x="43165" y="17113"/>
                    <a:pt x="43565" y="15712"/>
                  </a:cubicBezTo>
                  <a:lnTo>
                    <a:pt x="50904" y="14077"/>
                  </a:lnTo>
                  <a:lnTo>
                    <a:pt x="50904" y="7072"/>
                  </a:lnTo>
                  <a:lnTo>
                    <a:pt x="43565" y="5471"/>
                  </a:lnTo>
                  <a:cubicBezTo>
                    <a:pt x="43165" y="4037"/>
                    <a:pt x="42598" y="2669"/>
                    <a:pt x="41897" y="1368"/>
                  </a:cubicBezTo>
                  <a:lnTo>
                    <a:pt x="4279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2026625" y="2646500"/>
              <a:ext cx="905675" cy="1017425"/>
            </a:xfrm>
            <a:custGeom>
              <a:avLst/>
              <a:gdLst/>
              <a:ahLst/>
              <a:cxnLst/>
              <a:rect l="l" t="t" r="r" b="b"/>
              <a:pathLst>
                <a:path w="36227" h="40697" extrusionOk="0">
                  <a:moveTo>
                    <a:pt x="14144" y="1"/>
                  </a:moveTo>
                  <a:lnTo>
                    <a:pt x="12543" y="5738"/>
                  </a:lnTo>
                  <a:cubicBezTo>
                    <a:pt x="11408" y="6005"/>
                    <a:pt x="10308" y="6405"/>
                    <a:pt x="9274" y="6906"/>
                  </a:cubicBezTo>
                  <a:lnTo>
                    <a:pt x="4403" y="3436"/>
                  </a:lnTo>
                  <a:lnTo>
                    <a:pt x="267" y="7172"/>
                  </a:lnTo>
                  <a:lnTo>
                    <a:pt x="3203" y="12376"/>
                  </a:lnTo>
                  <a:cubicBezTo>
                    <a:pt x="2569" y="13344"/>
                    <a:pt x="2068" y="14411"/>
                    <a:pt x="1701" y="15512"/>
                  </a:cubicBezTo>
                  <a:lnTo>
                    <a:pt x="34" y="15812"/>
                  </a:lnTo>
                  <a:lnTo>
                    <a:pt x="34" y="23317"/>
                  </a:lnTo>
                  <a:lnTo>
                    <a:pt x="1234" y="23651"/>
                  </a:lnTo>
                  <a:cubicBezTo>
                    <a:pt x="1501" y="24785"/>
                    <a:pt x="1868" y="25886"/>
                    <a:pt x="2402" y="26953"/>
                  </a:cubicBezTo>
                  <a:lnTo>
                    <a:pt x="0" y="30289"/>
                  </a:lnTo>
                  <a:lnTo>
                    <a:pt x="167" y="33158"/>
                  </a:lnTo>
                  <a:lnTo>
                    <a:pt x="167" y="33191"/>
                  </a:lnTo>
                  <a:lnTo>
                    <a:pt x="2635" y="35926"/>
                  </a:lnTo>
                  <a:lnTo>
                    <a:pt x="7839" y="32991"/>
                  </a:lnTo>
                  <a:cubicBezTo>
                    <a:pt x="8840" y="33625"/>
                    <a:pt x="9907" y="34158"/>
                    <a:pt x="11008" y="34525"/>
                  </a:cubicBezTo>
                  <a:lnTo>
                    <a:pt x="12009" y="40163"/>
                  </a:lnTo>
                  <a:lnTo>
                    <a:pt x="12042" y="40430"/>
                  </a:lnTo>
                  <a:lnTo>
                    <a:pt x="17579" y="40696"/>
                  </a:lnTo>
                  <a:lnTo>
                    <a:pt x="17713" y="40163"/>
                  </a:lnTo>
                  <a:lnTo>
                    <a:pt x="19181" y="34959"/>
                  </a:lnTo>
                  <a:cubicBezTo>
                    <a:pt x="20315" y="34692"/>
                    <a:pt x="21449" y="34292"/>
                    <a:pt x="22483" y="33791"/>
                  </a:cubicBezTo>
                  <a:lnTo>
                    <a:pt x="27353" y="37261"/>
                  </a:lnTo>
                  <a:lnTo>
                    <a:pt x="31489" y="33525"/>
                  </a:lnTo>
                  <a:lnTo>
                    <a:pt x="28554" y="28321"/>
                  </a:lnTo>
                  <a:cubicBezTo>
                    <a:pt x="29188" y="27354"/>
                    <a:pt x="29688" y="26286"/>
                    <a:pt x="30055" y="25185"/>
                  </a:cubicBezTo>
                  <a:lnTo>
                    <a:pt x="35926" y="24185"/>
                  </a:lnTo>
                  <a:lnTo>
                    <a:pt x="36226" y="18614"/>
                  </a:lnTo>
                  <a:lnTo>
                    <a:pt x="30489" y="17013"/>
                  </a:lnTo>
                  <a:cubicBezTo>
                    <a:pt x="30222" y="15879"/>
                    <a:pt x="29822" y="14778"/>
                    <a:pt x="29288" y="13710"/>
                  </a:cubicBezTo>
                  <a:lnTo>
                    <a:pt x="32757" y="8840"/>
                  </a:lnTo>
                  <a:lnTo>
                    <a:pt x="29054" y="4737"/>
                  </a:lnTo>
                  <a:lnTo>
                    <a:pt x="23851" y="7639"/>
                  </a:lnTo>
                  <a:cubicBezTo>
                    <a:pt x="22850" y="7006"/>
                    <a:pt x="21782" y="6505"/>
                    <a:pt x="20682" y="6138"/>
                  </a:cubicBezTo>
                  <a:lnTo>
                    <a:pt x="19681" y="234"/>
                  </a:lnTo>
                  <a:lnTo>
                    <a:pt x="1414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p:nvPr/>
          </p:nvSpPr>
          <p:spPr>
            <a:xfrm>
              <a:off x="3376750" y="2593975"/>
              <a:ext cx="763075" cy="763050"/>
            </a:xfrm>
            <a:custGeom>
              <a:avLst/>
              <a:gdLst/>
              <a:ahLst/>
              <a:cxnLst/>
              <a:rect l="l" t="t" r="r" b="b"/>
              <a:pathLst>
                <a:path w="30523" h="30522" extrusionOk="0">
                  <a:moveTo>
                    <a:pt x="15185" y="9818"/>
                  </a:moveTo>
                  <a:cubicBezTo>
                    <a:pt x="17479" y="9818"/>
                    <a:pt x="19758" y="11230"/>
                    <a:pt x="20448" y="13843"/>
                  </a:cubicBezTo>
                  <a:cubicBezTo>
                    <a:pt x="21249" y="16712"/>
                    <a:pt x="19548" y="19681"/>
                    <a:pt x="16679" y="20448"/>
                  </a:cubicBezTo>
                  <a:cubicBezTo>
                    <a:pt x="16165" y="20591"/>
                    <a:pt x="15661" y="20658"/>
                    <a:pt x="15173" y="20658"/>
                  </a:cubicBezTo>
                  <a:cubicBezTo>
                    <a:pt x="11227" y="20658"/>
                    <a:pt x="8370" y="16283"/>
                    <a:pt x="10508" y="12542"/>
                  </a:cubicBezTo>
                  <a:cubicBezTo>
                    <a:pt x="11566" y="10692"/>
                    <a:pt x="13380" y="9818"/>
                    <a:pt x="15185" y="9818"/>
                  </a:cubicBezTo>
                  <a:close/>
                  <a:moveTo>
                    <a:pt x="13277" y="0"/>
                  </a:moveTo>
                  <a:lnTo>
                    <a:pt x="9240" y="1101"/>
                  </a:lnTo>
                  <a:lnTo>
                    <a:pt x="9474" y="5604"/>
                  </a:lnTo>
                  <a:cubicBezTo>
                    <a:pt x="8707" y="6038"/>
                    <a:pt x="8006" y="6605"/>
                    <a:pt x="7372" y="7205"/>
                  </a:cubicBezTo>
                  <a:lnTo>
                    <a:pt x="3069" y="5871"/>
                  </a:lnTo>
                  <a:lnTo>
                    <a:pt x="1001" y="9507"/>
                  </a:lnTo>
                  <a:lnTo>
                    <a:pt x="4337" y="12542"/>
                  </a:lnTo>
                  <a:cubicBezTo>
                    <a:pt x="4103" y="13376"/>
                    <a:pt x="4003" y="14277"/>
                    <a:pt x="4003" y="15144"/>
                  </a:cubicBezTo>
                  <a:lnTo>
                    <a:pt x="0" y="17212"/>
                  </a:lnTo>
                  <a:lnTo>
                    <a:pt x="1101" y="21249"/>
                  </a:lnTo>
                  <a:lnTo>
                    <a:pt x="5604" y="21049"/>
                  </a:lnTo>
                  <a:cubicBezTo>
                    <a:pt x="6038" y="21816"/>
                    <a:pt x="6605" y="22516"/>
                    <a:pt x="7206" y="23150"/>
                  </a:cubicBezTo>
                  <a:lnTo>
                    <a:pt x="5871" y="27420"/>
                  </a:lnTo>
                  <a:lnTo>
                    <a:pt x="9507" y="29488"/>
                  </a:lnTo>
                  <a:lnTo>
                    <a:pt x="12509" y="26219"/>
                  </a:lnTo>
                  <a:cubicBezTo>
                    <a:pt x="13377" y="26419"/>
                    <a:pt x="14244" y="26552"/>
                    <a:pt x="15145" y="26552"/>
                  </a:cubicBezTo>
                  <a:lnTo>
                    <a:pt x="17246" y="30522"/>
                  </a:lnTo>
                  <a:lnTo>
                    <a:pt x="21282" y="29421"/>
                  </a:lnTo>
                  <a:lnTo>
                    <a:pt x="21082" y="25585"/>
                  </a:lnTo>
                  <a:lnTo>
                    <a:pt x="21049" y="24918"/>
                  </a:lnTo>
                  <a:cubicBezTo>
                    <a:pt x="21816" y="24484"/>
                    <a:pt x="22517" y="23951"/>
                    <a:pt x="23184" y="23317"/>
                  </a:cubicBezTo>
                  <a:lnTo>
                    <a:pt x="27453" y="24651"/>
                  </a:lnTo>
                  <a:lnTo>
                    <a:pt x="29255" y="21549"/>
                  </a:lnTo>
                  <a:lnTo>
                    <a:pt x="29555" y="21015"/>
                  </a:lnTo>
                  <a:lnTo>
                    <a:pt x="26219" y="18013"/>
                  </a:lnTo>
                  <a:cubicBezTo>
                    <a:pt x="26419" y="17146"/>
                    <a:pt x="26519" y="16278"/>
                    <a:pt x="26553" y="15378"/>
                  </a:cubicBezTo>
                  <a:lnTo>
                    <a:pt x="30522" y="13310"/>
                  </a:lnTo>
                  <a:lnTo>
                    <a:pt x="29421" y="9273"/>
                  </a:lnTo>
                  <a:lnTo>
                    <a:pt x="24918" y="9474"/>
                  </a:lnTo>
                  <a:cubicBezTo>
                    <a:pt x="24485" y="8706"/>
                    <a:pt x="23918" y="8006"/>
                    <a:pt x="23317" y="7372"/>
                  </a:cubicBezTo>
                  <a:lnTo>
                    <a:pt x="24651" y="3069"/>
                  </a:lnTo>
                  <a:lnTo>
                    <a:pt x="21015" y="1001"/>
                  </a:lnTo>
                  <a:lnTo>
                    <a:pt x="17980" y="4303"/>
                  </a:lnTo>
                  <a:cubicBezTo>
                    <a:pt x="17113" y="4103"/>
                    <a:pt x="16245" y="4003"/>
                    <a:pt x="15378" y="3970"/>
                  </a:cubicBezTo>
                  <a:lnTo>
                    <a:pt x="1327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a:off x="4174825" y="2551425"/>
              <a:ext cx="1034100" cy="1033275"/>
            </a:xfrm>
            <a:custGeom>
              <a:avLst/>
              <a:gdLst/>
              <a:ahLst/>
              <a:cxnLst/>
              <a:rect l="l" t="t" r="r" b="b"/>
              <a:pathLst>
                <a:path w="41364" h="41331" extrusionOk="0">
                  <a:moveTo>
                    <a:pt x="20699" y="13402"/>
                  </a:moveTo>
                  <a:cubicBezTo>
                    <a:pt x="22868" y="13402"/>
                    <a:pt x="25060" y="14360"/>
                    <a:pt x="26553" y="16446"/>
                  </a:cubicBezTo>
                  <a:cubicBezTo>
                    <a:pt x="28888" y="19682"/>
                    <a:pt x="28154" y="24218"/>
                    <a:pt x="24885" y="26553"/>
                  </a:cubicBezTo>
                  <a:cubicBezTo>
                    <a:pt x="23553" y="27512"/>
                    <a:pt x="22095" y="27939"/>
                    <a:pt x="20677" y="27939"/>
                  </a:cubicBezTo>
                  <a:cubicBezTo>
                    <a:pt x="16519" y="27939"/>
                    <a:pt x="12714" y="24258"/>
                    <a:pt x="13510" y="19482"/>
                  </a:cubicBezTo>
                  <a:cubicBezTo>
                    <a:pt x="14135" y="15632"/>
                    <a:pt x="17389" y="13402"/>
                    <a:pt x="20699" y="13402"/>
                  </a:cubicBezTo>
                  <a:close/>
                  <a:moveTo>
                    <a:pt x="21282" y="1"/>
                  </a:moveTo>
                  <a:lnTo>
                    <a:pt x="18980" y="5605"/>
                  </a:lnTo>
                  <a:cubicBezTo>
                    <a:pt x="17813" y="5738"/>
                    <a:pt x="16645" y="6005"/>
                    <a:pt x="15545" y="6405"/>
                  </a:cubicBezTo>
                  <a:lnTo>
                    <a:pt x="11041" y="2369"/>
                  </a:lnTo>
                  <a:lnTo>
                    <a:pt x="6472" y="5638"/>
                  </a:lnTo>
                  <a:lnTo>
                    <a:pt x="8840" y="11209"/>
                  </a:lnTo>
                  <a:cubicBezTo>
                    <a:pt x="8173" y="12010"/>
                    <a:pt x="7606" y="12877"/>
                    <a:pt x="7139" y="13811"/>
                  </a:cubicBezTo>
                  <a:cubicBezTo>
                    <a:pt x="7072" y="13944"/>
                    <a:pt x="7005" y="14078"/>
                    <a:pt x="6972" y="14211"/>
                  </a:cubicBezTo>
                  <a:lnTo>
                    <a:pt x="934" y="14545"/>
                  </a:lnTo>
                  <a:lnTo>
                    <a:pt x="0" y="20082"/>
                  </a:lnTo>
                  <a:lnTo>
                    <a:pt x="901" y="20449"/>
                  </a:lnTo>
                  <a:lnTo>
                    <a:pt x="5604" y="22350"/>
                  </a:lnTo>
                  <a:cubicBezTo>
                    <a:pt x="5738" y="23518"/>
                    <a:pt x="6005" y="24685"/>
                    <a:pt x="6405" y="25786"/>
                  </a:cubicBezTo>
                  <a:lnTo>
                    <a:pt x="2369" y="30323"/>
                  </a:lnTo>
                  <a:lnTo>
                    <a:pt x="5638" y="34893"/>
                  </a:lnTo>
                  <a:lnTo>
                    <a:pt x="11208" y="32524"/>
                  </a:lnTo>
                  <a:cubicBezTo>
                    <a:pt x="12142" y="33291"/>
                    <a:pt x="13143" y="33925"/>
                    <a:pt x="14210" y="34426"/>
                  </a:cubicBezTo>
                  <a:lnTo>
                    <a:pt x="14544" y="40430"/>
                  </a:lnTo>
                  <a:lnTo>
                    <a:pt x="20081" y="41330"/>
                  </a:lnTo>
                  <a:lnTo>
                    <a:pt x="22350" y="35793"/>
                  </a:lnTo>
                  <a:cubicBezTo>
                    <a:pt x="23517" y="35660"/>
                    <a:pt x="24685" y="35393"/>
                    <a:pt x="25785" y="34993"/>
                  </a:cubicBezTo>
                  <a:lnTo>
                    <a:pt x="30289" y="39029"/>
                  </a:lnTo>
                  <a:lnTo>
                    <a:pt x="34892" y="35760"/>
                  </a:lnTo>
                  <a:lnTo>
                    <a:pt x="32523" y="30189"/>
                  </a:lnTo>
                  <a:cubicBezTo>
                    <a:pt x="33257" y="29255"/>
                    <a:pt x="33891" y="28254"/>
                    <a:pt x="34425" y="27154"/>
                  </a:cubicBezTo>
                  <a:lnTo>
                    <a:pt x="40462" y="26820"/>
                  </a:lnTo>
                  <a:lnTo>
                    <a:pt x="41363" y="21283"/>
                  </a:lnTo>
                  <a:lnTo>
                    <a:pt x="35759" y="19015"/>
                  </a:lnTo>
                  <a:cubicBezTo>
                    <a:pt x="35626" y="17847"/>
                    <a:pt x="35359" y="16680"/>
                    <a:pt x="34959" y="15545"/>
                  </a:cubicBezTo>
                  <a:lnTo>
                    <a:pt x="38995" y="11042"/>
                  </a:lnTo>
                  <a:lnTo>
                    <a:pt x="35726" y="6472"/>
                  </a:lnTo>
                  <a:lnTo>
                    <a:pt x="30155" y="8841"/>
                  </a:lnTo>
                  <a:cubicBezTo>
                    <a:pt x="29221" y="8107"/>
                    <a:pt x="28220" y="7473"/>
                    <a:pt x="27153" y="6973"/>
                  </a:cubicBezTo>
                  <a:lnTo>
                    <a:pt x="26819" y="935"/>
                  </a:lnTo>
                  <a:lnTo>
                    <a:pt x="2128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p:nvPr/>
          </p:nvSpPr>
          <p:spPr>
            <a:xfrm>
              <a:off x="2080000" y="2195350"/>
              <a:ext cx="1363500" cy="1782975"/>
            </a:xfrm>
            <a:custGeom>
              <a:avLst/>
              <a:gdLst/>
              <a:ahLst/>
              <a:cxnLst/>
              <a:rect l="l" t="t" r="r" b="b"/>
              <a:pathLst>
                <a:path w="54540" h="71319" extrusionOk="0">
                  <a:moveTo>
                    <a:pt x="5471" y="0"/>
                  </a:moveTo>
                  <a:cubicBezTo>
                    <a:pt x="2435" y="0"/>
                    <a:pt x="0" y="2435"/>
                    <a:pt x="0" y="5471"/>
                  </a:cubicBezTo>
                  <a:lnTo>
                    <a:pt x="0" y="65848"/>
                  </a:lnTo>
                  <a:cubicBezTo>
                    <a:pt x="0" y="68883"/>
                    <a:pt x="2435" y="71318"/>
                    <a:pt x="5471" y="71318"/>
                  </a:cubicBezTo>
                  <a:lnTo>
                    <a:pt x="49102" y="71318"/>
                  </a:lnTo>
                  <a:cubicBezTo>
                    <a:pt x="52104" y="71318"/>
                    <a:pt x="54539" y="68883"/>
                    <a:pt x="54539" y="65848"/>
                  </a:cubicBezTo>
                  <a:lnTo>
                    <a:pt x="54539" y="5471"/>
                  </a:lnTo>
                  <a:cubicBezTo>
                    <a:pt x="54539" y="2435"/>
                    <a:pt x="52104" y="0"/>
                    <a:pt x="49102" y="0"/>
                  </a:cubicBezTo>
                  <a:close/>
                </a:path>
              </a:pathLst>
            </a:custGeom>
            <a:solidFill>
              <a:srgbClr val="6453C2"/>
            </a:solidFill>
            <a:ln w="11675"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2080000" y="2195350"/>
              <a:ext cx="1363500" cy="1782975"/>
            </a:xfrm>
            <a:custGeom>
              <a:avLst/>
              <a:gdLst/>
              <a:ahLst/>
              <a:cxnLst/>
              <a:rect l="l" t="t" r="r" b="b"/>
              <a:pathLst>
                <a:path w="54540" h="71319" extrusionOk="0">
                  <a:moveTo>
                    <a:pt x="5471" y="0"/>
                  </a:moveTo>
                  <a:cubicBezTo>
                    <a:pt x="2435" y="0"/>
                    <a:pt x="0" y="2435"/>
                    <a:pt x="0" y="5471"/>
                  </a:cubicBezTo>
                  <a:lnTo>
                    <a:pt x="0" y="65848"/>
                  </a:lnTo>
                  <a:cubicBezTo>
                    <a:pt x="0" y="68883"/>
                    <a:pt x="2435" y="71318"/>
                    <a:pt x="5471" y="71318"/>
                  </a:cubicBezTo>
                  <a:lnTo>
                    <a:pt x="49102" y="71318"/>
                  </a:lnTo>
                  <a:cubicBezTo>
                    <a:pt x="52104" y="71318"/>
                    <a:pt x="54539" y="68883"/>
                    <a:pt x="54539" y="65848"/>
                  </a:cubicBezTo>
                  <a:lnTo>
                    <a:pt x="54539" y="5471"/>
                  </a:lnTo>
                  <a:cubicBezTo>
                    <a:pt x="54539" y="2435"/>
                    <a:pt x="52104" y="0"/>
                    <a:pt x="49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2207575" y="2330450"/>
              <a:ext cx="1363500" cy="1782125"/>
            </a:xfrm>
            <a:custGeom>
              <a:avLst/>
              <a:gdLst/>
              <a:ahLst/>
              <a:cxnLst/>
              <a:rect l="l" t="t" r="r" b="b"/>
              <a:pathLst>
                <a:path w="54540" h="71285" extrusionOk="0">
                  <a:moveTo>
                    <a:pt x="5438" y="0"/>
                  </a:moveTo>
                  <a:cubicBezTo>
                    <a:pt x="2436" y="0"/>
                    <a:pt x="1" y="2435"/>
                    <a:pt x="1" y="5471"/>
                  </a:cubicBezTo>
                  <a:lnTo>
                    <a:pt x="1" y="65814"/>
                  </a:lnTo>
                  <a:cubicBezTo>
                    <a:pt x="1" y="68850"/>
                    <a:pt x="2436" y="71285"/>
                    <a:pt x="5438" y="71285"/>
                  </a:cubicBezTo>
                  <a:lnTo>
                    <a:pt x="49069" y="71285"/>
                  </a:lnTo>
                  <a:cubicBezTo>
                    <a:pt x="52071" y="71285"/>
                    <a:pt x="54540" y="68850"/>
                    <a:pt x="54540" y="65814"/>
                  </a:cubicBezTo>
                  <a:lnTo>
                    <a:pt x="54540" y="5471"/>
                  </a:lnTo>
                  <a:cubicBezTo>
                    <a:pt x="54540" y="2435"/>
                    <a:pt x="52071" y="0"/>
                    <a:pt x="49069" y="0"/>
                  </a:cubicBezTo>
                  <a:close/>
                </a:path>
              </a:pathLst>
            </a:custGeom>
            <a:solidFill>
              <a:srgbClr val="FFFFFF"/>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a:off x="2207575" y="2330450"/>
              <a:ext cx="1363500" cy="216850"/>
            </a:xfrm>
            <a:custGeom>
              <a:avLst/>
              <a:gdLst/>
              <a:ahLst/>
              <a:cxnLst/>
              <a:rect l="l" t="t" r="r" b="b"/>
              <a:pathLst>
                <a:path w="54540" h="8674" extrusionOk="0">
                  <a:moveTo>
                    <a:pt x="5438" y="0"/>
                  </a:moveTo>
                  <a:cubicBezTo>
                    <a:pt x="2436" y="0"/>
                    <a:pt x="1" y="2435"/>
                    <a:pt x="1" y="5471"/>
                  </a:cubicBezTo>
                  <a:lnTo>
                    <a:pt x="1" y="8673"/>
                  </a:lnTo>
                  <a:lnTo>
                    <a:pt x="54540" y="8673"/>
                  </a:lnTo>
                  <a:lnTo>
                    <a:pt x="54540" y="5471"/>
                  </a:lnTo>
                  <a:cubicBezTo>
                    <a:pt x="54540" y="2435"/>
                    <a:pt x="52071" y="0"/>
                    <a:pt x="49069" y="0"/>
                  </a:cubicBezTo>
                  <a:close/>
                </a:path>
              </a:pathLst>
            </a:custGeom>
            <a:solidFill>
              <a:srgbClr val="C7531E"/>
            </a:solidFill>
            <a:ln w="11675"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2335175" y="2641500"/>
              <a:ext cx="336100" cy="55900"/>
            </a:xfrm>
            <a:custGeom>
              <a:avLst/>
              <a:gdLst/>
              <a:ahLst/>
              <a:cxnLst/>
              <a:rect l="l" t="t" r="r" b="b"/>
              <a:pathLst>
                <a:path w="13444" h="2236" extrusionOk="0">
                  <a:moveTo>
                    <a:pt x="0" y="0"/>
                  </a:moveTo>
                  <a:lnTo>
                    <a:pt x="0" y="2235"/>
                  </a:lnTo>
                  <a:lnTo>
                    <a:pt x="13443" y="2235"/>
                  </a:lnTo>
                  <a:lnTo>
                    <a:pt x="13443" y="0"/>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2335175" y="3146025"/>
              <a:ext cx="336100" cy="55900"/>
            </a:xfrm>
            <a:custGeom>
              <a:avLst/>
              <a:gdLst/>
              <a:ahLst/>
              <a:cxnLst/>
              <a:rect l="l" t="t" r="r" b="b"/>
              <a:pathLst>
                <a:path w="13444" h="2236" extrusionOk="0">
                  <a:moveTo>
                    <a:pt x="0" y="1"/>
                  </a:moveTo>
                  <a:lnTo>
                    <a:pt x="0" y="2236"/>
                  </a:lnTo>
                  <a:lnTo>
                    <a:pt x="13443" y="2236"/>
                  </a:lnTo>
                  <a:lnTo>
                    <a:pt x="13443" y="1"/>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p:nvPr/>
          </p:nvSpPr>
          <p:spPr>
            <a:xfrm>
              <a:off x="2335175" y="3603025"/>
              <a:ext cx="336100" cy="55900"/>
            </a:xfrm>
            <a:custGeom>
              <a:avLst/>
              <a:gdLst/>
              <a:ahLst/>
              <a:cxnLst/>
              <a:rect l="l" t="t" r="r" b="b"/>
              <a:pathLst>
                <a:path w="13444" h="2236" extrusionOk="0">
                  <a:moveTo>
                    <a:pt x="0" y="0"/>
                  </a:moveTo>
                  <a:lnTo>
                    <a:pt x="0" y="2235"/>
                  </a:lnTo>
                  <a:lnTo>
                    <a:pt x="13443" y="2235"/>
                  </a:lnTo>
                  <a:lnTo>
                    <a:pt x="13443" y="0"/>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2335175" y="2780775"/>
              <a:ext cx="953200" cy="40875"/>
            </a:xfrm>
            <a:custGeom>
              <a:avLst/>
              <a:gdLst/>
              <a:ahLst/>
              <a:cxnLst/>
              <a:rect l="l" t="t" r="r" b="b"/>
              <a:pathLst>
                <a:path w="38128" h="1635" extrusionOk="0">
                  <a:moveTo>
                    <a:pt x="0" y="0"/>
                  </a:moveTo>
                  <a:lnTo>
                    <a:pt x="0" y="1635"/>
                  </a:lnTo>
                  <a:lnTo>
                    <a:pt x="38128" y="1635"/>
                  </a:lnTo>
                  <a:lnTo>
                    <a:pt x="3812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2335175" y="2859150"/>
              <a:ext cx="781425" cy="40900"/>
            </a:xfrm>
            <a:custGeom>
              <a:avLst/>
              <a:gdLst/>
              <a:ahLst/>
              <a:cxnLst/>
              <a:rect l="l" t="t" r="r" b="b"/>
              <a:pathLst>
                <a:path w="31257" h="1636" extrusionOk="0">
                  <a:moveTo>
                    <a:pt x="0" y="1"/>
                  </a:moveTo>
                  <a:lnTo>
                    <a:pt x="0" y="1635"/>
                  </a:lnTo>
                  <a:lnTo>
                    <a:pt x="31256" y="1635"/>
                  </a:lnTo>
                  <a:lnTo>
                    <a:pt x="3125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2335175" y="2937550"/>
              <a:ext cx="883150" cy="40050"/>
            </a:xfrm>
            <a:custGeom>
              <a:avLst/>
              <a:gdLst/>
              <a:ahLst/>
              <a:cxnLst/>
              <a:rect l="l" t="t" r="r" b="b"/>
              <a:pathLst>
                <a:path w="35326" h="1602" extrusionOk="0">
                  <a:moveTo>
                    <a:pt x="0" y="0"/>
                  </a:moveTo>
                  <a:lnTo>
                    <a:pt x="0" y="1601"/>
                  </a:lnTo>
                  <a:lnTo>
                    <a:pt x="35326" y="1601"/>
                  </a:lnTo>
                  <a:lnTo>
                    <a:pt x="3532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2335175" y="3014275"/>
              <a:ext cx="883150" cy="40875"/>
            </a:xfrm>
            <a:custGeom>
              <a:avLst/>
              <a:gdLst/>
              <a:ahLst/>
              <a:cxnLst/>
              <a:rect l="l" t="t" r="r" b="b"/>
              <a:pathLst>
                <a:path w="35326" h="1635" extrusionOk="0">
                  <a:moveTo>
                    <a:pt x="0" y="0"/>
                  </a:moveTo>
                  <a:lnTo>
                    <a:pt x="0" y="1635"/>
                  </a:lnTo>
                  <a:lnTo>
                    <a:pt x="35326" y="1635"/>
                  </a:lnTo>
                  <a:lnTo>
                    <a:pt x="3532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2335175" y="3237750"/>
              <a:ext cx="953200" cy="41725"/>
            </a:xfrm>
            <a:custGeom>
              <a:avLst/>
              <a:gdLst/>
              <a:ahLst/>
              <a:cxnLst/>
              <a:rect l="l" t="t" r="r" b="b"/>
              <a:pathLst>
                <a:path w="38128" h="1669" extrusionOk="0">
                  <a:moveTo>
                    <a:pt x="0" y="1"/>
                  </a:moveTo>
                  <a:lnTo>
                    <a:pt x="0" y="1669"/>
                  </a:lnTo>
                  <a:lnTo>
                    <a:pt x="38128" y="1669"/>
                  </a:lnTo>
                  <a:lnTo>
                    <a:pt x="3812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2335175" y="3316975"/>
              <a:ext cx="781425" cy="40050"/>
            </a:xfrm>
            <a:custGeom>
              <a:avLst/>
              <a:gdLst/>
              <a:ahLst/>
              <a:cxnLst/>
              <a:rect l="l" t="t" r="r" b="b"/>
              <a:pathLst>
                <a:path w="31257" h="1602" extrusionOk="0">
                  <a:moveTo>
                    <a:pt x="0" y="1"/>
                  </a:moveTo>
                  <a:lnTo>
                    <a:pt x="0" y="1602"/>
                  </a:lnTo>
                  <a:lnTo>
                    <a:pt x="31256" y="1602"/>
                  </a:lnTo>
                  <a:lnTo>
                    <a:pt x="3125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a:off x="2335175" y="3394550"/>
              <a:ext cx="883150" cy="40050"/>
            </a:xfrm>
            <a:custGeom>
              <a:avLst/>
              <a:gdLst/>
              <a:ahLst/>
              <a:cxnLst/>
              <a:rect l="l" t="t" r="r" b="b"/>
              <a:pathLst>
                <a:path w="35326" h="1602" extrusionOk="0">
                  <a:moveTo>
                    <a:pt x="0" y="0"/>
                  </a:moveTo>
                  <a:lnTo>
                    <a:pt x="0" y="1601"/>
                  </a:lnTo>
                  <a:lnTo>
                    <a:pt x="35326" y="1601"/>
                  </a:lnTo>
                  <a:lnTo>
                    <a:pt x="3532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2335175" y="3739775"/>
              <a:ext cx="953200" cy="41725"/>
            </a:xfrm>
            <a:custGeom>
              <a:avLst/>
              <a:gdLst/>
              <a:ahLst/>
              <a:cxnLst/>
              <a:rect l="l" t="t" r="r" b="b"/>
              <a:pathLst>
                <a:path w="38128" h="1669" extrusionOk="0">
                  <a:moveTo>
                    <a:pt x="0" y="1"/>
                  </a:moveTo>
                  <a:lnTo>
                    <a:pt x="0" y="1669"/>
                  </a:lnTo>
                  <a:lnTo>
                    <a:pt x="38128" y="1669"/>
                  </a:lnTo>
                  <a:lnTo>
                    <a:pt x="3812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2335175" y="3819000"/>
              <a:ext cx="781425" cy="40900"/>
            </a:xfrm>
            <a:custGeom>
              <a:avLst/>
              <a:gdLst/>
              <a:ahLst/>
              <a:cxnLst/>
              <a:rect l="l" t="t" r="r" b="b"/>
              <a:pathLst>
                <a:path w="31257" h="1636" extrusionOk="0">
                  <a:moveTo>
                    <a:pt x="0" y="1"/>
                  </a:moveTo>
                  <a:lnTo>
                    <a:pt x="0" y="1635"/>
                  </a:lnTo>
                  <a:lnTo>
                    <a:pt x="31256" y="1635"/>
                  </a:lnTo>
                  <a:lnTo>
                    <a:pt x="3125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2335175" y="3896575"/>
              <a:ext cx="883150" cy="40875"/>
            </a:xfrm>
            <a:custGeom>
              <a:avLst/>
              <a:gdLst/>
              <a:ahLst/>
              <a:cxnLst/>
              <a:rect l="l" t="t" r="r" b="b"/>
              <a:pathLst>
                <a:path w="35326" h="1635" extrusionOk="0">
                  <a:moveTo>
                    <a:pt x="0" y="0"/>
                  </a:moveTo>
                  <a:lnTo>
                    <a:pt x="0" y="1635"/>
                  </a:lnTo>
                  <a:lnTo>
                    <a:pt x="35326" y="1635"/>
                  </a:lnTo>
                  <a:lnTo>
                    <a:pt x="3532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1"/>
            <p:cNvSpPr/>
            <p:nvPr/>
          </p:nvSpPr>
          <p:spPr>
            <a:xfrm>
              <a:off x="3375925" y="1120400"/>
              <a:ext cx="1731250" cy="936550"/>
            </a:xfrm>
            <a:custGeom>
              <a:avLst/>
              <a:gdLst/>
              <a:ahLst/>
              <a:cxnLst/>
              <a:rect l="l" t="t" r="r" b="b"/>
              <a:pathLst>
                <a:path w="69250" h="37462" extrusionOk="0">
                  <a:moveTo>
                    <a:pt x="6538" y="1"/>
                  </a:moveTo>
                  <a:cubicBezTo>
                    <a:pt x="2936" y="1"/>
                    <a:pt x="0" y="2936"/>
                    <a:pt x="0" y="6539"/>
                  </a:cubicBezTo>
                  <a:lnTo>
                    <a:pt x="0" y="30923"/>
                  </a:lnTo>
                  <a:cubicBezTo>
                    <a:pt x="0" y="34526"/>
                    <a:pt x="2936" y="37461"/>
                    <a:pt x="6538" y="37461"/>
                  </a:cubicBezTo>
                  <a:lnTo>
                    <a:pt x="62745" y="37461"/>
                  </a:lnTo>
                  <a:cubicBezTo>
                    <a:pt x="66347" y="37461"/>
                    <a:pt x="69250" y="34526"/>
                    <a:pt x="69250" y="30923"/>
                  </a:cubicBezTo>
                  <a:lnTo>
                    <a:pt x="69250" y="6539"/>
                  </a:lnTo>
                  <a:cubicBezTo>
                    <a:pt x="69250" y="2936"/>
                    <a:pt x="66347" y="1"/>
                    <a:pt x="62745" y="1"/>
                  </a:cubicBezTo>
                  <a:close/>
                </a:path>
              </a:pathLst>
            </a:custGeom>
            <a:solidFill>
              <a:srgbClr val="FFFFFF"/>
            </a:solidFill>
            <a:ln w="11675" cap="flat" cmpd="sng">
              <a:solidFill>
                <a:srgbClr val="22222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p:nvPr/>
          </p:nvSpPr>
          <p:spPr>
            <a:xfrm>
              <a:off x="3375925" y="1120400"/>
              <a:ext cx="1731250" cy="176825"/>
            </a:xfrm>
            <a:custGeom>
              <a:avLst/>
              <a:gdLst/>
              <a:ahLst/>
              <a:cxnLst/>
              <a:rect l="l" t="t" r="r" b="b"/>
              <a:pathLst>
                <a:path w="69250" h="7073" extrusionOk="0">
                  <a:moveTo>
                    <a:pt x="6538" y="1"/>
                  </a:moveTo>
                  <a:cubicBezTo>
                    <a:pt x="2936" y="1"/>
                    <a:pt x="0" y="2936"/>
                    <a:pt x="0" y="6539"/>
                  </a:cubicBezTo>
                  <a:lnTo>
                    <a:pt x="0" y="7073"/>
                  </a:lnTo>
                  <a:lnTo>
                    <a:pt x="69250" y="7073"/>
                  </a:lnTo>
                  <a:lnTo>
                    <a:pt x="69250" y="6539"/>
                  </a:lnTo>
                  <a:cubicBezTo>
                    <a:pt x="69250" y="2936"/>
                    <a:pt x="66347" y="1"/>
                    <a:pt x="62745" y="1"/>
                  </a:cubicBezTo>
                  <a:close/>
                </a:path>
              </a:pathLst>
            </a:custGeom>
            <a:solidFill>
              <a:srgbClr val="C7531E"/>
            </a:solidFill>
            <a:ln w="11675"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3587725" y="1195450"/>
              <a:ext cx="52575" cy="50075"/>
            </a:xfrm>
            <a:custGeom>
              <a:avLst/>
              <a:gdLst/>
              <a:ahLst/>
              <a:cxnLst/>
              <a:rect l="l" t="t" r="r" b="b"/>
              <a:pathLst>
                <a:path w="2103" h="2003" extrusionOk="0">
                  <a:moveTo>
                    <a:pt x="994" y="1"/>
                  </a:moveTo>
                  <a:cubicBezTo>
                    <a:pt x="484" y="1"/>
                    <a:pt x="1" y="396"/>
                    <a:pt x="1" y="1002"/>
                  </a:cubicBezTo>
                  <a:cubicBezTo>
                    <a:pt x="1" y="1608"/>
                    <a:pt x="484" y="2003"/>
                    <a:pt x="994" y="2003"/>
                  </a:cubicBezTo>
                  <a:cubicBezTo>
                    <a:pt x="1241" y="2003"/>
                    <a:pt x="1495" y="1910"/>
                    <a:pt x="1702" y="1702"/>
                  </a:cubicBezTo>
                  <a:cubicBezTo>
                    <a:pt x="2102" y="1335"/>
                    <a:pt x="2102" y="702"/>
                    <a:pt x="1702" y="301"/>
                  </a:cubicBezTo>
                  <a:cubicBezTo>
                    <a:pt x="1495" y="94"/>
                    <a:pt x="1241" y="1"/>
                    <a:pt x="9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3703650" y="1195450"/>
              <a:ext cx="52550" cy="50075"/>
            </a:xfrm>
            <a:custGeom>
              <a:avLst/>
              <a:gdLst/>
              <a:ahLst/>
              <a:cxnLst/>
              <a:rect l="l" t="t" r="r" b="b"/>
              <a:pathLst>
                <a:path w="2102" h="2003" extrusionOk="0">
                  <a:moveTo>
                    <a:pt x="993" y="1"/>
                  </a:moveTo>
                  <a:cubicBezTo>
                    <a:pt x="484" y="1"/>
                    <a:pt x="0" y="396"/>
                    <a:pt x="0" y="1002"/>
                  </a:cubicBezTo>
                  <a:cubicBezTo>
                    <a:pt x="0" y="1608"/>
                    <a:pt x="484" y="2003"/>
                    <a:pt x="993" y="2003"/>
                  </a:cubicBezTo>
                  <a:cubicBezTo>
                    <a:pt x="1241" y="2003"/>
                    <a:pt x="1494" y="1910"/>
                    <a:pt x="1702" y="1702"/>
                  </a:cubicBezTo>
                  <a:cubicBezTo>
                    <a:pt x="2102" y="1335"/>
                    <a:pt x="2102" y="702"/>
                    <a:pt x="1702" y="301"/>
                  </a:cubicBezTo>
                  <a:cubicBezTo>
                    <a:pt x="1494" y="94"/>
                    <a:pt x="1241" y="1"/>
                    <a:pt x="9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3819575" y="1195450"/>
              <a:ext cx="52550" cy="50075"/>
            </a:xfrm>
            <a:custGeom>
              <a:avLst/>
              <a:gdLst/>
              <a:ahLst/>
              <a:cxnLst/>
              <a:rect l="l" t="t" r="r" b="b"/>
              <a:pathLst>
                <a:path w="2102" h="2003" extrusionOk="0">
                  <a:moveTo>
                    <a:pt x="993" y="1"/>
                  </a:moveTo>
                  <a:cubicBezTo>
                    <a:pt x="484" y="1"/>
                    <a:pt x="0" y="396"/>
                    <a:pt x="0" y="1002"/>
                  </a:cubicBezTo>
                  <a:cubicBezTo>
                    <a:pt x="0" y="1608"/>
                    <a:pt x="484" y="2003"/>
                    <a:pt x="993" y="2003"/>
                  </a:cubicBezTo>
                  <a:cubicBezTo>
                    <a:pt x="1241" y="2003"/>
                    <a:pt x="1494" y="1910"/>
                    <a:pt x="1701" y="1702"/>
                  </a:cubicBezTo>
                  <a:cubicBezTo>
                    <a:pt x="2102" y="1335"/>
                    <a:pt x="2102" y="702"/>
                    <a:pt x="1701" y="301"/>
                  </a:cubicBezTo>
                  <a:cubicBezTo>
                    <a:pt x="1494" y="94"/>
                    <a:pt x="1241" y="1"/>
                    <a:pt x="9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3486825" y="1409775"/>
              <a:ext cx="565425" cy="488725"/>
            </a:xfrm>
            <a:custGeom>
              <a:avLst/>
              <a:gdLst/>
              <a:ahLst/>
              <a:cxnLst/>
              <a:rect l="l" t="t" r="r" b="b"/>
              <a:pathLst>
                <a:path w="22617" h="19549" fill="none" extrusionOk="0">
                  <a:moveTo>
                    <a:pt x="1" y="1"/>
                  </a:moveTo>
                  <a:lnTo>
                    <a:pt x="22617" y="1"/>
                  </a:lnTo>
                  <a:lnTo>
                    <a:pt x="22617" y="19548"/>
                  </a:lnTo>
                  <a:lnTo>
                    <a:pt x="1" y="19548"/>
                  </a:lnTo>
                  <a:close/>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4139800" y="1409775"/>
              <a:ext cx="651325" cy="34225"/>
            </a:xfrm>
            <a:custGeom>
              <a:avLst/>
              <a:gdLst/>
              <a:ahLst/>
              <a:cxnLst/>
              <a:rect l="l" t="t" r="r" b="b"/>
              <a:pathLst>
                <a:path w="26053" h="1369" extrusionOk="0">
                  <a:moveTo>
                    <a:pt x="0" y="1"/>
                  </a:moveTo>
                  <a:lnTo>
                    <a:pt x="0" y="1369"/>
                  </a:lnTo>
                  <a:lnTo>
                    <a:pt x="26052" y="1369"/>
                  </a:lnTo>
                  <a:lnTo>
                    <a:pt x="2605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4139800" y="1480675"/>
              <a:ext cx="499550" cy="34200"/>
            </a:xfrm>
            <a:custGeom>
              <a:avLst/>
              <a:gdLst/>
              <a:ahLst/>
              <a:cxnLst/>
              <a:rect l="l" t="t" r="r" b="b"/>
              <a:pathLst>
                <a:path w="19982" h="1368" extrusionOk="0">
                  <a:moveTo>
                    <a:pt x="0" y="0"/>
                  </a:moveTo>
                  <a:lnTo>
                    <a:pt x="0" y="1368"/>
                  </a:lnTo>
                  <a:lnTo>
                    <a:pt x="19981" y="1368"/>
                  </a:lnTo>
                  <a:lnTo>
                    <a:pt x="1998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4139800" y="1551550"/>
              <a:ext cx="743875" cy="35050"/>
            </a:xfrm>
            <a:custGeom>
              <a:avLst/>
              <a:gdLst/>
              <a:ahLst/>
              <a:cxnLst/>
              <a:rect l="l" t="t" r="r" b="b"/>
              <a:pathLst>
                <a:path w="29755" h="1402" extrusionOk="0">
                  <a:moveTo>
                    <a:pt x="0" y="1"/>
                  </a:moveTo>
                  <a:lnTo>
                    <a:pt x="0" y="1402"/>
                  </a:lnTo>
                  <a:lnTo>
                    <a:pt x="29755" y="1402"/>
                  </a:lnTo>
                  <a:lnTo>
                    <a:pt x="2975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4139800" y="1620775"/>
              <a:ext cx="632975" cy="35050"/>
            </a:xfrm>
            <a:custGeom>
              <a:avLst/>
              <a:gdLst/>
              <a:ahLst/>
              <a:cxnLst/>
              <a:rect l="l" t="t" r="r" b="b"/>
              <a:pathLst>
                <a:path w="25319" h="1402" extrusionOk="0">
                  <a:moveTo>
                    <a:pt x="0" y="0"/>
                  </a:moveTo>
                  <a:lnTo>
                    <a:pt x="0" y="1401"/>
                  </a:lnTo>
                  <a:lnTo>
                    <a:pt x="25318" y="1401"/>
                  </a:lnTo>
                  <a:lnTo>
                    <a:pt x="2531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4767750" y="2797450"/>
              <a:ext cx="455350" cy="322750"/>
            </a:xfrm>
            <a:custGeom>
              <a:avLst/>
              <a:gdLst/>
              <a:ahLst/>
              <a:cxnLst/>
              <a:rect l="l" t="t" r="r" b="b"/>
              <a:pathLst>
                <a:path w="18214" h="12910" extrusionOk="0">
                  <a:moveTo>
                    <a:pt x="2735" y="0"/>
                  </a:moveTo>
                  <a:cubicBezTo>
                    <a:pt x="1234" y="0"/>
                    <a:pt x="0" y="1235"/>
                    <a:pt x="0" y="2736"/>
                  </a:cubicBezTo>
                  <a:lnTo>
                    <a:pt x="0" y="10208"/>
                  </a:lnTo>
                  <a:cubicBezTo>
                    <a:pt x="0" y="11709"/>
                    <a:pt x="1234" y="12910"/>
                    <a:pt x="2735" y="12910"/>
                  </a:cubicBezTo>
                  <a:lnTo>
                    <a:pt x="15478" y="12910"/>
                  </a:lnTo>
                  <a:cubicBezTo>
                    <a:pt x="16979" y="12910"/>
                    <a:pt x="18213" y="11709"/>
                    <a:pt x="18213" y="10208"/>
                  </a:cubicBezTo>
                  <a:lnTo>
                    <a:pt x="18213" y="2736"/>
                  </a:lnTo>
                  <a:cubicBezTo>
                    <a:pt x="18213" y="1235"/>
                    <a:pt x="16979" y="0"/>
                    <a:pt x="15478" y="0"/>
                  </a:cubicBezTo>
                  <a:close/>
                </a:path>
              </a:pathLst>
            </a:custGeom>
            <a:solidFill>
              <a:srgbClr val="FFFFFF"/>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4826950" y="2895025"/>
              <a:ext cx="87600" cy="126775"/>
            </a:xfrm>
            <a:custGeom>
              <a:avLst/>
              <a:gdLst/>
              <a:ahLst/>
              <a:cxnLst/>
              <a:rect l="l" t="t" r="r" b="b"/>
              <a:pathLst>
                <a:path w="3504" h="5071" fill="none" extrusionOk="0">
                  <a:moveTo>
                    <a:pt x="3503" y="0"/>
                  </a:moveTo>
                  <a:lnTo>
                    <a:pt x="1" y="2168"/>
                  </a:lnTo>
                  <a:lnTo>
                    <a:pt x="3270" y="5070"/>
                  </a:ln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5062125" y="2900025"/>
              <a:ext cx="90925" cy="126775"/>
            </a:xfrm>
            <a:custGeom>
              <a:avLst/>
              <a:gdLst/>
              <a:ahLst/>
              <a:cxnLst/>
              <a:rect l="l" t="t" r="r" b="b"/>
              <a:pathLst>
                <a:path w="3637" h="5071" fill="none" extrusionOk="0">
                  <a:moveTo>
                    <a:pt x="467" y="5071"/>
                  </a:moveTo>
                  <a:lnTo>
                    <a:pt x="3636" y="2402"/>
                  </a:lnTo>
                  <a:lnTo>
                    <a:pt x="0" y="0"/>
                  </a:ln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4957050" y="2865825"/>
              <a:ext cx="65075" cy="201850"/>
            </a:xfrm>
            <a:custGeom>
              <a:avLst/>
              <a:gdLst/>
              <a:ahLst/>
              <a:cxnLst/>
              <a:rect l="l" t="t" r="r" b="b"/>
              <a:pathLst>
                <a:path w="2603" h="8074" fill="none" extrusionOk="0">
                  <a:moveTo>
                    <a:pt x="0" y="8073"/>
                  </a:moveTo>
                  <a:lnTo>
                    <a:pt x="2602" y="1"/>
                  </a:ln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3561875" y="4712150"/>
              <a:ext cx="723050" cy="259975"/>
            </a:xfrm>
            <a:custGeom>
              <a:avLst/>
              <a:gdLst/>
              <a:ahLst/>
              <a:cxnLst/>
              <a:rect l="l" t="t" r="r" b="b"/>
              <a:pathLst>
                <a:path w="28922" h="10399" extrusionOk="0">
                  <a:moveTo>
                    <a:pt x="12843" y="0"/>
                  </a:moveTo>
                  <a:cubicBezTo>
                    <a:pt x="12843" y="0"/>
                    <a:pt x="4604" y="968"/>
                    <a:pt x="3103" y="1902"/>
                  </a:cubicBezTo>
                  <a:cubicBezTo>
                    <a:pt x="1569" y="2869"/>
                    <a:pt x="1" y="4337"/>
                    <a:pt x="434" y="6305"/>
                  </a:cubicBezTo>
                  <a:cubicBezTo>
                    <a:pt x="835" y="8306"/>
                    <a:pt x="2269" y="9174"/>
                    <a:pt x="5438" y="10108"/>
                  </a:cubicBezTo>
                  <a:cubicBezTo>
                    <a:pt x="5705" y="10208"/>
                    <a:pt x="6005" y="10274"/>
                    <a:pt x="6305" y="10308"/>
                  </a:cubicBezTo>
                  <a:cubicBezTo>
                    <a:pt x="6725" y="10370"/>
                    <a:pt x="7164" y="10398"/>
                    <a:pt x="7613" y="10398"/>
                  </a:cubicBezTo>
                  <a:cubicBezTo>
                    <a:pt x="10511" y="10398"/>
                    <a:pt x="13816" y="9236"/>
                    <a:pt x="15145" y="8773"/>
                  </a:cubicBezTo>
                  <a:cubicBezTo>
                    <a:pt x="16813" y="8173"/>
                    <a:pt x="28921" y="4704"/>
                    <a:pt x="28921" y="4704"/>
                  </a:cubicBezTo>
                  <a:lnTo>
                    <a:pt x="14845" y="568"/>
                  </a:lnTo>
                  <a:lnTo>
                    <a:pt x="12843" y="0"/>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3561875" y="4712150"/>
              <a:ext cx="371125" cy="257700"/>
            </a:xfrm>
            <a:custGeom>
              <a:avLst/>
              <a:gdLst/>
              <a:ahLst/>
              <a:cxnLst/>
              <a:rect l="l" t="t" r="r" b="b"/>
              <a:pathLst>
                <a:path w="14845" h="10308" extrusionOk="0">
                  <a:moveTo>
                    <a:pt x="12843" y="0"/>
                  </a:moveTo>
                  <a:cubicBezTo>
                    <a:pt x="12843" y="0"/>
                    <a:pt x="4604" y="968"/>
                    <a:pt x="3103" y="1902"/>
                  </a:cubicBezTo>
                  <a:cubicBezTo>
                    <a:pt x="1569" y="2869"/>
                    <a:pt x="1" y="4337"/>
                    <a:pt x="434" y="6305"/>
                  </a:cubicBezTo>
                  <a:cubicBezTo>
                    <a:pt x="835" y="8306"/>
                    <a:pt x="2269" y="9174"/>
                    <a:pt x="5438" y="10108"/>
                  </a:cubicBezTo>
                  <a:cubicBezTo>
                    <a:pt x="5705" y="10208"/>
                    <a:pt x="6005" y="10274"/>
                    <a:pt x="6305" y="10308"/>
                  </a:cubicBezTo>
                  <a:cubicBezTo>
                    <a:pt x="5271" y="9541"/>
                    <a:pt x="4037" y="8440"/>
                    <a:pt x="3570" y="7306"/>
                  </a:cubicBezTo>
                  <a:cubicBezTo>
                    <a:pt x="2703" y="5137"/>
                    <a:pt x="3403" y="3570"/>
                    <a:pt x="4871" y="2702"/>
                  </a:cubicBezTo>
                  <a:cubicBezTo>
                    <a:pt x="6339" y="1868"/>
                    <a:pt x="13043" y="1401"/>
                    <a:pt x="14845" y="568"/>
                  </a:cubicBezTo>
                  <a:lnTo>
                    <a:pt x="128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3537700" y="4717150"/>
              <a:ext cx="701350" cy="275225"/>
            </a:xfrm>
            <a:custGeom>
              <a:avLst/>
              <a:gdLst/>
              <a:ahLst/>
              <a:cxnLst/>
              <a:rect l="l" t="t" r="r" b="b"/>
              <a:pathLst>
                <a:path w="28054" h="11009" fill="none" extrusionOk="0">
                  <a:moveTo>
                    <a:pt x="28054" y="5004"/>
                  </a:moveTo>
                  <a:cubicBezTo>
                    <a:pt x="28054" y="5004"/>
                    <a:pt x="18981" y="7339"/>
                    <a:pt x="15378" y="8840"/>
                  </a:cubicBezTo>
                  <a:cubicBezTo>
                    <a:pt x="11775" y="10341"/>
                    <a:pt x="4904" y="11008"/>
                    <a:pt x="2469" y="7906"/>
                  </a:cubicBezTo>
                  <a:cubicBezTo>
                    <a:pt x="0" y="4804"/>
                    <a:pt x="2169" y="2135"/>
                    <a:pt x="4604" y="1535"/>
                  </a:cubicBezTo>
                  <a:cubicBezTo>
                    <a:pt x="7072" y="935"/>
                    <a:pt x="12009" y="1"/>
                    <a:pt x="14711" y="368"/>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3608575" y="4726325"/>
              <a:ext cx="296900" cy="239375"/>
            </a:xfrm>
            <a:custGeom>
              <a:avLst/>
              <a:gdLst/>
              <a:ahLst/>
              <a:cxnLst/>
              <a:rect l="l" t="t" r="r" b="b"/>
              <a:pathLst>
                <a:path w="11876" h="9575" fill="none" extrusionOk="0">
                  <a:moveTo>
                    <a:pt x="4637" y="9574"/>
                  </a:moveTo>
                  <a:cubicBezTo>
                    <a:pt x="4637" y="9574"/>
                    <a:pt x="1" y="7039"/>
                    <a:pt x="1535" y="3503"/>
                  </a:cubicBezTo>
                  <a:cubicBezTo>
                    <a:pt x="2669" y="868"/>
                    <a:pt x="8840" y="1435"/>
                    <a:pt x="11876" y="1"/>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4575100" y="4706300"/>
              <a:ext cx="635475" cy="376150"/>
            </a:xfrm>
            <a:custGeom>
              <a:avLst/>
              <a:gdLst/>
              <a:ahLst/>
              <a:cxnLst/>
              <a:rect l="l" t="t" r="r" b="b"/>
              <a:pathLst>
                <a:path w="25419" h="15046" extrusionOk="0">
                  <a:moveTo>
                    <a:pt x="4971" y="1"/>
                  </a:moveTo>
                  <a:lnTo>
                    <a:pt x="3903" y="1669"/>
                  </a:lnTo>
                  <a:lnTo>
                    <a:pt x="1" y="7840"/>
                  </a:lnTo>
                  <a:lnTo>
                    <a:pt x="7473" y="11943"/>
                  </a:lnTo>
                  <a:cubicBezTo>
                    <a:pt x="7473" y="11943"/>
                    <a:pt x="15445" y="14978"/>
                    <a:pt x="19681" y="15045"/>
                  </a:cubicBezTo>
                  <a:cubicBezTo>
                    <a:pt x="21383" y="15045"/>
                    <a:pt x="22583" y="14778"/>
                    <a:pt x="23417" y="14278"/>
                  </a:cubicBezTo>
                  <a:cubicBezTo>
                    <a:pt x="24652" y="13544"/>
                    <a:pt x="25085" y="12376"/>
                    <a:pt x="25219" y="11109"/>
                  </a:cubicBezTo>
                  <a:cubicBezTo>
                    <a:pt x="25419" y="9041"/>
                    <a:pt x="24018" y="7340"/>
                    <a:pt x="22050" y="5772"/>
                  </a:cubicBezTo>
                  <a:cubicBezTo>
                    <a:pt x="20082" y="4204"/>
                    <a:pt x="14544" y="3970"/>
                    <a:pt x="12243" y="2936"/>
                  </a:cubicBezTo>
                  <a:cubicBezTo>
                    <a:pt x="9974" y="1902"/>
                    <a:pt x="7706" y="635"/>
                    <a:pt x="7706" y="635"/>
                  </a:cubicBezTo>
                  <a:lnTo>
                    <a:pt x="4971" y="1"/>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4672675" y="4706300"/>
              <a:ext cx="537900" cy="356950"/>
            </a:xfrm>
            <a:custGeom>
              <a:avLst/>
              <a:gdLst/>
              <a:ahLst/>
              <a:cxnLst/>
              <a:rect l="l" t="t" r="r" b="b"/>
              <a:pathLst>
                <a:path w="21516" h="14278" extrusionOk="0">
                  <a:moveTo>
                    <a:pt x="1068" y="1"/>
                  </a:moveTo>
                  <a:lnTo>
                    <a:pt x="0" y="1669"/>
                  </a:lnTo>
                  <a:cubicBezTo>
                    <a:pt x="968" y="2203"/>
                    <a:pt x="3336" y="3470"/>
                    <a:pt x="4437" y="4037"/>
                  </a:cubicBezTo>
                  <a:cubicBezTo>
                    <a:pt x="5871" y="4804"/>
                    <a:pt x="8607" y="6472"/>
                    <a:pt x="12176" y="6739"/>
                  </a:cubicBezTo>
                  <a:cubicBezTo>
                    <a:pt x="15745" y="7006"/>
                    <a:pt x="18447" y="8674"/>
                    <a:pt x="19281" y="10542"/>
                  </a:cubicBezTo>
                  <a:cubicBezTo>
                    <a:pt x="19781" y="11709"/>
                    <a:pt x="19848" y="13044"/>
                    <a:pt x="19514" y="14278"/>
                  </a:cubicBezTo>
                  <a:cubicBezTo>
                    <a:pt x="20749" y="13544"/>
                    <a:pt x="21182" y="12376"/>
                    <a:pt x="21316" y="11109"/>
                  </a:cubicBezTo>
                  <a:cubicBezTo>
                    <a:pt x="21516" y="9041"/>
                    <a:pt x="20115" y="7340"/>
                    <a:pt x="18147" y="5772"/>
                  </a:cubicBezTo>
                  <a:cubicBezTo>
                    <a:pt x="16179" y="4204"/>
                    <a:pt x="10641" y="3970"/>
                    <a:pt x="8340" y="2936"/>
                  </a:cubicBezTo>
                  <a:cubicBezTo>
                    <a:pt x="6071" y="1902"/>
                    <a:pt x="3803" y="635"/>
                    <a:pt x="3803" y="635"/>
                  </a:cubicBezTo>
                  <a:lnTo>
                    <a:pt x="10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4597625" y="4763025"/>
              <a:ext cx="569600" cy="321925"/>
            </a:xfrm>
            <a:custGeom>
              <a:avLst/>
              <a:gdLst/>
              <a:ahLst/>
              <a:cxnLst/>
              <a:rect l="l" t="t" r="r" b="b"/>
              <a:pathLst>
                <a:path w="22784" h="12877" fill="none" extrusionOk="0">
                  <a:moveTo>
                    <a:pt x="768" y="6705"/>
                  </a:moveTo>
                  <a:cubicBezTo>
                    <a:pt x="6138" y="9841"/>
                    <a:pt x="12076" y="11875"/>
                    <a:pt x="18247" y="12676"/>
                  </a:cubicBezTo>
                  <a:cubicBezTo>
                    <a:pt x="19581" y="12843"/>
                    <a:pt x="21182" y="12876"/>
                    <a:pt x="22083" y="11842"/>
                  </a:cubicBezTo>
                  <a:cubicBezTo>
                    <a:pt x="22583" y="11242"/>
                    <a:pt x="22783" y="10474"/>
                    <a:pt x="22717" y="9707"/>
                  </a:cubicBezTo>
                  <a:cubicBezTo>
                    <a:pt x="22550" y="7806"/>
                    <a:pt x="20949" y="6271"/>
                    <a:pt x="19181" y="5504"/>
                  </a:cubicBezTo>
                  <a:cubicBezTo>
                    <a:pt x="17413" y="4770"/>
                    <a:pt x="15445" y="4570"/>
                    <a:pt x="13577" y="4170"/>
                  </a:cubicBezTo>
                  <a:cubicBezTo>
                    <a:pt x="11709" y="3736"/>
                    <a:pt x="9874" y="3069"/>
                    <a:pt x="8206" y="2202"/>
                  </a:cubicBezTo>
                  <a:cubicBezTo>
                    <a:pt x="6839" y="1501"/>
                    <a:pt x="5538" y="634"/>
                    <a:pt x="4037" y="300"/>
                  </a:cubicBezTo>
                  <a:cubicBezTo>
                    <a:pt x="2569" y="0"/>
                    <a:pt x="801" y="367"/>
                    <a:pt x="0" y="1668"/>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4692700" y="4707150"/>
              <a:ext cx="519550" cy="365275"/>
            </a:xfrm>
            <a:custGeom>
              <a:avLst/>
              <a:gdLst/>
              <a:ahLst/>
              <a:cxnLst/>
              <a:rect l="l" t="t" r="r" b="b"/>
              <a:pathLst>
                <a:path w="20782" h="14611" fill="none" extrusionOk="0">
                  <a:moveTo>
                    <a:pt x="17779" y="14611"/>
                  </a:moveTo>
                  <a:cubicBezTo>
                    <a:pt x="19180" y="13910"/>
                    <a:pt x="20214" y="12609"/>
                    <a:pt x="20515" y="11075"/>
                  </a:cubicBezTo>
                  <a:cubicBezTo>
                    <a:pt x="20782" y="9274"/>
                    <a:pt x="19747" y="7439"/>
                    <a:pt x="18313" y="6338"/>
                  </a:cubicBezTo>
                  <a:cubicBezTo>
                    <a:pt x="16845" y="5237"/>
                    <a:pt x="15044" y="4704"/>
                    <a:pt x="13243" y="4337"/>
                  </a:cubicBezTo>
                  <a:cubicBezTo>
                    <a:pt x="11475" y="3970"/>
                    <a:pt x="9640" y="3703"/>
                    <a:pt x="7939" y="3036"/>
                  </a:cubicBezTo>
                  <a:cubicBezTo>
                    <a:pt x="5304" y="2002"/>
                    <a:pt x="2735" y="0"/>
                    <a:pt x="0" y="701"/>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3686125" y="3060775"/>
              <a:ext cx="1461075" cy="1271925"/>
            </a:xfrm>
            <a:custGeom>
              <a:avLst/>
              <a:gdLst/>
              <a:ahLst/>
              <a:cxnLst/>
              <a:rect l="l" t="t" r="r" b="b"/>
              <a:pathLst>
                <a:path w="58443" h="50877" extrusionOk="0">
                  <a:moveTo>
                    <a:pt x="13511" y="25660"/>
                  </a:moveTo>
                  <a:lnTo>
                    <a:pt x="15178" y="33165"/>
                  </a:lnTo>
                  <a:cubicBezTo>
                    <a:pt x="15178" y="33165"/>
                    <a:pt x="14769" y="33135"/>
                    <a:pt x="14212" y="33135"/>
                  </a:cubicBezTo>
                  <a:cubicBezTo>
                    <a:pt x="13331" y="33135"/>
                    <a:pt x="12082" y="33210"/>
                    <a:pt x="11509" y="33599"/>
                  </a:cubicBezTo>
                  <a:cubicBezTo>
                    <a:pt x="10609" y="34266"/>
                    <a:pt x="11109" y="36835"/>
                    <a:pt x="11109" y="36835"/>
                  </a:cubicBezTo>
                  <a:lnTo>
                    <a:pt x="9541" y="35434"/>
                  </a:lnTo>
                  <a:lnTo>
                    <a:pt x="13511" y="25660"/>
                  </a:lnTo>
                  <a:close/>
                  <a:moveTo>
                    <a:pt x="42631" y="24125"/>
                  </a:moveTo>
                  <a:cubicBezTo>
                    <a:pt x="42631" y="24125"/>
                    <a:pt x="47535" y="32565"/>
                    <a:pt x="48402" y="35534"/>
                  </a:cubicBezTo>
                  <a:cubicBezTo>
                    <a:pt x="48402" y="35534"/>
                    <a:pt x="43065" y="39803"/>
                    <a:pt x="43265" y="39803"/>
                  </a:cubicBezTo>
                  <a:cubicBezTo>
                    <a:pt x="43255" y="39809"/>
                    <a:pt x="43245" y="39812"/>
                    <a:pt x="43237" y="39812"/>
                  </a:cubicBezTo>
                  <a:cubicBezTo>
                    <a:pt x="42912" y="39812"/>
                    <a:pt x="44513" y="35308"/>
                    <a:pt x="43732" y="34299"/>
                  </a:cubicBezTo>
                  <a:cubicBezTo>
                    <a:pt x="43058" y="33400"/>
                    <a:pt x="41248" y="33330"/>
                    <a:pt x="40694" y="33330"/>
                  </a:cubicBezTo>
                  <a:cubicBezTo>
                    <a:pt x="40590" y="33330"/>
                    <a:pt x="40530" y="33332"/>
                    <a:pt x="40530" y="33332"/>
                  </a:cubicBezTo>
                  <a:lnTo>
                    <a:pt x="40730" y="32031"/>
                  </a:lnTo>
                  <a:lnTo>
                    <a:pt x="42164" y="24693"/>
                  </a:lnTo>
                  <a:lnTo>
                    <a:pt x="42631" y="24125"/>
                  </a:lnTo>
                  <a:close/>
                  <a:moveTo>
                    <a:pt x="26477" y="0"/>
                  </a:moveTo>
                  <a:cubicBezTo>
                    <a:pt x="24578" y="0"/>
                    <a:pt x="22384" y="976"/>
                    <a:pt x="22384" y="976"/>
                  </a:cubicBezTo>
                  <a:cubicBezTo>
                    <a:pt x="22384" y="976"/>
                    <a:pt x="22095" y="924"/>
                    <a:pt x="21667" y="924"/>
                  </a:cubicBezTo>
                  <a:cubicBezTo>
                    <a:pt x="20812" y="924"/>
                    <a:pt x="19404" y="1131"/>
                    <a:pt x="18648" y="2377"/>
                  </a:cubicBezTo>
                  <a:cubicBezTo>
                    <a:pt x="18047" y="3878"/>
                    <a:pt x="18247" y="6146"/>
                    <a:pt x="18247" y="6146"/>
                  </a:cubicBezTo>
                  <a:lnTo>
                    <a:pt x="18014" y="6213"/>
                  </a:lnTo>
                  <a:cubicBezTo>
                    <a:pt x="16513" y="6780"/>
                    <a:pt x="8340" y="9849"/>
                    <a:pt x="6606" y="11083"/>
                  </a:cubicBezTo>
                  <a:cubicBezTo>
                    <a:pt x="4671" y="12450"/>
                    <a:pt x="2569" y="26360"/>
                    <a:pt x="1869" y="30463"/>
                  </a:cubicBezTo>
                  <a:cubicBezTo>
                    <a:pt x="1202" y="34533"/>
                    <a:pt x="1" y="38236"/>
                    <a:pt x="601" y="39637"/>
                  </a:cubicBezTo>
                  <a:cubicBezTo>
                    <a:pt x="1235" y="41038"/>
                    <a:pt x="10008" y="47809"/>
                    <a:pt x="15078" y="49544"/>
                  </a:cubicBezTo>
                  <a:cubicBezTo>
                    <a:pt x="18316" y="50673"/>
                    <a:pt x="26804" y="50877"/>
                    <a:pt x="32517" y="50877"/>
                  </a:cubicBezTo>
                  <a:cubicBezTo>
                    <a:pt x="35750" y="50877"/>
                    <a:pt x="38095" y="50811"/>
                    <a:pt x="38095" y="50811"/>
                  </a:cubicBezTo>
                  <a:cubicBezTo>
                    <a:pt x="38095" y="50811"/>
                    <a:pt x="38395" y="50711"/>
                    <a:pt x="38895" y="50544"/>
                  </a:cubicBezTo>
                  <a:cubicBezTo>
                    <a:pt x="41931" y="49577"/>
                    <a:pt x="52705" y="45541"/>
                    <a:pt x="58443" y="36101"/>
                  </a:cubicBezTo>
                  <a:cubicBezTo>
                    <a:pt x="58443" y="36101"/>
                    <a:pt x="52905" y="17954"/>
                    <a:pt x="45634" y="10215"/>
                  </a:cubicBezTo>
                  <a:lnTo>
                    <a:pt x="33025" y="5412"/>
                  </a:lnTo>
                  <a:lnTo>
                    <a:pt x="32858" y="5345"/>
                  </a:lnTo>
                  <a:cubicBezTo>
                    <a:pt x="32858" y="5345"/>
                    <a:pt x="32891" y="5012"/>
                    <a:pt x="32958" y="4511"/>
                  </a:cubicBezTo>
                  <a:cubicBezTo>
                    <a:pt x="33025" y="3511"/>
                    <a:pt x="33058" y="1843"/>
                    <a:pt x="32591" y="1309"/>
                  </a:cubicBezTo>
                  <a:cubicBezTo>
                    <a:pt x="31890" y="475"/>
                    <a:pt x="29889" y="1176"/>
                    <a:pt x="27954" y="275"/>
                  </a:cubicBezTo>
                  <a:cubicBezTo>
                    <a:pt x="27522" y="77"/>
                    <a:pt x="27011" y="0"/>
                    <a:pt x="26477" y="0"/>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31"/>
            <p:cNvSpPr/>
            <p:nvPr/>
          </p:nvSpPr>
          <p:spPr>
            <a:xfrm>
              <a:off x="4045550" y="2554775"/>
              <a:ext cx="567875" cy="655875"/>
            </a:xfrm>
            <a:custGeom>
              <a:avLst/>
              <a:gdLst/>
              <a:ahLst/>
              <a:cxnLst/>
              <a:rect l="l" t="t" r="r" b="b"/>
              <a:pathLst>
                <a:path w="22715" h="26235" extrusionOk="0">
                  <a:moveTo>
                    <a:pt x="7440" y="0"/>
                  </a:moveTo>
                  <a:lnTo>
                    <a:pt x="902" y="6939"/>
                  </a:lnTo>
                  <a:cubicBezTo>
                    <a:pt x="902" y="6939"/>
                    <a:pt x="1" y="7739"/>
                    <a:pt x="368" y="9741"/>
                  </a:cubicBezTo>
                  <a:cubicBezTo>
                    <a:pt x="701" y="11742"/>
                    <a:pt x="1535" y="13477"/>
                    <a:pt x="2169" y="13610"/>
                  </a:cubicBezTo>
                  <a:cubicBezTo>
                    <a:pt x="2669" y="13677"/>
                    <a:pt x="3170" y="13744"/>
                    <a:pt x="3704" y="13744"/>
                  </a:cubicBezTo>
                  <a:cubicBezTo>
                    <a:pt x="3704" y="13744"/>
                    <a:pt x="5071" y="16746"/>
                    <a:pt x="6072" y="17947"/>
                  </a:cubicBezTo>
                  <a:cubicBezTo>
                    <a:pt x="6072" y="17947"/>
                    <a:pt x="6405" y="22617"/>
                    <a:pt x="6239" y="23917"/>
                  </a:cubicBezTo>
                  <a:cubicBezTo>
                    <a:pt x="6239" y="23917"/>
                    <a:pt x="8574" y="25952"/>
                    <a:pt x="10775" y="26219"/>
                  </a:cubicBezTo>
                  <a:cubicBezTo>
                    <a:pt x="10859" y="26229"/>
                    <a:pt x="10945" y="26234"/>
                    <a:pt x="11032" y="26234"/>
                  </a:cubicBezTo>
                  <a:cubicBezTo>
                    <a:pt x="13234" y="26234"/>
                    <a:pt x="16413" y="23117"/>
                    <a:pt x="16413" y="23117"/>
                  </a:cubicBezTo>
                  <a:lnTo>
                    <a:pt x="17247" y="18981"/>
                  </a:lnTo>
                  <a:cubicBezTo>
                    <a:pt x="17247" y="18981"/>
                    <a:pt x="19248" y="15945"/>
                    <a:pt x="19381" y="15111"/>
                  </a:cubicBezTo>
                  <a:cubicBezTo>
                    <a:pt x="19515" y="14311"/>
                    <a:pt x="20415" y="14511"/>
                    <a:pt x="20882" y="14110"/>
                  </a:cubicBezTo>
                  <a:cubicBezTo>
                    <a:pt x="21316" y="13710"/>
                    <a:pt x="22350" y="11942"/>
                    <a:pt x="22550" y="10241"/>
                  </a:cubicBezTo>
                  <a:cubicBezTo>
                    <a:pt x="22697" y="8776"/>
                    <a:pt x="22715" y="7105"/>
                    <a:pt x="21382" y="7105"/>
                  </a:cubicBezTo>
                  <a:cubicBezTo>
                    <a:pt x="21198" y="7105"/>
                    <a:pt x="20988" y="7137"/>
                    <a:pt x="20749" y="7205"/>
                  </a:cubicBezTo>
                  <a:cubicBezTo>
                    <a:pt x="19081" y="6738"/>
                    <a:pt x="20115" y="3169"/>
                    <a:pt x="20115" y="3169"/>
                  </a:cubicBezTo>
                  <a:lnTo>
                    <a:pt x="17146" y="534"/>
                  </a:lnTo>
                  <a:lnTo>
                    <a:pt x="74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4456675" y="3173550"/>
              <a:ext cx="690525" cy="1150850"/>
            </a:xfrm>
            <a:custGeom>
              <a:avLst/>
              <a:gdLst/>
              <a:ahLst/>
              <a:cxnLst/>
              <a:rect l="l" t="t" r="r" b="b"/>
              <a:pathLst>
                <a:path w="27621" h="46034" extrusionOk="0">
                  <a:moveTo>
                    <a:pt x="11809" y="19614"/>
                  </a:moveTo>
                  <a:cubicBezTo>
                    <a:pt x="11809" y="19614"/>
                    <a:pt x="16713" y="28054"/>
                    <a:pt x="17580" y="31023"/>
                  </a:cubicBezTo>
                  <a:cubicBezTo>
                    <a:pt x="17580" y="31023"/>
                    <a:pt x="12243" y="35292"/>
                    <a:pt x="12443" y="35292"/>
                  </a:cubicBezTo>
                  <a:cubicBezTo>
                    <a:pt x="12433" y="35298"/>
                    <a:pt x="12423" y="35301"/>
                    <a:pt x="12415" y="35301"/>
                  </a:cubicBezTo>
                  <a:cubicBezTo>
                    <a:pt x="12090" y="35301"/>
                    <a:pt x="13691" y="30797"/>
                    <a:pt x="12910" y="29788"/>
                  </a:cubicBezTo>
                  <a:cubicBezTo>
                    <a:pt x="12236" y="28889"/>
                    <a:pt x="10426" y="28819"/>
                    <a:pt x="9872" y="28819"/>
                  </a:cubicBezTo>
                  <a:cubicBezTo>
                    <a:pt x="9768" y="28819"/>
                    <a:pt x="9708" y="28821"/>
                    <a:pt x="9708" y="28821"/>
                  </a:cubicBezTo>
                  <a:lnTo>
                    <a:pt x="9908" y="27520"/>
                  </a:lnTo>
                  <a:lnTo>
                    <a:pt x="11342" y="20182"/>
                  </a:lnTo>
                  <a:lnTo>
                    <a:pt x="11809" y="19614"/>
                  </a:lnTo>
                  <a:close/>
                  <a:moveTo>
                    <a:pt x="2136" y="0"/>
                  </a:moveTo>
                  <a:lnTo>
                    <a:pt x="1869" y="1635"/>
                  </a:lnTo>
                  <a:lnTo>
                    <a:pt x="1" y="4170"/>
                  </a:lnTo>
                  <a:cubicBezTo>
                    <a:pt x="1969" y="4904"/>
                    <a:pt x="3937" y="5771"/>
                    <a:pt x="5838" y="6739"/>
                  </a:cubicBezTo>
                  <a:cubicBezTo>
                    <a:pt x="7673" y="7739"/>
                    <a:pt x="8741" y="9741"/>
                    <a:pt x="8507" y="11842"/>
                  </a:cubicBezTo>
                  <a:lnTo>
                    <a:pt x="6172" y="31756"/>
                  </a:lnTo>
                  <a:lnTo>
                    <a:pt x="5205" y="43065"/>
                  </a:lnTo>
                  <a:lnTo>
                    <a:pt x="8107" y="46033"/>
                  </a:lnTo>
                  <a:cubicBezTo>
                    <a:pt x="11142" y="45066"/>
                    <a:pt x="21917" y="41030"/>
                    <a:pt x="27621" y="31590"/>
                  </a:cubicBezTo>
                  <a:cubicBezTo>
                    <a:pt x="27621" y="31590"/>
                    <a:pt x="22083" y="13443"/>
                    <a:pt x="14812" y="5704"/>
                  </a:cubicBezTo>
                  <a:lnTo>
                    <a:pt x="2203" y="901"/>
                  </a:lnTo>
                  <a:lnTo>
                    <a:pt x="2036" y="834"/>
                  </a:lnTo>
                  <a:cubicBezTo>
                    <a:pt x="2036" y="834"/>
                    <a:pt x="2069" y="501"/>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3747025" y="3379525"/>
              <a:ext cx="339425" cy="745550"/>
            </a:xfrm>
            <a:custGeom>
              <a:avLst/>
              <a:gdLst/>
              <a:ahLst/>
              <a:cxnLst/>
              <a:rect l="l" t="t" r="r" b="b"/>
              <a:pathLst>
                <a:path w="13577" h="29822" extrusionOk="0">
                  <a:moveTo>
                    <a:pt x="11041" y="12910"/>
                  </a:moveTo>
                  <a:lnTo>
                    <a:pt x="11021" y="12959"/>
                  </a:lnTo>
                  <a:lnTo>
                    <a:pt x="11021" y="12959"/>
                  </a:lnTo>
                  <a:cubicBezTo>
                    <a:pt x="11058" y="13075"/>
                    <a:pt x="11093" y="13186"/>
                    <a:pt x="11127" y="13294"/>
                  </a:cubicBezTo>
                  <a:lnTo>
                    <a:pt x="11127" y="13294"/>
                  </a:lnTo>
                  <a:lnTo>
                    <a:pt x="11041" y="12910"/>
                  </a:lnTo>
                  <a:close/>
                  <a:moveTo>
                    <a:pt x="5704" y="1"/>
                  </a:moveTo>
                  <a:lnTo>
                    <a:pt x="6338" y="8440"/>
                  </a:lnTo>
                  <a:cubicBezTo>
                    <a:pt x="6338" y="8440"/>
                    <a:pt x="4236" y="18547"/>
                    <a:pt x="2335" y="21549"/>
                  </a:cubicBezTo>
                  <a:cubicBezTo>
                    <a:pt x="434" y="24518"/>
                    <a:pt x="0" y="25285"/>
                    <a:pt x="2335" y="25285"/>
                  </a:cubicBezTo>
                  <a:cubicBezTo>
                    <a:pt x="4670" y="25285"/>
                    <a:pt x="10341" y="29822"/>
                    <a:pt x="10341" y="29822"/>
                  </a:cubicBezTo>
                  <a:lnTo>
                    <a:pt x="9907" y="26053"/>
                  </a:lnTo>
                  <a:lnTo>
                    <a:pt x="13576" y="21549"/>
                  </a:lnTo>
                  <a:lnTo>
                    <a:pt x="11642" y="14978"/>
                  </a:lnTo>
                  <a:cubicBezTo>
                    <a:pt x="11642" y="14978"/>
                    <a:pt x="11450" y="14328"/>
                    <a:pt x="11127" y="13294"/>
                  </a:cubicBezTo>
                  <a:lnTo>
                    <a:pt x="11127" y="13294"/>
                  </a:lnTo>
                  <a:lnTo>
                    <a:pt x="12709" y="20415"/>
                  </a:lnTo>
                  <a:cubicBezTo>
                    <a:pt x="12709" y="20415"/>
                    <a:pt x="12329" y="20387"/>
                    <a:pt x="11805" y="20387"/>
                  </a:cubicBezTo>
                  <a:cubicBezTo>
                    <a:pt x="10931" y="20387"/>
                    <a:pt x="9657" y="20465"/>
                    <a:pt x="9073" y="20882"/>
                  </a:cubicBezTo>
                  <a:cubicBezTo>
                    <a:pt x="8139" y="21516"/>
                    <a:pt x="8640" y="24085"/>
                    <a:pt x="8640" y="24085"/>
                  </a:cubicBezTo>
                  <a:lnTo>
                    <a:pt x="7072" y="22684"/>
                  </a:lnTo>
                  <a:lnTo>
                    <a:pt x="11021" y="12959"/>
                  </a:lnTo>
                  <a:lnTo>
                    <a:pt x="11021" y="12959"/>
                  </a:lnTo>
                  <a:cubicBezTo>
                    <a:pt x="9901" y="9407"/>
                    <a:pt x="7489" y="2207"/>
                    <a:pt x="5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4197325" y="3003425"/>
              <a:ext cx="9200" cy="129275"/>
            </a:xfrm>
            <a:custGeom>
              <a:avLst/>
              <a:gdLst/>
              <a:ahLst/>
              <a:cxnLst/>
              <a:rect l="l" t="t" r="r" b="b"/>
              <a:pathLst>
                <a:path w="368" h="5171" fill="none" extrusionOk="0">
                  <a:moveTo>
                    <a:pt x="1" y="1"/>
                  </a:moveTo>
                  <a:cubicBezTo>
                    <a:pt x="1" y="1"/>
                    <a:pt x="368" y="3536"/>
                    <a:pt x="1" y="5171"/>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4464200" y="3035950"/>
              <a:ext cx="10025" cy="84250"/>
            </a:xfrm>
            <a:custGeom>
              <a:avLst/>
              <a:gdLst/>
              <a:ahLst/>
              <a:cxnLst/>
              <a:rect l="l" t="t" r="r" b="b"/>
              <a:pathLst>
                <a:path w="401" h="3370" fill="none" extrusionOk="0">
                  <a:moveTo>
                    <a:pt x="0" y="3370"/>
                  </a:moveTo>
                  <a:cubicBezTo>
                    <a:pt x="0" y="2235"/>
                    <a:pt x="134" y="1101"/>
                    <a:pt x="400" y="0"/>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4120625" y="2620650"/>
              <a:ext cx="421150" cy="496225"/>
            </a:xfrm>
            <a:custGeom>
              <a:avLst/>
              <a:gdLst/>
              <a:ahLst/>
              <a:cxnLst/>
              <a:rect l="l" t="t" r="r" b="b"/>
              <a:pathLst>
                <a:path w="16846" h="19849" fill="none" extrusionOk="0">
                  <a:moveTo>
                    <a:pt x="14711" y="1"/>
                  </a:moveTo>
                  <a:cubicBezTo>
                    <a:pt x="14711" y="1"/>
                    <a:pt x="16845" y="2702"/>
                    <a:pt x="16745" y="4737"/>
                  </a:cubicBezTo>
                  <a:cubicBezTo>
                    <a:pt x="16612" y="6772"/>
                    <a:pt x="16478" y="9174"/>
                    <a:pt x="16512" y="11542"/>
                  </a:cubicBezTo>
                  <a:cubicBezTo>
                    <a:pt x="16579" y="13911"/>
                    <a:pt x="12742" y="18847"/>
                    <a:pt x="10741" y="19281"/>
                  </a:cubicBezTo>
                  <a:cubicBezTo>
                    <a:pt x="8773" y="19715"/>
                    <a:pt x="7072" y="19848"/>
                    <a:pt x="5804" y="18581"/>
                  </a:cubicBezTo>
                  <a:cubicBezTo>
                    <a:pt x="4537" y="17313"/>
                    <a:pt x="3269" y="15545"/>
                    <a:pt x="1635" y="13310"/>
                  </a:cubicBezTo>
                  <a:cubicBezTo>
                    <a:pt x="0" y="11042"/>
                    <a:pt x="400" y="6105"/>
                    <a:pt x="400" y="6105"/>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4354125" y="2819950"/>
              <a:ext cx="30025" cy="149300"/>
            </a:xfrm>
            <a:custGeom>
              <a:avLst/>
              <a:gdLst/>
              <a:ahLst/>
              <a:cxnLst/>
              <a:rect l="l" t="t" r="r" b="b"/>
              <a:pathLst>
                <a:path w="1201" h="5972" fill="none" extrusionOk="0">
                  <a:moveTo>
                    <a:pt x="200" y="1"/>
                  </a:moveTo>
                  <a:cubicBezTo>
                    <a:pt x="67" y="768"/>
                    <a:pt x="0" y="1502"/>
                    <a:pt x="33" y="2269"/>
                  </a:cubicBezTo>
                  <a:cubicBezTo>
                    <a:pt x="0" y="2870"/>
                    <a:pt x="200" y="3503"/>
                    <a:pt x="600" y="4004"/>
                  </a:cubicBezTo>
                  <a:cubicBezTo>
                    <a:pt x="834" y="4237"/>
                    <a:pt x="1168" y="4437"/>
                    <a:pt x="1201" y="4771"/>
                  </a:cubicBezTo>
                  <a:cubicBezTo>
                    <a:pt x="1201" y="5071"/>
                    <a:pt x="1034" y="5371"/>
                    <a:pt x="767" y="5505"/>
                  </a:cubicBezTo>
                  <a:cubicBezTo>
                    <a:pt x="500" y="5638"/>
                    <a:pt x="234" y="5805"/>
                    <a:pt x="0" y="5972"/>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4274050" y="2975900"/>
              <a:ext cx="60075" cy="47575"/>
            </a:xfrm>
            <a:custGeom>
              <a:avLst/>
              <a:gdLst/>
              <a:ahLst/>
              <a:cxnLst/>
              <a:rect l="l" t="t" r="r" b="b"/>
              <a:pathLst>
                <a:path w="2403" h="1903" fill="none" extrusionOk="0">
                  <a:moveTo>
                    <a:pt x="1" y="1"/>
                  </a:moveTo>
                  <a:cubicBezTo>
                    <a:pt x="1" y="1"/>
                    <a:pt x="268" y="1569"/>
                    <a:pt x="2402" y="1902"/>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4257375" y="2829975"/>
              <a:ext cx="22550" cy="41725"/>
            </a:xfrm>
            <a:custGeom>
              <a:avLst/>
              <a:gdLst/>
              <a:ahLst/>
              <a:cxnLst/>
              <a:rect l="l" t="t" r="r" b="b"/>
              <a:pathLst>
                <a:path w="902" h="1669" extrusionOk="0">
                  <a:moveTo>
                    <a:pt x="468" y="0"/>
                  </a:moveTo>
                  <a:cubicBezTo>
                    <a:pt x="201" y="0"/>
                    <a:pt x="1" y="367"/>
                    <a:pt x="1" y="834"/>
                  </a:cubicBezTo>
                  <a:cubicBezTo>
                    <a:pt x="1" y="1301"/>
                    <a:pt x="201" y="1668"/>
                    <a:pt x="468" y="1668"/>
                  </a:cubicBezTo>
                  <a:cubicBezTo>
                    <a:pt x="701" y="1668"/>
                    <a:pt x="901" y="1301"/>
                    <a:pt x="901" y="834"/>
                  </a:cubicBezTo>
                  <a:cubicBezTo>
                    <a:pt x="901" y="367"/>
                    <a:pt x="701" y="0"/>
                    <a:pt x="4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4417500" y="2834975"/>
              <a:ext cx="21700" cy="41725"/>
            </a:xfrm>
            <a:custGeom>
              <a:avLst/>
              <a:gdLst/>
              <a:ahLst/>
              <a:cxnLst/>
              <a:rect l="l" t="t" r="r" b="b"/>
              <a:pathLst>
                <a:path w="868" h="1669" extrusionOk="0">
                  <a:moveTo>
                    <a:pt x="434" y="0"/>
                  </a:moveTo>
                  <a:cubicBezTo>
                    <a:pt x="200" y="0"/>
                    <a:pt x="0" y="367"/>
                    <a:pt x="0" y="834"/>
                  </a:cubicBezTo>
                  <a:cubicBezTo>
                    <a:pt x="0" y="1301"/>
                    <a:pt x="200" y="1668"/>
                    <a:pt x="434" y="1668"/>
                  </a:cubicBezTo>
                  <a:cubicBezTo>
                    <a:pt x="667" y="1668"/>
                    <a:pt x="867" y="1301"/>
                    <a:pt x="867" y="834"/>
                  </a:cubicBezTo>
                  <a:cubicBezTo>
                    <a:pt x="867" y="367"/>
                    <a:pt x="667" y="0"/>
                    <a:pt x="4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4407475" y="2753250"/>
              <a:ext cx="95925" cy="58400"/>
            </a:xfrm>
            <a:custGeom>
              <a:avLst/>
              <a:gdLst/>
              <a:ahLst/>
              <a:cxnLst/>
              <a:rect l="l" t="t" r="r" b="b"/>
              <a:pathLst>
                <a:path w="3837" h="2336" fill="none" extrusionOk="0">
                  <a:moveTo>
                    <a:pt x="1" y="2068"/>
                  </a:moveTo>
                  <a:cubicBezTo>
                    <a:pt x="1" y="2068"/>
                    <a:pt x="2069" y="0"/>
                    <a:pt x="3837" y="2335"/>
                  </a:cubicBez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4212350" y="2769100"/>
              <a:ext cx="85075" cy="37550"/>
            </a:xfrm>
            <a:custGeom>
              <a:avLst/>
              <a:gdLst/>
              <a:ahLst/>
              <a:cxnLst/>
              <a:rect l="l" t="t" r="r" b="b"/>
              <a:pathLst>
                <a:path w="3403" h="1502" fill="none" extrusionOk="0">
                  <a:moveTo>
                    <a:pt x="3403" y="1501"/>
                  </a:moveTo>
                  <a:cubicBezTo>
                    <a:pt x="3403" y="1501"/>
                    <a:pt x="2102" y="0"/>
                    <a:pt x="0" y="1501"/>
                  </a:cubicBez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4197325" y="3004250"/>
              <a:ext cx="271900" cy="164200"/>
            </a:xfrm>
            <a:custGeom>
              <a:avLst/>
              <a:gdLst/>
              <a:ahLst/>
              <a:cxnLst/>
              <a:rect l="l" t="t" r="r" b="b"/>
              <a:pathLst>
                <a:path w="10876" h="6568" extrusionOk="0">
                  <a:moveTo>
                    <a:pt x="1" y="1"/>
                  </a:moveTo>
                  <a:lnTo>
                    <a:pt x="168" y="1936"/>
                  </a:lnTo>
                  <a:cubicBezTo>
                    <a:pt x="168" y="1936"/>
                    <a:pt x="1435" y="5438"/>
                    <a:pt x="4271" y="6439"/>
                  </a:cubicBezTo>
                  <a:cubicBezTo>
                    <a:pt x="4521" y="6527"/>
                    <a:pt x="4778" y="6567"/>
                    <a:pt x="5040" y="6567"/>
                  </a:cubicBezTo>
                  <a:cubicBezTo>
                    <a:pt x="7742" y="6567"/>
                    <a:pt x="10875" y="2269"/>
                    <a:pt x="10875" y="2269"/>
                  </a:cubicBezTo>
                  <a:lnTo>
                    <a:pt x="10675" y="1602"/>
                  </a:lnTo>
                  <a:cubicBezTo>
                    <a:pt x="10675" y="1602"/>
                    <a:pt x="8572" y="4331"/>
                    <a:pt x="6097" y="4331"/>
                  </a:cubicBezTo>
                  <a:cubicBezTo>
                    <a:pt x="5891" y="4331"/>
                    <a:pt x="5682" y="4312"/>
                    <a:pt x="5471" y="4271"/>
                  </a:cubicBezTo>
                  <a:cubicBezTo>
                    <a:pt x="2736" y="3704"/>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4034725" y="2699050"/>
              <a:ext cx="103425" cy="210175"/>
            </a:xfrm>
            <a:custGeom>
              <a:avLst/>
              <a:gdLst/>
              <a:ahLst/>
              <a:cxnLst/>
              <a:rect l="l" t="t" r="r" b="b"/>
              <a:pathLst>
                <a:path w="4137" h="8407" fill="none" extrusionOk="0">
                  <a:moveTo>
                    <a:pt x="4137" y="7839"/>
                  </a:moveTo>
                  <a:cubicBezTo>
                    <a:pt x="4137" y="7839"/>
                    <a:pt x="2435" y="8406"/>
                    <a:pt x="1968" y="7105"/>
                  </a:cubicBezTo>
                  <a:cubicBezTo>
                    <a:pt x="1535" y="5804"/>
                    <a:pt x="0" y="2302"/>
                    <a:pt x="1335" y="1168"/>
                  </a:cubicBezTo>
                  <a:cubicBezTo>
                    <a:pt x="2669" y="0"/>
                    <a:pt x="3770" y="2702"/>
                    <a:pt x="3770" y="2702"/>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4533400" y="2709875"/>
              <a:ext cx="100100" cy="211025"/>
            </a:xfrm>
            <a:custGeom>
              <a:avLst/>
              <a:gdLst/>
              <a:ahLst/>
              <a:cxnLst/>
              <a:rect l="l" t="t" r="r" b="b"/>
              <a:pathLst>
                <a:path w="4004" h="8441" fill="none" extrusionOk="0">
                  <a:moveTo>
                    <a:pt x="1" y="8107"/>
                  </a:moveTo>
                  <a:cubicBezTo>
                    <a:pt x="1" y="8107"/>
                    <a:pt x="1569" y="8440"/>
                    <a:pt x="2036" y="7106"/>
                  </a:cubicBezTo>
                  <a:cubicBezTo>
                    <a:pt x="2469" y="5805"/>
                    <a:pt x="4004" y="2302"/>
                    <a:pt x="2669" y="1168"/>
                  </a:cubicBezTo>
                  <a:cubicBezTo>
                    <a:pt x="1302" y="1"/>
                    <a:pt x="234" y="2703"/>
                    <a:pt x="234" y="2703"/>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3979675" y="2405675"/>
              <a:ext cx="667175" cy="445175"/>
            </a:xfrm>
            <a:custGeom>
              <a:avLst/>
              <a:gdLst/>
              <a:ahLst/>
              <a:cxnLst/>
              <a:rect l="l" t="t" r="r" b="b"/>
              <a:pathLst>
                <a:path w="26687" h="17807" extrusionOk="0">
                  <a:moveTo>
                    <a:pt x="23485" y="0"/>
                  </a:moveTo>
                  <a:cubicBezTo>
                    <a:pt x="22312" y="0"/>
                    <a:pt x="21213" y="616"/>
                    <a:pt x="20115" y="1027"/>
                  </a:cubicBezTo>
                  <a:cubicBezTo>
                    <a:pt x="19582" y="1225"/>
                    <a:pt x="19051" y="1304"/>
                    <a:pt x="18522" y="1304"/>
                  </a:cubicBezTo>
                  <a:cubicBezTo>
                    <a:pt x="16637" y="1304"/>
                    <a:pt x="14771" y="302"/>
                    <a:pt x="12843" y="93"/>
                  </a:cubicBezTo>
                  <a:cubicBezTo>
                    <a:pt x="12457" y="50"/>
                    <a:pt x="12052" y="24"/>
                    <a:pt x="11642" y="24"/>
                  </a:cubicBezTo>
                  <a:cubicBezTo>
                    <a:pt x="9855" y="24"/>
                    <a:pt x="7968" y="519"/>
                    <a:pt x="7072" y="2228"/>
                  </a:cubicBezTo>
                  <a:cubicBezTo>
                    <a:pt x="7072" y="2228"/>
                    <a:pt x="3336" y="2662"/>
                    <a:pt x="1669" y="5764"/>
                  </a:cubicBezTo>
                  <a:cubicBezTo>
                    <a:pt x="1" y="8866"/>
                    <a:pt x="3136" y="13169"/>
                    <a:pt x="3136" y="13169"/>
                  </a:cubicBezTo>
                  <a:cubicBezTo>
                    <a:pt x="3136" y="13169"/>
                    <a:pt x="3450" y="12790"/>
                    <a:pt x="3966" y="12790"/>
                  </a:cubicBezTo>
                  <a:cubicBezTo>
                    <a:pt x="4488" y="12790"/>
                    <a:pt x="5217" y="13178"/>
                    <a:pt x="6038" y="14737"/>
                  </a:cubicBezTo>
                  <a:lnTo>
                    <a:pt x="5972" y="17806"/>
                  </a:lnTo>
                  <a:cubicBezTo>
                    <a:pt x="6572" y="17706"/>
                    <a:pt x="7106" y="17406"/>
                    <a:pt x="7473" y="16939"/>
                  </a:cubicBezTo>
                  <a:cubicBezTo>
                    <a:pt x="7673" y="16505"/>
                    <a:pt x="7806" y="16072"/>
                    <a:pt x="7873" y="15605"/>
                  </a:cubicBezTo>
                  <a:cubicBezTo>
                    <a:pt x="8040" y="14704"/>
                    <a:pt x="8106" y="13803"/>
                    <a:pt x="8106" y="12903"/>
                  </a:cubicBezTo>
                  <a:cubicBezTo>
                    <a:pt x="8073" y="12569"/>
                    <a:pt x="8106" y="12202"/>
                    <a:pt x="8207" y="11869"/>
                  </a:cubicBezTo>
                  <a:cubicBezTo>
                    <a:pt x="8340" y="11535"/>
                    <a:pt x="8507" y="11201"/>
                    <a:pt x="8774" y="10935"/>
                  </a:cubicBezTo>
                  <a:cubicBezTo>
                    <a:pt x="9374" y="10234"/>
                    <a:pt x="10075" y="9667"/>
                    <a:pt x="10642" y="8933"/>
                  </a:cubicBezTo>
                  <a:cubicBezTo>
                    <a:pt x="11242" y="8266"/>
                    <a:pt x="11542" y="7365"/>
                    <a:pt x="11476" y="6431"/>
                  </a:cubicBezTo>
                  <a:lnTo>
                    <a:pt x="11476" y="6431"/>
                  </a:lnTo>
                  <a:cubicBezTo>
                    <a:pt x="13539" y="8151"/>
                    <a:pt x="16127" y="9052"/>
                    <a:pt x="18773" y="9052"/>
                  </a:cubicBezTo>
                  <a:cubicBezTo>
                    <a:pt x="19464" y="9052"/>
                    <a:pt x="20158" y="8991"/>
                    <a:pt x="20849" y="8866"/>
                  </a:cubicBezTo>
                  <a:cubicBezTo>
                    <a:pt x="23818" y="8266"/>
                    <a:pt x="26686" y="5664"/>
                    <a:pt x="26319" y="2395"/>
                  </a:cubicBezTo>
                  <a:cubicBezTo>
                    <a:pt x="26186" y="1261"/>
                    <a:pt x="25352" y="327"/>
                    <a:pt x="24251" y="93"/>
                  </a:cubicBezTo>
                  <a:cubicBezTo>
                    <a:pt x="23992" y="29"/>
                    <a:pt x="23737" y="0"/>
                    <a:pt x="234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4470025" y="2568475"/>
              <a:ext cx="112600" cy="221500"/>
            </a:xfrm>
            <a:custGeom>
              <a:avLst/>
              <a:gdLst/>
              <a:ahLst/>
              <a:cxnLst/>
              <a:rect l="l" t="t" r="r" b="b"/>
              <a:pathLst>
                <a:path w="4504" h="8860" extrusionOk="0">
                  <a:moveTo>
                    <a:pt x="1812" y="1"/>
                  </a:moveTo>
                  <a:cubicBezTo>
                    <a:pt x="1150" y="1"/>
                    <a:pt x="1001" y="1320"/>
                    <a:pt x="1001" y="1320"/>
                  </a:cubicBezTo>
                  <a:cubicBezTo>
                    <a:pt x="1001" y="1320"/>
                    <a:pt x="1" y="6391"/>
                    <a:pt x="2569" y="8859"/>
                  </a:cubicBezTo>
                  <a:cubicBezTo>
                    <a:pt x="2569" y="8859"/>
                    <a:pt x="3103" y="7325"/>
                    <a:pt x="3670" y="6958"/>
                  </a:cubicBezTo>
                  <a:cubicBezTo>
                    <a:pt x="4504" y="5123"/>
                    <a:pt x="4337" y="2988"/>
                    <a:pt x="3236" y="1320"/>
                  </a:cubicBezTo>
                  <a:cubicBezTo>
                    <a:pt x="2603" y="331"/>
                    <a:pt x="2143" y="1"/>
                    <a:pt x="18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4118100" y="2456375"/>
              <a:ext cx="492900" cy="196825"/>
            </a:xfrm>
            <a:custGeom>
              <a:avLst/>
              <a:gdLst/>
              <a:ahLst/>
              <a:cxnLst/>
              <a:rect l="l" t="t" r="r" b="b"/>
              <a:pathLst>
                <a:path w="19716" h="7873" fill="none" extrusionOk="0">
                  <a:moveTo>
                    <a:pt x="19715" y="0"/>
                  </a:moveTo>
                  <a:cubicBezTo>
                    <a:pt x="19248" y="1401"/>
                    <a:pt x="18181" y="2535"/>
                    <a:pt x="16780" y="3036"/>
                  </a:cubicBezTo>
                  <a:cubicBezTo>
                    <a:pt x="13244" y="4470"/>
                    <a:pt x="9808" y="2869"/>
                    <a:pt x="6272" y="2569"/>
                  </a:cubicBezTo>
                  <a:cubicBezTo>
                    <a:pt x="3403" y="2302"/>
                    <a:pt x="201" y="4904"/>
                    <a:pt x="1" y="7872"/>
                  </a:cubicBezTo>
                </a:path>
              </a:pathLst>
            </a:custGeom>
            <a:noFill/>
            <a:ln w="116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4063075" y="2497225"/>
              <a:ext cx="94250" cy="136800"/>
            </a:xfrm>
            <a:custGeom>
              <a:avLst/>
              <a:gdLst/>
              <a:ahLst/>
              <a:cxnLst/>
              <a:rect l="l" t="t" r="r" b="b"/>
              <a:pathLst>
                <a:path w="3770" h="5472" fill="none" extrusionOk="0">
                  <a:moveTo>
                    <a:pt x="0" y="5471"/>
                  </a:moveTo>
                  <a:cubicBezTo>
                    <a:pt x="100" y="3070"/>
                    <a:pt x="1568" y="935"/>
                    <a:pt x="3770" y="1"/>
                  </a:cubicBezTo>
                </a:path>
              </a:pathLst>
            </a:custGeom>
            <a:noFill/>
            <a:ln w="116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4177325" y="3110175"/>
              <a:ext cx="296900" cy="104250"/>
            </a:xfrm>
            <a:custGeom>
              <a:avLst/>
              <a:gdLst/>
              <a:ahLst/>
              <a:cxnLst/>
              <a:rect l="l" t="t" r="r" b="b"/>
              <a:pathLst>
                <a:path w="11876" h="4170" fill="none" extrusionOk="0">
                  <a:moveTo>
                    <a:pt x="0" y="401"/>
                  </a:moveTo>
                  <a:cubicBezTo>
                    <a:pt x="1535" y="2035"/>
                    <a:pt x="3403" y="3303"/>
                    <a:pt x="5504" y="4170"/>
                  </a:cubicBezTo>
                  <a:cubicBezTo>
                    <a:pt x="5504" y="4170"/>
                    <a:pt x="9741" y="2936"/>
                    <a:pt x="11875" y="0"/>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4139800" y="2744075"/>
              <a:ext cx="212675" cy="213500"/>
            </a:xfrm>
            <a:custGeom>
              <a:avLst/>
              <a:gdLst/>
              <a:ahLst/>
              <a:cxnLst/>
              <a:rect l="l" t="t" r="r" b="b"/>
              <a:pathLst>
                <a:path w="8507" h="8540" fill="none" extrusionOk="0">
                  <a:moveTo>
                    <a:pt x="7672" y="2702"/>
                  </a:moveTo>
                  <a:cubicBezTo>
                    <a:pt x="8506" y="4570"/>
                    <a:pt x="7706" y="6805"/>
                    <a:pt x="5804" y="7673"/>
                  </a:cubicBezTo>
                  <a:cubicBezTo>
                    <a:pt x="3936" y="8540"/>
                    <a:pt x="1701" y="7706"/>
                    <a:pt x="834" y="5805"/>
                  </a:cubicBezTo>
                  <a:cubicBezTo>
                    <a:pt x="0" y="3937"/>
                    <a:pt x="801" y="1702"/>
                    <a:pt x="2702" y="868"/>
                  </a:cubicBezTo>
                  <a:cubicBezTo>
                    <a:pt x="4570" y="0"/>
                    <a:pt x="6805" y="801"/>
                    <a:pt x="7672" y="2702"/>
                  </a:cubicBezTo>
                  <a:close/>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4355775" y="2751575"/>
              <a:ext cx="198500" cy="198500"/>
            </a:xfrm>
            <a:custGeom>
              <a:avLst/>
              <a:gdLst/>
              <a:ahLst/>
              <a:cxnLst/>
              <a:rect l="l" t="t" r="r" b="b"/>
              <a:pathLst>
                <a:path w="7940" h="7940" fill="none" extrusionOk="0">
                  <a:moveTo>
                    <a:pt x="7706" y="3503"/>
                  </a:moveTo>
                  <a:cubicBezTo>
                    <a:pt x="7940" y="5571"/>
                    <a:pt x="6472" y="7439"/>
                    <a:pt x="4437" y="7706"/>
                  </a:cubicBezTo>
                  <a:cubicBezTo>
                    <a:pt x="2369" y="7940"/>
                    <a:pt x="501" y="6472"/>
                    <a:pt x="268" y="4437"/>
                  </a:cubicBezTo>
                  <a:cubicBezTo>
                    <a:pt x="1" y="2369"/>
                    <a:pt x="1468" y="501"/>
                    <a:pt x="3503" y="267"/>
                  </a:cubicBezTo>
                  <a:cubicBezTo>
                    <a:pt x="5571" y="1"/>
                    <a:pt x="7439" y="1468"/>
                    <a:pt x="7706" y="3503"/>
                  </a:cubicBezTo>
                  <a:close/>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4135625" y="3085975"/>
              <a:ext cx="377800" cy="276075"/>
            </a:xfrm>
            <a:custGeom>
              <a:avLst/>
              <a:gdLst/>
              <a:ahLst/>
              <a:cxnLst/>
              <a:rect l="l" t="t" r="r" b="b"/>
              <a:pathLst>
                <a:path w="15112" h="11043" fill="none" extrusionOk="0">
                  <a:moveTo>
                    <a:pt x="2469" y="1"/>
                  </a:moveTo>
                  <a:cubicBezTo>
                    <a:pt x="1702" y="201"/>
                    <a:pt x="1068" y="701"/>
                    <a:pt x="668" y="1369"/>
                  </a:cubicBezTo>
                  <a:cubicBezTo>
                    <a:pt x="0" y="2536"/>
                    <a:pt x="401" y="6239"/>
                    <a:pt x="401" y="6239"/>
                  </a:cubicBezTo>
                  <a:cubicBezTo>
                    <a:pt x="401" y="6239"/>
                    <a:pt x="3837" y="9608"/>
                    <a:pt x="6739" y="11042"/>
                  </a:cubicBezTo>
                  <a:lnTo>
                    <a:pt x="7606" y="6205"/>
                  </a:lnTo>
                  <a:lnTo>
                    <a:pt x="8940" y="11042"/>
                  </a:lnTo>
                  <a:cubicBezTo>
                    <a:pt x="8940" y="11042"/>
                    <a:pt x="13443" y="7840"/>
                    <a:pt x="14711" y="5138"/>
                  </a:cubicBezTo>
                  <a:cubicBezTo>
                    <a:pt x="14711" y="5138"/>
                    <a:pt x="15111" y="2002"/>
                    <a:pt x="14711" y="968"/>
                  </a:cubicBezTo>
                  <a:cubicBezTo>
                    <a:pt x="14511" y="401"/>
                    <a:pt x="13977" y="1"/>
                    <a:pt x="13343" y="1"/>
                  </a:cubicBezTo>
                </a:path>
              </a:pathLst>
            </a:custGeom>
            <a:solidFill>
              <a:schemeClr val="lt1"/>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3985525" y="3578000"/>
              <a:ext cx="77575" cy="316100"/>
            </a:xfrm>
            <a:custGeom>
              <a:avLst/>
              <a:gdLst/>
              <a:ahLst/>
              <a:cxnLst/>
              <a:rect l="l" t="t" r="r" b="b"/>
              <a:pathLst>
                <a:path w="3103" h="12644" fill="none" extrusionOk="0">
                  <a:moveTo>
                    <a:pt x="3102" y="12643"/>
                  </a:moveTo>
                  <a:cubicBezTo>
                    <a:pt x="3102" y="12643"/>
                    <a:pt x="1768" y="3670"/>
                    <a:pt x="0" y="1"/>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3889625" y="3379525"/>
              <a:ext cx="69225" cy="115950"/>
            </a:xfrm>
            <a:custGeom>
              <a:avLst/>
              <a:gdLst/>
              <a:ahLst/>
              <a:cxnLst/>
              <a:rect l="l" t="t" r="r" b="b"/>
              <a:pathLst>
                <a:path w="2769" h="4638" fill="none" extrusionOk="0">
                  <a:moveTo>
                    <a:pt x="0" y="1"/>
                  </a:moveTo>
                  <a:cubicBezTo>
                    <a:pt x="1034" y="1468"/>
                    <a:pt x="1935" y="3003"/>
                    <a:pt x="2769" y="4637"/>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4767750" y="3437075"/>
              <a:ext cx="37550" cy="109275"/>
            </a:xfrm>
            <a:custGeom>
              <a:avLst/>
              <a:gdLst/>
              <a:ahLst/>
              <a:cxnLst/>
              <a:rect l="l" t="t" r="r" b="b"/>
              <a:pathLst>
                <a:path w="1502" h="4371" fill="none" extrusionOk="0">
                  <a:moveTo>
                    <a:pt x="0" y="4370"/>
                  </a:moveTo>
                  <a:cubicBezTo>
                    <a:pt x="367" y="2902"/>
                    <a:pt x="867" y="1435"/>
                    <a:pt x="1501" y="0"/>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4699350" y="3613850"/>
              <a:ext cx="52575" cy="280250"/>
            </a:xfrm>
            <a:custGeom>
              <a:avLst/>
              <a:gdLst/>
              <a:ahLst/>
              <a:cxnLst/>
              <a:rect l="l" t="t" r="r" b="b"/>
              <a:pathLst>
                <a:path w="2103" h="11210" fill="none" extrusionOk="0">
                  <a:moveTo>
                    <a:pt x="1" y="11209"/>
                  </a:moveTo>
                  <a:cubicBezTo>
                    <a:pt x="1" y="11209"/>
                    <a:pt x="935" y="5071"/>
                    <a:pt x="2102" y="1"/>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4740225" y="3614700"/>
              <a:ext cx="92600" cy="63400"/>
            </a:xfrm>
            <a:custGeom>
              <a:avLst/>
              <a:gdLst/>
              <a:ahLst/>
              <a:cxnLst/>
              <a:rect l="l" t="t" r="r" b="b"/>
              <a:pathLst>
                <a:path w="3704" h="2536" fill="none" extrusionOk="0">
                  <a:moveTo>
                    <a:pt x="0" y="2536"/>
                  </a:moveTo>
                  <a:cubicBezTo>
                    <a:pt x="901" y="1301"/>
                    <a:pt x="2235" y="401"/>
                    <a:pt x="3703" y="0"/>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4507550" y="3194400"/>
              <a:ext cx="639650" cy="1105800"/>
            </a:xfrm>
            <a:custGeom>
              <a:avLst/>
              <a:gdLst/>
              <a:ahLst/>
              <a:cxnLst/>
              <a:rect l="l" t="t" r="r" b="b"/>
              <a:pathLst>
                <a:path w="25586" h="44232" fill="none" extrusionOk="0">
                  <a:moveTo>
                    <a:pt x="1" y="0"/>
                  </a:moveTo>
                  <a:cubicBezTo>
                    <a:pt x="1" y="0"/>
                    <a:pt x="7773" y="3103"/>
                    <a:pt x="12777" y="4870"/>
                  </a:cubicBezTo>
                  <a:cubicBezTo>
                    <a:pt x="12777" y="4870"/>
                    <a:pt x="18948" y="10675"/>
                    <a:pt x="25586" y="30756"/>
                  </a:cubicBezTo>
                  <a:cubicBezTo>
                    <a:pt x="25586" y="30756"/>
                    <a:pt x="19515" y="40963"/>
                    <a:pt x="7973" y="44232"/>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4756900" y="3893225"/>
              <a:ext cx="290225" cy="171825"/>
            </a:xfrm>
            <a:custGeom>
              <a:avLst/>
              <a:gdLst/>
              <a:ahLst/>
              <a:cxnLst/>
              <a:rect l="l" t="t" r="r" b="b"/>
              <a:pathLst>
                <a:path w="11609" h="6873" fill="none" extrusionOk="0">
                  <a:moveTo>
                    <a:pt x="1" y="6872"/>
                  </a:moveTo>
                  <a:lnTo>
                    <a:pt x="5571" y="2236"/>
                  </a:lnTo>
                  <a:cubicBezTo>
                    <a:pt x="5571" y="2236"/>
                    <a:pt x="8540" y="1"/>
                    <a:pt x="11609" y="1535"/>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4751900" y="3663900"/>
              <a:ext cx="144300" cy="285225"/>
            </a:xfrm>
            <a:custGeom>
              <a:avLst/>
              <a:gdLst/>
              <a:ahLst/>
              <a:cxnLst/>
              <a:rect l="l" t="t" r="r" b="b"/>
              <a:pathLst>
                <a:path w="5772" h="11409" fill="none" extrusionOk="0">
                  <a:moveTo>
                    <a:pt x="0" y="0"/>
                  </a:moveTo>
                  <a:cubicBezTo>
                    <a:pt x="0" y="0"/>
                    <a:pt x="4604" y="6839"/>
                    <a:pt x="5771" y="11409"/>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3794550" y="3939100"/>
              <a:ext cx="170150" cy="48400"/>
            </a:xfrm>
            <a:custGeom>
              <a:avLst/>
              <a:gdLst/>
              <a:ahLst/>
              <a:cxnLst/>
              <a:rect l="l" t="t" r="r" b="b"/>
              <a:pathLst>
                <a:path w="6806" h="1936" fill="none" extrusionOk="0">
                  <a:moveTo>
                    <a:pt x="6805" y="1935"/>
                  </a:moveTo>
                  <a:lnTo>
                    <a:pt x="5171" y="401"/>
                  </a:lnTo>
                  <a:cubicBezTo>
                    <a:pt x="5171" y="401"/>
                    <a:pt x="2769" y="0"/>
                    <a:pt x="0" y="1802"/>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3923800" y="3697250"/>
              <a:ext cx="100925" cy="251875"/>
            </a:xfrm>
            <a:custGeom>
              <a:avLst/>
              <a:gdLst/>
              <a:ahLst/>
              <a:cxnLst/>
              <a:rect l="l" t="t" r="r" b="b"/>
              <a:pathLst>
                <a:path w="4037" h="10075" fill="none" extrusionOk="0">
                  <a:moveTo>
                    <a:pt x="1" y="10075"/>
                  </a:moveTo>
                  <a:cubicBezTo>
                    <a:pt x="1" y="10075"/>
                    <a:pt x="2036" y="3403"/>
                    <a:pt x="4037" y="1"/>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3699475" y="3214400"/>
              <a:ext cx="443675" cy="1071625"/>
            </a:xfrm>
            <a:custGeom>
              <a:avLst/>
              <a:gdLst/>
              <a:ahLst/>
              <a:cxnLst/>
              <a:rect l="l" t="t" r="r" b="b"/>
              <a:pathLst>
                <a:path w="17747" h="42865" fill="none" extrusionOk="0">
                  <a:moveTo>
                    <a:pt x="17747" y="1"/>
                  </a:moveTo>
                  <a:cubicBezTo>
                    <a:pt x="17747" y="1"/>
                    <a:pt x="6572" y="4204"/>
                    <a:pt x="5471" y="5438"/>
                  </a:cubicBezTo>
                  <a:cubicBezTo>
                    <a:pt x="4370" y="6672"/>
                    <a:pt x="201" y="30122"/>
                    <a:pt x="101" y="32791"/>
                  </a:cubicBezTo>
                  <a:cubicBezTo>
                    <a:pt x="1" y="35193"/>
                    <a:pt x="8707" y="40597"/>
                    <a:pt x="13010" y="42865"/>
                  </a:cubicBez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4309075" y="3394550"/>
              <a:ext cx="42550" cy="37150"/>
            </a:xfrm>
            <a:custGeom>
              <a:avLst/>
              <a:gdLst/>
              <a:ahLst/>
              <a:cxnLst/>
              <a:rect l="l" t="t" r="r" b="b"/>
              <a:pathLst>
                <a:path w="1702" h="1486" extrusionOk="0">
                  <a:moveTo>
                    <a:pt x="968" y="0"/>
                  </a:moveTo>
                  <a:cubicBezTo>
                    <a:pt x="301" y="0"/>
                    <a:pt x="1" y="801"/>
                    <a:pt x="434" y="1268"/>
                  </a:cubicBezTo>
                  <a:cubicBezTo>
                    <a:pt x="585" y="1418"/>
                    <a:pt x="770" y="1485"/>
                    <a:pt x="951" y="1485"/>
                  </a:cubicBezTo>
                  <a:cubicBezTo>
                    <a:pt x="1334" y="1485"/>
                    <a:pt x="1702" y="1186"/>
                    <a:pt x="1702" y="734"/>
                  </a:cubicBezTo>
                  <a:cubicBezTo>
                    <a:pt x="1702" y="334"/>
                    <a:pt x="1368" y="0"/>
                    <a:pt x="9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4024700" y="4365225"/>
              <a:ext cx="665500" cy="30050"/>
            </a:xfrm>
            <a:custGeom>
              <a:avLst/>
              <a:gdLst/>
              <a:ahLst/>
              <a:cxnLst/>
              <a:rect l="l" t="t" r="r" b="b"/>
              <a:pathLst>
                <a:path w="26620" h="1202" extrusionOk="0">
                  <a:moveTo>
                    <a:pt x="601" y="1"/>
                  </a:moveTo>
                  <a:cubicBezTo>
                    <a:pt x="268" y="1"/>
                    <a:pt x="1" y="268"/>
                    <a:pt x="1" y="601"/>
                  </a:cubicBezTo>
                  <a:cubicBezTo>
                    <a:pt x="1" y="935"/>
                    <a:pt x="268" y="1202"/>
                    <a:pt x="601" y="1202"/>
                  </a:cubicBezTo>
                  <a:lnTo>
                    <a:pt x="26020" y="1202"/>
                  </a:lnTo>
                  <a:cubicBezTo>
                    <a:pt x="26353" y="1202"/>
                    <a:pt x="26620" y="935"/>
                    <a:pt x="26620" y="601"/>
                  </a:cubicBezTo>
                  <a:cubicBezTo>
                    <a:pt x="26620" y="268"/>
                    <a:pt x="26353" y="1"/>
                    <a:pt x="260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3950500" y="3893225"/>
              <a:ext cx="838125" cy="486200"/>
            </a:xfrm>
            <a:custGeom>
              <a:avLst/>
              <a:gdLst/>
              <a:ahLst/>
              <a:cxnLst/>
              <a:rect l="l" t="t" r="r" b="b"/>
              <a:pathLst>
                <a:path w="33525" h="19448" extrusionOk="0">
                  <a:moveTo>
                    <a:pt x="1902" y="1"/>
                  </a:moveTo>
                  <a:cubicBezTo>
                    <a:pt x="801" y="1"/>
                    <a:pt x="0" y="1001"/>
                    <a:pt x="234" y="2035"/>
                  </a:cubicBezTo>
                  <a:lnTo>
                    <a:pt x="3269" y="17513"/>
                  </a:lnTo>
                  <a:cubicBezTo>
                    <a:pt x="3436" y="18314"/>
                    <a:pt x="4103" y="18881"/>
                    <a:pt x="4904" y="18914"/>
                  </a:cubicBezTo>
                  <a:lnTo>
                    <a:pt x="28187" y="19448"/>
                  </a:lnTo>
                  <a:cubicBezTo>
                    <a:pt x="28988" y="19448"/>
                    <a:pt x="29721" y="18881"/>
                    <a:pt x="29888" y="18080"/>
                  </a:cubicBezTo>
                  <a:lnTo>
                    <a:pt x="33291" y="2069"/>
                  </a:lnTo>
                  <a:cubicBezTo>
                    <a:pt x="33524" y="1001"/>
                    <a:pt x="32690" y="1"/>
                    <a:pt x="31623" y="1"/>
                  </a:cubicBezTo>
                  <a:close/>
                </a:path>
              </a:pathLst>
            </a:custGeom>
            <a:solidFill>
              <a:srgbClr val="FFFFFF"/>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4287400" y="4065025"/>
              <a:ext cx="139300" cy="118650"/>
            </a:xfrm>
            <a:custGeom>
              <a:avLst/>
              <a:gdLst/>
              <a:ahLst/>
              <a:cxnLst/>
              <a:rect l="l" t="t" r="r" b="b"/>
              <a:pathLst>
                <a:path w="5572" h="4746" extrusionOk="0">
                  <a:moveTo>
                    <a:pt x="3169" y="0"/>
                  </a:moveTo>
                  <a:cubicBezTo>
                    <a:pt x="1068" y="0"/>
                    <a:pt x="0" y="2569"/>
                    <a:pt x="1502" y="4036"/>
                  </a:cubicBezTo>
                  <a:cubicBezTo>
                    <a:pt x="1991" y="4526"/>
                    <a:pt x="2591" y="4746"/>
                    <a:pt x="3178" y="4746"/>
                  </a:cubicBezTo>
                  <a:cubicBezTo>
                    <a:pt x="4390" y="4746"/>
                    <a:pt x="5549" y="3807"/>
                    <a:pt x="5571" y="2369"/>
                  </a:cubicBezTo>
                  <a:cubicBezTo>
                    <a:pt x="5571" y="1068"/>
                    <a:pt x="4504" y="0"/>
                    <a:pt x="31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4542575" y="3931600"/>
              <a:ext cx="88425" cy="25"/>
            </a:xfrm>
            <a:custGeom>
              <a:avLst/>
              <a:gdLst/>
              <a:ahLst/>
              <a:cxnLst/>
              <a:rect l="l" t="t" r="r" b="b"/>
              <a:pathLst>
                <a:path w="3537" h="1" fill="none" extrusionOk="0">
                  <a:moveTo>
                    <a:pt x="1" y="0"/>
                  </a:moveTo>
                  <a:lnTo>
                    <a:pt x="3537" y="0"/>
                  </a:ln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4121450" y="3931600"/>
              <a:ext cx="335250" cy="25"/>
            </a:xfrm>
            <a:custGeom>
              <a:avLst/>
              <a:gdLst/>
              <a:ahLst/>
              <a:cxnLst/>
              <a:rect l="l" t="t" r="r" b="b"/>
              <a:pathLst>
                <a:path w="13410" h="1" fill="none" extrusionOk="0">
                  <a:moveTo>
                    <a:pt x="0" y="0"/>
                  </a:moveTo>
                  <a:lnTo>
                    <a:pt x="13410" y="0"/>
                  </a:ln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3612750" y="4233000"/>
              <a:ext cx="1666225" cy="715175"/>
            </a:xfrm>
            <a:custGeom>
              <a:avLst/>
              <a:gdLst/>
              <a:ahLst/>
              <a:cxnLst/>
              <a:rect l="l" t="t" r="r" b="b"/>
              <a:pathLst>
                <a:path w="66649" h="28607" extrusionOk="0">
                  <a:moveTo>
                    <a:pt x="56397" y="0"/>
                  </a:moveTo>
                  <a:cubicBezTo>
                    <a:pt x="52566" y="0"/>
                    <a:pt x="46607" y="1239"/>
                    <a:pt x="43765" y="2688"/>
                  </a:cubicBezTo>
                  <a:cubicBezTo>
                    <a:pt x="43698" y="3589"/>
                    <a:pt x="43465" y="4456"/>
                    <a:pt x="43098" y="5290"/>
                  </a:cubicBezTo>
                  <a:cubicBezTo>
                    <a:pt x="43098" y="5290"/>
                    <a:pt x="29566" y="6042"/>
                    <a:pt x="23189" y="6042"/>
                  </a:cubicBezTo>
                  <a:cubicBezTo>
                    <a:pt x="21506" y="6042"/>
                    <a:pt x="20321" y="5989"/>
                    <a:pt x="20015" y="5857"/>
                  </a:cubicBezTo>
                  <a:cubicBezTo>
                    <a:pt x="18881" y="5323"/>
                    <a:pt x="17813" y="4689"/>
                    <a:pt x="16779" y="3956"/>
                  </a:cubicBezTo>
                  <a:cubicBezTo>
                    <a:pt x="16546" y="3781"/>
                    <a:pt x="16058" y="3724"/>
                    <a:pt x="15485" y="3724"/>
                  </a:cubicBezTo>
                  <a:cubicBezTo>
                    <a:pt x="14416" y="3724"/>
                    <a:pt x="13052" y="3922"/>
                    <a:pt x="12509" y="3922"/>
                  </a:cubicBezTo>
                  <a:cubicBezTo>
                    <a:pt x="10875" y="3922"/>
                    <a:pt x="9207" y="3989"/>
                    <a:pt x="7573" y="4189"/>
                  </a:cubicBezTo>
                  <a:cubicBezTo>
                    <a:pt x="4971" y="4489"/>
                    <a:pt x="1035" y="5323"/>
                    <a:pt x="301" y="8359"/>
                  </a:cubicBezTo>
                  <a:cubicBezTo>
                    <a:pt x="1" y="9560"/>
                    <a:pt x="434" y="10827"/>
                    <a:pt x="1035" y="11895"/>
                  </a:cubicBezTo>
                  <a:cubicBezTo>
                    <a:pt x="6038" y="20701"/>
                    <a:pt x="15712" y="23136"/>
                    <a:pt x="24985" y="25037"/>
                  </a:cubicBezTo>
                  <a:cubicBezTo>
                    <a:pt x="33825" y="26872"/>
                    <a:pt x="40730" y="28607"/>
                    <a:pt x="40730" y="28607"/>
                  </a:cubicBezTo>
                  <a:lnTo>
                    <a:pt x="43465" y="21501"/>
                  </a:lnTo>
                  <a:cubicBezTo>
                    <a:pt x="53939" y="19166"/>
                    <a:pt x="65481" y="10594"/>
                    <a:pt x="66048" y="7391"/>
                  </a:cubicBezTo>
                  <a:cubicBezTo>
                    <a:pt x="66648" y="4222"/>
                    <a:pt x="63579" y="1154"/>
                    <a:pt x="58376" y="153"/>
                  </a:cubicBezTo>
                  <a:cubicBezTo>
                    <a:pt x="57826" y="48"/>
                    <a:pt x="57153" y="0"/>
                    <a:pt x="5639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3973850" y="4440275"/>
              <a:ext cx="725525" cy="330275"/>
            </a:xfrm>
            <a:custGeom>
              <a:avLst/>
              <a:gdLst/>
              <a:ahLst/>
              <a:cxnLst/>
              <a:rect l="l" t="t" r="r" b="b"/>
              <a:pathLst>
                <a:path w="29021" h="13211" fill="none" extrusionOk="0">
                  <a:moveTo>
                    <a:pt x="29021" y="13210"/>
                  </a:moveTo>
                  <a:cubicBezTo>
                    <a:pt x="29021" y="13210"/>
                    <a:pt x="22416" y="11443"/>
                    <a:pt x="17046" y="7840"/>
                  </a:cubicBezTo>
                  <a:cubicBezTo>
                    <a:pt x="11675" y="4204"/>
                    <a:pt x="7506" y="1"/>
                    <a:pt x="0" y="868"/>
                  </a:cubicBezTo>
                </a:path>
              </a:pathLst>
            </a:custGeom>
            <a:noFill/>
            <a:ln w="116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4369950" y="4331050"/>
              <a:ext cx="445350" cy="283550"/>
            </a:xfrm>
            <a:custGeom>
              <a:avLst/>
              <a:gdLst/>
              <a:ahLst/>
              <a:cxnLst/>
              <a:rect l="l" t="t" r="r" b="b"/>
              <a:pathLst>
                <a:path w="17814" h="11342" fill="none" extrusionOk="0">
                  <a:moveTo>
                    <a:pt x="1" y="11342"/>
                  </a:moveTo>
                  <a:cubicBezTo>
                    <a:pt x="3370" y="10374"/>
                    <a:pt x="5872" y="8173"/>
                    <a:pt x="8607" y="6071"/>
                  </a:cubicBezTo>
                  <a:cubicBezTo>
                    <a:pt x="11476" y="3770"/>
                    <a:pt x="14545" y="1735"/>
                    <a:pt x="17814" y="0"/>
                  </a:cubicBezTo>
                </a:path>
              </a:pathLst>
            </a:custGeom>
            <a:noFill/>
            <a:ln w="116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4339925" y="2865825"/>
              <a:ext cx="24225" cy="25"/>
            </a:xfrm>
            <a:custGeom>
              <a:avLst/>
              <a:gdLst/>
              <a:ahLst/>
              <a:cxnLst/>
              <a:rect l="l" t="t" r="r" b="b"/>
              <a:pathLst>
                <a:path w="969" h="1" fill="none" extrusionOk="0">
                  <a:moveTo>
                    <a:pt x="1" y="1"/>
                  </a:moveTo>
                  <a:lnTo>
                    <a:pt x="968" y="1"/>
                  </a:lnTo>
                </a:path>
              </a:pathLst>
            </a:custGeom>
            <a:no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3"/>
          <p:cNvSpPr/>
          <p:nvPr/>
        </p:nvSpPr>
        <p:spPr>
          <a:xfrm>
            <a:off x="1913740" y="1688476"/>
            <a:ext cx="2377800" cy="4683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1955747" y="1743376"/>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5869990" y="1688476"/>
            <a:ext cx="2377800" cy="4683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a:off x="5911997" y="1743376"/>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1913740" y="3124726"/>
            <a:ext cx="2377800" cy="4683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1955747" y="3179626"/>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5869990" y="3124726"/>
            <a:ext cx="2377800" cy="4683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a:off x="5911997" y="3179626"/>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txBox="1">
            <a:spLocks noGrp="1"/>
          </p:cNvSpPr>
          <p:nvPr>
            <p:ph type="title"/>
          </p:nvPr>
        </p:nvSpPr>
        <p:spPr>
          <a:xfrm>
            <a:off x="1985813" y="1799525"/>
            <a:ext cx="2424000" cy="35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solidFill>
                  <a:schemeClr val="lt1"/>
                </a:solidFill>
              </a:rPr>
              <a:t>Pronto</a:t>
            </a:r>
            <a:endParaRPr dirty="0">
              <a:solidFill>
                <a:schemeClr val="lt1"/>
              </a:solidFill>
            </a:endParaRPr>
          </a:p>
        </p:txBody>
      </p:sp>
      <p:sp>
        <p:nvSpPr>
          <p:cNvPr id="329" name="Google Shape;329;p33"/>
          <p:cNvSpPr txBox="1">
            <a:spLocks noGrp="1"/>
          </p:cNvSpPr>
          <p:nvPr>
            <p:ph type="subTitle" idx="1"/>
          </p:nvPr>
        </p:nvSpPr>
        <p:spPr>
          <a:xfrm>
            <a:off x="1985823" y="2126646"/>
            <a:ext cx="2424000" cy="6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App for asynchronous and synchronous interactions</a:t>
            </a:r>
            <a:endParaRPr dirty="0"/>
          </a:p>
        </p:txBody>
      </p:sp>
      <p:sp>
        <p:nvSpPr>
          <p:cNvPr id="331" name="Google Shape;331;p33"/>
          <p:cNvSpPr txBox="1">
            <a:spLocks noGrp="1"/>
          </p:cNvSpPr>
          <p:nvPr>
            <p:ph type="title" idx="3"/>
          </p:nvPr>
        </p:nvSpPr>
        <p:spPr>
          <a:xfrm>
            <a:off x="235138" y="426151"/>
            <a:ext cx="8647611"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2600" dirty="0"/>
              <a:t>Accessible Community-Building Tools at EVMS</a:t>
            </a:r>
            <a:endParaRPr sz="2600" dirty="0"/>
          </a:p>
        </p:txBody>
      </p:sp>
      <p:sp>
        <p:nvSpPr>
          <p:cNvPr id="332" name="Google Shape;332;p33"/>
          <p:cNvSpPr txBox="1">
            <a:spLocks noGrp="1"/>
          </p:cNvSpPr>
          <p:nvPr>
            <p:ph type="title" idx="4"/>
          </p:nvPr>
        </p:nvSpPr>
        <p:spPr>
          <a:xfrm>
            <a:off x="5942063" y="1799525"/>
            <a:ext cx="2424000" cy="35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solidFill>
                  <a:schemeClr val="lt1"/>
                </a:solidFill>
              </a:rPr>
              <a:t>Blackboard</a:t>
            </a:r>
            <a:endParaRPr dirty="0">
              <a:solidFill>
                <a:schemeClr val="lt1"/>
              </a:solidFill>
            </a:endParaRPr>
          </a:p>
        </p:txBody>
      </p:sp>
      <p:sp>
        <p:nvSpPr>
          <p:cNvPr id="333" name="Google Shape;333;p33"/>
          <p:cNvSpPr txBox="1">
            <a:spLocks noGrp="1"/>
          </p:cNvSpPr>
          <p:nvPr>
            <p:ph type="subTitle" idx="5"/>
          </p:nvPr>
        </p:nvSpPr>
        <p:spPr>
          <a:xfrm>
            <a:off x="5942073" y="2126646"/>
            <a:ext cx="2424000" cy="6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Use for discussion board and group interactions</a:t>
            </a:r>
            <a:endParaRPr dirty="0"/>
          </a:p>
        </p:txBody>
      </p:sp>
      <p:sp>
        <p:nvSpPr>
          <p:cNvPr id="335" name="Google Shape;335;p33"/>
          <p:cNvSpPr txBox="1">
            <a:spLocks noGrp="1"/>
          </p:cNvSpPr>
          <p:nvPr>
            <p:ph type="title" idx="7"/>
          </p:nvPr>
        </p:nvSpPr>
        <p:spPr>
          <a:xfrm>
            <a:off x="1985813" y="3235775"/>
            <a:ext cx="2424000" cy="35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solidFill>
                  <a:schemeClr val="lt1"/>
                </a:solidFill>
              </a:rPr>
              <a:t>VoiceThread</a:t>
            </a:r>
            <a:endParaRPr dirty="0">
              <a:solidFill>
                <a:schemeClr val="lt1"/>
              </a:solidFill>
            </a:endParaRPr>
          </a:p>
        </p:txBody>
      </p:sp>
      <p:sp>
        <p:nvSpPr>
          <p:cNvPr id="336" name="Google Shape;336;p33"/>
          <p:cNvSpPr txBox="1">
            <a:spLocks noGrp="1"/>
          </p:cNvSpPr>
          <p:nvPr>
            <p:ph type="subTitle" idx="8"/>
          </p:nvPr>
        </p:nvSpPr>
        <p:spPr>
          <a:xfrm>
            <a:off x="1943085" y="3562896"/>
            <a:ext cx="2424000" cy="6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Tool for project and collaborative interactions</a:t>
            </a:r>
            <a:endParaRPr dirty="0"/>
          </a:p>
        </p:txBody>
      </p:sp>
      <p:sp>
        <p:nvSpPr>
          <p:cNvPr id="338" name="Google Shape;338;p33"/>
          <p:cNvSpPr txBox="1">
            <a:spLocks noGrp="1"/>
          </p:cNvSpPr>
          <p:nvPr>
            <p:ph type="title" idx="13"/>
          </p:nvPr>
        </p:nvSpPr>
        <p:spPr>
          <a:xfrm>
            <a:off x="5942063" y="3235775"/>
            <a:ext cx="2424000" cy="35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solidFill>
                  <a:schemeClr val="lt1"/>
                </a:solidFill>
              </a:rPr>
              <a:t>Collaborate</a:t>
            </a:r>
            <a:endParaRPr dirty="0">
              <a:solidFill>
                <a:schemeClr val="lt1"/>
              </a:solidFill>
            </a:endParaRPr>
          </a:p>
        </p:txBody>
      </p:sp>
      <p:sp>
        <p:nvSpPr>
          <p:cNvPr id="339" name="Google Shape;339;p33"/>
          <p:cNvSpPr txBox="1">
            <a:spLocks noGrp="1"/>
          </p:cNvSpPr>
          <p:nvPr>
            <p:ph type="subTitle" idx="14"/>
          </p:nvPr>
        </p:nvSpPr>
        <p:spPr>
          <a:xfrm>
            <a:off x="5942073" y="3562896"/>
            <a:ext cx="2424000" cy="6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Tool for synchronous videoconferencing interactions</a:t>
            </a:r>
            <a:endParaRPr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37"/>
          <p:cNvSpPr/>
          <p:nvPr/>
        </p:nvSpPr>
        <p:spPr>
          <a:xfrm>
            <a:off x="4815844" y="836850"/>
            <a:ext cx="3858900" cy="848438"/>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txBox="1">
            <a:spLocks noGrp="1"/>
          </p:cNvSpPr>
          <p:nvPr>
            <p:ph type="title"/>
          </p:nvPr>
        </p:nvSpPr>
        <p:spPr>
          <a:xfrm>
            <a:off x="4815844" y="926005"/>
            <a:ext cx="3858900" cy="6023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200" dirty="0">
                <a:solidFill>
                  <a:schemeClr val="lt1"/>
                </a:solidFill>
              </a:rPr>
              <a:t>Sample- Pronto</a:t>
            </a:r>
            <a:endParaRPr sz="3200" dirty="0">
              <a:solidFill>
                <a:schemeClr val="lt1"/>
              </a:solidFill>
            </a:endParaRPr>
          </a:p>
        </p:txBody>
      </p:sp>
      <p:sp>
        <p:nvSpPr>
          <p:cNvPr id="966" name="Google Shape;966;p37"/>
          <p:cNvSpPr txBox="1">
            <a:spLocks noGrp="1"/>
          </p:cNvSpPr>
          <p:nvPr>
            <p:ph type="subTitle" idx="1"/>
          </p:nvPr>
        </p:nvSpPr>
        <p:spPr>
          <a:xfrm>
            <a:off x="4855802" y="1829163"/>
            <a:ext cx="3858900" cy="162905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de" sz="1600" dirty="0"/>
              <a:t>Create social communities outside of class</a:t>
            </a:r>
          </a:p>
          <a:p>
            <a:pPr marL="0" lvl="0" indent="0" algn="l" rtl="0">
              <a:spcBef>
                <a:spcPts val="0"/>
              </a:spcBef>
              <a:spcAft>
                <a:spcPts val="0"/>
              </a:spcAft>
            </a:pPr>
            <a:endParaRPr lang="de" sz="1600" dirty="0"/>
          </a:p>
          <a:p>
            <a:pPr marL="285750" lvl="0" indent="-285750" algn="l" rtl="0">
              <a:spcBef>
                <a:spcPts val="0"/>
              </a:spcBef>
              <a:spcAft>
                <a:spcPts val="0"/>
              </a:spcAft>
              <a:buFont typeface="Arial" panose="020B0604020202020204" pitchFamily="34" charset="0"/>
              <a:buChar char="•"/>
            </a:pPr>
            <a:r>
              <a:rPr lang="de" sz="1600" dirty="0"/>
              <a:t>Connect with students in one location</a:t>
            </a:r>
          </a:p>
          <a:p>
            <a:pPr marL="0" lvl="0" indent="0" algn="l" rtl="0">
              <a:spcBef>
                <a:spcPts val="0"/>
              </a:spcBef>
              <a:spcAft>
                <a:spcPts val="0"/>
              </a:spcAft>
            </a:pPr>
            <a:endParaRPr lang="de" sz="1600" dirty="0"/>
          </a:p>
          <a:p>
            <a:pPr marL="285750" lvl="0" indent="-285750" algn="l" rtl="0">
              <a:spcBef>
                <a:spcPts val="0"/>
              </a:spcBef>
              <a:spcAft>
                <a:spcPts val="0"/>
              </a:spcAft>
              <a:buFont typeface="Arial" panose="020B0604020202020204" pitchFamily="34" charset="0"/>
              <a:buChar char="•"/>
            </a:pPr>
            <a:r>
              <a:rPr lang="de" sz="1600" dirty="0"/>
              <a:t>Foster collaboration and interaction</a:t>
            </a:r>
          </a:p>
        </p:txBody>
      </p:sp>
      <p:sp>
        <p:nvSpPr>
          <p:cNvPr id="967" name="Google Shape;967;p37"/>
          <p:cNvSpPr/>
          <p:nvPr/>
        </p:nvSpPr>
        <p:spPr>
          <a:xfrm>
            <a:off x="7938702" y="3848548"/>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4102052" y="-670652"/>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24634BCA-B1B4-4578-A433-A17179E52041}"/>
              </a:ext>
            </a:extLst>
          </p:cNvPr>
          <p:cNvPicPr>
            <a:picLocks noChangeAspect="1"/>
          </p:cNvPicPr>
          <p:nvPr/>
        </p:nvPicPr>
        <p:blipFill rotWithShape="1">
          <a:blip r:embed="rId4"/>
          <a:srcRect l="31659" t="39366" r="50635" b="29939"/>
          <a:stretch/>
        </p:blipFill>
        <p:spPr>
          <a:xfrm>
            <a:off x="156755" y="1232839"/>
            <a:ext cx="4566944" cy="2655474"/>
          </a:xfrm>
          <a:prstGeom prst="rect">
            <a:avLst/>
          </a:prstGeom>
        </p:spPr>
      </p:pic>
      <p:sp>
        <p:nvSpPr>
          <p:cNvPr id="160" name="Google Shape;777;p36">
            <a:extLst>
              <a:ext uri="{FF2B5EF4-FFF2-40B4-BE49-F238E27FC236}">
                <a16:creationId xmlns:a16="http://schemas.microsoft.com/office/drawing/2014/main" id="{E92A8ABC-7823-4E1F-85D7-FDF2750F166C}"/>
              </a:ext>
            </a:extLst>
          </p:cNvPr>
          <p:cNvSpPr txBox="1">
            <a:spLocks/>
          </p:cNvSpPr>
          <p:nvPr/>
        </p:nvSpPr>
        <p:spPr>
          <a:xfrm>
            <a:off x="430478" y="3848548"/>
            <a:ext cx="3298800" cy="7726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200"/>
              </a:spcBef>
              <a:spcAft>
                <a:spcPts val="120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spcAft>
                <a:spcPts val="1200"/>
              </a:spcAft>
            </a:pPr>
            <a:r>
              <a:rPr lang="en-US" sz="600" dirty="0"/>
              <a:t>Source: Pronto (2022). BB Intro [Image]. CC by NC.</a:t>
            </a:r>
            <a:endParaRPr lang="en-US" sz="600" i="1" dirty="0"/>
          </a:p>
        </p:txBody>
      </p:sp>
    </p:spTree>
    <p:custDataLst>
      <p:tags r:id="rId1"/>
    </p:custDataLst>
    <p:extLst>
      <p:ext uri="{BB962C8B-B14F-4D97-AF65-F5344CB8AC3E}">
        <p14:creationId xmlns:p14="http://schemas.microsoft.com/office/powerpoint/2010/main" val="203298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41"/>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Strategies for Building Communities</a:t>
            </a:r>
            <a:endParaRPr dirty="0"/>
          </a:p>
        </p:txBody>
      </p:sp>
      <p:sp>
        <p:nvSpPr>
          <p:cNvPr id="1319" name="Google Shape;1319;p41"/>
          <p:cNvSpPr txBox="1">
            <a:spLocks noGrp="1"/>
          </p:cNvSpPr>
          <p:nvPr>
            <p:ph type="body" idx="1"/>
          </p:nvPr>
        </p:nvSpPr>
        <p:spPr>
          <a:xfrm>
            <a:off x="713100" y="1376755"/>
            <a:ext cx="7638420" cy="2010879"/>
          </a:xfrm>
          <a:prstGeom prst="rect">
            <a:avLst/>
          </a:prstGeom>
        </p:spPr>
        <p:txBody>
          <a:bodyPr spcFirstLastPara="1" wrap="square" lIns="91425" tIns="91425" rIns="91425" bIns="91425" anchor="t" anchorCtr="0">
            <a:noAutofit/>
          </a:bodyPr>
          <a:lstStyle/>
          <a:p>
            <a:pPr marL="285750" indent="-285750">
              <a:buSzPts val="1100"/>
            </a:pPr>
            <a:r>
              <a:rPr lang="en-US" dirty="0"/>
              <a:t>In courses, legally defined as the need to afford the “same information, engage in the same interactions,” and provide equitable services to all individuals with equitable ease of use (</a:t>
            </a:r>
            <a:r>
              <a:rPr lang="en-US" dirty="0" err="1"/>
              <a:t>Burgstahler</a:t>
            </a:r>
            <a:r>
              <a:rPr lang="en-US" dirty="0"/>
              <a:t>, 2017)</a:t>
            </a:r>
          </a:p>
          <a:p>
            <a:pPr marL="0" indent="0">
              <a:buSzPts val="1100"/>
              <a:buNone/>
            </a:pPr>
            <a:endParaRPr lang="en-US" dirty="0"/>
          </a:p>
          <a:p>
            <a:pPr marL="285750" indent="-285750">
              <a:buSzPts val="1100"/>
            </a:pPr>
            <a:r>
              <a:rPr lang="en-US" dirty="0"/>
              <a:t>3 Strategies of Focus: </a:t>
            </a:r>
          </a:p>
          <a:p>
            <a:pPr marL="742950" lvl="1" indent="-285750">
              <a:buSzPts val="1100"/>
            </a:pPr>
            <a:r>
              <a:rPr lang="en-US" dirty="0"/>
              <a:t>Utilize Diversity in Ongoing Engagement</a:t>
            </a:r>
          </a:p>
          <a:p>
            <a:pPr marL="742950" lvl="1" indent="-285750">
              <a:buSzPts val="1100"/>
            </a:pPr>
            <a:r>
              <a:rPr lang="en-US" dirty="0"/>
              <a:t>Connect Students</a:t>
            </a:r>
          </a:p>
          <a:p>
            <a:pPr marL="742950" lvl="1" indent="-285750">
              <a:buSzPts val="1100"/>
            </a:pPr>
            <a:r>
              <a:rPr lang="en-US" dirty="0"/>
              <a:t>Less Lecture, More Discussion</a:t>
            </a:r>
            <a:endParaRPr dirty="0"/>
          </a:p>
        </p:txBody>
      </p:sp>
      <p:pic>
        <p:nvPicPr>
          <p:cNvPr id="2" name="Picture 1">
            <a:extLst>
              <a:ext uri="{FF2B5EF4-FFF2-40B4-BE49-F238E27FC236}">
                <a16:creationId xmlns:a16="http://schemas.microsoft.com/office/drawing/2014/main" id="{3232C3F6-119A-4EDD-89B7-1148E16DB7F2}"/>
              </a:ext>
            </a:extLst>
          </p:cNvPr>
          <p:cNvPicPr>
            <a:picLocks noChangeAspect="1"/>
          </p:cNvPicPr>
          <p:nvPr/>
        </p:nvPicPr>
        <p:blipFill>
          <a:blip r:embed="rId4"/>
          <a:stretch>
            <a:fillRect/>
          </a:stretch>
        </p:blipFill>
        <p:spPr>
          <a:xfrm>
            <a:off x="5099604" y="2185851"/>
            <a:ext cx="3630194" cy="2621000"/>
          </a:xfrm>
          <a:prstGeom prst="rect">
            <a:avLst/>
          </a:prstGeom>
        </p:spPr>
      </p:pic>
      <p:sp>
        <p:nvSpPr>
          <p:cNvPr id="94" name="Google Shape;777;p36">
            <a:extLst>
              <a:ext uri="{FF2B5EF4-FFF2-40B4-BE49-F238E27FC236}">
                <a16:creationId xmlns:a16="http://schemas.microsoft.com/office/drawing/2014/main" id="{D34966FE-B7E3-4BD3-B57D-A2C5EDF61768}"/>
              </a:ext>
            </a:extLst>
          </p:cNvPr>
          <p:cNvSpPr txBox="1">
            <a:spLocks/>
          </p:cNvSpPr>
          <p:nvPr/>
        </p:nvSpPr>
        <p:spPr>
          <a:xfrm>
            <a:off x="5430997" y="4734767"/>
            <a:ext cx="3298800" cy="30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200"/>
              </a:spcBef>
              <a:spcAft>
                <a:spcPts val="120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spcAft>
                <a:spcPts val="1200"/>
              </a:spcAft>
            </a:pPr>
            <a:r>
              <a:rPr lang="en-US" sz="600" dirty="0"/>
              <a:t>Source: Garrison, et al. 2000. The elements of a learning community [Image]. CC by NC-SA.</a:t>
            </a:r>
            <a:endParaRPr lang="en-US" sz="600" i="1" dirty="0"/>
          </a:p>
        </p:txBody>
      </p:sp>
    </p:spTree>
    <p:custDataLst>
      <p:tags r:id="rId1"/>
    </p:custDataLst>
    <p:extLst>
      <p:ext uri="{BB962C8B-B14F-4D97-AF65-F5344CB8AC3E}">
        <p14:creationId xmlns:p14="http://schemas.microsoft.com/office/powerpoint/2010/main" val="181115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41"/>
          <p:cNvSpPr txBox="1">
            <a:spLocks noGrp="1"/>
          </p:cNvSpPr>
          <p:nvPr>
            <p:ph type="title"/>
          </p:nvPr>
        </p:nvSpPr>
        <p:spPr>
          <a:xfrm>
            <a:off x="444143" y="426151"/>
            <a:ext cx="8281851"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S</a:t>
            </a:r>
            <a:r>
              <a:rPr lang="de" sz="2400" dirty="0"/>
              <a:t>trategy: Utilize Diversity in Ongoing Engagemment</a:t>
            </a:r>
            <a:endParaRPr sz="2400" dirty="0"/>
          </a:p>
        </p:txBody>
      </p:sp>
      <p:sp>
        <p:nvSpPr>
          <p:cNvPr id="1319" name="Google Shape;1319;p41"/>
          <p:cNvSpPr txBox="1">
            <a:spLocks noGrp="1"/>
          </p:cNvSpPr>
          <p:nvPr>
            <p:ph type="body" idx="1"/>
          </p:nvPr>
        </p:nvSpPr>
        <p:spPr>
          <a:xfrm>
            <a:off x="521512" y="1385463"/>
            <a:ext cx="4485917" cy="3221371"/>
          </a:xfrm>
          <a:prstGeom prst="rect">
            <a:avLst/>
          </a:prstGeom>
        </p:spPr>
        <p:txBody>
          <a:bodyPr spcFirstLastPara="1" wrap="square" lIns="91425" tIns="91425" rIns="91425" bIns="91425" anchor="t" anchorCtr="0">
            <a:noAutofit/>
          </a:bodyPr>
          <a:lstStyle/>
          <a:p>
            <a:pPr marL="285750" indent="-285750">
              <a:buSzPts val="1100"/>
            </a:pPr>
            <a:r>
              <a:rPr lang="en-US" dirty="0"/>
              <a:t>Foster diversity, inclusivity, and accessibility</a:t>
            </a:r>
          </a:p>
          <a:p>
            <a:pPr marL="0" indent="0">
              <a:buSzPts val="1100"/>
              <a:buNone/>
            </a:pPr>
            <a:endParaRPr lang="en-US" dirty="0"/>
          </a:p>
          <a:p>
            <a:pPr marL="285750" indent="-285750">
              <a:buSzPts val="1100"/>
            </a:pPr>
            <a:r>
              <a:rPr lang="en-US" dirty="0"/>
              <a:t>Use a variety of strategies (i.e. Structured Dialogue, Collaborative Lit Review)</a:t>
            </a:r>
          </a:p>
          <a:p>
            <a:pPr marL="742950" lvl="1" indent="-285750">
              <a:buSzPts val="1100"/>
            </a:pPr>
            <a:r>
              <a:rPr lang="en-US" dirty="0">
                <a:hlinkClick r:id="rId4"/>
              </a:rPr>
              <a:t>Strategy Resources Link</a:t>
            </a:r>
            <a:endParaRPr lang="en-US" dirty="0"/>
          </a:p>
          <a:p>
            <a:pPr marL="457200" lvl="1" indent="0">
              <a:buSzPts val="1100"/>
              <a:buNone/>
            </a:pPr>
            <a:endParaRPr lang="en-US" dirty="0"/>
          </a:p>
          <a:p>
            <a:pPr marL="285750" indent="-285750">
              <a:buSzPts val="1100"/>
            </a:pPr>
            <a:r>
              <a:rPr lang="en-US" dirty="0"/>
              <a:t>Gather student background to integrate into course design and share with students to create connections (Chawla, 2015)</a:t>
            </a:r>
          </a:p>
          <a:p>
            <a:pPr marL="0" indent="0">
              <a:buSzPts val="1100"/>
              <a:buNone/>
            </a:pPr>
            <a:endParaRPr lang="en-US" dirty="0"/>
          </a:p>
          <a:p>
            <a:pPr marL="285750" indent="-285750">
              <a:buSzPts val="1100"/>
            </a:pPr>
            <a:r>
              <a:rPr lang="en-US" dirty="0"/>
              <a:t>Create engagement plan and use strategic instructor interaction</a:t>
            </a:r>
            <a:endParaRPr dirty="0"/>
          </a:p>
        </p:txBody>
      </p:sp>
      <p:pic>
        <p:nvPicPr>
          <p:cNvPr id="3080" name="Picture 8" descr="Seen, Understood, Accepted, and Celebrated: Using Broader Lenses to Assess Online  Engagement in Learners of All Ages - LD@school">
            <a:extLst>
              <a:ext uri="{FF2B5EF4-FFF2-40B4-BE49-F238E27FC236}">
                <a16:creationId xmlns:a16="http://schemas.microsoft.com/office/drawing/2014/main" id="{D999025D-00C4-4BF2-9DF9-A4A2CC901E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148"/>
          <a:stretch/>
        </p:blipFill>
        <p:spPr bwMode="auto">
          <a:xfrm>
            <a:off x="5604664" y="1776549"/>
            <a:ext cx="3017824" cy="3105694"/>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36;p33">
            <a:extLst>
              <a:ext uri="{FF2B5EF4-FFF2-40B4-BE49-F238E27FC236}">
                <a16:creationId xmlns:a16="http://schemas.microsoft.com/office/drawing/2014/main" id="{D8596FB3-7989-49E4-A2BB-B7DC8D261C2B}"/>
              </a:ext>
            </a:extLst>
          </p:cNvPr>
          <p:cNvSpPr txBox="1">
            <a:spLocks/>
          </p:cNvSpPr>
          <p:nvPr/>
        </p:nvSpPr>
        <p:spPr>
          <a:xfrm>
            <a:off x="5604664" y="1143249"/>
            <a:ext cx="3017824" cy="633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Ten Keys to Engagement and Motivation </a:t>
            </a:r>
            <a:r>
              <a:rPr lang="en-US" sz="1000" dirty="0"/>
              <a:t>(</a:t>
            </a:r>
            <a:r>
              <a:rPr lang="en-US" sz="1000" dirty="0" err="1"/>
              <a:t>Burek</a:t>
            </a:r>
            <a:r>
              <a:rPr lang="en-US" sz="1000" dirty="0"/>
              <a:t>, Isaacs, &amp; Faith, 2020)</a:t>
            </a:r>
          </a:p>
        </p:txBody>
      </p:sp>
    </p:spTree>
    <p:custDataLst>
      <p:tags r:id="rId1"/>
    </p:custDataLst>
    <p:extLst>
      <p:ext uri="{BB962C8B-B14F-4D97-AF65-F5344CB8AC3E}">
        <p14:creationId xmlns:p14="http://schemas.microsoft.com/office/powerpoint/2010/main" val="160648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41"/>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a:t>
            </a:r>
            <a:r>
              <a:rPr lang="de" dirty="0"/>
              <a:t>trategy: Connect Students</a:t>
            </a:r>
            <a:endParaRPr dirty="0"/>
          </a:p>
        </p:txBody>
      </p:sp>
      <p:sp>
        <p:nvSpPr>
          <p:cNvPr id="1319" name="Google Shape;1319;p41"/>
          <p:cNvSpPr txBox="1">
            <a:spLocks noGrp="1"/>
          </p:cNvSpPr>
          <p:nvPr>
            <p:ph type="body" idx="1"/>
          </p:nvPr>
        </p:nvSpPr>
        <p:spPr>
          <a:xfrm>
            <a:off x="521512" y="1385463"/>
            <a:ext cx="4485917" cy="3221371"/>
          </a:xfrm>
          <a:prstGeom prst="rect">
            <a:avLst/>
          </a:prstGeom>
        </p:spPr>
        <p:txBody>
          <a:bodyPr spcFirstLastPara="1" wrap="square" lIns="91425" tIns="91425" rIns="91425" bIns="91425" anchor="t" anchorCtr="0">
            <a:noAutofit/>
          </a:bodyPr>
          <a:lstStyle/>
          <a:p>
            <a:pPr marL="285750" indent="-285750">
              <a:buSzPts val="1100"/>
            </a:pPr>
            <a:r>
              <a:rPr lang="en-US" dirty="0"/>
              <a:t>Connect students to each other, the instructor, and the course content</a:t>
            </a:r>
          </a:p>
          <a:p>
            <a:pPr marL="285750" indent="-285750">
              <a:buSzPts val="1100"/>
            </a:pPr>
            <a:endParaRPr lang="en-US" dirty="0"/>
          </a:p>
          <a:p>
            <a:pPr marL="285750" indent="-285750">
              <a:buSzPts val="1100"/>
            </a:pPr>
            <a:r>
              <a:rPr lang="en-US" dirty="0"/>
              <a:t>Create channels of effective, accessible, and inclusive two-way communication</a:t>
            </a:r>
          </a:p>
          <a:p>
            <a:pPr marL="285750" indent="-285750">
              <a:buSzPts val="1100"/>
            </a:pPr>
            <a:endParaRPr lang="en-US" dirty="0"/>
          </a:p>
          <a:p>
            <a:pPr marL="285750" indent="-285750">
              <a:buSzPts val="1100"/>
            </a:pPr>
            <a:r>
              <a:rPr lang="en-US" dirty="0"/>
              <a:t>Encourage collaboration between students inside and outside the learning environment </a:t>
            </a:r>
          </a:p>
          <a:p>
            <a:pPr marL="285750" indent="-285750">
              <a:buSzPts val="1100"/>
            </a:pPr>
            <a:endParaRPr lang="en-US" dirty="0"/>
          </a:p>
          <a:p>
            <a:pPr marL="285750" indent="-285750">
              <a:buSzPts val="1100"/>
            </a:pPr>
            <a:r>
              <a:rPr lang="en-US" dirty="0"/>
              <a:t>Encourage shared discourse amongst students in shared spaces</a:t>
            </a:r>
          </a:p>
          <a:p>
            <a:pPr marL="285750" indent="-285750">
              <a:buSzPts val="1100"/>
            </a:pPr>
            <a:endParaRPr lang="en-US" dirty="0"/>
          </a:p>
          <a:p>
            <a:pPr marL="285750" indent="-285750">
              <a:buSzPts val="1100"/>
            </a:pPr>
            <a:r>
              <a:rPr lang="en-US" dirty="0"/>
              <a:t>Create a sense of belonging rooted in compassion and empathy</a:t>
            </a:r>
            <a:endParaRPr dirty="0"/>
          </a:p>
        </p:txBody>
      </p:sp>
      <p:pic>
        <p:nvPicPr>
          <p:cNvPr id="5126" name="Picture 6" descr="How to Cultivate Belonging in Online Learning | GOA">
            <a:extLst>
              <a:ext uri="{FF2B5EF4-FFF2-40B4-BE49-F238E27FC236}">
                <a16:creationId xmlns:a16="http://schemas.microsoft.com/office/drawing/2014/main" id="{F82F1620-CA98-4E43-9BC1-F37E5AE34B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2" t="2775" r="2282" b="4168"/>
          <a:stretch/>
        </p:blipFill>
        <p:spPr bwMode="auto">
          <a:xfrm>
            <a:off x="5007429" y="1480856"/>
            <a:ext cx="4090493" cy="28473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177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41"/>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S</a:t>
            </a:r>
            <a:r>
              <a:rPr lang="de" sz="2800" dirty="0"/>
              <a:t>trategy: Less Lecture, More Discussion  </a:t>
            </a:r>
            <a:endParaRPr sz="2800" dirty="0"/>
          </a:p>
        </p:txBody>
      </p:sp>
      <p:sp>
        <p:nvSpPr>
          <p:cNvPr id="1319" name="Google Shape;1319;p41"/>
          <p:cNvSpPr txBox="1">
            <a:spLocks noGrp="1"/>
          </p:cNvSpPr>
          <p:nvPr>
            <p:ph type="body" idx="1"/>
          </p:nvPr>
        </p:nvSpPr>
        <p:spPr>
          <a:xfrm>
            <a:off x="521512" y="1385463"/>
            <a:ext cx="4485917" cy="3221371"/>
          </a:xfrm>
          <a:prstGeom prst="rect">
            <a:avLst/>
          </a:prstGeom>
        </p:spPr>
        <p:txBody>
          <a:bodyPr spcFirstLastPara="1" wrap="square" lIns="91425" tIns="91425" rIns="91425" bIns="91425" anchor="t" anchorCtr="0">
            <a:noAutofit/>
          </a:bodyPr>
          <a:lstStyle/>
          <a:p>
            <a:pPr marL="285750" indent="-285750">
              <a:buSzPts val="1100"/>
            </a:pPr>
            <a:r>
              <a:rPr lang="en-US" dirty="0"/>
              <a:t>Promote more interactions between students and less lecture time</a:t>
            </a:r>
          </a:p>
          <a:p>
            <a:pPr marL="285750" indent="-285750">
              <a:buSzPts val="1100"/>
            </a:pPr>
            <a:endParaRPr lang="en-US" dirty="0"/>
          </a:p>
          <a:p>
            <a:pPr marL="285750" indent="-285750">
              <a:buSzPts val="1100"/>
            </a:pPr>
            <a:r>
              <a:rPr lang="en-US" dirty="0"/>
              <a:t>Promote critical thinking, reflection, and active-learning practices within the course</a:t>
            </a:r>
          </a:p>
          <a:p>
            <a:pPr marL="285750" indent="-285750">
              <a:buSzPts val="1100"/>
            </a:pPr>
            <a:endParaRPr lang="en-US" dirty="0"/>
          </a:p>
          <a:p>
            <a:pPr marL="285750" indent="-285750">
              <a:buSzPts val="1100"/>
            </a:pPr>
            <a:r>
              <a:rPr lang="en-US" dirty="0"/>
              <a:t>Use a flipped classroom model</a:t>
            </a:r>
          </a:p>
          <a:p>
            <a:pPr marL="742950" lvl="1" indent="-285750">
              <a:buSzPts val="1100"/>
            </a:pPr>
            <a:r>
              <a:rPr lang="en-US" dirty="0">
                <a:hlinkClick r:id="rId4"/>
              </a:rPr>
              <a:t>Resource link here</a:t>
            </a:r>
            <a:endParaRPr lang="en-US" dirty="0"/>
          </a:p>
          <a:p>
            <a:pPr marL="742950" lvl="1" indent="-285750">
              <a:buSzPts val="1100"/>
            </a:pPr>
            <a:endParaRPr lang="en-US" dirty="0"/>
          </a:p>
          <a:p>
            <a:pPr marL="285750" indent="-285750">
              <a:buSzPts val="1100"/>
            </a:pPr>
            <a:r>
              <a:rPr lang="en-US" dirty="0"/>
              <a:t>Encourage student-led discussion, including in asynchronous posts</a:t>
            </a:r>
          </a:p>
          <a:p>
            <a:pPr marL="742950" lvl="1" indent="-285750">
              <a:buSzPts val="1100"/>
            </a:pPr>
            <a:r>
              <a:rPr lang="en-US" dirty="0">
                <a:hlinkClick r:id="rId5"/>
              </a:rPr>
              <a:t>Resource link here</a:t>
            </a:r>
            <a:endParaRPr dirty="0"/>
          </a:p>
        </p:txBody>
      </p:sp>
      <p:pic>
        <p:nvPicPr>
          <p:cNvPr id="6148" name="Picture 4" descr="Teaching Strategies Spectrum">
            <a:extLst>
              <a:ext uri="{FF2B5EF4-FFF2-40B4-BE49-F238E27FC236}">
                <a16:creationId xmlns:a16="http://schemas.microsoft.com/office/drawing/2014/main" id="{77A7E6EC-9FC8-48E0-8D31-2C4CAC5E7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223" y="1423701"/>
            <a:ext cx="3477336" cy="2399362"/>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777;p36">
            <a:extLst>
              <a:ext uri="{FF2B5EF4-FFF2-40B4-BE49-F238E27FC236}">
                <a16:creationId xmlns:a16="http://schemas.microsoft.com/office/drawing/2014/main" id="{D145E0C1-9DF4-4E93-8C59-50840A24E80F}"/>
              </a:ext>
            </a:extLst>
          </p:cNvPr>
          <p:cNvSpPr txBox="1">
            <a:spLocks/>
          </p:cNvSpPr>
          <p:nvPr/>
        </p:nvSpPr>
        <p:spPr>
          <a:xfrm>
            <a:off x="5132100" y="3823064"/>
            <a:ext cx="3298800" cy="30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200"/>
              </a:spcBef>
              <a:spcAft>
                <a:spcPts val="120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spcAft>
                <a:spcPts val="1200"/>
              </a:spcAft>
            </a:pPr>
            <a:r>
              <a:rPr lang="en-US" sz="600" dirty="0"/>
              <a:t>Source: UCF. (n.d.) Teaching methods overview [Image]. CC by NC.</a:t>
            </a:r>
            <a:endParaRPr lang="en-US" sz="600" i="1" dirty="0"/>
          </a:p>
        </p:txBody>
      </p:sp>
    </p:spTree>
    <p:custDataLst>
      <p:tags r:id="rId1"/>
    </p:custDataLst>
    <p:extLst>
      <p:ext uri="{BB962C8B-B14F-4D97-AF65-F5344CB8AC3E}">
        <p14:creationId xmlns:p14="http://schemas.microsoft.com/office/powerpoint/2010/main" val="180671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38"/>
          <p:cNvSpPr/>
          <p:nvPr/>
        </p:nvSpPr>
        <p:spPr>
          <a:xfrm>
            <a:off x="2618563" y="1601713"/>
            <a:ext cx="3699900" cy="5928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2683929" y="1671205"/>
            <a:ext cx="3569400" cy="4539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txBox="1">
            <a:spLocks noGrp="1"/>
          </p:cNvSpPr>
          <p:nvPr>
            <p:ph type="title"/>
          </p:nvPr>
        </p:nvSpPr>
        <p:spPr>
          <a:xfrm>
            <a:off x="2618713" y="1671211"/>
            <a:ext cx="3699900" cy="45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dirty="0">
                <a:solidFill>
                  <a:schemeClr val="lt1"/>
                </a:solidFill>
              </a:rPr>
              <a:t>Invitiation to Share</a:t>
            </a:r>
            <a:endParaRPr dirty="0">
              <a:solidFill>
                <a:schemeClr val="lt1"/>
              </a:solidFill>
            </a:endParaRPr>
          </a:p>
        </p:txBody>
      </p:sp>
      <p:sp>
        <p:nvSpPr>
          <p:cNvPr id="1127" name="Google Shape;1127;p38"/>
          <p:cNvSpPr txBox="1">
            <a:spLocks noGrp="1"/>
          </p:cNvSpPr>
          <p:nvPr>
            <p:ph type="subTitle" idx="1"/>
          </p:nvPr>
        </p:nvSpPr>
        <p:spPr>
          <a:xfrm>
            <a:off x="1384663" y="275931"/>
            <a:ext cx="6296297" cy="12428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sz="2400" dirty="0"/>
              <a:t>What strategies or tools from this presentation are you interested in using? </a:t>
            </a:r>
          </a:p>
          <a:p>
            <a:pPr marL="0" lvl="0" indent="0" algn="ctr" rtl="0">
              <a:spcBef>
                <a:spcPts val="0"/>
              </a:spcBef>
              <a:spcAft>
                <a:spcPts val="0"/>
              </a:spcAft>
              <a:buNone/>
            </a:pPr>
            <a:r>
              <a:rPr lang="de" sz="2400" dirty="0"/>
              <a:t>What questions do you have?</a:t>
            </a:r>
            <a:endParaRPr sz="2400" dirty="0"/>
          </a:p>
        </p:txBody>
      </p:sp>
      <p:sp>
        <p:nvSpPr>
          <p:cNvPr id="1128" name="Google Shape;1128;p38"/>
          <p:cNvSpPr/>
          <p:nvPr/>
        </p:nvSpPr>
        <p:spPr>
          <a:xfrm>
            <a:off x="2349500" y="2338350"/>
            <a:ext cx="4444969" cy="3119338"/>
          </a:xfrm>
          <a:custGeom>
            <a:avLst/>
            <a:gdLst/>
            <a:ahLst/>
            <a:cxnLst/>
            <a:rect l="l" t="t" r="r" b="b"/>
            <a:pathLst>
              <a:path w="65771" h="46156" extrusionOk="0">
                <a:moveTo>
                  <a:pt x="35377" y="0"/>
                </a:moveTo>
                <a:cubicBezTo>
                  <a:pt x="32299" y="0"/>
                  <a:pt x="29058" y="1198"/>
                  <a:pt x="26480" y="3883"/>
                </a:cubicBezTo>
                <a:cubicBezTo>
                  <a:pt x="21948" y="8584"/>
                  <a:pt x="21855" y="11631"/>
                  <a:pt x="18844" y="11631"/>
                </a:cubicBezTo>
                <a:cubicBezTo>
                  <a:pt x="18446" y="11631"/>
                  <a:pt x="17996" y="11578"/>
                  <a:pt x="17479" y="11468"/>
                </a:cubicBezTo>
                <a:cubicBezTo>
                  <a:pt x="16336" y="11228"/>
                  <a:pt x="14881" y="11059"/>
                  <a:pt x="13340" y="11059"/>
                </a:cubicBezTo>
                <a:cubicBezTo>
                  <a:pt x="8909" y="11059"/>
                  <a:pt x="3776" y="12458"/>
                  <a:pt x="3370" y="17599"/>
                </a:cubicBezTo>
                <a:cubicBezTo>
                  <a:pt x="2810" y="24517"/>
                  <a:pt x="9454" y="23457"/>
                  <a:pt x="7930" y="28506"/>
                </a:cubicBezTo>
                <a:cubicBezTo>
                  <a:pt x="6406" y="33566"/>
                  <a:pt x="1" y="35137"/>
                  <a:pt x="1239" y="40995"/>
                </a:cubicBezTo>
                <a:cubicBezTo>
                  <a:pt x="2241" y="45689"/>
                  <a:pt x="3885" y="46155"/>
                  <a:pt x="4498" y="46155"/>
                </a:cubicBezTo>
                <a:cubicBezTo>
                  <a:pt x="4650" y="46155"/>
                  <a:pt x="4739" y="46127"/>
                  <a:pt x="4739" y="46127"/>
                </a:cubicBezTo>
                <a:lnTo>
                  <a:pt x="61484" y="46127"/>
                </a:lnTo>
                <a:cubicBezTo>
                  <a:pt x="60949" y="43603"/>
                  <a:pt x="60639" y="41043"/>
                  <a:pt x="60556" y="38471"/>
                </a:cubicBezTo>
                <a:cubicBezTo>
                  <a:pt x="60461" y="34447"/>
                  <a:pt x="65771" y="30375"/>
                  <a:pt x="62866" y="21457"/>
                </a:cubicBezTo>
                <a:cubicBezTo>
                  <a:pt x="59960" y="12539"/>
                  <a:pt x="55531" y="11599"/>
                  <a:pt x="50686" y="11599"/>
                </a:cubicBezTo>
                <a:cubicBezTo>
                  <a:pt x="45840" y="11599"/>
                  <a:pt x="47090" y="7336"/>
                  <a:pt x="43208" y="3217"/>
                </a:cubicBezTo>
                <a:cubicBezTo>
                  <a:pt x="41287" y="1165"/>
                  <a:pt x="38412" y="0"/>
                  <a:pt x="35377" y="0"/>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2349500" y="2338350"/>
            <a:ext cx="4444969" cy="3119338"/>
          </a:xfrm>
          <a:custGeom>
            <a:avLst/>
            <a:gdLst/>
            <a:ahLst/>
            <a:cxnLst/>
            <a:rect l="l" t="t" r="r" b="b"/>
            <a:pathLst>
              <a:path w="65771" h="46156" extrusionOk="0">
                <a:moveTo>
                  <a:pt x="35377" y="0"/>
                </a:moveTo>
                <a:cubicBezTo>
                  <a:pt x="32299" y="0"/>
                  <a:pt x="29058" y="1198"/>
                  <a:pt x="26480" y="3883"/>
                </a:cubicBezTo>
                <a:cubicBezTo>
                  <a:pt x="21948" y="8584"/>
                  <a:pt x="21855" y="11631"/>
                  <a:pt x="18844" y="11631"/>
                </a:cubicBezTo>
                <a:cubicBezTo>
                  <a:pt x="18446" y="11631"/>
                  <a:pt x="17996" y="11578"/>
                  <a:pt x="17479" y="11468"/>
                </a:cubicBezTo>
                <a:cubicBezTo>
                  <a:pt x="16336" y="11228"/>
                  <a:pt x="14881" y="11059"/>
                  <a:pt x="13340" y="11059"/>
                </a:cubicBezTo>
                <a:cubicBezTo>
                  <a:pt x="8909" y="11059"/>
                  <a:pt x="3776" y="12458"/>
                  <a:pt x="3370" y="17599"/>
                </a:cubicBezTo>
                <a:cubicBezTo>
                  <a:pt x="2810" y="24517"/>
                  <a:pt x="9454" y="23457"/>
                  <a:pt x="7930" y="28506"/>
                </a:cubicBezTo>
                <a:cubicBezTo>
                  <a:pt x="6406" y="33566"/>
                  <a:pt x="1" y="35137"/>
                  <a:pt x="1239" y="40995"/>
                </a:cubicBezTo>
                <a:cubicBezTo>
                  <a:pt x="2241" y="45689"/>
                  <a:pt x="3885" y="46155"/>
                  <a:pt x="4498" y="46155"/>
                </a:cubicBezTo>
                <a:cubicBezTo>
                  <a:pt x="4650" y="46155"/>
                  <a:pt x="4739" y="46127"/>
                  <a:pt x="4739" y="46127"/>
                </a:cubicBezTo>
                <a:lnTo>
                  <a:pt x="61484" y="46127"/>
                </a:lnTo>
                <a:cubicBezTo>
                  <a:pt x="60949" y="43603"/>
                  <a:pt x="60639" y="41043"/>
                  <a:pt x="60556" y="38471"/>
                </a:cubicBezTo>
                <a:cubicBezTo>
                  <a:pt x="60461" y="34447"/>
                  <a:pt x="65771" y="30375"/>
                  <a:pt x="62866" y="21457"/>
                </a:cubicBezTo>
                <a:cubicBezTo>
                  <a:pt x="59960" y="12539"/>
                  <a:pt x="55531" y="11599"/>
                  <a:pt x="50686" y="11599"/>
                </a:cubicBezTo>
                <a:cubicBezTo>
                  <a:pt x="45840" y="11599"/>
                  <a:pt x="47090" y="7336"/>
                  <a:pt x="43208" y="3217"/>
                </a:cubicBezTo>
                <a:cubicBezTo>
                  <a:pt x="41287" y="1165"/>
                  <a:pt x="38412" y="0"/>
                  <a:pt x="353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4108482" y="2544478"/>
            <a:ext cx="722660" cy="1042055"/>
          </a:xfrm>
          <a:custGeom>
            <a:avLst/>
            <a:gdLst/>
            <a:ahLst/>
            <a:cxnLst/>
            <a:rect l="l" t="t" r="r" b="b"/>
            <a:pathLst>
              <a:path w="10693" h="15419" extrusionOk="0">
                <a:moveTo>
                  <a:pt x="1" y="0"/>
                </a:moveTo>
                <a:lnTo>
                  <a:pt x="1" y="15419"/>
                </a:lnTo>
                <a:lnTo>
                  <a:pt x="10692" y="15419"/>
                </a:lnTo>
                <a:lnTo>
                  <a:pt x="10692" y="0"/>
                </a:ln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4108482" y="2544478"/>
            <a:ext cx="722660" cy="1042055"/>
          </a:xfrm>
          <a:custGeom>
            <a:avLst/>
            <a:gdLst/>
            <a:ahLst/>
            <a:cxnLst/>
            <a:rect l="l" t="t" r="r" b="b"/>
            <a:pathLst>
              <a:path w="10693" h="15419" extrusionOk="0">
                <a:moveTo>
                  <a:pt x="1" y="0"/>
                </a:moveTo>
                <a:lnTo>
                  <a:pt x="1" y="15419"/>
                </a:lnTo>
                <a:lnTo>
                  <a:pt x="10692" y="15419"/>
                </a:lnTo>
                <a:lnTo>
                  <a:pt x="106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4211479" y="2693295"/>
            <a:ext cx="516668" cy="744354"/>
          </a:xfrm>
          <a:custGeom>
            <a:avLst/>
            <a:gdLst/>
            <a:ahLst/>
            <a:cxnLst/>
            <a:rect l="l" t="t" r="r" b="b"/>
            <a:pathLst>
              <a:path w="7645" h="11014" extrusionOk="0">
                <a:moveTo>
                  <a:pt x="1" y="1"/>
                </a:moveTo>
                <a:lnTo>
                  <a:pt x="1" y="11014"/>
                </a:lnTo>
                <a:lnTo>
                  <a:pt x="7644" y="11014"/>
                </a:lnTo>
                <a:lnTo>
                  <a:pt x="76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3031074" y="3168064"/>
            <a:ext cx="501327" cy="723471"/>
          </a:xfrm>
          <a:custGeom>
            <a:avLst/>
            <a:gdLst/>
            <a:ahLst/>
            <a:cxnLst/>
            <a:rect l="l" t="t" r="r" b="b"/>
            <a:pathLst>
              <a:path w="7418" h="10705" extrusionOk="0">
                <a:moveTo>
                  <a:pt x="0" y="0"/>
                </a:moveTo>
                <a:lnTo>
                  <a:pt x="0" y="10704"/>
                </a:lnTo>
                <a:lnTo>
                  <a:pt x="7418" y="10704"/>
                </a:lnTo>
                <a:lnTo>
                  <a:pt x="7418" y="0"/>
                </a:ln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3031074" y="3168064"/>
            <a:ext cx="501327" cy="723471"/>
          </a:xfrm>
          <a:custGeom>
            <a:avLst/>
            <a:gdLst/>
            <a:ahLst/>
            <a:cxnLst/>
            <a:rect l="l" t="t" r="r" b="b"/>
            <a:pathLst>
              <a:path w="7418" h="10705" extrusionOk="0">
                <a:moveTo>
                  <a:pt x="0" y="0"/>
                </a:moveTo>
                <a:lnTo>
                  <a:pt x="0" y="10704"/>
                </a:lnTo>
                <a:lnTo>
                  <a:pt x="7418" y="10704"/>
                </a:lnTo>
                <a:lnTo>
                  <a:pt x="7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3102645" y="3271060"/>
            <a:ext cx="358187" cy="516668"/>
          </a:xfrm>
          <a:custGeom>
            <a:avLst/>
            <a:gdLst/>
            <a:ahLst/>
            <a:cxnLst/>
            <a:rect l="l" t="t" r="r" b="b"/>
            <a:pathLst>
              <a:path w="5300" h="7645" extrusionOk="0">
                <a:moveTo>
                  <a:pt x="1" y="0"/>
                </a:moveTo>
                <a:lnTo>
                  <a:pt x="1" y="7644"/>
                </a:lnTo>
                <a:lnTo>
                  <a:pt x="5299" y="7644"/>
                </a:lnTo>
                <a:lnTo>
                  <a:pt x="5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5465143" y="3168064"/>
            <a:ext cx="502206" cy="723471"/>
          </a:xfrm>
          <a:custGeom>
            <a:avLst/>
            <a:gdLst/>
            <a:ahLst/>
            <a:cxnLst/>
            <a:rect l="l" t="t" r="r" b="b"/>
            <a:pathLst>
              <a:path w="7431" h="10705" extrusionOk="0">
                <a:moveTo>
                  <a:pt x="1" y="0"/>
                </a:moveTo>
                <a:lnTo>
                  <a:pt x="1" y="10704"/>
                </a:lnTo>
                <a:lnTo>
                  <a:pt x="7430" y="10704"/>
                </a:lnTo>
                <a:lnTo>
                  <a:pt x="7430" y="0"/>
                </a:ln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5465143" y="3168064"/>
            <a:ext cx="502206" cy="723471"/>
          </a:xfrm>
          <a:custGeom>
            <a:avLst/>
            <a:gdLst/>
            <a:ahLst/>
            <a:cxnLst/>
            <a:rect l="l" t="t" r="r" b="b"/>
            <a:pathLst>
              <a:path w="7431" h="10705" extrusionOk="0">
                <a:moveTo>
                  <a:pt x="1" y="0"/>
                </a:moveTo>
                <a:lnTo>
                  <a:pt x="1" y="10704"/>
                </a:lnTo>
                <a:lnTo>
                  <a:pt x="7430" y="10704"/>
                </a:lnTo>
                <a:lnTo>
                  <a:pt x="7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5537592" y="3271060"/>
            <a:ext cx="358120" cy="516668"/>
          </a:xfrm>
          <a:custGeom>
            <a:avLst/>
            <a:gdLst/>
            <a:ahLst/>
            <a:cxnLst/>
            <a:rect l="l" t="t" r="r" b="b"/>
            <a:pathLst>
              <a:path w="5299" h="7645" extrusionOk="0">
                <a:moveTo>
                  <a:pt x="0" y="0"/>
                </a:moveTo>
                <a:lnTo>
                  <a:pt x="0" y="7644"/>
                </a:lnTo>
                <a:lnTo>
                  <a:pt x="5298" y="7644"/>
                </a:lnTo>
                <a:lnTo>
                  <a:pt x="5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4853584" y="4035760"/>
            <a:ext cx="1046110" cy="1223243"/>
          </a:xfrm>
          <a:custGeom>
            <a:avLst/>
            <a:gdLst/>
            <a:ahLst/>
            <a:cxnLst/>
            <a:rect l="l" t="t" r="r" b="b"/>
            <a:pathLst>
              <a:path w="15479" h="18100" extrusionOk="0">
                <a:moveTo>
                  <a:pt x="2724" y="1"/>
                </a:moveTo>
                <a:cubicBezTo>
                  <a:pt x="2553" y="1"/>
                  <a:pt x="2379" y="40"/>
                  <a:pt x="2204" y="127"/>
                </a:cubicBezTo>
                <a:cubicBezTo>
                  <a:pt x="1" y="1234"/>
                  <a:pt x="2549" y="3842"/>
                  <a:pt x="3823" y="5104"/>
                </a:cubicBezTo>
                <a:cubicBezTo>
                  <a:pt x="5613" y="6855"/>
                  <a:pt x="6587" y="7539"/>
                  <a:pt x="6944" y="7539"/>
                </a:cubicBezTo>
                <a:cubicBezTo>
                  <a:pt x="7130" y="7539"/>
                  <a:pt x="7148" y="7352"/>
                  <a:pt x="7026" y="7033"/>
                </a:cubicBezTo>
                <a:lnTo>
                  <a:pt x="6192" y="4878"/>
                </a:lnTo>
                <a:cubicBezTo>
                  <a:pt x="6192" y="4878"/>
                  <a:pt x="4620" y="1"/>
                  <a:pt x="2724" y="1"/>
                </a:cubicBezTo>
                <a:close/>
                <a:moveTo>
                  <a:pt x="9009" y="1289"/>
                </a:moveTo>
                <a:cubicBezTo>
                  <a:pt x="7732" y="1289"/>
                  <a:pt x="7641" y="4006"/>
                  <a:pt x="7609" y="5414"/>
                </a:cubicBezTo>
                <a:cubicBezTo>
                  <a:pt x="7573" y="7897"/>
                  <a:pt x="7752" y="8873"/>
                  <a:pt x="7979" y="8873"/>
                </a:cubicBezTo>
                <a:cubicBezTo>
                  <a:pt x="8055" y="8873"/>
                  <a:pt x="8136" y="8765"/>
                  <a:pt x="8216" y="8569"/>
                </a:cubicBezTo>
                <a:lnTo>
                  <a:pt x="8942" y="6747"/>
                </a:lnTo>
                <a:cubicBezTo>
                  <a:pt x="8942" y="6747"/>
                  <a:pt x="11109" y="2056"/>
                  <a:pt x="9466" y="1389"/>
                </a:cubicBezTo>
                <a:cubicBezTo>
                  <a:pt x="9299" y="1321"/>
                  <a:pt x="9147" y="1289"/>
                  <a:pt x="9009" y="1289"/>
                </a:cubicBezTo>
                <a:close/>
                <a:moveTo>
                  <a:pt x="2335" y="7683"/>
                </a:moveTo>
                <a:cubicBezTo>
                  <a:pt x="1790" y="7683"/>
                  <a:pt x="1355" y="7836"/>
                  <a:pt x="1168" y="8247"/>
                </a:cubicBezTo>
                <a:cubicBezTo>
                  <a:pt x="394" y="9926"/>
                  <a:pt x="3549" y="10176"/>
                  <a:pt x="5097" y="10271"/>
                </a:cubicBezTo>
                <a:cubicBezTo>
                  <a:pt x="5840" y="10317"/>
                  <a:pt x="6449" y="10337"/>
                  <a:pt x="6938" y="10337"/>
                </a:cubicBezTo>
                <a:cubicBezTo>
                  <a:pt x="8624" y="10337"/>
                  <a:pt x="8876" y="10096"/>
                  <a:pt x="8276" y="9819"/>
                </a:cubicBezTo>
                <a:lnTo>
                  <a:pt x="6490" y="9009"/>
                </a:lnTo>
                <a:cubicBezTo>
                  <a:pt x="6490" y="9009"/>
                  <a:pt x="3937" y="7683"/>
                  <a:pt x="2335" y="7683"/>
                </a:cubicBezTo>
                <a:close/>
                <a:moveTo>
                  <a:pt x="12139" y="3854"/>
                </a:moveTo>
                <a:cubicBezTo>
                  <a:pt x="11053" y="3854"/>
                  <a:pt x="10190" y="6127"/>
                  <a:pt x="9752" y="7342"/>
                </a:cubicBezTo>
                <a:cubicBezTo>
                  <a:pt x="8869" y="9776"/>
                  <a:pt x="8741" y="10739"/>
                  <a:pt x="8993" y="10739"/>
                </a:cubicBezTo>
                <a:cubicBezTo>
                  <a:pt x="9064" y="10739"/>
                  <a:pt x="9165" y="10663"/>
                  <a:pt x="9288" y="10521"/>
                </a:cubicBezTo>
                <a:lnTo>
                  <a:pt x="10574" y="9033"/>
                </a:lnTo>
                <a:cubicBezTo>
                  <a:pt x="10574" y="9033"/>
                  <a:pt x="14145" y="5306"/>
                  <a:pt x="12800" y="4140"/>
                </a:cubicBezTo>
                <a:cubicBezTo>
                  <a:pt x="12572" y="3941"/>
                  <a:pt x="12352" y="3854"/>
                  <a:pt x="12139" y="3854"/>
                </a:cubicBezTo>
                <a:close/>
                <a:moveTo>
                  <a:pt x="3652" y="11085"/>
                </a:moveTo>
                <a:cubicBezTo>
                  <a:pt x="2715" y="11085"/>
                  <a:pt x="1915" y="11288"/>
                  <a:pt x="1763" y="11938"/>
                </a:cubicBezTo>
                <a:cubicBezTo>
                  <a:pt x="1498" y="13058"/>
                  <a:pt x="2605" y="13335"/>
                  <a:pt x="3852" y="13335"/>
                </a:cubicBezTo>
                <a:cubicBezTo>
                  <a:pt x="4619" y="13335"/>
                  <a:pt x="5440" y="13230"/>
                  <a:pt x="6025" y="13153"/>
                </a:cubicBezTo>
                <a:cubicBezTo>
                  <a:pt x="9300" y="12688"/>
                  <a:pt x="9871" y="12272"/>
                  <a:pt x="9050" y="12081"/>
                </a:cubicBezTo>
                <a:lnTo>
                  <a:pt x="7133" y="11641"/>
                </a:lnTo>
                <a:cubicBezTo>
                  <a:pt x="7133" y="11641"/>
                  <a:pt x="5203" y="11085"/>
                  <a:pt x="3652" y="11085"/>
                </a:cubicBezTo>
                <a:close/>
                <a:moveTo>
                  <a:pt x="13159" y="8636"/>
                </a:moveTo>
                <a:cubicBezTo>
                  <a:pt x="12354" y="8636"/>
                  <a:pt x="11437" y="10138"/>
                  <a:pt x="10943" y="10974"/>
                </a:cubicBezTo>
                <a:cubicBezTo>
                  <a:pt x="9892" y="12750"/>
                  <a:pt x="9669" y="13454"/>
                  <a:pt x="9892" y="13454"/>
                </a:cubicBezTo>
                <a:cubicBezTo>
                  <a:pt x="9947" y="13454"/>
                  <a:pt x="10029" y="13411"/>
                  <a:pt x="10133" y="13331"/>
                </a:cubicBezTo>
                <a:lnTo>
                  <a:pt x="11324" y="12379"/>
                </a:lnTo>
                <a:cubicBezTo>
                  <a:pt x="11324" y="12379"/>
                  <a:pt x="14598" y="10045"/>
                  <a:pt x="13741" y="8962"/>
                </a:cubicBezTo>
                <a:cubicBezTo>
                  <a:pt x="13560" y="8733"/>
                  <a:pt x="13363" y="8636"/>
                  <a:pt x="13159" y="8636"/>
                </a:cubicBezTo>
                <a:close/>
                <a:moveTo>
                  <a:pt x="5481" y="14107"/>
                </a:moveTo>
                <a:cubicBezTo>
                  <a:pt x="4618" y="14107"/>
                  <a:pt x="3859" y="14285"/>
                  <a:pt x="3739" y="14879"/>
                </a:cubicBezTo>
                <a:cubicBezTo>
                  <a:pt x="3551" y="15778"/>
                  <a:pt x="4383" y="16016"/>
                  <a:pt x="5365" y="16016"/>
                </a:cubicBezTo>
                <a:cubicBezTo>
                  <a:pt x="6061" y="16016"/>
                  <a:pt x="6833" y="15897"/>
                  <a:pt x="7371" y="15808"/>
                </a:cubicBezTo>
                <a:cubicBezTo>
                  <a:pt x="10133" y="15343"/>
                  <a:pt x="10609" y="14974"/>
                  <a:pt x="9907" y="14831"/>
                </a:cubicBezTo>
                <a:lnTo>
                  <a:pt x="8276" y="14498"/>
                </a:lnTo>
                <a:cubicBezTo>
                  <a:pt x="8276" y="14498"/>
                  <a:pt x="6763" y="14107"/>
                  <a:pt x="5481" y="14107"/>
                </a:cubicBezTo>
                <a:close/>
                <a:moveTo>
                  <a:pt x="14051" y="11970"/>
                </a:moveTo>
                <a:cubicBezTo>
                  <a:pt x="13243" y="11970"/>
                  <a:pt x="12318" y="13472"/>
                  <a:pt x="11824" y="14308"/>
                </a:cubicBezTo>
                <a:cubicBezTo>
                  <a:pt x="10775" y="16080"/>
                  <a:pt x="10551" y="16792"/>
                  <a:pt x="10772" y="16792"/>
                </a:cubicBezTo>
                <a:cubicBezTo>
                  <a:pt x="10827" y="16792"/>
                  <a:pt x="10910" y="16748"/>
                  <a:pt x="11014" y="16665"/>
                </a:cubicBezTo>
                <a:lnTo>
                  <a:pt x="12205" y="15712"/>
                </a:lnTo>
                <a:cubicBezTo>
                  <a:pt x="12205" y="15712"/>
                  <a:pt x="15479" y="13391"/>
                  <a:pt x="14634" y="12295"/>
                </a:cubicBezTo>
                <a:cubicBezTo>
                  <a:pt x="14453" y="12066"/>
                  <a:pt x="14256" y="11970"/>
                  <a:pt x="14051" y="11970"/>
                </a:cubicBezTo>
                <a:close/>
                <a:moveTo>
                  <a:pt x="5683" y="16144"/>
                </a:moveTo>
                <a:cubicBezTo>
                  <a:pt x="5048" y="16144"/>
                  <a:pt x="4531" y="16300"/>
                  <a:pt x="4382" y="16760"/>
                </a:cubicBezTo>
                <a:cubicBezTo>
                  <a:pt x="4021" y="17888"/>
                  <a:pt x="5473" y="18100"/>
                  <a:pt x="6767" y="18100"/>
                </a:cubicBezTo>
                <a:cubicBezTo>
                  <a:pt x="7180" y="18100"/>
                  <a:pt x="7578" y="18078"/>
                  <a:pt x="7895" y="18058"/>
                </a:cubicBezTo>
                <a:cubicBezTo>
                  <a:pt x="10693" y="17891"/>
                  <a:pt x="11193" y="17582"/>
                  <a:pt x="10514" y="17356"/>
                </a:cubicBezTo>
                <a:lnTo>
                  <a:pt x="8931" y="16855"/>
                </a:lnTo>
                <a:cubicBezTo>
                  <a:pt x="8931" y="16855"/>
                  <a:pt x="7038" y="16144"/>
                  <a:pt x="5683" y="161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5062821" y="4185118"/>
            <a:ext cx="551270" cy="1260954"/>
          </a:xfrm>
          <a:custGeom>
            <a:avLst/>
            <a:gdLst/>
            <a:ahLst/>
            <a:cxnLst/>
            <a:rect l="l" t="t" r="r" b="b"/>
            <a:pathLst>
              <a:path w="8157" h="18658" fill="none" extrusionOk="0">
                <a:moveTo>
                  <a:pt x="0" y="1"/>
                </a:moveTo>
                <a:cubicBezTo>
                  <a:pt x="0" y="1"/>
                  <a:pt x="4692" y="5716"/>
                  <a:pt x="5811" y="8585"/>
                </a:cubicBezTo>
                <a:cubicBezTo>
                  <a:pt x="7097" y="11883"/>
                  <a:pt x="7978" y="15586"/>
                  <a:pt x="8156" y="18658"/>
                </a:cubicBez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5391950" y="4269596"/>
            <a:ext cx="44267" cy="369406"/>
          </a:xfrm>
          <a:custGeom>
            <a:avLst/>
            <a:gdLst/>
            <a:ahLst/>
            <a:cxnLst/>
            <a:rect l="l" t="t" r="r" b="b"/>
            <a:pathLst>
              <a:path w="655" h="5466" fill="none" extrusionOk="0">
                <a:moveTo>
                  <a:pt x="0" y="5466"/>
                </a:moveTo>
                <a:lnTo>
                  <a:pt x="655"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5455478" y="4455517"/>
            <a:ext cx="159427" cy="309866"/>
          </a:xfrm>
          <a:custGeom>
            <a:avLst/>
            <a:gdLst/>
            <a:ahLst/>
            <a:cxnLst/>
            <a:rect l="l" t="t" r="r" b="b"/>
            <a:pathLst>
              <a:path w="2359" h="4585" fill="none" extrusionOk="0">
                <a:moveTo>
                  <a:pt x="1" y="4584"/>
                </a:moveTo>
                <a:lnTo>
                  <a:pt x="2358"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5098235" y="4651034"/>
            <a:ext cx="333993" cy="68461"/>
          </a:xfrm>
          <a:custGeom>
            <a:avLst/>
            <a:gdLst/>
            <a:ahLst/>
            <a:cxnLst/>
            <a:rect l="l" t="t" r="r" b="b"/>
            <a:pathLst>
              <a:path w="4942" h="1013" fill="none" extrusionOk="0">
                <a:moveTo>
                  <a:pt x="4941" y="1013"/>
                </a:moveTo>
                <a:lnTo>
                  <a:pt x="0"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5518263" y="4716994"/>
            <a:ext cx="196395" cy="224577"/>
          </a:xfrm>
          <a:custGeom>
            <a:avLst/>
            <a:gdLst/>
            <a:ahLst/>
            <a:cxnLst/>
            <a:rect l="l" t="t" r="r" b="b"/>
            <a:pathLst>
              <a:path w="2906" h="3323" fill="none" extrusionOk="0">
                <a:moveTo>
                  <a:pt x="0" y="3323"/>
                </a:moveTo>
                <a:lnTo>
                  <a:pt x="2906"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5239010" y="4865068"/>
            <a:ext cx="251948" cy="2501"/>
          </a:xfrm>
          <a:custGeom>
            <a:avLst/>
            <a:gdLst/>
            <a:ahLst/>
            <a:cxnLst/>
            <a:rect l="l" t="t" r="r" b="b"/>
            <a:pathLst>
              <a:path w="3728" h="37" fill="none" extrusionOk="0">
                <a:moveTo>
                  <a:pt x="3728" y="36"/>
                </a:moveTo>
                <a:lnTo>
                  <a:pt x="1"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5346062" y="5050921"/>
            <a:ext cx="193151" cy="7366"/>
          </a:xfrm>
          <a:custGeom>
            <a:avLst/>
            <a:gdLst/>
            <a:ahLst/>
            <a:cxnLst/>
            <a:rect l="l" t="t" r="r" b="b"/>
            <a:pathLst>
              <a:path w="2858" h="109" fill="none" extrusionOk="0">
                <a:moveTo>
                  <a:pt x="2858" y="1"/>
                </a:moveTo>
                <a:lnTo>
                  <a:pt x="0" y="108"/>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5578615" y="5029227"/>
            <a:ext cx="103874" cy="137666"/>
          </a:xfrm>
          <a:custGeom>
            <a:avLst/>
            <a:gdLst/>
            <a:ahLst/>
            <a:cxnLst/>
            <a:rect l="l" t="t" r="r" b="b"/>
            <a:pathLst>
              <a:path w="1537" h="2037" fill="none" extrusionOk="0">
                <a:moveTo>
                  <a:pt x="0" y="2036"/>
                </a:moveTo>
                <a:lnTo>
                  <a:pt x="1536"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5360524" y="5207037"/>
            <a:ext cx="226199" cy="11354"/>
          </a:xfrm>
          <a:custGeom>
            <a:avLst/>
            <a:gdLst/>
            <a:ahLst/>
            <a:cxnLst/>
            <a:rect l="l" t="t" r="r" b="b"/>
            <a:pathLst>
              <a:path w="3347" h="168" fill="none" extrusionOk="0">
                <a:moveTo>
                  <a:pt x="3346" y="167"/>
                </a:moveTo>
                <a:lnTo>
                  <a:pt x="1"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5725878" y="4417873"/>
            <a:ext cx="820789" cy="895401"/>
          </a:xfrm>
          <a:custGeom>
            <a:avLst/>
            <a:gdLst/>
            <a:ahLst/>
            <a:cxnLst/>
            <a:rect l="l" t="t" r="r" b="b"/>
            <a:pathLst>
              <a:path w="12145" h="13249" extrusionOk="0">
                <a:moveTo>
                  <a:pt x="8332" y="0"/>
                </a:moveTo>
                <a:cubicBezTo>
                  <a:pt x="7104" y="0"/>
                  <a:pt x="6986" y="2238"/>
                  <a:pt x="6953" y="3403"/>
                </a:cubicBezTo>
                <a:cubicBezTo>
                  <a:pt x="6891" y="5486"/>
                  <a:pt x="7051" y="6303"/>
                  <a:pt x="7272" y="6303"/>
                </a:cubicBezTo>
                <a:cubicBezTo>
                  <a:pt x="7344" y="6303"/>
                  <a:pt x="7422" y="6216"/>
                  <a:pt x="7501" y="6058"/>
                </a:cubicBezTo>
                <a:lnTo>
                  <a:pt x="8227" y="4558"/>
                </a:lnTo>
                <a:cubicBezTo>
                  <a:pt x="8227" y="4558"/>
                  <a:pt x="10406" y="712"/>
                  <a:pt x="8799" y="93"/>
                </a:cubicBezTo>
                <a:cubicBezTo>
                  <a:pt x="8628" y="29"/>
                  <a:pt x="8473" y="0"/>
                  <a:pt x="8332" y="0"/>
                </a:cubicBezTo>
                <a:close/>
                <a:moveTo>
                  <a:pt x="11052" y="4087"/>
                </a:moveTo>
                <a:cubicBezTo>
                  <a:pt x="10322" y="4087"/>
                  <a:pt x="9247" y="5016"/>
                  <a:pt x="8644" y="5558"/>
                </a:cubicBezTo>
                <a:cubicBezTo>
                  <a:pt x="7129" y="6921"/>
                  <a:pt x="6771" y="7479"/>
                  <a:pt x="7053" y="7479"/>
                </a:cubicBezTo>
                <a:cubicBezTo>
                  <a:pt x="7103" y="7479"/>
                  <a:pt x="7174" y="7462"/>
                  <a:pt x="7263" y="7427"/>
                </a:cubicBezTo>
                <a:lnTo>
                  <a:pt x="8585" y="6927"/>
                </a:lnTo>
                <a:cubicBezTo>
                  <a:pt x="8585" y="6927"/>
                  <a:pt x="12145" y="5772"/>
                  <a:pt x="11692" y="4570"/>
                </a:cubicBezTo>
                <a:cubicBezTo>
                  <a:pt x="11560" y="4223"/>
                  <a:pt x="11332" y="4087"/>
                  <a:pt x="11052" y="4087"/>
                </a:cubicBezTo>
                <a:close/>
                <a:moveTo>
                  <a:pt x="4175" y="3492"/>
                </a:moveTo>
                <a:cubicBezTo>
                  <a:pt x="4114" y="3492"/>
                  <a:pt x="4052" y="3502"/>
                  <a:pt x="3989" y="3522"/>
                </a:cubicBezTo>
                <a:cubicBezTo>
                  <a:pt x="2703" y="3939"/>
                  <a:pt x="4132" y="5748"/>
                  <a:pt x="4834" y="6618"/>
                </a:cubicBezTo>
                <a:cubicBezTo>
                  <a:pt x="5873" y="7883"/>
                  <a:pt x="6425" y="8375"/>
                  <a:pt x="6611" y="8375"/>
                </a:cubicBezTo>
                <a:cubicBezTo>
                  <a:pt x="6698" y="8375"/>
                  <a:pt x="6705" y="8268"/>
                  <a:pt x="6644" y="8082"/>
                </a:cubicBezTo>
                <a:lnTo>
                  <a:pt x="6191" y="6737"/>
                </a:lnTo>
                <a:cubicBezTo>
                  <a:pt x="6191" y="6737"/>
                  <a:pt x="5303" y="3492"/>
                  <a:pt x="4175" y="3492"/>
                </a:cubicBezTo>
                <a:close/>
                <a:moveTo>
                  <a:pt x="11020" y="6975"/>
                </a:moveTo>
                <a:cubicBezTo>
                  <a:pt x="10299" y="6975"/>
                  <a:pt x="9288" y="7385"/>
                  <a:pt x="8668" y="7641"/>
                </a:cubicBezTo>
                <a:cubicBezTo>
                  <a:pt x="6526" y="8556"/>
                  <a:pt x="6152" y="8964"/>
                  <a:pt x="6702" y="8964"/>
                </a:cubicBezTo>
                <a:cubicBezTo>
                  <a:pt x="6718" y="8964"/>
                  <a:pt x="6734" y="8964"/>
                  <a:pt x="6751" y="8963"/>
                </a:cubicBezTo>
                <a:lnTo>
                  <a:pt x="8168" y="8915"/>
                </a:lnTo>
                <a:cubicBezTo>
                  <a:pt x="8168" y="8915"/>
                  <a:pt x="8205" y="8916"/>
                  <a:pt x="8273" y="8916"/>
                </a:cubicBezTo>
                <a:cubicBezTo>
                  <a:pt x="8878" y="8916"/>
                  <a:pt x="11903" y="8858"/>
                  <a:pt x="11871" y="7701"/>
                </a:cubicBezTo>
                <a:cubicBezTo>
                  <a:pt x="11856" y="7160"/>
                  <a:pt x="11504" y="6975"/>
                  <a:pt x="11020" y="6975"/>
                </a:cubicBezTo>
                <a:close/>
                <a:moveTo>
                  <a:pt x="2607" y="5583"/>
                </a:moveTo>
                <a:cubicBezTo>
                  <a:pt x="2501" y="5583"/>
                  <a:pt x="2397" y="5609"/>
                  <a:pt x="2298" y="5665"/>
                </a:cubicBezTo>
                <a:cubicBezTo>
                  <a:pt x="1131" y="6320"/>
                  <a:pt x="2882" y="7808"/>
                  <a:pt x="3751" y="8523"/>
                </a:cubicBezTo>
                <a:cubicBezTo>
                  <a:pt x="4966" y="9512"/>
                  <a:pt x="5600" y="9900"/>
                  <a:pt x="5810" y="9900"/>
                </a:cubicBezTo>
                <a:cubicBezTo>
                  <a:pt x="5921" y="9900"/>
                  <a:pt x="5913" y="9791"/>
                  <a:pt x="5810" y="9606"/>
                </a:cubicBezTo>
                <a:lnTo>
                  <a:pt x="5108" y="8368"/>
                </a:lnTo>
                <a:cubicBezTo>
                  <a:pt x="5108" y="8368"/>
                  <a:pt x="3711" y="5583"/>
                  <a:pt x="2607" y="5583"/>
                </a:cubicBezTo>
                <a:close/>
                <a:moveTo>
                  <a:pt x="8813" y="9857"/>
                </a:moveTo>
                <a:cubicBezTo>
                  <a:pt x="8310" y="9857"/>
                  <a:pt x="7720" y="9976"/>
                  <a:pt x="7323" y="10058"/>
                </a:cubicBezTo>
                <a:cubicBezTo>
                  <a:pt x="5501" y="10451"/>
                  <a:pt x="5191" y="10713"/>
                  <a:pt x="5668" y="10797"/>
                </a:cubicBezTo>
                <a:lnTo>
                  <a:pt x="6763" y="10963"/>
                </a:lnTo>
                <a:cubicBezTo>
                  <a:pt x="6763" y="10963"/>
                  <a:pt x="7613" y="11141"/>
                  <a:pt x="8411" y="11141"/>
                </a:cubicBezTo>
                <a:cubicBezTo>
                  <a:pt x="9073" y="11141"/>
                  <a:pt x="9700" y="11019"/>
                  <a:pt x="9775" y="10570"/>
                </a:cubicBezTo>
                <a:cubicBezTo>
                  <a:pt x="9858" y="10015"/>
                  <a:pt x="9394" y="9857"/>
                  <a:pt x="8813" y="9857"/>
                </a:cubicBezTo>
                <a:close/>
                <a:moveTo>
                  <a:pt x="1973" y="8079"/>
                </a:moveTo>
                <a:cubicBezTo>
                  <a:pt x="1879" y="8079"/>
                  <a:pt x="1789" y="8102"/>
                  <a:pt x="1703" y="8153"/>
                </a:cubicBezTo>
                <a:cubicBezTo>
                  <a:pt x="738" y="8737"/>
                  <a:pt x="2251" y="9951"/>
                  <a:pt x="3001" y="10535"/>
                </a:cubicBezTo>
                <a:cubicBezTo>
                  <a:pt x="4040" y="11343"/>
                  <a:pt x="4586" y="11658"/>
                  <a:pt x="4769" y="11658"/>
                </a:cubicBezTo>
                <a:cubicBezTo>
                  <a:pt x="4869" y="11658"/>
                  <a:pt x="4860" y="11564"/>
                  <a:pt x="4763" y="11404"/>
                </a:cubicBezTo>
                <a:lnTo>
                  <a:pt x="4144" y="10380"/>
                </a:lnTo>
                <a:cubicBezTo>
                  <a:pt x="4144" y="10380"/>
                  <a:pt x="2905" y="8079"/>
                  <a:pt x="1973" y="8079"/>
                </a:cubicBezTo>
                <a:close/>
                <a:moveTo>
                  <a:pt x="1245" y="9378"/>
                </a:moveTo>
                <a:cubicBezTo>
                  <a:pt x="1170" y="9378"/>
                  <a:pt x="1097" y="9393"/>
                  <a:pt x="1024" y="9427"/>
                </a:cubicBezTo>
                <a:cubicBezTo>
                  <a:pt x="0" y="9892"/>
                  <a:pt x="1369" y="11273"/>
                  <a:pt x="2060" y="11928"/>
                </a:cubicBezTo>
                <a:cubicBezTo>
                  <a:pt x="3034" y="12862"/>
                  <a:pt x="3545" y="13228"/>
                  <a:pt x="3714" y="13228"/>
                </a:cubicBezTo>
                <a:cubicBezTo>
                  <a:pt x="3800" y="13228"/>
                  <a:pt x="3799" y="13135"/>
                  <a:pt x="3727" y="12975"/>
                </a:cubicBezTo>
                <a:lnTo>
                  <a:pt x="3203" y="11892"/>
                </a:lnTo>
                <a:lnTo>
                  <a:pt x="3215" y="11892"/>
                </a:lnTo>
                <a:cubicBezTo>
                  <a:pt x="3215" y="11892"/>
                  <a:pt x="2183" y="9378"/>
                  <a:pt x="1245" y="9378"/>
                </a:cubicBezTo>
                <a:close/>
                <a:moveTo>
                  <a:pt x="7484" y="11970"/>
                </a:moveTo>
                <a:cubicBezTo>
                  <a:pt x="6980" y="11970"/>
                  <a:pt x="6387" y="12089"/>
                  <a:pt x="5989" y="12178"/>
                </a:cubicBezTo>
                <a:cubicBezTo>
                  <a:pt x="4167" y="12571"/>
                  <a:pt x="3858" y="12833"/>
                  <a:pt x="4334" y="12904"/>
                </a:cubicBezTo>
                <a:lnTo>
                  <a:pt x="5429" y="13071"/>
                </a:lnTo>
                <a:cubicBezTo>
                  <a:pt x="5429" y="13071"/>
                  <a:pt x="6279" y="13248"/>
                  <a:pt x="7077" y="13248"/>
                </a:cubicBezTo>
                <a:cubicBezTo>
                  <a:pt x="7739" y="13248"/>
                  <a:pt x="8366" y="13126"/>
                  <a:pt x="8442" y="12678"/>
                </a:cubicBezTo>
                <a:cubicBezTo>
                  <a:pt x="8531" y="12129"/>
                  <a:pt x="8066" y="11970"/>
                  <a:pt x="7484" y="119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5865099" y="4524721"/>
            <a:ext cx="410429" cy="924596"/>
          </a:xfrm>
          <a:custGeom>
            <a:avLst/>
            <a:gdLst/>
            <a:ahLst/>
            <a:cxnLst/>
            <a:rect l="l" t="t" r="r" b="b"/>
            <a:pathLst>
              <a:path w="6073" h="13681" fill="none" extrusionOk="0">
                <a:moveTo>
                  <a:pt x="6072" y="0"/>
                </a:moveTo>
                <a:cubicBezTo>
                  <a:pt x="6072" y="0"/>
                  <a:pt x="5334" y="5310"/>
                  <a:pt x="4358" y="7323"/>
                </a:cubicBezTo>
                <a:cubicBezTo>
                  <a:pt x="3239" y="9620"/>
                  <a:pt x="1548" y="12073"/>
                  <a:pt x="0" y="13680"/>
                </a:cubicBez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6195782" y="4765316"/>
            <a:ext cx="218156" cy="158549"/>
          </a:xfrm>
          <a:custGeom>
            <a:avLst/>
            <a:gdLst/>
            <a:ahLst/>
            <a:cxnLst/>
            <a:rect l="l" t="t" r="r" b="b"/>
            <a:pathLst>
              <a:path w="3228" h="2346" fill="none" extrusionOk="0">
                <a:moveTo>
                  <a:pt x="0" y="2346"/>
                </a:moveTo>
                <a:lnTo>
                  <a:pt x="3227"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6159558" y="4951169"/>
            <a:ext cx="243094" cy="67650"/>
          </a:xfrm>
          <a:custGeom>
            <a:avLst/>
            <a:gdLst/>
            <a:ahLst/>
            <a:cxnLst/>
            <a:rect l="l" t="t" r="r" b="b"/>
            <a:pathLst>
              <a:path w="3597" h="1001" fill="none" extrusionOk="0">
                <a:moveTo>
                  <a:pt x="1" y="1001"/>
                </a:moveTo>
                <a:lnTo>
                  <a:pt x="3596"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6044532" y="4773358"/>
            <a:ext cx="128001" cy="210857"/>
          </a:xfrm>
          <a:custGeom>
            <a:avLst/>
            <a:gdLst/>
            <a:ahLst/>
            <a:cxnLst/>
            <a:rect l="l" t="t" r="r" b="b"/>
            <a:pathLst>
              <a:path w="1894" h="3120" fill="none" extrusionOk="0">
                <a:moveTo>
                  <a:pt x="1893" y="3120"/>
                </a:moveTo>
                <a:lnTo>
                  <a:pt x="0"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6096841" y="5133034"/>
            <a:ext cx="215656" cy="5677"/>
          </a:xfrm>
          <a:custGeom>
            <a:avLst/>
            <a:gdLst/>
            <a:ahLst/>
            <a:cxnLst/>
            <a:rect l="l" t="t" r="r" b="b"/>
            <a:pathLst>
              <a:path w="3191" h="84" fill="none" extrusionOk="0">
                <a:moveTo>
                  <a:pt x="0" y="84"/>
                </a:moveTo>
                <a:lnTo>
                  <a:pt x="3191"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5999454" y="4952791"/>
            <a:ext cx="123135" cy="135233"/>
          </a:xfrm>
          <a:custGeom>
            <a:avLst/>
            <a:gdLst/>
            <a:ahLst/>
            <a:cxnLst/>
            <a:rect l="l" t="t" r="r" b="b"/>
            <a:pathLst>
              <a:path w="1822" h="2001" fill="none" extrusionOk="0">
                <a:moveTo>
                  <a:pt x="1822" y="2001"/>
                </a:moveTo>
                <a:lnTo>
                  <a:pt x="0"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5949578" y="5104852"/>
            <a:ext cx="99819" cy="99076"/>
          </a:xfrm>
          <a:custGeom>
            <a:avLst/>
            <a:gdLst/>
            <a:ahLst/>
            <a:cxnLst/>
            <a:rect l="l" t="t" r="r" b="b"/>
            <a:pathLst>
              <a:path w="1477" h="1466" fill="none" extrusionOk="0">
                <a:moveTo>
                  <a:pt x="1477" y="1465"/>
                </a:moveTo>
                <a:lnTo>
                  <a:pt x="0"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6006685" y="5269822"/>
            <a:ext cx="124014" cy="12908"/>
          </a:xfrm>
          <a:custGeom>
            <a:avLst/>
            <a:gdLst/>
            <a:ahLst/>
            <a:cxnLst/>
            <a:rect l="l" t="t" r="r" b="b"/>
            <a:pathLst>
              <a:path w="1835" h="191" fill="none" extrusionOk="0">
                <a:moveTo>
                  <a:pt x="1" y="191"/>
                </a:moveTo>
                <a:lnTo>
                  <a:pt x="1834"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5877129" y="5186154"/>
            <a:ext cx="105496" cy="125568"/>
          </a:xfrm>
          <a:custGeom>
            <a:avLst/>
            <a:gdLst/>
            <a:ahLst/>
            <a:cxnLst/>
            <a:rect l="l" t="t" r="r" b="b"/>
            <a:pathLst>
              <a:path w="1561" h="1858" fill="none" extrusionOk="0">
                <a:moveTo>
                  <a:pt x="1560" y="1858"/>
                </a:moveTo>
                <a:lnTo>
                  <a:pt x="1"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2403431" y="4036368"/>
            <a:ext cx="1046921" cy="1222297"/>
          </a:xfrm>
          <a:custGeom>
            <a:avLst/>
            <a:gdLst/>
            <a:ahLst/>
            <a:cxnLst/>
            <a:rect l="l" t="t" r="r" b="b"/>
            <a:pathLst>
              <a:path w="15491" h="18086" extrusionOk="0">
                <a:moveTo>
                  <a:pt x="2732" y="1"/>
                </a:moveTo>
                <a:cubicBezTo>
                  <a:pt x="2558" y="1"/>
                  <a:pt x="2381" y="41"/>
                  <a:pt x="2203" y="130"/>
                </a:cubicBezTo>
                <a:cubicBezTo>
                  <a:pt x="0" y="1225"/>
                  <a:pt x="2548" y="3845"/>
                  <a:pt x="3822" y="5095"/>
                </a:cubicBezTo>
                <a:cubicBezTo>
                  <a:pt x="5609" y="6851"/>
                  <a:pt x="6583" y="7532"/>
                  <a:pt x="6941" y="7532"/>
                </a:cubicBezTo>
                <a:cubicBezTo>
                  <a:pt x="7130" y="7532"/>
                  <a:pt x="7148" y="7344"/>
                  <a:pt x="7025" y="7024"/>
                </a:cubicBezTo>
                <a:lnTo>
                  <a:pt x="6203" y="4869"/>
                </a:lnTo>
                <a:cubicBezTo>
                  <a:pt x="6203" y="4869"/>
                  <a:pt x="4634" y="1"/>
                  <a:pt x="2732" y="1"/>
                </a:cubicBezTo>
                <a:close/>
                <a:moveTo>
                  <a:pt x="9009" y="1280"/>
                </a:moveTo>
                <a:cubicBezTo>
                  <a:pt x="7731" y="1280"/>
                  <a:pt x="7642" y="3997"/>
                  <a:pt x="7620" y="5405"/>
                </a:cubicBezTo>
                <a:cubicBezTo>
                  <a:pt x="7585" y="7888"/>
                  <a:pt x="7763" y="8864"/>
                  <a:pt x="7986" y="8864"/>
                </a:cubicBezTo>
                <a:cubicBezTo>
                  <a:pt x="8060" y="8864"/>
                  <a:pt x="8138" y="8756"/>
                  <a:pt x="8216" y="8560"/>
                </a:cubicBezTo>
                <a:lnTo>
                  <a:pt x="8942" y="6738"/>
                </a:lnTo>
                <a:cubicBezTo>
                  <a:pt x="8942" y="6738"/>
                  <a:pt x="11121" y="2047"/>
                  <a:pt x="9466" y="1380"/>
                </a:cubicBezTo>
                <a:cubicBezTo>
                  <a:pt x="9299" y="1312"/>
                  <a:pt x="9147" y="1280"/>
                  <a:pt x="9009" y="1280"/>
                </a:cubicBezTo>
                <a:close/>
                <a:moveTo>
                  <a:pt x="2330" y="7669"/>
                </a:moveTo>
                <a:cubicBezTo>
                  <a:pt x="1789" y="7669"/>
                  <a:pt x="1356" y="7821"/>
                  <a:pt x="1167" y="8226"/>
                </a:cubicBezTo>
                <a:cubicBezTo>
                  <a:pt x="393" y="9917"/>
                  <a:pt x="3548" y="10167"/>
                  <a:pt x="5096" y="10262"/>
                </a:cubicBezTo>
                <a:cubicBezTo>
                  <a:pt x="5840" y="10308"/>
                  <a:pt x="6448" y="10328"/>
                  <a:pt x="6937" y="10328"/>
                </a:cubicBezTo>
                <a:cubicBezTo>
                  <a:pt x="8623" y="10328"/>
                  <a:pt x="8875" y="10087"/>
                  <a:pt x="8275" y="9810"/>
                </a:cubicBezTo>
                <a:lnTo>
                  <a:pt x="6489" y="9000"/>
                </a:lnTo>
                <a:cubicBezTo>
                  <a:pt x="6489" y="9000"/>
                  <a:pt x="3933" y="7669"/>
                  <a:pt x="2330" y="7669"/>
                </a:cubicBezTo>
                <a:close/>
                <a:moveTo>
                  <a:pt x="12150" y="3845"/>
                </a:moveTo>
                <a:cubicBezTo>
                  <a:pt x="11061" y="3845"/>
                  <a:pt x="10190" y="6118"/>
                  <a:pt x="9752" y="7333"/>
                </a:cubicBezTo>
                <a:cubicBezTo>
                  <a:pt x="8878" y="9767"/>
                  <a:pt x="8752" y="10730"/>
                  <a:pt x="8998" y="10730"/>
                </a:cubicBezTo>
                <a:cubicBezTo>
                  <a:pt x="9068" y="10730"/>
                  <a:pt x="9167" y="10654"/>
                  <a:pt x="9287" y="10512"/>
                </a:cubicBezTo>
                <a:lnTo>
                  <a:pt x="10573" y="9024"/>
                </a:lnTo>
                <a:cubicBezTo>
                  <a:pt x="10573" y="9024"/>
                  <a:pt x="14157" y="5297"/>
                  <a:pt x="12811" y="4131"/>
                </a:cubicBezTo>
                <a:cubicBezTo>
                  <a:pt x="12584" y="3932"/>
                  <a:pt x="12363" y="3845"/>
                  <a:pt x="12150" y="3845"/>
                </a:cubicBezTo>
                <a:close/>
                <a:moveTo>
                  <a:pt x="3675" y="11073"/>
                </a:moveTo>
                <a:cubicBezTo>
                  <a:pt x="2730" y="11073"/>
                  <a:pt x="1920" y="11276"/>
                  <a:pt x="1762" y="11929"/>
                </a:cubicBezTo>
                <a:cubicBezTo>
                  <a:pt x="1503" y="13047"/>
                  <a:pt x="2620" y="13322"/>
                  <a:pt x="3871" y="13322"/>
                </a:cubicBezTo>
                <a:cubicBezTo>
                  <a:pt x="4632" y="13322"/>
                  <a:pt x="5444" y="13220"/>
                  <a:pt x="6025" y="13144"/>
                </a:cubicBezTo>
                <a:cubicBezTo>
                  <a:pt x="9299" y="12679"/>
                  <a:pt x="9883" y="12263"/>
                  <a:pt x="9049" y="12060"/>
                </a:cubicBezTo>
                <a:lnTo>
                  <a:pt x="7144" y="11620"/>
                </a:lnTo>
                <a:cubicBezTo>
                  <a:pt x="7144" y="11620"/>
                  <a:pt x="5227" y="11073"/>
                  <a:pt x="3675" y="11073"/>
                </a:cubicBezTo>
                <a:close/>
                <a:moveTo>
                  <a:pt x="13163" y="8627"/>
                </a:moveTo>
                <a:cubicBezTo>
                  <a:pt x="12361" y="8627"/>
                  <a:pt x="11436" y="10127"/>
                  <a:pt x="10942" y="10953"/>
                </a:cubicBezTo>
                <a:cubicBezTo>
                  <a:pt x="9896" y="12732"/>
                  <a:pt x="9670" y="13439"/>
                  <a:pt x="9889" y="13439"/>
                </a:cubicBezTo>
                <a:cubicBezTo>
                  <a:pt x="9944" y="13439"/>
                  <a:pt x="10027" y="13394"/>
                  <a:pt x="10133" y="13310"/>
                </a:cubicBezTo>
                <a:lnTo>
                  <a:pt x="11323" y="12370"/>
                </a:lnTo>
                <a:cubicBezTo>
                  <a:pt x="11323" y="12370"/>
                  <a:pt x="14597" y="10036"/>
                  <a:pt x="13740" y="8953"/>
                </a:cubicBezTo>
                <a:cubicBezTo>
                  <a:pt x="13562" y="8724"/>
                  <a:pt x="13366" y="8627"/>
                  <a:pt x="13163" y="8627"/>
                </a:cubicBezTo>
                <a:close/>
                <a:moveTo>
                  <a:pt x="5486" y="14098"/>
                </a:moveTo>
                <a:cubicBezTo>
                  <a:pt x="4623" y="14098"/>
                  <a:pt x="3864" y="14276"/>
                  <a:pt x="3739" y="14870"/>
                </a:cubicBezTo>
                <a:cubicBezTo>
                  <a:pt x="3559" y="15765"/>
                  <a:pt x="4380" y="16005"/>
                  <a:pt x="5354" y="16005"/>
                </a:cubicBezTo>
                <a:cubicBezTo>
                  <a:pt x="6052" y="16005"/>
                  <a:pt x="6828" y="15881"/>
                  <a:pt x="7370" y="15787"/>
                </a:cubicBezTo>
                <a:cubicBezTo>
                  <a:pt x="10133" y="15334"/>
                  <a:pt x="10609" y="14965"/>
                  <a:pt x="9906" y="14810"/>
                </a:cubicBezTo>
                <a:lnTo>
                  <a:pt x="8275" y="14489"/>
                </a:lnTo>
                <a:cubicBezTo>
                  <a:pt x="8275" y="14489"/>
                  <a:pt x="6767" y="14098"/>
                  <a:pt x="5486" y="14098"/>
                </a:cubicBezTo>
                <a:close/>
                <a:moveTo>
                  <a:pt x="14050" y="11961"/>
                </a:moveTo>
                <a:cubicBezTo>
                  <a:pt x="13243" y="11961"/>
                  <a:pt x="12319" y="13461"/>
                  <a:pt x="11835" y="14287"/>
                </a:cubicBezTo>
                <a:cubicBezTo>
                  <a:pt x="10784" y="16073"/>
                  <a:pt x="10561" y="16779"/>
                  <a:pt x="10785" y="16779"/>
                </a:cubicBezTo>
                <a:cubicBezTo>
                  <a:pt x="10840" y="16779"/>
                  <a:pt x="10922" y="16736"/>
                  <a:pt x="11026" y="16656"/>
                </a:cubicBezTo>
                <a:lnTo>
                  <a:pt x="12216" y="15703"/>
                </a:lnTo>
                <a:cubicBezTo>
                  <a:pt x="12216" y="15703"/>
                  <a:pt x="15490" y="13370"/>
                  <a:pt x="14633" y="12286"/>
                </a:cubicBezTo>
                <a:cubicBezTo>
                  <a:pt x="14452" y="12057"/>
                  <a:pt x="14255" y="11961"/>
                  <a:pt x="14050" y="11961"/>
                </a:cubicBezTo>
                <a:close/>
                <a:moveTo>
                  <a:pt x="5675" y="16131"/>
                </a:moveTo>
                <a:cubicBezTo>
                  <a:pt x="5043" y="16131"/>
                  <a:pt x="4529" y="16286"/>
                  <a:pt x="4382" y="16739"/>
                </a:cubicBezTo>
                <a:cubicBezTo>
                  <a:pt x="4019" y="17883"/>
                  <a:pt x="5490" y="18086"/>
                  <a:pt x="6790" y="18086"/>
                </a:cubicBezTo>
                <a:cubicBezTo>
                  <a:pt x="7195" y="18086"/>
                  <a:pt x="7583" y="18066"/>
                  <a:pt x="7894" y="18049"/>
                </a:cubicBezTo>
                <a:cubicBezTo>
                  <a:pt x="10692" y="17882"/>
                  <a:pt x="11204" y="17561"/>
                  <a:pt x="10525" y="17347"/>
                </a:cubicBezTo>
                <a:lnTo>
                  <a:pt x="8942" y="16846"/>
                </a:lnTo>
                <a:cubicBezTo>
                  <a:pt x="8942" y="16846"/>
                  <a:pt x="7034" y="16131"/>
                  <a:pt x="5675" y="16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2612601" y="4185118"/>
            <a:ext cx="551270" cy="1260954"/>
          </a:xfrm>
          <a:custGeom>
            <a:avLst/>
            <a:gdLst/>
            <a:ahLst/>
            <a:cxnLst/>
            <a:rect l="l" t="t" r="r" b="b"/>
            <a:pathLst>
              <a:path w="8157" h="18658" fill="none" extrusionOk="0">
                <a:moveTo>
                  <a:pt x="1" y="1"/>
                </a:moveTo>
                <a:cubicBezTo>
                  <a:pt x="1" y="1"/>
                  <a:pt x="4692" y="5716"/>
                  <a:pt x="5823" y="8585"/>
                </a:cubicBezTo>
                <a:cubicBezTo>
                  <a:pt x="7109" y="11883"/>
                  <a:pt x="7990" y="15586"/>
                  <a:pt x="8157" y="18658"/>
                </a:cubicBez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2942541" y="4269596"/>
            <a:ext cx="44334" cy="369406"/>
          </a:xfrm>
          <a:custGeom>
            <a:avLst/>
            <a:gdLst/>
            <a:ahLst/>
            <a:cxnLst/>
            <a:rect l="l" t="t" r="r" b="b"/>
            <a:pathLst>
              <a:path w="656" h="5466" fill="none" extrusionOk="0">
                <a:moveTo>
                  <a:pt x="1" y="5466"/>
                </a:moveTo>
                <a:lnTo>
                  <a:pt x="655"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3006136" y="4455517"/>
            <a:ext cx="159360" cy="309866"/>
          </a:xfrm>
          <a:custGeom>
            <a:avLst/>
            <a:gdLst/>
            <a:ahLst/>
            <a:cxnLst/>
            <a:rect l="l" t="t" r="r" b="b"/>
            <a:pathLst>
              <a:path w="2358" h="4585" fill="none" extrusionOk="0">
                <a:moveTo>
                  <a:pt x="0" y="4584"/>
                </a:moveTo>
                <a:lnTo>
                  <a:pt x="2358"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2648014" y="4651034"/>
            <a:ext cx="334804" cy="68461"/>
          </a:xfrm>
          <a:custGeom>
            <a:avLst/>
            <a:gdLst/>
            <a:ahLst/>
            <a:cxnLst/>
            <a:rect l="l" t="t" r="r" b="b"/>
            <a:pathLst>
              <a:path w="4954" h="1013" fill="none" extrusionOk="0">
                <a:moveTo>
                  <a:pt x="4954" y="1013"/>
                </a:moveTo>
                <a:lnTo>
                  <a:pt x="1"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3068042" y="4716994"/>
            <a:ext cx="197206" cy="224577"/>
          </a:xfrm>
          <a:custGeom>
            <a:avLst/>
            <a:gdLst/>
            <a:ahLst/>
            <a:cxnLst/>
            <a:rect l="l" t="t" r="r" b="b"/>
            <a:pathLst>
              <a:path w="2918" h="3323" fill="none" extrusionOk="0">
                <a:moveTo>
                  <a:pt x="1" y="3323"/>
                </a:moveTo>
                <a:lnTo>
                  <a:pt x="2918"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2788857" y="4865068"/>
            <a:ext cx="251948" cy="2501"/>
          </a:xfrm>
          <a:custGeom>
            <a:avLst/>
            <a:gdLst/>
            <a:ahLst/>
            <a:cxnLst/>
            <a:rect l="l" t="t" r="r" b="b"/>
            <a:pathLst>
              <a:path w="3728" h="37" fill="none" extrusionOk="0">
                <a:moveTo>
                  <a:pt x="3727" y="36"/>
                </a:moveTo>
                <a:lnTo>
                  <a:pt x="0"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2895841" y="5050921"/>
            <a:ext cx="194029" cy="7366"/>
          </a:xfrm>
          <a:custGeom>
            <a:avLst/>
            <a:gdLst/>
            <a:ahLst/>
            <a:cxnLst/>
            <a:rect l="l" t="t" r="r" b="b"/>
            <a:pathLst>
              <a:path w="2871" h="109" fill="none" extrusionOk="0">
                <a:moveTo>
                  <a:pt x="2870" y="1"/>
                </a:moveTo>
                <a:lnTo>
                  <a:pt x="1" y="108"/>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3129205" y="5029227"/>
            <a:ext cx="103874" cy="137666"/>
          </a:xfrm>
          <a:custGeom>
            <a:avLst/>
            <a:gdLst/>
            <a:ahLst/>
            <a:cxnLst/>
            <a:rect l="l" t="t" r="r" b="b"/>
            <a:pathLst>
              <a:path w="1537" h="2037" fill="none" extrusionOk="0">
                <a:moveTo>
                  <a:pt x="1" y="2036"/>
                </a:moveTo>
                <a:lnTo>
                  <a:pt x="1537"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2910371" y="5207037"/>
            <a:ext cx="226131" cy="11354"/>
          </a:xfrm>
          <a:custGeom>
            <a:avLst/>
            <a:gdLst/>
            <a:ahLst/>
            <a:cxnLst/>
            <a:rect l="l" t="t" r="r" b="b"/>
            <a:pathLst>
              <a:path w="3346" h="168" fill="none" extrusionOk="0">
                <a:moveTo>
                  <a:pt x="3346" y="167"/>
                </a:moveTo>
                <a:lnTo>
                  <a:pt x="0"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3275657" y="4417873"/>
            <a:ext cx="821600" cy="895401"/>
          </a:xfrm>
          <a:custGeom>
            <a:avLst/>
            <a:gdLst/>
            <a:ahLst/>
            <a:cxnLst/>
            <a:rect l="l" t="t" r="r" b="b"/>
            <a:pathLst>
              <a:path w="12157" h="13249" extrusionOk="0">
                <a:moveTo>
                  <a:pt x="8333" y="0"/>
                </a:moveTo>
                <a:cubicBezTo>
                  <a:pt x="7104" y="0"/>
                  <a:pt x="6986" y="2238"/>
                  <a:pt x="6954" y="3403"/>
                </a:cubicBezTo>
                <a:cubicBezTo>
                  <a:pt x="6891" y="5486"/>
                  <a:pt x="7052" y="6303"/>
                  <a:pt x="7272" y="6303"/>
                </a:cubicBezTo>
                <a:cubicBezTo>
                  <a:pt x="7344" y="6303"/>
                  <a:pt x="7423" y="6216"/>
                  <a:pt x="7502" y="6058"/>
                </a:cubicBezTo>
                <a:lnTo>
                  <a:pt x="8228" y="4558"/>
                </a:lnTo>
                <a:cubicBezTo>
                  <a:pt x="8228" y="4558"/>
                  <a:pt x="10407" y="712"/>
                  <a:pt x="8799" y="93"/>
                </a:cubicBezTo>
                <a:cubicBezTo>
                  <a:pt x="8628" y="29"/>
                  <a:pt x="8473" y="0"/>
                  <a:pt x="8333" y="0"/>
                </a:cubicBezTo>
                <a:close/>
                <a:moveTo>
                  <a:pt x="11064" y="4087"/>
                </a:moveTo>
                <a:cubicBezTo>
                  <a:pt x="10335" y="4087"/>
                  <a:pt x="9259" y="5016"/>
                  <a:pt x="8657" y="5558"/>
                </a:cubicBezTo>
                <a:cubicBezTo>
                  <a:pt x="7142" y="6921"/>
                  <a:pt x="6783" y="7479"/>
                  <a:pt x="7065" y="7479"/>
                </a:cubicBezTo>
                <a:cubicBezTo>
                  <a:pt x="7116" y="7479"/>
                  <a:pt x="7187" y="7462"/>
                  <a:pt x="7275" y="7427"/>
                </a:cubicBezTo>
                <a:lnTo>
                  <a:pt x="7264" y="7427"/>
                </a:lnTo>
                <a:lnTo>
                  <a:pt x="8597" y="6927"/>
                </a:lnTo>
                <a:cubicBezTo>
                  <a:pt x="8597" y="6927"/>
                  <a:pt x="12157" y="5772"/>
                  <a:pt x="11705" y="4570"/>
                </a:cubicBezTo>
                <a:cubicBezTo>
                  <a:pt x="11573" y="4223"/>
                  <a:pt x="11344" y="4087"/>
                  <a:pt x="11064" y="4087"/>
                </a:cubicBezTo>
                <a:close/>
                <a:moveTo>
                  <a:pt x="4176" y="3492"/>
                </a:moveTo>
                <a:cubicBezTo>
                  <a:pt x="4114" y="3492"/>
                  <a:pt x="4052" y="3502"/>
                  <a:pt x="3989" y="3522"/>
                </a:cubicBezTo>
                <a:cubicBezTo>
                  <a:pt x="2703" y="3939"/>
                  <a:pt x="4120" y="5748"/>
                  <a:pt x="4835" y="6618"/>
                </a:cubicBezTo>
                <a:cubicBezTo>
                  <a:pt x="5865" y="7883"/>
                  <a:pt x="6420" y="8375"/>
                  <a:pt x="6605" y="8375"/>
                </a:cubicBezTo>
                <a:cubicBezTo>
                  <a:pt x="6691" y="8375"/>
                  <a:pt x="6697" y="8268"/>
                  <a:pt x="6632" y="8082"/>
                </a:cubicBezTo>
                <a:lnTo>
                  <a:pt x="6192" y="6737"/>
                </a:lnTo>
                <a:cubicBezTo>
                  <a:pt x="6192" y="6737"/>
                  <a:pt x="5303" y="3492"/>
                  <a:pt x="4176" y="3492"/>
                </a:cubicBezTo>
                <a:close/>
                <a:moveTo>
                  <a:pt x="11028" y="6975"/>
                </a:moveTo>
                <a:cubicBezTo>
                  <a:pt x="10306" y="6975"/>
                  <a:pt x="9293" y="7385"/>
                  <a:pt x="8680" y="7641"/>
                </a:cubicBezTo>
                <a:cubicBezTo>
                  <a:pt x="6539" y="8556"/>
                  <a:pt x="6164" y="8964"/>
                  <a:pt x="6714" y="8964"/>
                </a:cubicBezTo>
                <a:cubicBezTo>
                  <a:pt x="6730" y="8964"/>
                  <a:pt x="6746" y="8964"/>
                  <a:pt x="6763" y="8963"/>
                </a:cubicBezTo>
                <a:lnTo>
                  <a:pt x="8180" y="8915"/>
                </a:lnTo>
                <a:cubicBezTo>
                  <a:pt x="8180" y="8915"/>
                  <a:pt x="8218" y="8916"/>
                  <a:pt x="8285" y="8916"/>
                </a:cubicBezTo>
                <a:cubicBezTo>
                  <a:pt x="8890" y="8916"/>
                  <a:pt x="11915" y="8858"/>
                  <a:pt x="11883" y="7701"/>
                </a:cubicBezTo>
                <a:cubicBezTo>
                  <a:pt x="11869" y="7160"/>
                  <a:pt x="11514" y="6975"/>
                  <a:pt x="11028" y="6975"/>
                </a:cubicBezTo>
                <a:close/>
                <a:moveTo>
                  <a:pt x="2607" y="5583"/>
                </a:moveTo>
                <a:cubicBezTo>
                  <a:pt x="2501" y="5583"/>
                  <a:pt x="2398" y="5609"/>
                  <a:pt x="2299" y="5665"/>
                </a:cubicBezTo>
                <a:cubicBezTo>
                  <a:pt x="1132" y="6320"/>
                  <a:pt x="2882" y="7808"/>
                  <a:pt x="3751" y="8523"/>
                </a:cubicBezTo>
                <a:cubicBezTo>
                  <a:pt x="4966" y="9512"/>
                  <a:pt x="5600" y="9900"/>
                  <a:pt x="5810" y="9900"/>
                </a:cubicBezTo>
                <a:cubicBezTo>
                  <a:pt x="5921" y="9900"/>
                  <a:pt x="5914" y="9791"/>
                  <a:pt x="5811" y="9606"/>
                </a:cubicBezTo>
                <a:lnTo>
                  <a:pt x="5108" y="8368"/>
                </a:lnTo>
                <a:cubicBezTo>
                  <a:pt x="5108" y="8368"/>
                  <a:pt x="3711" y="5583"/>
                  <a:pt x="2607" y="5583"/>
                </a:cubicBezTo>
                <a:close/>
                <a:moveTo>
                  <a:pt x="8820" y="9857"/>
                </a:moveTo>
                <a:cubicBezTo>
                  <a:pt x="8320" y="9857"/>
                  <a:pt x="7733" y="9976"/>
                  <a:pt x="7335" y="10058"/>
                </a:cubicBezTo>
                <a:cubicBezTo>
                  <a:pt x="5501" y="10451"/>
                  <a:pt x="5204" y="10713"/>
                  <a:pt x="5680" y="10797"/>
                </a:cubicBezTo>
                <a:lnTo>
                  <a:pt x="6775" y="10963"/>
                </a:lnTo>
                <a:cubicBezTo>
                  <a:pt x="6775" y="10963"/>
                  <a:pt x="7625" y="11141"/>
                  <a:pt x="8421" y="11141"/>
                </a:cubicBezTo>
                <a:cubicBezTo>
                  <a:pt x="9082" y="11141"/>
                  <a:pt x="9706" y="11019"/>
                  <a:pt x="9776" y="10570"/>
                </a:cubicBezTo>
                <a:cubicBezTo>
                  <a:pt x="9859" y="10015"/>
                  <a:pt x="9398" y="9857"/>
                  <a:pt x="8820" y="9857"/>
                </a:cubicBezTo>
                <a:close/>
                <a:moveTo>
                  <a:pt x="1982" y="8079"/>
                </a:moveTo>
                <a:cubicBezTo>
                  <a:pt x="1889" y="8079"/>
                  <a:pt x="1800" y="8102"/>
                  <a:pt x="1715" y="8153"/>
                </a:cubicBezTo>
                <a:cubicBezTo>
                  <a:pt x="739" y="8737"/>
                  <a:pt x="2251" y="9951"/>
                  <a:pt x="3001" y="10535"/>
                </a:cubicBezTo>
                <a:cubicBezTo>
                  <a:pt x="4040" y="11343"/>
                  <a:pt x="4586" y="11658"/>
                  <a:pt x="4769" y="11658"/>
                </a:cubicBezTo>
                <a:cubicBezTo>
                  <a:pt x="4869" y="11658"/>
                  <a:pt x="4860" y="11564"/>
                  <a:pt x="4763" y="11404"/>
                </a:cubicBezTo>
                <a:lnTo>
                  <a:pt x="4144" y="10380"/>
                </a:lnTo>
                <a:cubicBezTo>
                  <a:pt x="4144" y="10380"/>
                  <a:pt x="2905" y="8079"/>
                  <a:pt x="1982" y="8079"/>
                </a:cubicBezTo>
                <a:close/>
                <a:moveTo>
                  <a:pt x="1245" y="9378"/>
                </a:moveTo>
                <a:cubicBezTo>
                  <a:pt x="1171" y="9378"/>
                  <a:pt x="1097" y="9393"/>
                  <a:pt x="1025" y="9427"/>
                </a:cubicBezTo>
                <a:cubicBezTo>
                  <a:pt x="1" y="9892"/>
                  <a:pt x="1382" y="11273"/>
                  <a:pt x="2060" y="11928"/>
                </a:cubicBezTo>
                <a:cubicBezTo>
                  <a:pt x="3034" y="12862"/>
                  <a:pt x="3545" y="13228"/>
                  <a:pt x="3715" y="13228"/>
                </a:cubicBezTo>
                <a:cubicBezTo>
                  <a:pt x="3800" y="13228"/>
                  <a:pt x="3799" y="13135"/>
                  <a:pt x="3727" y="12975"/>
                </a:cubicBezTo>
                <a:lnTo>
                  <a:pt x="3203" y="11892"/>
                </a:lnTo>
                <a:lnTo>
                  <a:pt x="3215" y="11892"/>
                </a:lnTo>
                <a:cubicBezTo>
                  <a:pt x="3215" y="11892"/>
                  <a:pt x="2183" y="9378"/>
                  <a:pt x="1245" y="9378"/>
                </a:cubicBezTo>
                <a:close/>
                <a:moveTo>
                  <a:pt x="7485" y="11970"/>
                </a:moveTo>
                <a:cubicBezTo>
                  <a:pt x="6980" y="11970"/>
                  <a:pt x="6387" y="12089"/>
                  <a:pt x="5990" y="12178"/>
                </a:cubicBezTo>
                <a:cubicBezTo>
                  <a:pt x="4168" y="12571"/>
                  <a:pt x="3858" y="12833"/>
                  <a:pt x="4335" y="12904"/>
                </a:cubicBezTo>
                <a:lnTo>
                  <a:pt x="5430" y="13071"/>
                </a:lnTo>
                <a:cubicBezTo>
                  <a:pt x="5430" y="13071"/>
                  <a:pt x="6280" y="13248"/>
                  <a:pt x="7078" y="13248"/>
                </a:cubicBezTo>
                <a:cubicBezTo>
                  <a:pt x="7740" y="13248"/>
                  <a:pt x="8367" y="13126"/>
                  <a:pt x="8442" y="12678"/>
                </a:cubicBezTo>
                <a:cubicBezTo>
                  <a:pt x="8532" y="12129"/>
                  <a:pt x="8067" y="11970"/>
                  <a:pt x="7485" y="119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3415689" y="4524721"/>
            <a:ext cx="409618" cy="924596"/>
          </a:xfrm>
          <a:custGeom>
            <a:avLst/>
            <a:gdLst/>
            <a:ahLst/>
            <a:cxnLst/>
            <a:rect l="l" t="t" r="r" b="b"/>
            <a:pathLst>
              <a:path w="6061" h="13681" fill="none" extrusionOk="0">
                <a:moveTo>
                  <a:pt x="6061" y="0"/>
                </a:moveTo>
                <a:cubicBezTo>
                  <a:pt x="6061" y="0"/>
                  <a:pt x="5322" y="5310"/>
                  <a:pt x="4358" y="7323"/>
                </a:cubicBezTo>
                <a:cubicBezTo>
                  <a:pt x="3239" y="9620"/>
                  <a:pt x="1548" y="12073"/>
                  <a:pt x="0" y="13680"/>
                </a:cubicBez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3745562" y="4765316"/>
            <a:ext cx="218156" cy="158549"/>
          </a:xfrm>
          <a:custGeom>
            <a:avLst/>
            <a:gdLst/>
            <a:ahLst/>
            <a:cxnLst/>
            <a:rect l="l" t="t" r="r" b="b"/>
            <a:pathLst>
              <a:path w="3228" h="2346" fill="none" extrusionOk="0">
                <a:moveTo>
                  <a:pt x="1" y="2346"/>
                </a:moveTo>
                <a:lnTo>
                  <a:pt x="3228"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3710216" y="4951169"/>
            <a:ext cx="243027" cy="67650"/>
          </a:xfrm>
          <a:custGeom>
            <a:avLst/>
            <a:gdLst/>
            <a:ahLst/>
            <a:cxnLst/>
            <a:rect l="l" t="t" r="r" b="b"/>
            <a:pathLst>
              <a:path w="3596" h="1001" fill="none" extrusionOk="0">
                <a:moveTo>
                  <a:pt x="0" y="1001"/>
                </a:moveTo>
                <a:lnTo>
                  <a:pt x="3596"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3595122" y="4773358"/>
            <a:ext cx="128001" cy="210857"/>
          </a:xfrm>
          <a:custGeom>
            <a:avLst/>
            <a:gdLst/>
            <a:ahLst/>
            <a:cxnLst/>
            <a:rect l="l" t="t" r="r" b="b"/>
            <a:pathLst>
              <a:path w="1894" h="3120" fill="none" extrusionOk="0">
                <a:moveTo>
                  <a:pt x="1894" y="3120"/>
                </a:moveTo>
                <a:lnTo>
                  <a:pt x="0"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3647431" y="5133034"/>
            <a:ext cx="214912" cy="5677"/>
          </a:xfrm>
          <a:custGeom>
            <a:avLst/>
            <a:gdLst/>
            <a:ahLst/>
            <a:cxnLst/>
            <a:rect l="l" t="t" r="r" b="b"/>
            <a:pathLst>
              <a:path w="3180" h="84" fill="none" extrusionOk="0">
                <a:moveTo>
                  <a:pt x="0" y="84"/>
                </a:moveTo>
                <a:lnTo>
                  <a:pt x="3179"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3550044" y="4952791"/>
            <a:ext cx="123203" cy="135233"/>
          </a:xfrm>
          <a:custGeom>
            <a:avLst/>
            <a:gdLst/>
            <a:ahLst/>
            <a:cxnLst/>
            <a:rect l="l" t="t" r="r" b="b"/>
            <a:pathLst>
              <a:path w="1823" h="2001" fill="none" extrusionOk="0">
                <a:moveTo>
                  <a:pt x="1822" y="2001"/>
                </a:moveTo>
                <a:lnTo>
                  <a:pt x="1"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3500168" y="5104852"/>
            <a:ext cx="99008" cy="99076"/>
          </a:xfrm>
          <a:custGeom>
            <a:avLst/>
            <a:gdLst/>
            <a:ahLst/>
            <a:cxnLst/>
            <a:rect l="l" t="t" r="r" b="b"/>
            <a:pathLst>
              <a:path w="1465" h="1466" fill="none" extrusionOk="0">
                <a:moveTo>
                  <a:pt x="1465" y="1465"/>
                </a:moveTo>
                <a:lnTo>
                  <a:pt x="1" y="1"/>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3556464" y="5269822"/>
            <a:ext cx="124825" cy="12908"/>
          </a:xfrm>
          <a:custGeom>
            <a:avLst/>
            <a:gdLst/>
            <a:ahLst/>
            <a:cxnLst/>
            <a:rect l="l" t="t" r="r" b="b"/>
            <a:pathLst>
              <a:path w="1847" h="191" fill="none" extrusionOk="0">
                <a:moveTo>
                  <a:pt x="1" y="191"/>
                </a:moveTo>
                <a:lnTo>
                  <a:pt x="1846"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3427719" y="5186154"/>
            <a:ext cx="105496" cy="125568"/>
          </a:xfrm>
          <a:custGeom>
            <a:avLst/>
            <a:gdLst/>
            <a:ahLst/>
            <a:cxnLst/>
            <a:rect l="l" t="t" r="r" b="b"/>
            <a:pathLst>
              <a:path w="1561" h="1858" fill="none" extrusionOk="0">
                <a:moveTo>
                  <a:pt x="1561" y="1858"/>
                </a:moveTo>
                <a:lnTo>
                  <a:pt x="1" y="0"/>
                </a:lnTo>
              </a:path>
            </a:pathLst>
          </a:custGeom>
          <a:noFill/>
          <a:ln w="47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3944323" y="3247879"/>
            <a:ext cx="690490" cy="1374696"/>
          </a:xfrm>
          <a:custGeom>
            <a:avLst/>
            <a:gdLst/>
            <a:ahLst/>
            <a:cxnLst/>
            <a:rect l="l" t="t" r="r" b="b"/>
            <a:pathLst>
              <a:path w="10217" h="20341" extrusionOk="0">
                <a:moveTo>
                  <a:pt x="5400" y="1"/>
                </a:moveTo>
                <a:cubicBezTo>
                  <a:pt x="4679" y="1"/>
                  <a:pt x="3680" y="198"/>
                  <a:pt x="2823" y="1082"/>
                </a:cubicBezTo>
                <a:cubicBezTo>
                  <a:pt x="1287" y="2665"/>
                  <a:pt x="2096" y="5832"/>
                  <a:pt x="2096" y="6939"/>
                </a:cubicBezTo>
                <a:cubicBezTo>
                  <a:pt x="2096" y="8047"/>
                  <a:pt x="679" y="15119"/>
                  <a:pt x="679" y="15119"/>
                </a:cubicBezTo>
                <a:cubicBezTo>
                  <a:pt x="679" y="15119"/>
                  <a:pt x="1" y="17691"/>
                  <a:pt x="1882" y="19322"/>
                </a:cubicBezTo>
                <a:cubicBezTo>
                  <a:pt x="2640" y="19974"/>
                  <a:pt x="3659" y="20341"/>
                  <a:pt x="4703" y="20341"/>
                </a:cubicBezTo>
                <a:cubicBezTo>
                  <a:pt x="6250" y="20341"/>
                  <a:pt x="7851" y="19536"/>
                  <a:pt x="8740" y="17667"/>
                </a:cubicBezTo>
                <a:cubicBezTo>
                  <a:pt x="10216" y="14536"/>
                  <a:pt x="8645" y="10071"/>
                  <a:pt x="8645" y="7761"/>
                </a:cubicBezTo>
                <a:cubicBezTo>
                  <a:pt x="8645" y="5451"/>
                  <a:pt x="8990" y="3903"/>
                  <a:pt x="8478" y="2236"/>
                </a:cubicBezTo>
                <a:cubicBezTo>
                  <a:pt x="8157" y="1236"/>
                  <a:pt x="7383" y="450"/>
                  <a:pt x="6383" y="129"/>
                </a:cubicBezTo>
                <a:cubicBezTo>
                  <a:pt x="6383" y="129"/>
                  <a:pt x="5982" y="1"/>
                  <a:pt x="5400"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4114903" y="3337832"/>
            <a:ext cx="220589" cy="209303"/>
          </a:xfrm>
          <a:custGeom>
            <a:avLst/>
            <a:gdLst/>
            <a:ahLst/>
            <a:cxnLst/>
            <a:rect l="l" t="t" r="r" b="b"/>
            <a:pathLst>
              <a:path w="3264" h="3097" fill="none" extrusionOk="0">
                <a:moveTo>
                  <a:pt x="3263" y="1"/>
                </a:moveTo>
                <a:cubicBezTo>
                  <a:pt x="3263" y="1"/>
                  <a:pt x="1323" y="2418"/>
                  <a:pt x="1" y="3096"/>
                </a:cubicBezTo>
              </a:path>
            </a:pathLst>
          </a:custGeom>
          <a:noFill/>
          <a:ln w="3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4094019" y="3324180"/>
            <a:ext cx="128001" cy="208424"/>
          </a:xfrm>
          <a:custGeom>
            <a:avLst/>
            <a:gdLst/>
            <a:ahLst/>
            <a:cxnLst/>
            <a:rect l="l" t="t" r="r" b="b"/>
            <a:pathLst>
              <a:path w="1894" h="3084" fill="none" extrusionOk="0">
                <a:moveTo>
                  <a:pt x="1893" y="0"/>
                </a:moveTo>
                <a:cubicBezTo>
                  <a:pt x="1893" y="0"/>
                  <a:pt x="893" y="2405"/>
                  <a:pt x="0" y="3084"/>
                </a:cubicBezTo>
              </a:path>
            </a:pathLst>
          </a:custGeom>
          <a:noFill/>
          <a:ln w="3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4457683" y="3838350"/>
            <a:ext cx="194840" cy="1214322"/>
          </a:xfrm>
          <a:custGeom>
            <a:avLst/>
            <a:gdLst/>
            <a:ahLst/>
            <a:cxnLst/>
            <a:rect l="l" t="t" r="r" b="b"/>
            <a:pathLst>
              <a:path w="2883" h="17968" extrusionOk="0">
                <a:moveTo>
                  <a:pt x="703" y="0"/>
                </a:moveTo>
                <a:cubicBezTo>
                  <a:pt x="703" y="0"/>
                  <a:pt x="656" y="1096"/>
                  <a:pt x="656" y="2560"/>
                </a:cubicBezTo>
                <a:cubicBezTo>
                  <a:pt x="656" y="4013"/>
                  <a:pt x="108" y="7835"/>
                  <a:pt x="108" y="7835"/>
                </a:cubicBezTo>
                <a:cubicBezTo>
                  <a:pt x="108" y="7835"/>
                  <a:pt x="1" y="9489"/>
                  <a:pt x="394" y="10752"/>
                </a:cubicBezTo>
                <a:cubicBezTo>
                  <a:pt x="799" y="12014"/>
                  <a:pt x="1858" y="16193"/>
                  <a:pt x="1882" y="16740"/>
                </a:cubicBezTo>
                <a:cubicBezTo>
                  <a:pt x="1915" y="17237"/>
                  <a:pt x="2250" y="17968"/>
                  <a:pt x="2419" y="17968"/>
                </a:cubicBezTo>
                <a:cubicBezTo>
                  <a:pt x="2436" y="17968"/>
                  <a:pt x="2452" y="17960"/>
                  <a:pt x="2466" y="17943"/>
                </a:cubicBezTo>
                <a:cubicBezTo>
                  <a:pt x="2608" y="17764"/>
                  <a:pt x="2858" y="15335"/>
                  <a:pt x="2692" y="14312"/>
                </a:cubicBezTo>
                <a:cubicBezTo>
                  <a:pt x="2513" y="13276"/>
                  <a:pt x="1537" y="9037"/>
                  <a:pt x="1537" y="8751"/>
                </a:cubicBezTo>
                <a:cubicBezTo>
                  <a:pt x="1585" y="7620"/>
                  <a:pt x="1692" y="6501"/>
                  <a:pt x="1858" y="5394"/>
                </a:cubicBezTo>
                <a:cubicBezTo>
                  <a:pt x="2025" y="4477"/>
                  <a:pt x="2882" y="2620"/>
                  <a:pt x="2763" y="1810"/>
                </a:cubicBezTo>
                <a:cubicBezTo>
                  <a:pt x="2716" y="1358"/>
                  <a:pt x="2466" y="941"/>
                  <a:pt x="2096" y="679"/>
                </a:cubicBezTo>
                <a:lnTo>
                  <a:pt x="703" y="0"/>
                </a:ln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4456940" y="4144095"/>
            <a:ext cx="193962" cy="908376"/>
          </a:xfrm>
          <a:custGeom>
            <a:avLst/>
            <a:gdLst/>
            <a:ahLst/>
            <a:cxnLst/>
            <a:rect l="l" t="t" r="r" b="b"/>
            <a:pathLst>
              <a:path w="2870" h="13441" extrusionOk="0">
                <a:moveTo>
                  <a:pt x="2107" y="1"/>
                </a:moveTo>
                <a:lnTo>
                  <a:pt x="2107" y="1"/>
                </a:lnTo>
                <a:cubicBezTo>
                  <a:pt x="1774" y="167"/>
                  <a:pt x="1405" y="251"/>
                  <a:pt x="1024" y="251"/>
                </a:cubicBezTo>
                <a:cubicBezTo>
                  <a:pt x="834" y="251"/>
                  <a:pt x="631" y="429"/>
                  <a:pt x="453" y="751"/>
                </a:cubicBezTo>
                <a:cubicBezTo>
                  <a:pt x="286" y="2072"/>
                  <a:pt x="119" y="3311"/>
                  <a:pt x="119" y="3311"/>
                </a:cubicBezTo>
                <a:cubicBezTo>
                  <a:pt x="119" y="3311"/>
                  <a:pt x="0" y="4965"/>
                  <a:pt x="405" y="6228"/>
                </a:cubicBezTo>
                <a:cubicBezTo>
                  <a:pt x="810" y="7490"/>
                  <a:pt x="1869" y="11669"/>
                  <a:pt x="1893" y="12216"/>
                </a:cubicBezTo>
                <a:cubicBezTo>
                  <a:pt x="1915" y="12715"/>
                  <a:pt x="2252" y="13441"/>
                  <a:pt x="2420" y="13441"/>
                </a:cubicBezTo>
                <a:cubicBezTo>
                  <a:pt x="2437" y="13441"/>
                  <a:pt x="2452" y="13434"/>
                  <a:pt x="2465" y="13419"/>
                </a:cubicBezTo>
                <a:cubicBezTo>
                  <a:pt x="2608" y="13240"/>
                  <a:pt x="2869" y="10811"/>
                  <a:pt x="2691" y="9776"/>
                </a:cubicBezTo>
                <a:cubicBezTo>
                  <a:pt x="2524" y="8740"/>
                  <a:pt x="1548" y="4501"/>
                  <a:pt x="1548" y="4227"/>
                </a:cubicBezTo>
                <a:cubicBezTo>
                  <a:pt x="1596" y="3096"/>
                  <a:pt x="1703" y="1977"/>
                  <a:pt x="1869" y="870"/>
                </a:cubicBezTo>
                <a:cubicBezTo>
                  <a:pt x="1929" y="572"/>
                  <a:pt x="2012" y="286"/>
                  <a:pt x="2107"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3892014" y="3783338"/>
            <a:ext cx="737122" cy="1674019"/>
          </a:xfrm>
          <a:custGeom>
            <a:avLst/>
            <a:gdLst/>
            <a:ahLst/>
            <a:cxnLst/>
            <a:rect l="l" t="t" r="r" b="b"/>
            <a:pathLst>
              <a:path w="10907" h="24770" extrusionOk="0">
                <a:moveTo>
                  <a:pt x="6597" y="0"/>
                </a:moveTo>
                <a:cubicBezTo>
                  <a:pt x="6228" y="0"/>
                  <a:pt x="5860" y="42"/>
                  <a:pt x="5502" y="124"/>
                </a:cubicBezTo>
                <a:cubicBezTo>
                  <a:pt x="5502" y="124"/>
                  <a:pt x="3632" y="957"/>
                  <a:pt x="2692" y="1362"/>
                </a:cubicBezTo>
                <a:cubicBezTo>
                  <a:pt x="1739" y="1767"/>
                  <a:pt x="965" y="2541"/>
                  <a:pt x="941" y="3541"/>
                </a:cubicBezTo>
                <a:cubicBezTo>
                  <a:pt x="918" y="4541"/>
                  <a:pt x="2775" y="8815"/>
                  <a:pt x="2954" y="9125"/>
                </a:cubicBezTo>
                <a:cubicBezTo>
                  <a:pt x="3120" y="9446"/>
                  <a:pt x="2573" y="10554"/>
                  <a:pt x="2346" y="11137"/>
                </a:cubicBezTo>
                <a:cubicBezTo>
                  <a:pt x="2120" y="11708"/>
                  <a:pt x="1168" y="13768"/>
                  <a:pt x="549" y="16066"/>
                </a:cubicBezTo>
                <a:cubicBezTo>
                  <a:pt x="1" y="18019"/>
                  <a:pt x="370" y="23281"/>
                  <a:pt x="489" y="24770"/>
                </a:cubicBezTo>
                <a:lnTo>
                  <a:pt x="5073" y="24770"/>
                </a:lnTo>
                <a:cubicBezTo>
                  <a:pt x="5132" y="24067"/>
                  <a:pt x="5263" y="22626"/>
                  <a:pt x="5359" y="22079"/>
                </a:cubicBezTo>
                <a:cubicBezTo>
                  <a:pt x="5466" y="21329"/>
                  <a:pt x="5692" y="19817"/>
                  <a:pt x="5692" y="19817"/>
                </a:cubicBezTo>
                <a:lnTo>
                  <a:pt x="6275" y="24770"/>
                </a:lnTo>
                <a:lnTo>
                  <a:pt x="10252" y="24770"/>
                </a:lnTo>
                <a:cubicBezTo>
                  <a:pt x="10395" y="23686"/>
                  <a:pt x="10752" y="20793"/>
                  <a:pt x="10824" y="18757"/>
                </a:cubicBezTo>
                <a:cubicBezTo>
                  <a:pt x="10907" y="16209"/>
                  <a:pt x="8990" y="10935"/>
                  <a:pt x="8942" y="10530"/>
                </a:cubicBezTo>
                <a:cubicBezTo>
                  <a:pt x="8883" y="10125"/>
                  <a:pt x="8990" y="8958"/>
                  <a:pt x="8990" y="8613"/>
                </a:cubicBezTo>
                <a:cubicBezTo>
                  <a:pt x="8990" y="8268"/>
                  <a:pt x="9990" y="6065"/>
                  <a:pt x="10085" y="4946"/>
                </a:cubicBezTo>
                <a:cubicBezTo>
                  <a:pt x="10169" y="3826"/>
                  <a:pt x="10419" y="3481"/>
                  <a:pt x="10419" y="3481"/>
                </a:cubicBezTo>
                <a:lnTo>
                  <a:pt x="10562" y="1600"/>
                </a:lnTo>
                <a:cubicBezTo>
                  <a:pt x="10478" y="1576"/>
                  <a:pt x="9193" y="564"/>
                  <a:pt x="7907" y="183"/>
                </a:cubicBezTo>
                <a:cubicBezTo>
                  <a:pt x="7479" y="60"/>
                  <a:pt x="7037" y="0"/>
                  <a:pt x="6597" y="0"/>
                </a:cubicBez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4295146" y="4263176"/>
            <a:ext cx="198828" cy="95021"/>
          </a:xfrm>
          <a:custGeom>
            <a:avLst/>
            <a:gdLst/>
            <a:ahLst/>
            <a:cxnLst/>
            <a:rect l="l" t="t" r="r" b="b"/>
            <a:pathLst>
              <a:path w="2942" h="1406" fill="none" extrusionOk="0">
                <a:moveTo>
                  <a:pt x="1" y="1239"/>
                </a:moveTo>
                <a:cubicBezTo>
                  <a:pt x="1" y="1239"/>
                  <a:pt x="1465" y="1406"/>
                  <a:pt x="2942" y="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4208302" y="3783338"/>
            <a:ext cx="229375" cy="286009"/>
          </a:xfrm>
          <a:custGeom>
            <a:avLst/>
            <a:gdLst/>
            <a:ahLst/>
            <a:cxnLst/>
            <a:rect l="l" t="t" r="r" b="b"/>
            <a:pathLst>
              <a:path w="3394" h="4232" extrusionOk="0">
                <a:moveTo>
                  <a:pt x="1921" y="0"/>
                </a:moveTo>
                <a:cubicBezTo>
                  <a:pt x="1554" y="0"/>
                  <a:pt x="1185" y="42"/>
                  <a:pt x="822" y="124"/>
                </a:cubicBezTo>
                <a:lnTo>
                  <a:pt x="60" y="469"/>
                </a:lnTo>
                <a:cubicBezTo>
                  <a:pt x="0" y="874"/>
                  <a:pt x="48" y="1290"/>
                  <a:pt x="191" y="1671"/>
                </a:cubicBezTo>
                <a:cubicBezTo>
                  <a:pt x="490" y="2502"/>
                  <a:pt x="1795" y="4225"/>
                  <a:pt x="2266" y="4225"/>
                </a:cubicBezTo>
                <a:cubicBezTo>
                  <a:pt x="2282" y="4225"/>
                  <a:pt x="2296" y="4223"/>
                  <a:pt x="2310" y="4219"/>
                </a:cubicBezTo>
                <a:lnTo>
                  <a:pt x="2310" y="4231"/>
                </a:lnTo>
                <a:cubicBezTo>
                  <a:pt x="2738" y="4112"/>
                  <a:pt x="3286" y="2338"/>
                  <a:pt x="3334" y="1421"/>
                </a:cubicBezTo>
                <a:cubicBezTo>
                  <a:pt x="3370" y="898"/>
                  <a:pt x="3393" y="517"/>
                  <a:pt x="3381" y="231"/>
                </a:cubicBezTo>
                <a:cubicBezTo>
                  <a:pt x="3334" y="219"/>
                  <a:pt x="3274" y="195"/>
                  <a:pt x="3227" y="183"/>
                </a:cubicBezTo>
                <a:cubicBezTo>
                  <a:pt x="2799" y="60"/>
                  <a:pt x="2361" y="0"/>
                  <a:pt x="1921"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4234051" y="3715214"/>
            <a:ext cx="172200" cy="291618"/>
          </a:xfrm>
          <a:custGeom>
            <a:avLst/>
            <a:gdLst/>
            <a:ahLst/>
            <a:cxnLst/>
            <a:rect l="l" t="t" r="r" b="b"/>
            <a:pathLst>
              <a:path w="2548" h="4315" extrusionOk="0">
                <a:moveTo>
                  <a:pt x="2548" y="1"/>
                </a:moveTo>
                <a:cubicBezTo>
                  <a:pt x="2548" y="1"/>
                  <a:pt x="1981" y="463"/>
                  <a:pt x="1075" y="463"/>
                </a:cubicBezTo>
                <a:cubicBezTo>
                  <a:pt x="755" y="463"/>
                  <a:pt x="394" y="406"/>
                  <a:pt x="0" y="251"/>
                </a:cubicBezTo>
                <a:lnTo>
                  <a:pt x="0" y="251"/>
                </a:lnTo>
                <a:cubicBezTo>
                  <a:pt x="0" y="251"/>
                  <a:pt x="155" y="1941"/>
                  <a:pt x="238" y="2358"/>
                </a:cubicBezTo>
                <a:cubicBezTo>
                  <a:pt x="319" y="2763"/>
                  <a:pt x="1142" y="4315"/>
                  <a:pt x="1637" y="4315"/>
                </a:cubicBezTo>
                <a:cubicBezTo>
                  <a:pt x="1651" y="4315"/>
                  <a:pt x="1665" y="4313"/>
                  <a:pt x="1679" y="4311"/>
                </a:cubicBezTo>
                <a:cubicBezTo>
                  <a:pt x="2179" y="4227"/>
                  <a:pt x="2488" y="2096"/>
                  <a:pt x="2488" y="1882"/>
                </a:cubicBezTo>
                <a:cubicBezTo>
                  <a:pt x="2488" y="1679"/>
                  <a:pt x="2548" y="1"/>
                  <a:pt x="2548"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3874307" y="3894647"/>
            <a:ext cx="600335" cy="1023537"/>
          </a:xfrm>
          <a:custGeom>
            <a:avLst/>
            <a:gdLst/>
            <a:ahLst/>
            <a:cxnLst/>
            <a:rect l="l" t="t" r="r" b="b"/>
            <a:pathLst>
              <a:path w="8883" h="15145" extrusionOk="0">
                <a:moveTo>
                  <a:pt x="2489" y="1"/>
                </a:moveTo>
                <a:cubicBezTo>
                  <a:pt x="2489" y="1"/>
                  <a:pt x="1311" y="60"/>
                  <a:pt x="656" y="1370"/>
                </a:cubicBezTo>
                <a:cubicBezTo>
                  <a:pt x="1" y="2691"/>
                  <a:pt x="775" y="3573"/>
                  <a:pt x="1025" y="4096"/>
                </a:cubicBezTo>
                <a:cubicBezTo>
                  <a:pt x="1287" y="4620"/>
                  <a:pt x="2001" y="6728"/>
                  <a:pt x="2227" y="7359"/>
                </a:cubicBezTo>
                <a:cubicBezTo>
                  <a:pt x="2466" y="7990"/>
                  <a:pt x="2918" y="8740"/>
                  <a:pt x="3728" y="9776"/>
                </a:cubicBezTo>
                <a:cubicBezTo>
                  <a:pt x="4525" y="10800"/>
                  <a:pt x="6216" y="13002"/>
                  <a:pt x="6216" y="13002"/>
                </a:cubicBezTo>
                <a:lnTo>
                  <a:pt x="6680" y="13812"/>
                </a:lnTo>
                <a:cubicBezTo>
                  <a:pt x="6680" y="13812"/>
                  <a:pt x="7454" y="14693"/>
                  <a:pt x="7538" y="14729"/>
                </a:cubicBezTo>
                <a:cubicBezTo>
                  <a:pt x="7602" y="14747"/>
                  <a:pt x="7918" y="15145"/>
                  <a:pt x="8154" y="15145"/>
                </a:cubicBezTo>
                <a:cubicBezTo>
                  <a:pt x="8225" y="15145"/>
                  <a:pt x="8288" y="15108"/>
                  <a:pt x="8335" y="15014"/>
                </a:cubicBezTo>
                <a:cubicBezTo>
                  <a:pt x="8538" y="14610"/>
                  <a:pt x="8335" y="13181"/>
                  <a:pt x="8335" y="13181"/>
                </a:cubicBezTo>
                <a:lnTo>
                  <a:pt x="8335" y="13181"/>
                </a:lnTo>
                <a:cubicBezTo>
                  <a:pt x="8335" y="13181"/>
                  <a:pt x="8585" y="13690"/>
                  <a:pt x="8722" y="13690"/>
                </a:cubicBezTo>
                <a:cubicBezTo>
                  <a:pt x="8738" y="13690"/>
                  <a:pt x="8752" y="13684"/>
                  <a:pt x="8764" y="13669"/>
                </a:cubicBezTo>
                <a:cubicBezTo>
                  <a:pt x="8883" y="13526"/>
                  <a:pt x="8740" y="13205"/>
                  <a:pt x="8621" y="12859"/>
                </a:cubicBezTo>
                <a:cubicBezTo>
                  <a:pt x="8514" y="12526"/>
                  <a:pt x="7454" y="11859"/>
                  <a:pt x="7216" y="11835"/>
                </a:cubicBezTo>
                <a:cubicBezTo>
                  <a:pt x="6990" y="11800"/>
                  <a:pt x="6704" y="11514"/>
                  <a:pt x="6359" y="10835"/>
                </a:cubicBezTo>
                <a:cubicBezTo>
                  <a:pt x="6014" y="10145"/>
                  <a:pt x="5764" y="8942"/>
                  <a:pt x="5216" y="8228"/>
                </a:cubicBezTo>
                <a:cubicBezTo>
                  <a:pt x="4668" y="7502"/>
                  <a:pt x="3954" y="6454"/>
                  <a:pt x="3954" y="6454"/>
                </a:cubicBezTo>
                <a:cubicBezTo>
                  <a:pt x="3954" y="6454"/>
                  <a:pt x="3156" y="3584"/>
                  <a:pt x="3156" y="3465"/>
                </a:cubicBezTo>
                <a:cubicBezTo>
                  <a:pt x="3204" y="2930"/>
                  <a:pt x="3132" y="2394"/>
                  <a:pt x="2930" y="1894"/>
                </a:cubicBezTo>
                <a:lnTo>
                  <a:pt x="2489" y="1"/>
                </a:ln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3874307" y="3894647"/>
            <a:ext cx="600335" cy="1042122"/>
          </a:xfrm>
          <a:custGeom>
            <a:avLst/>
            <a:gdLst/>
            <a:ahLst/>
            <a:cxnLst/>
            <a:rect l="l" t="t" r="r" b="b"/>
            <a:pathLst>
              <a:path w="8883" h="15420" fill="none" extrusionOk="0">
                <a:moveTo>
                  <a:pt x="2489" y="1"/>
                </a:moveTo>
                <a:cubicBezTo>
                  <a:pt x="2489" y="1"/>
                  <a:pt x="1311" y="60"/>
                  <a:pt x="656" y="1370"/>
                </a:cubicBezTo>
                <a:cubicBezTo>
                  <a:pt x="1" y="2691"/>
                  <a:pt x="775" y="3573"/>
                  <a:pt x="1025" y="4096"/>
                </a:cubicBezTo>
                <a:cubicBezTo>
                  <a:pt x="1287" y="4620"/>
                  <a:pt x="2001" y="6728"/>
                  <a:pt x="2227" y="7359"/>
                </a:cubicBezTo>
                <a:cubicBezTo>
                  <a:pt x="2466" y="7990"/>
                  <a:pt x="2918" y="8740"/>
                  <a:pt x="3728" y="9776"/>
                </a:cubicBezTo>
                <a:cubicBezTo>
                  <a:pt x="4525" y="10800"/>
                  <a:pt x="6216" y="13002"/>
                  <a:pt x="6216" y="13002"/>
                </a:cubicBezTo>
                <a:lnTo>
                  <a:pt x="6680" y="13812"/>
                </a:lnTo>
                <a:cubicBezTo>
                  <a:pt x="6680" y="13812"/>
                  <a:pt x="7454" y="14693"/>
                  <a:pt x="7538" y="14729"/>
                </a:cubicBezTo>
                <a:cubicBezTo>
                  <a:pt x="7621" y="14752"/>
                  <a:pt x="8133" y="15419"/>
                  <a:pt x="8335" y="15014"/>
                </a:cubicBezTo>
                <a:cubicBezTo>
                  <a:pt x="8538" y="14610"/>
                  <a:pt x="8335" y="13181"/>
                  <a:pt x="8335" y="13181"/>
                </a:cubicBezTo>
                <a:cubicBezTo>
                  <a:pt x="8335" y="13181"/>
                  <a:pt x="8645" y="13812"/>
                  <a:pt x="8764" y="13669"/>
                </a:cubicBezTo>
                <a:cubicBezTo>
                  <a:pt x="8883" y="13526"/>
                  <a:pt x="8740" y="13205"/>
                  <a:pt x="8621" y="12859"/>
                </a:cubicBezTo>
                <a:cubicBezTo>
                  <a:pt x="8514" y="12526"/>
                  <a:pt x="7454" y="11859"/>
                  <a:pt x="7216" y="11835"/>
                </a:cubicBezTo>
                <a:cubicBezTo>
                  <a:pt x="6990" y="11800"/>
                  <a:pt x="6704" y="11514"/>
                  <a:pt x="6359" y="10835"/>
                </a:cubicBezTo>
                <a:cubicBezTo>
                  <a:pt x="6014" y="10145"/>
                  <a:pt x="5764" y="8942"/>
                  <a:pt x="5216" y="8228"/>
                </a:cubicBezTo>
                <a:cubicBezTo>
                  <a:pt x="4668" y="7502"/>
                  <a:pt x="3954" y="6454"/>
                  <a:pt x="3954" y="6454"/>
                </a:cubicBezTo>
                <a:cubicBezTo>
                  <a:pt x="3954" y="6454"/>
                  <a:pt x="3156" y="3584"/>
                  <a:pt x="3156" y="3465"/>
                </a:cubicBezTo>
                <a:cubicBezTo>
                  <a:pt x="3204" y="2930"/>
                  <a:pt x="3132" y="2394"/>
                  <a:pt x="2930" y="1894"/>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3943512" y="4145041"/>
            <a:ext cx="531131" cy="772468"/>
          </a:xfrm>
          <a:custGeom>
            <a:avLst/>
            <a:gdLst/>
            <a:ahLst/>
            <a:cxnLst/>
            <a:rect l="l" t="t" r="r" b="b"/>
            <a:pathLst>
              <a:path w="7859" h="11430" extrusionOk="0">
                <a:moveTo>
                  <a:pt x="1549" y="1"/>
                </a:moveTo>
                <a:cubicBezTo>
                  <a:pt x="847" y="1"/>
                  <a:pt x="344" y="178"/>
                  <a:pt x="1" y="391"/>
                </a:cubicBezTo>
                <a:cubicBezTo>
                  <a:pt x="263" y="903"/>
                  <a:pt x="977" y="3023"/>
                  <a:pt x="1203" y="3654"/>
                </a:cubicBezTo>
                <a:cubicBezTo>
                  <a:pt x="1442" y="4285"/>
                  <a:pt x="1894" y="5023"/>
                  <a:pt x="2704" y="6059"/>
                </a:cubicBezTo>
                <a:cubicBezTo>
                  <a:pt x="3501" y="7095"/>
                  <a:pt x="5192" y="9297"/>
                  <a:pt x="5192" y="9297"/>
                </a:cubicBezTo>
                <a:lnTo>
                  <a:pt x="5644" y="10095"/>
                </a:lnTo>
                <a:cubicBezTo>
                  <a:pt x="5644" y="10095"/>
                  <a:pt x="6418" y="10988"/>
                  <a:pt x="6514" y="11012"/>
                </a:cubicBezTo>
                <a:cubicBezTo>
                  <a:pt x="6577" y="11039"/>
                  <a:pt x="6892" y="11429"/>
                  <a:pt x="7127" y="11429"/>
                </a:cubicBezTo>
                <a:cubicBezTo>
                  <a:pt x="7199" y="11429"/>
                  <a:pt x="7264" y="11392"/>
                  <a:pt x="7311" y="11297"/>
                </a:cubicBezTo>
                <a:cubicBezTo>
                  <a:pt x="7514" y="10905"/>
                  <a:pt x="7311" y="9464"/>
                  <a:pt x="7311" y="9464"/>
                </a:cubicBezTo>
                <a:lnTo>
                  <a:pt x="7311" y="9464"/>
                </a:lnTo>
                <a:cubicBezTo>
                  <a:pt x="7311" y="9464"/>
                  <a:pt x="7561" y="9973"/>
                  <a:pt x="7698" y="9973"/>
                </a:cubicBezTo>
                <a:cubicBezTo>
                  <a:pt x="7714" y="9973"/>
                  <a:pt x="7728" y="9967"/>
                  <a:pt x="7740" y="9952"/>
                </a:cubicBezTo>
                <a:cubicBezTo>
                  <a:pt x="7859" y="9809"/>
                  <a:pt x="7716" y="9500"/>
                  <a:pt x="7597" y="9154"/>
                </a:cubicBezTo>
                <a:cubicBezTo>
                  <a:pt x="7490" y="8809"/>
                  <a:pt x="6430" y="8154"/>
                  <a:pt x="6192" y="8130"/>
                </a:cubicBezTo>
                <a:cubicBezTo>
                  <a:pt x="5966" y="8095"/>
                  <a:pt x="5680" y="7809"/>
                  <a:pt x="5335" y="7130"/>
                </a:cubicBezTo>
                <a:cubicBezTo>
                  <a:pt x="4990" y="6440"/>
                  <a:pt x="4740" y="5237"/>
                  <a:pt x="4192" y="4523"/>
                </a:cubicBezTo>
                <a:cubicBezTo>
                  <a:pt x="3644" y="3797"/>
                  <a:pt x="2930" y="2749"/>
                  <a:pt x="2930" y="2749"/>
                </a:cubicBezTo>
                <a:cubicBezTo>
                  <a:pt x="2930" y="2749"/>
                  <a:pt x="2382" y="808"/>
                  <a:pt x="2192" y="46"/>
                </a:cubicBezTo>
                <a:cubicBezTo>
                  <a:pt x="1961" y="15"/>
                  <a:pt x="1747" y="1"/>
                  <a:pt x="1549"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3892014" y="4764505"/>
            <a:ext cx="733946" cy="692856"/>
          </a:xfrm>
          <a:custGeom>
            <a:avLst/>
            <a:gdLst/>
            <a:ahLst/>
            <a:cxnLst/>
            <a:rect l="l" t="t" r="r" b="b"/>
            <a:pathLst>
              <a:path w="10860" h="10252" extrusionOk="0">
                <a:moveTo>
                  <a:pt x="1013" y="0"/>
                </a:moveTo>
                <a:cubicBezTo>
                  <a:pt x="846" y="488"/>
                  <a:pt x="680" y="1012"/>
                  <a:pt x="549" y="1536"/>
                </a:cubicBezTo>
                <a:cubicBezTo>
                  <a:pt x="1" y="3501"/>
                  <a:pt x="370" y="8751"/>
                  <a:pt x="477" y="10252"/>
                </a:cubicBezTo>
                <a:lnTo>
                  <a:pt x="5073" y="10252"/>
                </a:lnTo>
                <a:cubicBezTo>
                  <a:pt x="5132" y="9549"/>
                  <a:pt x="5263" y="8108"/>
                  <a:pt x="5359" y="7561"/>
                </a:cubicBezTo>
                <a:cubicBezTo>
                  <a:pt x="5466" y="6811"/>
                  <a:pt x="5692" y="5299"/>
                  <a:pt x="5692" y="5299"/>
                </a:cubicBezTo>
                <a:lnTo>
                  <a:pt x="6275" y="10252"/>
                </a:lnTo>
                <a:lnTo>
                  <a:pt x="10252" y="10252"/>
                </a:lnTo>
                <a:cubicBezTo>
                  <a:pt x="10395" y="9168"/>
                  <a:pt x="10752" y="6275"/>
                  <a:pt x="10824" y="4239"/>
                </a:cubicBezTo>
                <a:cubicBezTo>
                  <a:pt x="10859" y="3179"/>
                  <a:pt x="10550" y="1643"/>
                  <a:pt x="10169" y="179"/>
                </a:cubicBezTo>
                <a:cubicBezTo>
                  <a:pt x="8947" y="448"/>
                  <a:pt x="7663" y="547"/>
                  <a:pt x="6429" y="547"/>
                </a:cubicBezTo>
                <a:cubicBezTo>
                  <a:pt x="4273" y="547"/>
                  <a:pt x="2270" y="243"/>
                  <a:pt x="1013"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4149505" y="3561734"/>
            <a:ext cx="38725" cy="85965"/>
          </a:xfrm>
          <a:custGeom>
            <a:avLst/>
            <a:gdLst/>
            <a:ahLst/>
            <a:cxnLst/>
            <a:rect l="l" t="t" r="r" b="b"/>
            <a:pathLst>
              <a:path w="573" h="1272" extrusionOk="0">
                <a:moveTo>
                  <a:pt x="208" y="0"/>
                </a:moveTo>
                <a:cubicBezTo>
                  <a:pt x="131" y="0"/>
                  <a:pt x="1" y="53"/>
                  <a:pt x="1" y="414"/>
                </a:cubicBezTo>
                <a:cubicBezTo>
                  <a:pt x="1" y="926"/>
                  <a:pt x="572" y="1271"/>
                  <a:pt x="572" y="1271"/>
                </a:cubicBezTo>
                <a:lnTo>
                  <a:pt x="263" y="9"/>
                </a:lnTo>
                <a:cubicBezTo>
                  <a:pt x="263" y="9"/>
                  <a:pt x="240" y="0"/>
                  <a:pt x="208"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4162413" y="3371623"/>
            <a:ext cx="322436" cy="425905"/>
          </a:xfrm>
          <a:custGeom>
            <a:avLst/>
            <a:gdLst/>
            <a:ahLst/>
            <a:cxnLst/>
            <a:rect l="l" t="t" r="r" b="b"/>
            <a:pathLst>
              <a:path w="4771" h="6302" extrusionOk="0">
                <a:moveTo>
                  <a:pt x="3013" y="1"/>
                </a:moveTo>
                <a:cubicBezTo>
                  <a:pt x="3013" y="1"/>
                  <a:pt x="2096" y="1287"/>
                  <a:pt x="1298" y="1810"/>
                </a:cubicBezTo>
                <a:cubicBezTo>
                  <a:pt x="881" y="2084"/>
                  <a:pt x="453" y="2322"/>
                  <a:pt x="0" y="2549"/>
                </a:cubicBezTo>
                <a:cubicBezTo>
                  <a:pt x="0" y="2549"/>
                  <a:pt x="405" y="4215"/>
                  <a:pt x="584" y="4751"/>
                </a:cubicBezTo>
                <a:cubicBezTo>
                  <a:pt x="750" y="5299"/>
                  <a:pt x="1262" y="6251"/>
                  <a:pt x="2298" y="6299"/>
                </a:cubicBezTo>
                <a:cubicBezTo>
                  <a:pt x="2325" y="6301"/>
                  <a:pt x="2352" y="6301"/>
                  <a:pt x="2379" y="6301"/>
                </a:cubicBezTo>
                <a:cubicBezTo>
                  <a:pt x="3347" y="6301"/>
                  <a:pt x="3792" y="5261"/>
                  <a:pt x="3989" y="4751"/>
                </a:cubicBezTo>
                <a:cubicBezTo>
                  <a:pt x="4108" y="4489"/>
                  <a:pt x="4168" y="4204"/>
                  <a:pt x="4168" y="3906"/>
                </a:cubicBezTo>
                <a:cubicBezTo>
                  <a:pt x="4465" y="3727"/>
                  <a:pt x="4656" y="3418"/>
                  <a:pt x="4715" y="3084"/>
                </a:cubicBezTo>
                <a:cubicBezTo>
                  <a:pt x="4770" y="2580"/>
                  <a:pt x="4653" y="2560"/>
                  <a:pt x="4634" y="2560"/>
                </a:cubicBezTo>
                <a:cubicBezTo>
                  <a:pt x="4633" y="2560"/>
                  <a:pt x="4632" y="2560"/>
                  <a:pt x="4632" y="2560"/>
                </a:cubicBezTo>
                <a:cubicBezTo>
                  <a:pt x="4632" y="2560"/>
                  <a:pt x="4576" y="2620"/>
                  <a:pt x="4465" y="2620"/>
                </a:cubicBezTo>
                <a:cubicBezTo>
                  <a:pt x="4384" y="2620"/>
                  <a:pt x="4273" y="2588"/>
                  <a:pt x="4132" y="2477"/>
                </a:cubicBezTo>
                <a:cubicBezTo>
                  <a:pt x="3858" y="2263"/>
                  <a:pt x="2917" y="775"/>
                  <a:pt x="3013"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4218710" y="3572007"/>
            <a:ext cx="66907" cy="20140"/>
          </a:xfrm>
          <a:custGeom>
            <a:avLst/>
            <a:gdLst/>
            <a:ahLst/>
            <a:cxnLst/>
            <a:rect l="l" t="t" r="r" b="b"/>
            <a:pathLst>
              <a:path w="990" h="298" fill="none" extrusionOk="0">
                <a:moveTo>
                  <a:pt x="1" y="298"/>
                </a:moveTo>
                <a:cubicBezTo>
                  <a:pt x="1" y="298"/>
                  <a:pt x="406" y="0"/>
                  <a:pt x="989" y="298"/>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4341846" y="3566330"/>
            <a:ext cx="67650" cy="29060"/>
          </a:xfrm>
          <a:custGeom>
            <a:avLst/>
            <a:gdLst/>
            <a:ahLst/>
            <a:cxnLst/>
            <a:rect l="l" t="t" r="r" b="b"/>
            <a:pathLst>
              <a:path w="1001" h="430" fill="none" extrusionOk="0">
                <a:moveTo>
                  <a:pt x="0" y="430"/>
                </a:moveTo>
                <a:cubicBezTo>
                  <a:pt x="0" y="430"/>
                  <a:pt x="489" y="1"/>
                  <a:pt x="1001" y="346"/>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4213101" y="3520508"/>
            <a:ext cx="63663" cy="27438"/>
          </a:xfrm>
          <a:custGeom>
            <a:avLst/>
            <a:gdLst/>
            <a:ahLst/>
            <a:cxnLst/>
            <a:rect l="l" t="t" r="r" b="b"/>
            <a:pathLst>
              <a:path w="942" h="406" fill="none" extrusionOk="0">
                <a:moveTo>
                  <a:pt x="0" y="405"/>
                </a:moveTo>
                <a:cubicBezTo>
                  <a:pt x="0" y="405"/>
                  <a:pt x="215" y="0"/>
                  <a:pt x="941" y="19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4341846" y="3518886"/>
            <a:ext cx="74881" cy="24195"/>
          </a:xfrm>
          <a:custGeom>
            <a:avLst/>
            <a:gdLst/>
            <a:ahLst/>
            <a:cxnLst/>
            <a:rect l="l" t="t" r="r" b="b"/>
            <a:pathLst>
              <a:path w="1108" h="358" fill="none" extrusionOk="0">
                <a:moveTo>
                  <a:pt x="0" y="250"/>
                </a:moveTo>
                <a:cubicBezTo>
                  <a:pt x="346" y="0"/>
                  <a:pt x="822" y="48"/>
                  <a:pt x="1108" y="358"/>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4295146" y="3655674"/>
            <a:ext cx="41158" cy="20207"/>
          </a:xfrm>
          <a:custGeom>
            <a:avLst/>
            <a:gdLst/>
            <a:ahLst/>
            <a:cxnLst/>
            <a:rect l="l" t="t" r="r" b="b"/>
            <a:pathLst>
              <a:path w="609" h="299" fill="none" extrusionOk="0">
                <a:moveTo>
                  <a:pt x="608" y="1"/>
                </a:moveTo>
                <a:cubicBezTo>
                  <a:pt x="608" y="1"/>
                  <a:pt x="180" y="298"/>
                  <a:pt x="1" y="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4283928" y="3695075"/>
            <a:ext cx="54742" cy="16963"/>
          </a:xfrm>
          <a:custGeom>
            <a:avLst/>
            <a:gdLst/>
            <a:ahLst/>
            <a:cxnLst/>
            <a:rect l="l" t="t" r="r" b="b"/>
            <a:pathLst>
              <a:path w="810" h="251" fill="none" extrusionOk="0">
                <a:moveTo>
                  <a:pt x="0" y="37"/>
                </a:moveTo>
                <a:cubicBezTo>
                  <a:pt x="0" y="37"/>
                  <a:pt x="536" y="251"/>
                  <a:pt x="810" y="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3497735" y="4603253"/>
            <a:ext cx="326626" cy="653050"/>
          </a:xfrm>
          <a:custGeom>
            <a:avLst/>
            <a:gdLst/>
            <a:ahLst/>
            <a:cxnLst/>
            <a:rect l="l" t="t" r="r" b="b"/>
            <a:pathLst>
              <a:path w="4833" h="9663" extrusionOk="0">
                <a:moveTo>
                  <a:pt x="684" y="0"/>
                </a:moveTo>
                <a:cubicBezTo>
                  <a:pt x="666" y="0"/>
                  <a:pt x="649" y="2"/>
                  <a:pt x="632" y="5"/>
                </a:cubicBezTo>
                <a:cubicBezTo>
                  <a:pt x="1" y="112"/>
                  <a:pt x="132" y="791"/>
                  <a:pt x="132" y="791"/>
                </a:cubicBezTo>
                <a:lnTo>
                  <a:pt x="1799" y="3577"/>
                </a:lnTo>
                <a:cubicBezTo>
                  <a:pt x="1799" y="3577"/>
                  <a:pt x="1977" y="4184"/>
                  <a:pt x="2061" y="4637"/>
                </a:cubicBezTo>
                <a:cubicBezTo>
                  <a:pt x="2156" y="5089"/>
                  <a:pt x="2323" y="6268"/>
                  <a:pt x="2620" y="6934"/>
                </a:cubicBezTo>
                <a:cubicBezTo>
                  <a:pt x="2930" y="7601"/>
                  <a:pt x="2989" y="7649"/>
                  <a:pt x="2989" y="7649"/>
                </a:cubicBezTo>
                <a:cubicBezTo>
                  <a:pt x="2989" y="7649"/>
                  <a:pt x="2751" y="8387"/>
                  <a:pt x="2644" y="8494"/>
                </a:cubicBezTo>
                <a:cubicBezTo>
                  <a:pt x="2556" y="8582"/>
                  <a:pt x="2540" y="8759"/>
                  <a:pt x="2637" y="8759"/>
                </a:cubicBezTo>
                <a:cubicBezTo>
                  <a:pt x="2658" y="8759"/>
                  <a:pt x="2684" y="8751"/>
                  <a:pt x="2715" y="8732"/>
                </a:cubicBezTo>
                <a:cubicBezTo>
                  <a:pt x="2882" y="8625"/>
                  <a:pt x="3299" y="7959"/>
                  <a:pt x="3299" y="7958"/>
                </a:cubicBezTo>
                <a:lnTo>
                  <a:pt x="3299" y="7958"/>
                </a:lnTo>
                <a:cubicBezTo>
                  <a:pt x="3299" y="8161"/>
                  <a:pt x="3275" y="8363"/>
                  <a:pt x="3227" y="8566"/>
                </a:cubicBezTo>
                <a:cubicBezTo>
                  <a:pt x="3168" y="8780"/>
                  <a:pt x="2882" y="8970"/>
                  <a:pt x="2775" y="9149"/>
                </a:cubicBezTo>
                <a:cubicBezTo>
                  <a:pt x="2736" y="9210"/>
                  <a:pt x="2754" y="9237"/>
                  <a:pt x="2808" y="9237"/>
                </a:cubicBezTo>
                <a:cubicBezTo>
                  <a:pt x="2901" y="9237"/>
                  <a:pt x="3102" y="9154"/>
                  <a:pt x="3299" y="9018"/>
                </a:cubicBezTo>
                <a:cubicBezTo>
                  <a:pt x="3596" y="8792"/>
                  <a:pt x="3727" y="8197"/>
                  <a:pt x="3727" y="8197"/>
                </a:cubicBezTo>
                <a:lnTo>
                  <a:pt x="3727" y="8197"/>
                </a:lnTo>
                <a:cubicBezTo>
                  <a:pt x="3751" y="8447"/>
                  <a:pt x="3739" y="8697"/>
                  <a:pt x="3680" y="8947"/>
                </a:cubicBezTo>
                <a:cubicBezTo>
                  <a:pt x="3597" y="9268"/>
                  <a:pt x="3537" y="9494"/>
                  <a:pt x="3561" y="9625"/>
                </a:cubicBezTo>
                <a:cubicBezTo>
                  <a:pt x="3563" y="9647"/>
                  <a:pt x="3573" y="9657"/>
                  <a:pt x="3589" y="9657"/>
                </a:cubicBezTo>
                <a:cubicBezTo>
                  <a:pt x="3659" y="9657"/>
                  <a:pt x="3844" y="9467"/>
                  <a:pt x="3989" y="9292"/>
                </a:cubicBezTo>
                <a:cubicBezTo>
                  <a:pt x="4156" y="9078"/>
                  <a:pt x="4263" y="7946"/>
                  <a:pt x="4263" y="7946"/>
                </a:cubicBezTo>
                <a:lnTo>
                  <a:pt x="4263" y="8256"/>
                </a:lnTo>
                <a:cubicBezTo>
                  <a:pt x="4263" y="8447"/>
                  <a:pt x="4359" y="9637"/>
                  <a:pt x="4573" y="9661"/>
                </a:cubicBezTo>
                <a:cubicBezTo>
                  <a:pt x="4583" y="9662"/>
                  <a:pt x="4594" y="9663"/>
                  <a:pt x="4604" y="9663"/>
                </a:cubicBezTo>
                <a:cubicBezTo>
                  <a:pt x="4792" y="9663"/>
                  <a:pt x="4832" y="9435"/>
                  <a:pt x="4787" y="8530"/>
                </a:cubicBezTo>
                <a:cubicBezTo>
                  <a:pt x="4751" y="7577"/>
                  <a:pt x="4394" y="5982"/>
                  <a:pt x="4097" y="5422"/>
                </a:cubicBezTo>
                <a:cubicBezTo>
                  <a:pt x="3799" y="4851"/>
                  <a:pt x="2537" y="2065"/>
                  <a:pt x="2537" y="2065"/>
                </a:cubicBezTo>
                <a:cubicBezTo>
                  <a:pt x="2537" y="2065"/>
                  <a:pt x="1330" y="0"/>
                  <a:pt x="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3497735" y="4603253"/>
            <a:ext cx="326626" cy="653050"/>
          </a:xfrm>
          <a:custGeom>
            <a:avLst/>
            <a:gdLst/>
            <a:ahLst/>
            <a:cxnLst/>
            <a:rect l="l" t="t" r="r" b="b"/>
            <a:pathLst>
              <a:path w="4833" h="9663" extrusionOk="0">
                <a:moveTo>
                  <a:pt x="684" y="0"/>
                </a:moveTo>
                <a:cubicBezTo>
                  <a:pt x="666" y="0"/>
                  <a:pt x="649" y="2"/>
                  <a:pt x="632" y="5"/>
                </a:cubicBezTo>
                <a:cubicBezTo>
                  <a:pt x="1" y="112"/>
                  <a:pt x="132" y="791"/>
                  <a:pt x="132" y="791"/>
                </a:cubicBezTo>
                <a:lnTo>
                  <a:pt x="1799" y="3577"/>
                </a:lnTo>
                <a:cubicBezTo>
                  <a:pt x="1799" y="3577"/>
                  <a:pt x="1977" y="4184"/>
                  <a:pt x="2061" y="4637"/>
                </a:cubicBezTo>
                <a:cubicBezTo>
                  <a:pt x="2156" y="5089"/>
                  <a:pt x="2323" y="6268"/>
                  <a:pt x="2620" y="6934"/>
                </a:cubicBezTo>
                <a:cubicBezTo>
                  <a:pt x="2930" y="7601"/>
                  <a:pt x="2989" y="7649"/>
                  <a:pt x="2989" y="7649"/>
                </a:cubicBezTo>
                <a:cubicBezTo>
                  <a:pt x="2989" y="7649"/>
                  <a:pt x="2751" y="8387"/>
                  <a:pt x="2644" y="8494"/>
                </a:cubicBezTo>
                <a:cubicBezTo>
                  <a:pt x="2556" y="8582"/>
                  <a:pt x="2540" y="8759"/>
                  <a:pt x="2637" y="8759"/>
                </a:cubicBezTo>
                <a:cubicBezTo>
                  <a:pt x="2658" y="8759"/>
                  <a:pt x="2684" y="8751"/>
                  <a:pt x="2715" y="8732"/>
                </a:cubicBezTo>
                <a:cubicBezTo>
                  <a:pt x="2882" y="8625"/>
                  <a:pt x="3299" y="7959"/>
                  <a:pt x="3299" y="7958"/>
                </a:cubicBezTo>
                <a:lnTo>
                  <a:pt x="3299" y="7958"/>
                </a:lnTo>
                <a:cubicBezTo>
                  <a:pt x="3299" y="8161"/>
                  <a:pt x="3275" y="8363"/>
                  <a:pt x="3227" y="8566"/>
                </a:cubicBezTo>
                <a:cubicBezTo>
                  <a:pt x="3168" y="8780"/>
                  <a:pt x="2882" y="8970"/>
                  <a:pt x="2775" y="9149"/>
                </a:cubicBezTo>
                <a:cubicBezTo>
                  <a:pt x="2736" y="9210"/>
                  <a:pt x="2754" y="9237"/>
                  <a:pt x="2808" y="9237"/>
                </a:cubicBezTo>
                <a:cubicBezTo>
                  <a:pt x="2901" y="9237"/>
                  <a:pt x="3102" y="9154"/>
                  <a:pt x="3299" y="9018"/>
                </a:cubicBezTo>
                <a:cubicBezTo>
                  <a:pt x="3596" y="8792"/>
                  <a:pt x="3727" y="8197"/>
                  <a:pt x="3727" y="8197"/>
                </a:cubicBezTo>
                <a:lnTo>
                  <a:pt x="3727" y="8197"/>
                </a:lnTo>
                <a:cubicBezTo>
                  <a:pt x="3751" y="8447"/>
                  <a:pt x="3739" y="8697"/>
                  <a:pt x="3680" y="8947"/>
                </a:cubicBezTo>
                <a:cubicBezTo>
                  <a:pt x="3597" y="9268"/>
                  <a:pt x="3537" y="9494"/>
                  <a:pt x="3561" y="9625"/>
                </a:cubicBezTo>
                <a:cubicBezTo>
                  <a:pt x="3563" y="9647"/>
                  <a:pt x="3573" y="9657"/>
                  <a:pt x="3589" y="9657"/>
                </a:cubicBezTo>
                <a:cubicBezTo>
                  <a:pt x="3659" y="9657"/>
                  <a:pt x="3844" y="9467"/>
                  <a:pt x="3989" y="9292"/>
                </a:cubicBezTo>
                <a:cubicBezTo>
                  <a:pt x="4156" y="9078"/>
                  <a:pt x="4263" y="7946"/>
                  <a:pt x="4263" y="7946"/>
                </a:cubicBezTo>
                <a:lnTo>
                  <a:pt x="4263" y="8256"/>
                </a:lnTo>
                <a:cubicBezTo>
                  <a:pt x="4263" y="8447"/>
                  <a:pt x="4359" y="9637"/>
                  <a:pt x="4573" y="9661"/>
                </a:cubicBezTo>
                <a:cubicBezTo>
                  <a:pt x="4583" y="9662"/>
                  <a:pt x="4594" y="9663"/>
                  <a:pt x="4604" y="9663"/>
                </a:cubicBezTo>
                <a:cubicBezTo>
                  <a:pt x="4792" y="9663"/>
                  <a:pt x="4832" y="9435"/>
                  <a:pt x="4787" y="8530"/>
                </a:cubicBezTo>
                <a:cubicBezTo>
                  <a:pt x="4751" y="7577"/>
                  <a:pt x="4394" y="5982"/>
                  <a:pt x="4097" y="5422"/>
                </a:cubicBezTo>
                <a:cubicBezTo>
                  <a:pt x="3799" y="4851"/>
                  <a:pt x="2537" y="2065"/>
                  <a:pt x="2537" y="2065"/>
                </a:cubicBezTo>
                <a:cubicBezTo>
                  <a:pt x="2537" y="2065"/>
                  <a:pt x="1330" y="0"/>
                  <a:pt x="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3497735" y="4595481"/>
            <a:ext cx="326761" cy="666363"/>
          </a:xfrm>
          <a:custGeom>
            <a:avLst/>
            <a:gdLst/>
            <a:ahLst/>
            <a:cxnLst/>
            <a:rect l="l" t="t" r="r" b="b"/>
            <a:pathLst>
              <a:path w="4835" h="9860" fill="none" extrusionOk="0">
                <a:moveTo>
                  <a:pt x="2537" y="2180"/>
                </a:moveTo>
                <a:cubicBezTo>
                  <a:pt x="2537" y="2180"/>
                  <a:pt x="3799" y="4966"/>
                  <a:pt x="4097" y="5537"/>
                </a:cubicBezTo>
                <a:cubicBezTo>
                  <a:pt x="4394" y="6097"/>
                  <a:pt x="4751" y="7692"/>
                  <a:pt x="4787" y="8645"/>
                </a:cubicBezTo>
                <a:cubicBezTo>
                  <a:pt x="4835" y="9597"/>
                  <a:pt x="4787" y="9800"/>
                  <a:pt x="4573" y="9776"/>
                </a:cubicBezTo>
                <a:cubicBezTo>
                  <a:pt x="4359" y="9752"/>
                  <a:pt x="4263" y="8562"/>
                  <a:pt x="4263" y="8371"/>
                </a:cubicBezTo>
                <a:lnTo>
                  <a:pt x="4263" y="8061"/>
                </a:lnTo>
                <a:cubicBezTo>
                  <a:pt x="4263" y="8061"/>
                  <a:pt x="4156" y="9193"/>
                  <a:pt x="3989" y="9407"/>
                </a:cubicBezTo>
                <a:cubicBezTo>
                  <a:pt x="3811" y="9621"/>
                  <a:pt x="3573" y="9859"/>
                  <a:pt x="3561" y="9740"/>
                </a:cubicBezTo>
                <a:cubicBezTo>
                  <a:pt x="3537" y="9609"/>
                  <a:pt x="3597" y="9383"/>
                  <a:pt x="3680" y="9062"/>
                </a:cubicBezTo>
                <a:cubicBezTo>
                  <a:pt x="3739" y="8812"/>
                  <a:pt x="3751" y="8562"/>
                  <a:pt x="3727" y="8312"/>
                </a:cubicBezTo>
                <a:cubicBezTo>
                  <a:pt x="3727" y="8312"/>
                  <a:pt x="3597" y="8907"/>
                  <a:pt x="3299" y="9133"/>
                </a:cubicBezTo>
                <a:cubicBezTo>
                  <a:pt x="2989" y="9347"/>
                  <a:pt x="2668" y="9431"/>
                  <a:pt x="2775" y="9264"/>
                </a:cubicBezTo>
                <a:cubicBezTo>
                  <a:pt x="2882" y="9085"/>
                  <a:pt x="3168" y="8895"/>
                  <a:pt x="3227" y="8681"/>
                </a:cubicBezTo>
                <a:cubicBezTo>
                  <a:pt x="3275" y="8478"/>
                  <a:pt x="3299" y="8276"/>
                  <a:pt x="3299" y="8073"/>
                </a:cubicBezTo>
                <a:cubicBezTo>
                  <a:pt x="3299" y="8073"/>
                  <a:pt x="2882" y="8740"/>
                  <a:pt x="2715" y="8847"/>
                </a:cubicBezTo>
                <a:cubicBezTo>
                  <a:pt x="2537" y="8954"/>
                  <a:pt x="2537" y="8716"/>
                  <a:pt x="2644" y="8609"/>
                </a:cubicBezTo>
                <a:cubicBezTo>
                  <a:pt x="2751" y="8502"/>
                  <a:pt x="2989" y="7764"/>
                  <a:pt x="2989" y="7764"/>
                </a:cubicBezTo>
                <a:cubicBezTo>
                  <a:pt x="2989" y="7764"/>
                  <a:pt x="2930" y="7716"/>
                  <a:pt x="2620" y="7049"/>
                </a:cubicBezTo>
                <a:cubicBezTo>
                  <a:pt x="2323" y="6383"/>
                  <a:pt x="2156" y="5204"/>
                  <a:pt x="2061" y="4752"/>
                </a:cubicBezTo>
                <a:cubicBezTo>
                  <a:pt x="1977" y="4299"/>
                  <a:pt x="1799" y="3692"/>
                  <a:pt x="1799" y="3692"/>
                </a:cubicBezTo>
                <a:lnTo>
                  <a:pt x="132" y="906"/>
                </a:lnTo>
                <a:cubicBezTo>
                  <a:pt x="132" y="906"/>
                  <a:pt x="1" y="227"/>
                  <a:pt x="632" y="120"/>
                </a:cubicBezTo>
                <a:cubicBezTo>
                  <a:pt x="1263" y="1"/>
                  <a:pt x="2537" y="2180"/>
                  <a:pt x="2537" y="2180"/>
                </a:cubicBez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3697307" y="5009898"/>
            <a:ext cx="96643" cy="167469"/>
          </a:xfrm>
          <a:custGeom>
            <a:avLst/>
            <a:gdLst/>
            <a:ahLst/>
            <a:cxnLst/>
            <a:rect l="l" t="t" r="r" b="b"/>
            <a:pathLst>
              <a:path w="1430" h="2478" extrusionOk="0">
                <a:moveTo>
                  <a:pt x="1" y="1"/>
                </a:moveTo>
                <a:lnTo>
                  <a:pt x="1" y="1"/>
                </a:lnTo>
                <a:cubicBezTo>
                  <a:pt x="203" y="810"/>
                  <a:pt x="739" y="810"/>
                  <a:pt x="739" y="810"/>
                </a:cubicBezTo>
                <a:cubicBezTo>
                  <a:pt x="763" y="1167"/>
                  <a:pt x="834" y="1537"/>
                  <a:pt x="929" y="1894"/>
                </a:cubicBezTo>
                <a:cubicBezTo>
                  <a:pt x="1084" y="2370"/>
                  <a:pt x="1132" y="2477"/>
                  <a:pt x="1275" y="2477"/>
                </a:cubicBezTo>
                <a:cubicBezTo>
                  <a:pt x="1429" y="2477"/>
                  <a:pt x="1322" y="2239"/>
                  <a:pt x="1346" y="1763"/>
                </a:cubicBezTo>
                <a:cubicBezTo>
                  <a:pt x="1370" y="1287"/>
                  <a:pt x="1155" y="227"/>
                  <a:pt x="1155" y="227"/>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3697307" y="5009898"/>
            <a:ext cx="96643" cy="167469"/>
          </a:xfrm>
          <a:custGeom>
            <a:avLst/>
            <a:gdLst/>
            <a:ahLst/>
            <a:cxnLst/>
            <a:rect l="l" t="t" r="r" b="b"/>
            <a:pathLst>
              <a:path w="1430" h="2478" extrusionOk="0">
                <a:moveTo>
                  <a:pt x="1" y="1"/>
                </a:moveTo>
                <a:lnTo>
                  <a:pt x="1" y="1"/>
                </a:lnTo>
                <a:cubicBezTo>
                  <a:pt x="203" y="810"/>
                  <a:pt x="739" y="810"/>
                  <a:pt x="739" y="810"/>
                </a:cubicBezTo>
                <a:cubicBezTo>
                  <a:pt x="763" y="1167"/>
                  <a:pt x="834" y="1537"/>
                  <a:pt x="929" y="1894"/>
                </a:cubicBezTo>
                <a:cubicBezTo>
                  <a:pt x="1084" y="2370"/>
                  <a:pt x="1132" y="2477"/>
                  <a:pt x="1275" y="2477"/>
                </a:cubicBezTo>
                <a:cubicBezTo>
                  <a:pt x="1429" y="2477"/>
                  <a:pt x="1322" y="2239"/>
                  <a:pt x="1346" y="1763"/>
                </a:cubicBezTo>
                <a:cubicBezTo>
                  <a:pt x="1370" y="1287"/>
                  <a:pt x="1155" y="227"/>
                  <a:pt x="1155" y="227"/>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3697307" y="5009898"/>
            <a:ext cx="96643" cy="167469"/>
          </a:xfrm>
          <a:custGeom>
            <a:avLst/>
            <a:gdLst/>
            <a:ahLst/>
            <a:cxnLst/>
            <a:rect l="l" t="t" r="r" b="b"/>
            <a:pathLst>
              <a:path w="1430" h="2478" fill="none" extrusionOk="0">
                <a:moveTo>
                  <a:pt x="1155" y="227"/>
                </a:moveTo>
                <a:cubicBezTo>
                  <a:pt x="1155" y="227"/>
                  <a:pt x="1370" y="1287"/>
                  <a:pt x="1346" y="1763"/>
                </a:cubicBezTo>
                <a:cubicBezTo>
                  <a:pt x="1322" y="2239"/>
                  <a:pt x="1429" y="2477"/>
                  <a:pt x="1275" y="2477"/>
                </a:cubicBezTo>
                <a:cubicBezTo>
                  <a:pt x="1132" y="2477"/>
                  <a:pt x="1084" y="2370"/>
                  <a:pt x="929" y="1894"/>
                </a:cubicBezTo>
                <a:cubicBezTo>
                  <a:pt x="834" y="1537"/>
                  <a:pt x="763" y="1167"/>
                  <a:pt x="739" y="810"/>
                </a:cubicBezTo>
                <a:cubicBezTo>
                  <a:pt x="739" y="810"/>
                  <a:pt x="203" y="810"/>
                  <a:pt x="1" y="1"/>
                </a:cubicBezTo>
              </a:path>
            </a:pathLst>
          </a:custGeom>
          <a:solidFill>
            <a:schemeClr val="accent2"/>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3116364" y="3715485"/>
            <a:ext cx="610811" cy="1741871"/>
          </a:xfrm>
          <a:custGeom>
            <a:avLst/>
            <a:gdLst/>
            <a:ahLst/>
            <a:cxnLst/>
            <a:rect l="l" t="t" r="r" b="b"/>
            <a:pathLst>
              <a:path w="9038" h="25774" extrusionOk="0">
                <a:moveTo>
                  <a:pt x="4884" y="1"/>
                </a:moveTo>
                <a:cubicBezTo>
                  <a:pt x="4725" y="1"/>
                  <a:pt x="4607" y="24"/>
                  <a:pt x="4537" y="56"/>
                </a:cubicBezTo>
                <a:cubicBezTo>
                  <a:pt x="4537" y="56"/>
                  <a:pt x="3596" y="699"/>
                  <a:pt x="2096" y="2294"/>
                </a:cubicBezTo>
                <a:cubicBezTo>
                  <a:pt x="596" y="3878"/>
                  <a:pt x="84" y="5152"/>
                  <a:pt x="84" y="7593"/>
                </a:cubicBezTo>
                <a:cubicBezTo>
                  <a:pt x="84" y="9069"/>
                  <a:pt x="215" y="10545"/>
                  <a:pt x="477" y="11998"/>
                </a:cubicBezTo>
                <a:cubicBezTo>
                  <a:pt x="477" y="11998"/>
                  <a:pt x="0" y="19618"/>
                  <a:pt x="0" y="19797"/>
                </a:cubicBezTo>
                <a:cubicBezTo>
                  <a:pt x="0" y="19963"/>
                  <a:pt x="72" y="24762"/>
                  <a:pt x="84" y="25774"/>
                </a:cubicBezTo>
                <a:lnTo>
                  <a:pt x="8049" y="25774"/>
                </a:lnTo>
                <a:cubicBezTo>
                  <a:pt x="8097" y="24285"/>
                  <a:pt x="8358" y="14546"/>
                  <a:pt x="8430" y="14105"/>
                </a:cubicBezTo>
                <a:cubicBezTo>
                  <a:pt x="8525" y="13629"/>
                  <a:pt x="8954" y="9176"/>
                  <a:pt x="8989" y="7426"/>
                </a:cubicBezTo>
                <a:cubicBezTo>
                  <a:pt x="9037" y="5676"/>
                  <a:pt x="8263" y="3140"/>
                  <a:pt x="8263" y="2973"/>
                </a:cubicBezTo>
                <a:cubicBezTo>
                  <a:pt x="8263" y="2806"/>
                  <a:pt x="8132" y="1735"/>
                  <a:pt x="6942" y="830"/>
                </a:cubicBezTo>
                <a:cubicBezTo>
                  <a:pt x="6061" y="176"/>
                  <a:pt x="5320" y="1"/>
                  <a:pt x="4884"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3124406" y="3996832"/>
            <a:ext cx="578574" cy="296214"/>
          </a:xfrm>
          <a:custGeom>
            <a:avLst/>
            <a:gdLst/>
            <a:ahLst/>
            <a:cxnLst/>
            <a:rect l="l" t="t" r="r" b="b"/>
            <a:pathLst>
              <a:path w="8561" h="4383" extrusionOk="0">
                <a:moveTo>
                  <a:pt x="8418" y="1"/>
                </a:moveTo>
                <a:cubicBezTo>
                  <a:pt x="7430" y="1620"/>
                  <a:pt x="5822" y="3692"/>
                  <a:pt x="4037" y="3894"/>
                </a:cubicBezTo>
                <a:cubicBezTo>
                  <a:pt x="3882" y="3910"/>
                  <a:pt x="3732" y="3918"/>
                  <a:pt x="3588" y="3918"/>
                </a:cubicBezTo>
                <a:cubicBezTo>
                  <a:pt x="1411" y="3918"/>
                  <a:pt x="398" y="2163"/>
                  <a:pt x="107" y="1560"/>
                </a:cubicBezTo>
                <a:cubicBezTo>
                  <a:pt x="60" y="1810"/>
                  <a:pt x="24" y="2061"/>
                  <a:pt x="0" y="2334"/>
                </a:cubicBezTo>
                <a:cubicBezTo>
                  <a:pt x="560" y="3180"/>
                  <a:pt x="1679" y="4382"/>
                  <a:pt x="3584" y="4382"/>
                </a:cubicBezTo>
                <a:cubicBezTo>
                  <a:pt x="3751" y="4382"/>
                  <a:pt x="3917" y="4370"/>
                  <a:pt x="4084" y="4358"/>
                </a:cubicBezTo>
                <a:cubicBezTo>
                  <a:pt x="5918" y="4156"/>
                  <a:pt x="7513" y="2287"/>
                  <a:pt x="8561" y="667"/>
                </a:cubicBezTo>
                <a:cubicBezTo>
                  <a:pt x="8513" y="429"/>
                  <a:pt x="8466" y="203"/>
                  <a:pt x="84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3325533" y="3727312"/>
            <a:ext cx="211736" cy="318719"/>
          </a:xfrm>
          <a:custGeom>
            <a:avLst/>
            <a:gdLst/>
            <a:ahLst/>
            <a:cxnLst/>
            <a:rect l="l" t="t" r="r" b="b"/>
            <a:pathLst>
              <a:path w="3133" h="4716" extrusionOk="0">
                <a:moveTo>
                  <a:pt x="2668" y="0"/>
                </a:moveTo>
                <a:cubicBezTo>
                  <a:pt x="1394" y="1274"/>
                  <a:pt x="477" y="2858"/>
                  <a:pt x="13" y="4584"/>
                </a:cubicBezTo>
                <a:lnTo>
                  <a:pt x="1" y="4584"/>
                </a:lnTo>
                <a:lnTo>
                  <a:pt x="465" y="4715"/>
                </a:lnTo>
                <a:cubicBezTo>
                  <a:pt x="930" y="3001"/>
                  <a:pt x="1858" y="1441"/>
                  <a:pt x="3132" y="214"/>
                </a:cubicBezTo>
                <a:cubicBezTo>
                  <a:pt x="2989" y="131"/>
                  <a:pt x="2823" y="60"/>
                  <a:pt x="26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3341686" y="3865721"/>
            <a:ext cx="331560" cy="324328"/>
          </a:xfrm>
          <a:custGeom>
            <a:avLst/>
            <a:gdLst/>
            <a:ahLst/>
            <a:cxnLst/>
            <a:rect l="l" t="t" r="r" b="b"/>
            <a:pathLst>
              <a:path w="4906" h="4799" extrusionOk="0">
                <a:moveTo>
                  <a:pt x="4739" y="0"/>
                </a:moveTo>
                <a:cubicBezTo>
                  <a:pt x="2369" y="3143"/>
                  <a:pt x="24" y="4358"/>
                  <a:pt x="0" y="4370"/>
                </a:cubicBezTo>
                <a:lnTo>
                  <a:pt x="214" y="4798"/>
                </a:lnTo>
                <a:cubicBezTo>
                  <a:pt x="321" y="4739"/>
                  <a:pt x="2548" y="3584"/>
                  <a:pt x="4905" y="548"/>
                </a:cubicBezTo>
                <a:cubicBezTo>
                  <a:pt x="4870" y="357"/>
                  <a:pt x="4810" y="179"/>
                  <a:pt x="47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3191178" y="3831862"/>
            <a:ext cx="104685" cy="243094"/>
          </a:xfrm>
          <a:custGeom>
            <a:avLst/>
            <a:gdLst/>
            <a:ahLst/>
            <a:cxnLst/>
            <a:rect l="l" t="t" r="r" b="b"/>
            <a:pathLst>
              <a:path w="1549" h="3597" extrusionOk="0">
                <a:moveTo>
                  <a:pt x="1548" y="1"/>
                </a:moveTo>
                <a:lnTo>
                  <a:pt x="1548" y="1"/>
                </a:lnTo>
                <a:cubicBezTo>
                  <a:pt x="1370" y="168"/>
                  <a:pt x="1191" y="358"/>
                  <a:pt x="989" y="572"/>
                </a:cubicBezTo>
                <a:cubicBezTo>
                  <a:pt x="870" y="703"/>
                  <a:pt x="751" y="834"/>
                  <a:pt x="643" y="965"/>
                </a:cubicBezTo>
                <a:cubicBezTo>
                  <a:pt x="1" y="2704"/>
                  <a:pt x="108" y="3549"/>
                  <a:pt x="120" y="3597"/>
                </a:cubicBezTo>
                <a:lnTo>
                  <a:pt x="584" y="3525"/>
                </a:lnTo>
                <a:cubicBezTo>
                  <a:pt x="584" y="3513"/>
                  <a:pt x="453" y="2394"/>
                  <a:pt x="15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3143735" y="4453084"/>
            <a:ext cx="564111" cy="133678"/>
          </a:xfrm>
          <a:custGeom>
            <a:avLst/>
            <a:gdLst/>
            <a:ahLst/>
            <a:cxnLst/>
            <a:rect l="l" t="t" r="r" b="b"/>
            <a:pathLst>
              <a:path w="8347" h="1978" extrusionOk="0">
                <a:moveTo>
                  <a:pt x="8346" y="1"/>
                </a:moveTo>
                <a:lnTo>
                  <a:pt x="8346" y="1"/>
                </a:lnTo>
                <a:cubicBezTo>
                  <a:pt x="7263" y="751"/>
                  <a:pt x="6013" y="1227"/>
                  <a:pt x="4703" y="1394"/>
                </a:cubicBezTo>
                <a:cubicBezTo>
                  <a:pt x="4115" y="1469"/>
                  <a:pt x="3590" y="1501"/>
                  <a:pt x="3121" y="1501"/>
                </a:cubicBezTo>
                <a:cubicBezTo>
                  <a:pt x="1435" y="1501"/>
                  <a:pt x="484" y="1083"/>
                  <a:pt x="0" y="739"/>
                </a:cubicBezTo>
                <a:lnTo>
                  <a:pt x="0" y="739"/>
                </a:lnTo>
                <a:cubicBezTo>
                  <a:pt x="36" y="965"/>
                  <a:pt x="60" y="1096"/>
                  <a:pt x="60" y="1096"/>
                </a:cubicBezTo>
                <a:cubicBezTo>
                  <a:pt x="60" y="1096"/>
                  <a:pt x="60" y="1179"/>
                  <a:pt x="48" y="1322"/>
                </a:cubicBezTo>
                <a:cubicBezTo>
                  <a:pt x="655" y="1656"/>
                  <a:pt x="1619" y="1977"/>
                  <a:pt x="3108" y="1977"/>
                </a:cubicBezTo>
                <a:cubicBezTo>
                  <a:pt x="3655" y="1965"/>
                  <a:pt x="4215" y="1929"/>
                  <a:pt x="4763" y="1858"/>
                </a:cubicBezTo>
                <a:cubicBezTo>
                  <a:pt x="6013" y="1703"/>
                  <a:pt x="7215" y="1275"/>
                  <a:pt x="8299" y="608"/>
                </a:cubicBezTo>
                <a:cubicBezTo>
                  <a:pt x="8311" y="417"/>
                  <a:pt x="8334" y="215"/>
                  <a:pt x="83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3136436" y="4597913"/>
            <a:ext cx="557691" cy="158616"/>
          </a:xfrm>
          <a:custGeom>
            <a:avLst/>
            <a:gdLst/>
            <a:ahLst/>
            <a:cxnLst/>
            <a:rect l="l" t="t" r="r" b="b"/>
            <a:pathLst>
              <a:path w="8252" h="2347" extrusionOk="0">
                <a:moveTo>
                  <a:pt x="8252" y="1"/>
                </a:moveTo>
                <a:lnTo>
                  <a:pt x="8252" y="1"/>
                </a:lnTo>
                <a:cubicBezTo>
                  <a:pt x="7133" y="787"/>
                  <a:pt x="5883" y="1358"/>
                  <a:pt x="4561" y="1691"/>
                </a:cubicBezTo>
                <a:cubicBezTo>
                  <a:pt x="4044" y="1820"/>
                  <a:pt x="3531" y="1871"/>
                  <a:pt x="3039" y="1871"/>
                </a:cubicBezTo>
                <a:cubicBezTo>
                  <a:pt x="1799" y="1871"/>
                  <a:pt x="698" y="1542"/>
                  <a:pt x="25" y="1287"/>
                </a:cubicBezTo>
                <a:cubicBezTo>
                  <a:pt x="25" y="1441"/>
                  <a:pt x="13" y="1608"/>
                  <a:pt x="1" y="1775"/>
                </a:cubicBezTo>
                <a:cubicBezTo>
                  <a:pt x="965" y="2144"/>
                  <a:pt x="1989" y="2334"/>
                  <a:pt x="3025" y="2346"/>
                </a:cubicBezTo>
                <a:cubicBezTo>
                  <a:pt x="3585" y="2346"/>
                  <a:pt x="4144" y="2287"/>
                  <a:pt x="4680" y="2156"/>
                </a:cubicBezTo>
                <a:cubicBezTo>
                  <a:pt x="5930" y="1834"/>
                  <a:pt x="7109" y="1322"/>
                  <a:pt x="8192" y="620"/>
                </a:cubicBezTo>
                <a:cubicBezTo>
                  <a:pt x="8216" y="453"/>
                  <a:pt x="8228" y="239"/>
                  <a:pt x="82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3120351" y="4924609"/>
            <a:ext cx="556069" cy="89479"/>
          </a:xfrm>
          <a:custGeom>
            <a:avLst/>
            <a:gdLst/>
            <a:ahLst/>
            <a:cxnLst/>
            <a:rect l="l" t="t" r="r" b="b"/>
            <a:pathLst>
              <a:path w="8228" h="1324" extrusionOk="0">
                <a:moveTo>
                  <a:pt x="8228" y="1"/>
                </a:moveTo>
                <a:lnTo>
                  <a:pt x="8228" y="1"/>
                </a:lnTo>
                <a:cubicBezTo>
                  <a:pt x="6699" y="641"/>
                  <a:pt x="5116" y="851"/>
                  <a:pt x="3701" y="851"/>
                </a:cubicBezTo>
                <a:cubicBezTo>
                  <a:pt x="2198" y="851"/>
                  <a:pt x="883" y="614"/>
                  <a:pt x="25" y="405"/>
                </a:cubicBezTo>
                <a:cubicBezTo>
                  <a:pt x="13" y="572"/>
                  <a:pt x="1" y="739"/>
                  <a:pt x="1" y="870"/>
                </a:cubicBezTo>
                <a:cubicBezTo>
                  <a:pt x="1215" y="1167"/>
                  <a:pt x="2453" y="1322"/>
                  <a:pt x="3716" y="1322"/>
                </a:cubicBezTo>
                <a:cubicBezTo>
                  <a:pt x="3775" y="1323"/>
                  <a:pt x="3834" y="1324"/>
                  <a:pt x="3893" y="1324"/>
                </a:cubicBezTo>
                <a:cubicBezTo>
                  <a:pt x="5369" y="1324"/>
                  <a:pt x="6831" y="1039"/>
                  <a:pt x="8204" y="513"/>
                </a:cubicBezTo>
                <a:cubicBezTo>
                  <a:pt x="8204" y="334"/>
                  <a:pt x="8216" y="167"/>
                  <a:pt x="82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3126839" y="4766938"/>
            <a:ext cx="555258" cy="130367"/>
          </a:xfrm>
          <a:custGeom>
            <a:avLst/>
            <a:gdLst/>
            <a:ahLst/>
            <a:cxnLst/>
            <a:rect l="l" t="t" r="r" b="b"/>
            <a:pathLst>
              <a:path w="8216" h="1929" extrusionOk="0">
                <a:moveTo>
                  <a:pt x="8215" y="0"/>
                </a:moveTo>
                <a:cubicBezTo>
                  <a:pt x="7251" y="536"/>
                  <a:pt x="6227" y="929"/>
                  <a:pt x="5167" y="1179"/>
                </a:cubicBezTo>
                <a:cubicBezTo>
                  <a:pt x="4415" y="1359"/>
                  <a:pt x="3647" y="1449"/>
                  <a:pt x="2879" y="1449"/>
                </a:cubicBezTo>
                <a:cubicBezTo>
                  <a:pt x="1920" y="1449"/>
                  <a:pt x="961" y="1308"/>
                  <a:pt x="36" y="1024"/>
                </a:cubicBezTo>
                <a:cubicBezTo>
                  <a:pt x="24" y="1191"/>
                  <a:pt x="12" y="1345"/>
                  <a:pt x="0" y="1512"/>
                </a:cubicBezTo>
                <a:cubicBezTo>
                  <a:pt x="917" y="1786"/>
                  <a:pt x="1881" y="1929"/>
                  <a:pt x="2834" y="1929"/>
                </a:cubicBezTo>
                <a:cubicBezTo>
                  <a:pt x="3655" y="1929"/>
                  <a:pt x="4477" y="1834"/>
                  <a:pt x="5275" y="1643"/>
                </a:cubicBezTo>
                <a:cubicBezTo>
                  <a:pt x="6287" y="1405"/>
                  <a:pt x="7263" y="1048"/>
                  <a:pt x="8192" y="560"/>
                </a:cubicBezTo>
                <a:cubicBezTo>
                  <a:pt x="8192" y="369"/>
                  <a:pt x="8203" y="179"/>
                  <a:pt x="82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3124406" y="4215733"/>
            <a:ext cx="599524" cy="214237"/>
          </a:xfrm>
          <a:custGeom>
            <a:avLst/>
            <a:gdLst/>
            <a:ahLst/>
            <a:cxnLst/>
            <a:rect l="l" t="t" r="r" b="b"/>
            <a:pathLst>
              <a:path w="8871" h="3170" extrusionOk="0">
                <a:moveTo>
                  <a:pt x="8870" y="0"/>
                </a:moveTo>
                <a:cubicBezTo>
                  <a:pt x="7763" y="1369"/>
                  <a:pt x="6156" y="2572"/>
                  <a:pt x="3882" y="2691"/>
                </a:cubicBezTo>
                <a:cubicBezTo>
                  <a:pt x="3763" y="2697"/>
                  <a:pt x="3648" y="2700"/>
                  <a:pt x="3534" y="2700"/>
                </a:cubicBezTo>
                <a:cubicBezTo>
                  <a:pt x="1791" y="2700"/>
                  <a:pt x="649" y="2036"/>
                  <a:pt x="0" y="1489"/>
                </a:cubicBezTo>
                <a:lnTo>
                  <a:pt x="0" y="1489"/>
                </a:lnTo>
                <a:cubicBezTo>
                  <a:pt x="12" y="1703"/>
                  <a:pt x="24" y="1917"/>
                  <a:pt x="36" y="2120"/>
                </a:cubicBezTo>
                <a:cubicBezTo>
                  <a:pt x="1015" y="2802"/>
                  <a:pt x="2167" y="3170"/>
                  <a:pt x="3359" y="3170"/>
                </a:cubicBezTo>
                <a:cubicBezTo>
                  <a:pt x="3414" y="3170"/>
                  <a:pt x="3469" y="3169"/>
                  <a:pt x="3525" y="3167"/>
                </a:cubicBezTo>
                <a:lnTo>
                  <a:pt x="3906" y="3167"/>
                </a:lnTo>
                <a:cubicBezTo>
                  <a:pt x="5799" y="3072"/>
                  <a:pt x="7477" y="2239"/>
                  <a:pt x="8835" y="762"/>
                </a:cubicBezTo>
                <a:cubicBezTo>
                  <a:pt x="8859" y="488"/>
                  <a:pt x="8859" y="238"/>
                  <a:pt x="8870" y="24"/>
                </a:cubicBezTo>
                <a:lnTo>
                  <a:pt x="88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3320735" y="3715823"/>
            <a:ext cx="351699" cy="446180"/>
          </a:xfrm>
          <a:custGeom>
            <a:avLst/>
            <a:gdLst/>
            <a:ahLst/>
            <a:cxnLst/>
            <a:rect l="l" t="t" r="r" b="b"/>
            <a:pathLst>
              <a:path w="5204" h="6602" extrusionOk="0">
                <a:moveTo>
                  <a:pt x="1877" y="1"/>
                </a:moveTo>
                <a:cubicBezTo>
                  <a:pt x="1710" y="1"/>
                  <a:pt x="1585" y="27"/>
                  <a:pt x="1513" y="63"/>
                </a:cubicBezTo>
                <a:cubicBezTo>
                  <a:pt x="1012" y="420"/>
                  <a:pt x="536" y="825"/>
                  <a:pt x="96" y="1254"/>
                </a:cubicBezTo>
                <a:cubicBezTo>
                  <a:pt x="0" y="1647"/>
                  <a:pt x="96" y="2063"/>
                  <a:pt x="358" y="2373"/>
                </a:cubicBezTo>
                <a:cubicBezTo>
                  <a:pt x="1089" y="3298"/>
                  <a:pt x="3316" y="6602"/>
                  <a:pt x="4249" y="6602"/>
                </a:cubicBezTo>
                <a:cubicBezTo>
                  <a:pt x="4349" y="6602"/>
                  <a:pt x="4434" y="6564"/>
                  <a:pt x="4501" y="6480"/>
                </a:cubicBezTo>
                <a:cubicBezTo>
                  <a:pt x="5203" y="5623"/>
                  <a:pt x="5025" y="3266"/>
                  <a:pt x="4251" y="1218"/>
                </a:cubicBezTo>
                <a:cubicBezTo>
                  <a:pt x="4227" y="1158"/>
                  <a:pt x="4203" y="1111"/>
                  <a:pt x="4191" y="1063"/>
                </a:cubicBezTo>
                <a:cubicBezTo>
                  <a:pt x="4096" y="980"/>
                  <a:pt x="4013" y="896"/>
                  <a:pt x="3906" y="825"/>
                </a:cubicBezTo>
                <a:cubicBezTo>
                  <a:pt x="3045" y="179"/>
                  <a:pt x="2315" y="1"/>
                  <a:pt x="1877" y="1"/>
                </a:cubicBez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3156576" y="4092597"/>
            <a:ext cx="1436398" cy="759695"/>
          </a:xfrm>
          <a:custGeom>
            <a:avLst/>
            <a:gdLst/>
            <a:ahLst/>
            <a:cxnLst/>
            <a:rect l="l" t="t" r="r" b="b"/>
            <a:pathLst>
              <a:path w="21254" h="11241" extrusionOk="0">
                <a:moveTo>
                  <a:pt x="4120" y="1"/>
                </a:moveTo>
                <a:lnTo>
                  <a:pt x="560" y="96"/>
                </a:lnTo>
                <a:cubicBezTo>
                  <a:pt x="1" y="1644"/>
                  <a:pt x="1477" y="3358"/>
                  <a:pt x="2287" y="4573"/>
                </a:cubicBezTo>
                <a:cubicBezTo>
                  <a:pt x="3275" y="6061"/>
                  <a:pt x="4382" y="7490"/>
                  <a:pt x="5573" y="8823"/>
                </a:cubicBezTo>
                <a:cubicBezTo>
                  <a:pt x="6156" y="9514"/>
                  <a:pt x="7668" y="9692"/>
                  <a:pt x="8990" y="9859"/>
                </a:cubicBezTo>
                <a:cubicBezTo>
                  <a:pt x="10323" y="10014"/>
                  <a:pt x="15943" y="10407"/>
                  <a:pt x="15943" y="10407"/>
                </a:cubicBezTo>
                <a:cubicBezTo>
                  <a:pt x="16419" y="10692"/>
                  <a:pt x="16943" y="10919"/>
                  <a:pt x="17479" y="11085"/>
                </a:cubicBezTo>
                <a:cubicBezTo>
                  <a:pt x="17865" y="11185"/>
                  <a:pt x="18155" y="11240"/>
                  <a:pt x="18416" y="11240"/>
                </a:cubicBezTo>
                <a:cubicBezTo>
                  <a:pt x="18622" y="11240"/>
                  <a:pt x="18810" y="11206"/>
                  <a:pt x="19015" y="11133"/>
                </a:cubicBezTo>
                <a:cubicBezTo>
                  <a:pt x="19491" y="10966"/>
                  <a:pt x="20479" y="10883"/>
                  <a:pt x="20777" y="10788"/>
                </a:cubicBezTo>
                <a:cubicBezTo>
                  <a:pt x="21075" y="10704"/>
                  <a:pt x="21253" y="10538"/>
                  <a:pt x="21122" y="10454"/>
                </a:cubicBezTo>
                <a:cubicBezTo>
                  <a:pt x="20991" y="10359"/>
                  <a:pt x="18932" y="9895"/>
                  <a:pt x="18765" y="9895"/>
                </a:cubicBezTo>
                <a:cubicBezTo>
                  <a:pt x="18586" y="9895"/>
                  <a:pt x="17515" y="9895"/>
                  <a:pt x="16872" y="9716"/>
                </a:cubicBezTo>
                <a:cubicBezTo>
                  <a:pt x="16229" y="9549"/>
                  <a:pt x="13181" y="8704"/>
                  <a:pt x="11431" y="8061"/>
                </a:cubicBezTo>
                <a:cubicBezTo>
                  <a:pt x="9680" y="7418"/>
                  <a:pt x="7632" y="6728"/>
                  <a:pt x="7632" y="6728"/>
                </a:cubicBezTo>
                <a:cubicBezTo>
                  <a:pt x="7359" y="6406"/>
                  <a:pt x="7109" y="6061"/>
                  <a:pt x="6906" y="5704"/>
                </a:cubicBezTo>
                <a:cubicBezTo>
                  <a:pt x="6430" y="4930"/>
                  <a:pt x="4120" y="1"/>
                  <a:pt x="4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3156576" y="4092597"/>
            <a:ext cx="1436398" cy="763682"/>
          </a:xfrm>
          <a:custGeom>
            <a:avLst/>
            <a:gdLst/>
            <a:ahLst/>
            <a:cxnLst/>
            <a:rect l="l" t="t" r="r" b="b"/>
            <a:pathLst>
              <a:path w="21254" h="11300" fill="none" extrusionOk="0">
                <a:moveTo>
                  <a:pt x="4120" y="1"/>
                </a:moveTo>
                <a:cubicBezTo>
                  <a:pt x="4120" y="1"/>
                  <a:pt x="6430" y="4930"/>
                  <a:pt x="6906" y="5704"/>
                </a:cubicBezTo>
                <a:cubicBezTo>
                  <a:pt x="7109" y="6061"/>
                  <a:pt x="7359" y="6406"/>
                  <a:pt x="7632" y="6728"/>
                </a:cubicBezTo>
                <a:cubicBezTo>
                  <a:pt x="7632" y="6728"/>
                  <a:pt x="9680" y="7418"/>
                  <a:pt x="11431" y="8061"/>
                </a:cubicBezTo>
                <a:cubicBezTo>
                  <a:pt x="13181" y="8704"/>
                  <a:pt x="16229" y="9549"/>
                  <a:pt x="16872" y="9716"/>
                </a:cubicBezTo>
                <a:cubicBezTo>
                  <a:pt x="17515" y="9895"/>
                  <a:pt x="18586" y="9895"/>
                  <a:pt x="18765" y="9895"/>
                </a:cubicBezTo>
                <a:cubicBezTo>
                  <a:pt x="18932" y="9895"/>
                  <a:pt x="20991" y="10359"/>
                  <a:pt x="21122" y="10454"/>
                </a:cubicBezTo>
                <a:cubicBezTo>
                  <a:pt x="21253" y="10538"/>
                  <a:pt x="21075" y="10704"/>
                  <a:pt x="20777" y="10788"/>
                </a:cubicBezTo>
                <a:cubicBezTo>
                  <a:pt x="20479" y="10883"/>
                  <a:pt x="19491" y="10966"/>
                  <a:pt x="19015" y="11133"/>
                </a:cubicBezTo>
                <a:cubicBezTo>
                  <a:pt x="18551" y="11300"/>
                  <a:pt x="18170" y="11264"/>
                  <a:pt x="17479" y="11085"/>
                </a:cubicBezTo>
                <a:cubicBezTo>
                  <a:pt x="16943" y="10919"/>
                  <a:pt x="16419" y="10692"/>
                  <a:pt x="15943" y="10407"/>
                </a:cubicBezTo>
                <a:cubicBezTo>
                  <a:pt x="15943" y="10407"/>
                  <a:pt x="10323" y="10014"/>
                  <a:pt x="8990" y="9859"/>
                </a:cubicBezTo>
                <a:cubicBezTo>
                  <a:pt x="7668" y="9692"/>
                  <a:pt x="6156" y="9514"/>
                  <a:pt x="5573" y="8823"/>
                </a:cubicBezTo>
                <a:cubicBezTo>
                  <a:pt x="4382" y="7490"/>
                  <a:pt x="3275" y="6061"/>
                  <a:pt x="2287" y="4573"/>
                </a:cubicBezTo>
                <a:cubicBezTo>
                  <a:pt x="1477" y="3358"/>
                  <a:pt x="1" y="1644"/>
                  <a:pt x="560" y="96"/>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3336820" y="4313052"/>
            <a:ext cx="1254534" cy="539781"/>
          </a:xfrm>
          <a:custGeom>
            <a:avLst/>
            <a:gdLst/>
            <a:ahLst/>
            <a:cxnLst/>
            <a:rect l="l" t="t" r="r" b="b"/>
            <a:pathLst>
              <a:path w="18563" h="7987" extrusionOk="0">
                <a:moveTo>
                  <a:pt x="2989" y="1"/>
                </a:moveTo>
                <a:cubicBezTo>
                  <a:pt x="1286" y="453"/>
                  <a:pt x="417" y="1263"/>
                  <a:pt x="1" y="1894"/>
                </a:cubicBezTo>
                <a:cubicBezTo>
                  <a:pt x="894" y="3168"/>
                  <a:pt x="1858" y="4394"/>
                  <a:pt x="2894" y="5573"/>
                </a:cubicBezTo>
                <a:cubicBezTo>
                  <a:pt x="3489" y="6252"/>
                  <a:pt x="4989" y="6418"/>
                  <a:pt x="6323" y="6597"/>
                </a:cubicBezTo>
                <a:cubicBezTo>
                  <a:pt x="7644" y="6764"/>
                  <a:pt x="13252" y="7157"/>
                  <a:pt x="13252" y="7157"/>
                </a:cubicBezTo>
                <a:cubicBezTo>
                  <a:pt x="13740" y="7442"/>
                  <a:pt x="14252" y="7669"/>
                  <a:pt x="14800" y="7835"/>
                </a:cubicBezTo>
                <a:cubicBezTo>
                  <a:pt x="15187" y="7930"/>
                  <a:pt x="15477" y="7987"/>
                  <a:pt x="15743" y="7987"/>
                </a:cubicBezTo>
                <a:cubicBezTo>
                  <a:pt x="15944" y="7987"/>
                  <a:pt x="16131" y="7954"/>
                  <a:pt x="16336" y="7883"/>
                </a:cubicBezTo>
                <a:cubicBezTo>
                  <a:pt x="16800" y="7704"/>
                  <a:pt x="17789" y="7621"/>
                  <a:pt x="18086" y="7538"/>
                </a:cubicBezTo>
                <a:cubicBezTo>
                  <a:pt x="18396" y="7454"/>
                  <a:pt x="18562" y="7276"/>
                  <a:pt x="18431" y="7192"/>
                </a:cubicBezTo>
                <a:cubicBezTo>
                  <a:pt x="18300" y="7109"/>
                  <a:pt x="16265" y="6633"/>
                  <a:pt x="16086" y="6633"/>
                </a:cubicBezTo>
                <a:cubicBezTo>
                  <a:pt x="15907" y="6633"/>
                  <a:pt x="14836" y="6633"/>
                  <a:pt x="14193" y="6466"/>
                </a:cubicBezTo>
                <a:cubicBezTo>
                  <a:pt x="13550" y="6287"/>
                  <a:pt x="10502" y="5442"/>
                  <a:pt x="8752" y="4799"/>
                </a:cubicBezTo>
                <a:cubicBezTo>
                  <a:pt x="6990" y="4156"/>
                  <a:pt x="4942" y="3466"/>
                  <a:pt x="4942" y="3466"/>
                </a:cubicBezTo>
                <a:cubicBezTo>
                  <a:pt x="4668" y="3156"/>
                  <a:pt x="4430" y="2811"/>
                  <a:pt x="4215" y="2442"/>
                </a:cubicBezTo>
                <a:cubicBezTo>
                  <a:pt x="4025" y="2132"/>
                  <a:pt x="3525" y="1096"/>
                  <a:pt x="2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3336820" y="4313052"/>
            <a:ext cx="1254534" cy="539781"/>
          </a:xfrm>
          <a:custGeom>
            <a:avLst/>
            <a:gdLst/>
            <a:ahLst/>
            <a:cxnLst/>
            <a:rect l="l" t="t" r="r" b="b"/>
            <a:pathLst>
              <a:path w="18563" h="7987" extrusionOk="0">
                <a:moveTo>
                  <a:pt x="2989" y="1"/>
                </a:moveTo>
                <a:cubicBezTo>
                  <a:pt x="1286" y="453"/>
                  <a:pt x="417" y="1263"/>
                  <a:pt x="1" y="1894"/>
                </a:cubicBezTo>
                <a:cubicBezTo>
                  <a:pt x="894" y="3168"/>
                  <a:pt x="1858" y="4394"/>
                  <a:pt x="2894" y="5573"/>
                </a:cubicBezTo>
                <a:cubicBezTo>
                  <a:pt x="3489" y="6252"/>
                  <a:pt x="4989" y="6418"/>
                  <a:pt x="6323" y="6597"/>
                </a:cubicBezTo>
                <a:cubicBezTo>
                  <a:pt x="7644" y="6764"/>
                  <a:pt x="13252" y="7157"/>
                  <a:pt x="13252" y="7157"/>
                </a:cubicBezTo>
                <a:cubicBezTo>
                  <a:pt x="13740" y="7442"/>
                  <a:pt x="14252" y="7669"/>
                  <a:pt x="14800" y="7835"/>
                </a:cubicBezTo>
                <a:cubicBezTo>
                  <a:pt x="15187" y="7930"/>
                  <a:pt x="15477" y="7987"/>
                  <a:pt x="15743" y="7987"/>
                </a:cubicBezTo>
                <a:cubicBezTo>
                  <a:pt x="15944" y="7987"/>
                  <a:pt x="16131" y="7954"/>
                  <a:pt x="16336" y="7883"/>
                </a:cubicBezTo>
                <a:cubicBezTo>
                  <a:pt x="16800" y="7704"/>
                  <a:pt x="17789" y="7621"/>
                  <a:pt x="18086" y="7538"/>
                </a:cubicBezTo>
                <a:cubicBezTo>
                  <a:pt x="18396" y="7454"/>
                  <a:pt x="18562" y="7276"/>
                  <a:pt x="18431" y="7192"/>
                </a:cubicBezTo>
                <a:cubicBezTo>
                  <a:pt x="18300" y="7109"/>
                  <a:pt x="16265" y="6633"/>
                  <a:pt x="16086" y="6633"/>
                </a:cubicBezTo>
                <a:cubicBezTo>
                  <a:pt x="15907" y="6633"/>
                  <a:pt x="14836" y="6633"/>
                  <a:pt x="14193" y="6466"/>
                </a:cubicBezTo>
                <a:cubicBezTo>
                  <a:pt x="13550" y="6287"/>
                  <a:pt x="10502" y="5442"/>
                  <a:pt x="8752" y="4799"/>
                </a:cubicBezTo>
                <a:cubicBezTo>
                  <a:pt x="6990" y="4156"/>
                  <a:pt x="4942" y="3466"/>
                  <a:pt x="4942" y="3466"/>
                </a:cubicBezTo>
                <a:cubicBezTo>
                  <a:pt x="4668" y="3156"/>
                  <a:pt x="4430" y="2811"/>
                  <a:pt x="4215" y="2442"/>
                </a:cubicBezTo>
                <a:cubicBezTo>
                  <a:pt x="4025" y="2132"/>
                  <a:pt x="3525" y="1096"/>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3336820" y="4313052"/>
            <a:ext cx="1254534" cy="544039"/>
          </a:xfrm>
          <a:custGeom>
            <a:avLst/>
            <a:gdLst/>
            <a:ahLst/>
            <a:cxnLst/>
            <a:rect l="l" t="t" r="r" b="b"/>
            <a:pathLst>
              <a:path w="18563" h="8050" fill="none" extrusionOk="0">
                <a:moveTo>
                  <a:pt x="16086" y="6633"/>
                </a:moveTo>
                <a:cubicBezTo>
                  <a:pt x="15907" y="6633"/>
                  <a:pt x="14836" y="6633"/>
                  <a:pt x="14193" y="6466"/>
                </a:cubicBezTo>
                <a:cubicBezTo>
                  <a:pt x="13550" y="6287"/>
                  <a:pt x="10502" y="5442"/>
                  <a:pt x="8752" y="4799"/>
                </a:cubicBezTo>
                <a:cubicBezTo>
                  <a:pt x="6990" y="4156"/>
                  <a:pt x="4942" y="3466"/>
                  <a:pt x="4942" y="3466"/>
                </a:cubicBezTo>
                <a:cubicBezTo>
                  <a:pt x="4668" y="3156"/>
                  <a:pt x="4430" y="2811"/>
                  <a:pt x="4215" y="2442"/>
                </a:cubicBezTo>
                <a:cubicBezTo>
                  <a:pt x="4025" y="2132"/>
                  <a:pt x="3525" y="1096"/>
                  <a:pt x="2989" y="1"/>
                </a:cubicBezTo>
                <a:cubicBezTo>
                  <a:pt x="1286" y="453"/>
                  <a:pt x="417" y="1263"/>
                  <a:pt x="1" y="1894"/>
                </a:cubicBezTo>
                <a:cubicBezTo>
                  <a:pt x="894" y="3168"/>
                  <a:pt x="1858" y="4394"/>
                  <a:pt x="2894" y="5573"/>
                </a:cubicBezTo>
                <a:cubicBezTo>
                  <a:pt x="3489" y="6252"/>
                  <a:pt x="4989" y="6418"/>
                  <a:pt x="6323" y="6597"/>
                </a:cubicBezTo>
                <a:cubicBezTo>
                  <a:pt x="7644" y="6764"/>
                  <a:pt x="13252" y="7157"/>
                  <a:pt x="13252" y="7157"/>
                </a:cubicBezTo>
                <a:cubicBezTo>
                  <a:pt x="13740" y="7442"/>
                  <a:pt x="14252" y="7669"/>
                  <a:pt x="14800" y="7835"/>
                </a:cubicBezTo>
                <a:cubicBezTo>
                  <a:pt x="15479" y="8002"/>
                  <a:pt x="15860" y="8049"/>
                  <a:pt x="16336" y="7883"/>
                </a:cubicBezTo>
                <a:cubicBezTo>
                  <a:pt x="16800" y="7704"/>
                  <a:pt x="17789" y="7621"/>
                  <a:pt x="18086" y="7538"/>
                </a:cubicBezTo>
                <a:cubicBezTo>
                  <a:pt x="18396" y="7454"/>
                  <a:pt x="18562" y="7276"/>
                  <a:pt x="18431" y="7192"/>
                </a:cubicBezTo>
                <a:cubicBezTo>
                  <a:pt x="18300" y="7109"/>
                  <a:pt x="16265" y="6633"/>
                  <a:pt x="16086" y="6633"/>
                </a:cubicBez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3116364" y="5036458"/>
            <a:ext cx="556069" cy="421715"/>
          </a:xfrm>
          <a:custGeom>
            <a:avLst/>
            <a:gdLst/>
            <a:ahLst/>
            <a:cxnLst/>
            <a:rect l="l" t="t" r="r" b="b"/>
            <a:pathLst>
              <a:path w="8228" h="6240" extrusionOk="0">
                <a:moveTo>
                  <a:pt x="8227" y="1"/>
                </a:moveTo>
                <a:lnTo>
                  <a:pt x="8227" y="1"/>
                </a:lnTo>
                <a:cubicBezTo>
                  <a:pt x="7096" y="453"/>
                  <a:pt x="5906" y="739"/>
                  <a:pt x="4691" y="858"/>
                </a:cubicBezTo>
                <a:cubicBezTo>
                  <a:pt x="4235" y="912"/>
                  <a:pt x="3814" y="936"/>
                  <a:pt x="3425" y="936"/>
                </a:cubicBezTo>
                <a:cubicBezTo>
                  <a:pt x="1676" y="936"/>
                  <a:pt x="597" y="452"/>
                  <a:pt x="12" y="72"/>
                </a:cubicBezTo>
                <a:cubicBezTo>
                  <a:pt x="12" y="179"/>
                  <a:pt x="0" y="239"/>
                  <a:pt x="0" y="251"/>
                </a:cubicBezTo>
                <a:cubicBezTo>
                  <a:pt x="0" y="417"/>
                  <a:pt x="72" y="5216"/>
                  <a:pt x="84" y="6239"/>
                </a:cubicBezTo>
                <a:lnTo>
                  <a:pt x="8049" y="6228"/>
                </a:lnTo>
                <a:cubicBezTo>
                  <a:pt x="8073" y="5489"/>
                  <a:pt x="8144" y="2679"/>
                  <a:pt x="8227" y="1"/>
                </a:cubicBez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3470431" y="5139454"/>
            <a:ext cx="91777" cy="293781"/>
          </a:xfrm>
          <a:custGeom>
            <a:avLst/>
            <a:gdLst/>
            <a:ahLst/>
            <a:cxnLst/>
            <a:rect l="l" t="t" r="r" b="b"/>
            <a:pathLst>
              <a:path w="1358" h="4347" fill="none" extrusionOk="0">
                <a:moveTo>
                  <a:pt x="810" y="4346"/>
                </a:moveTo>
                <a:cubicBezTo>
                  <a:pt x="417" y="2870"/>
                  <a:pt x="1357" y="977"/>
                  <a:pt x="0" y="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3525106" y="5089578"/>
            <a:ext cx="118337" cy="113539"/>
          </a:xfrm>
          <a:custGeom>
            <a:avLst/>
            <a:gdLst/>
            <a:ahLst/>
            <a:cxnLst/>
            <a:rect l="l" t="t" r="r" b="b"/>
            <a:pathLst>
              <a:path w="1751" h="1680" fill="none" extrusionOk="0">
                <a:moveTo>
                  <a:pt x="1" y="1679"/>
                </a:moveTo>
                <a:lnTo>
                  <a:pt x="1751"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3224970" y="5203861"/>
            <a:ext cx="3312" cy="229375"/>
          </a:xfrm>
          <a:custGeom>
            <a:avLst/>
            <a:gdLst/>
            <a:ahLst/>
            <a:cxnLst/>
            <a:rect l="l" t="t" r="r" b="b"/>
            <a:pathLst>
              <a:path w="49" h="3394" fill="none" extrusionOk="0">
                <a:moveTo>
                  <a:pt x="48" y="0"/>
                </a:moveTo>
                <a:lnTo>
                  <a:pt x="1" y="3393"/>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3228214" y="5120937"/>
            <a:ext cx="879" cy="41901"/>
          </a:xfrm>
          <a:custGeom>
            <a:avLst/>
            <a:gdLst/>
            <a:ahLst/>
            <a:cxnLst/>
            <a:rect l="l" t="t" r="r" b="b"/>
            <a:pathLst>
              <a:path w="13" h="620" fill="none" extrusionOk="0">
                <a:moveTo>
                  <a:pt x="12" y="1"/>
                </a:moveTo>
                <a:lnTo>
                  <a:pt x="0" y="62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3374666" y="3239026"/>
            <a:ext cx="501327" cy="834441"/>
          </a:xfrm>
          <a:custGeom>
            <a:avLst/>
            <a:gdLst/>
            <a:ahLst/>
            <a:cxnLst/>
            <a:rect l="l" t="t" r="r" b="b"/>
            <a:pathLst>
              <a:path w="7418" h="12347" extrusionOk="0">
                <a:moveTo>
                  <a:pt x="3341" y="0"/>
                </a:moveTo>
                <a:cubicBezTo>
                  <a:pt x="3224" y="0"/>
                  <a:pt x="3106" y="3"/>
                  <a:pt x="2989" y="10"/>
                </a:cubicBezTo>
                <a:cubicBezTo>
                  <a:pt x="1465" y="129"/>
                  <a:pt x="310" y="1522"/>
                  <a:pt x="310" y="2975"/>
                </a:cubicBezTo>
                <a:cubicBezTo>
                  <a:pt x="310" y="4439"/>
                  <a:pt x="1119" y="5570"/>
                  <a:pt x="1191" y="5844"/>
                </a:cubicBezTo>
                <a:cubicBezTo>
                  <a:pt x="1262" y="6130"/>
                  <a:pt x="1191" y="6261"/>
                  <a:pt x="1048" y="6570"/>
                </a:cubicBezTo>
                <a:cubicBezTo>
                  <a:pt x="905" y="6868"/>
                  <a:pt x="107" y="7678"/>
                  <a:pt x="60" y="8023"/>
                </a:cubicBezTo>
                <a:cubicBezTo>
                  <a:pt x="0" y="8368"/>
                  <a:pt x="465" y="9416"/>
                  <a:pt x="1488" y="10690"/>
                </a:cubicBezTo>
                <a:cubicBezTo>
                  <a:pt x="2239" y="11624"/>
                  <a:pt x="2728" y="12347"/>
                  <a:pt x="3024" y="12347"/>
                </a:cubicBezTo>
                <a:cubicBezTo>
                  <a:pt x="3132" y="12347"/>
                  <a:pt x="3214" y="12251"/>
                  <a:pt x="3274" y="12035"/>
                </a:cubicBezTo>
                <a:cubicBezTo>
                  <a:pt x="3501" y="11214"/>
                  <a:pt x="3179" y="9416"/>
                  <a:pt x="3346" y="9118"/>
                </a:cubicBezTo>
                <a:cubicBezTo>
                  <a:pt x="3501" y="8809"/>
                  <a:pt x="4036" y="7904"/>
                  <a:pt x="4036" y="7904"/>
                </a:cubicBezTo>
                <a:cubicBezTo>
                  <a:pt x="4036" y="7904"/>
                  <a:pt x="4668" y="8165"/>
                  <a:pt x="5175" y="8165"/>
                </a:cubicBezTo>
                <a:cubicBezTo>
                  <a:pt x="5395" y="8165"/>
                  <a:pt x="5592" y="8116"/>
                  <a:pt x="5703" y="7975"/>
                </a:cubicBezTo>
                <a:cubicBezTo>
                  <a:pt x="6072" y="7511"/>
                  <a:pt x="6263" y="6451"/>
                  <a:pt x="6346" y="6427"/>
                </a:cubicBezTo>
                <a:cubicBezTo>
                  <a:pt x="6441" y="6404"/>
                  <a:pt x="7025" y="6356"/>
                  <a:pt x="7203" y="6082"/>
                </a:cubicBezTo>
                <a:cubicBezTo>
                  <a:pt x="7394" y="5796"/>
                  <a:pt x="7156" y="5499"/>
                  <a:pt x="6930" y="4927"/>
                </a:cubicBezTo>
                <a:cubicBezTo>
                  <a:pt x="6703" y="4344"/>
                  <a:pt x="7418" y="3951"/>
                  <a:pt x="7203" y="2677"/>
                </a:cubicBezTo>
                <a:cubicBezTo>
                  <a:pt x="7120" y="2201"/>
                  <a:pt x="6918" y="1760"/>
                  <a:pt x="6620" y="1379"/>
                </a:cubicBezTo>
                <a:cubicBezTo>
                  <a:pt x="6180" y="808"/>
                  <a:pt x="5572" y="391"/>
                  <a:pt x="4870" y="212"/>
                </a:cubicBezTo>
                <a:cubicBezTo>
                  <a:pt x="4374" y="67"/>
                  <a:pt x="3862" y="0"/>
                  <a:pt x="3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3374666" y="3239026"/>
            <a:ext cx="501327" cy="834441"/>
          </a:xfrm>
          <a:custGeom>
            <a:avLst/>
            <a:gdLst/>
            <a:ahLst/>
            <a:cxnLst/>
            <a:rect l="l" t="t" r="r" b="b"/>
            <a:pathLst>
              <a:path w="7418" h="12347" extrusionOk="0">
                <a:moveTo>
                  <a:pt x="3341" y="0"/>
                </a:moveTo>
                <a:cubicBezTo>
                  <a:pt x="3224" y="0"/>
                  <a:pt x="3106" y="3"/>
                  <a:pt x="2989" y="10"/>
                </a:cubicBezTo>
                <a:cubicBezTo>
                  <a:pt x="1465" y="129"/>
                  <a:pt x="310" y="1522"/>
                  <a:pt x="310" y="2975"/>
                </a:cubicBezTo>
                <a:cubicBezTo>
                  <a:pt x="310" y="4439"/>
                  <a:pt x="1119" y="5570"/>
                  <a:pt x="1191" y="5844"/>
                </a:cubicBezTo>
                <a:cubicBezTo>
                  <a:pt x="1262" y="6130"/>
                  <a:pt x="1191" y="6261"/>
                  <a:pt x="1048" y="6570"/>
                </a:cubicBezTo>
                <a:cubicBezTo>
                  <a:pt x="905" y="6868"/>
                  <a:pt x="107" y="7678"/>
                  <a:pt x="60" y="8023"/>
                </a:cubicBezTo>
                <a:cubicBezTo>
                  <a:pt x="0" y="8368"/>
                  <a:pt x="465" y="9416"/>
                  <a:pt x="1488" y="10690"/>
                </a:cubicBezTo>
                <a:cubicBezTo>
                  <a:pt x="2239" y="11624"/>
                  <a:pt x="2728" y="12347"/>
                  <a:pt x="3024" y="12347"/>
                </a:cubicBezTo>
                <a:cubicBezTo>
                  <a:pt x="3132" y="12347"/>
                  <a:pt x="3214" y="12251"/>
                  <a:pt x="3274" y="12035"/>
                </a:cubicBezTo>
                <a:cubicBezTo>
                  <a:pt x="3501" y="11214"/>
                  <a:pt x="3179" y="9416"/>
                  <a:pt x="3346" y="9118"/>
                </a:cubicBezTo>
                <a:cubicBezTo>
                  <a:pt x="3501" y="8809"/>
                  <a:pt x="4036" y="7904"/>
                  <a:pt x="4036" y="7904"/>
                </a:cubicBezTo>
                <a:cubicBezTo>
                  <a:pt x="4036" y="7904"/>
                  <a:pt x="4668" y="8165"/>
                  <a:pt x="5175" y="8165"/>
                </a:cubicBezTo>
                <a:cubicBezTo>
                  <a:pt x="5395" y="8165"/>
                  <a:pt x="5592" y="8116"/>
                  <a:pt x="5703" y="7975"/>
                </a:cubicBezTo>
                <a:cubicBezTo>
                  <a:pt x="6072" y="7511"/>
                  <a:pt x="6263" y="6451"/>
                  <a:pt x="6346" y="6427"/>
                </a:cubicBezTo>
                <a:cubicBezTo>
                  <a:pt x="6441" y="6404"/>
                  <a:pt x="7025" y="6356"/>
                  <a:pt x="7203" y="6082"/>
                </a:cubicBezTo>
                <a:cubicBezTo>
                  <a:pt x="7394" y="5796"/>
                  <a:pt x="7156" y="5499"/>
                  <a:pt x="6930" y="4927"/>
                </a:cubicBezTo>
                <a:cubicBezTo>
                  <a:pt x="6703" y="4344"/>
                  <a:pt x="7418" y="3951"/>
                  <a:pt x="7203" y="2677"/>
                </a:cubicBezTo>
                <a:cubicBezTo>
                  <a:pt x="7120" y="2201"/>
                  <a:pt x="6918" y="1760"/>
                  <a:pt x="6620" y="1379"/>
                </a:cubicBezTo>
                <a:cubicBezTo>
                  <a:pt x="6180" y="808"/>
                  <a:pt x="5572" y="391"/>
                  <a:pt x="4870" y="212"/>
                </a:cubicBezTo>
                <a:cubicBezTo>
                  <a:pt x="4374" y="67"/>
                  <a:pt x="3862" y="0"/>
                  <a:pt x="3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3374666" y="3237269"/>
            <a:ext cx="501327" cy="869854"/>
          </a:xfrm>
          <a:custGeom>
            <a:avLst/>
            <a:gdLst/>
            <a:ahLst/>
            <a:cxnLst/>
            <a:rect l="l" t="t" r="r" b="b"/>
            <a:pathLst>
              <a:path w="7418" h="12871" fill="none" extrusionOk="0">
                <a:moveTo>
                  <a:pt x="4870" y="238"/>
                </a:moveTo>
                <a:cubicBezTo>
                  <a:pt x="5572" y="417"/>
                  <a:pt x="6180" y="834"/>
                  <a:pt x="6620" y="1405"/>
                </a:cubicBezTo>
                <a:cubicBezTo>
                  <a:pt x="6918" y="1786"/>
                  <a:pt x="7120" y="2227"/>
                  <a:pt x="7203" y="2703"/>
                </a:cubicBezTo>
                <a:cubicBezTo>
                  <a:pt x="7418" y="3977"/>
                  <a:pt x="6703" y="4370"/>
                  <a:pt x="6930" y="4953"/>
                </a:cubicBezTo>
                <a:cubicBezTo>
                  <a:pt x="7156" y="5525"/>
                  <a:pt x="7394" y="5822"/>
                  <a:pt x="7203" y="6108"/>
                </a:cubicBezTo>
                <a:cubicBezTo>
                  <a:pt x="7025" y="6382"/>
                  <a:pt x="6441" y="6430"/>
                  <a:pt x="6346" y="6453"/>
                </a:cubicBezTo>
                <a:cubicBezTo>
                  <a:pt x="6263" y="6477"/>
                  <a:pt x="6072" y="7537"/>
                  <a:pt x="5703" y="8001"/>
                </a:cubicBezTo>
                <a:cubicBezTo>
                  <a:pt x="5334" y="8466"/>
                  <a:pt x="4036" y="7930"/>
                  <a:pt x="4036" y="7930"/>
                </a:cubicBezTo>
                <a:cubicBezTo>
                  <a:pt x="4036" y="7930"/>
                  <a:pt x="3501" y="8835"/>
                  <a:pt x="3346" y="9144"/>
                </a:cubicBezTo>
                <a:cubicBezTo>
                  <a:pt x="3179" y="9442"/>
                  <a:pt x="3501" y="11240"/>
                  <a:pt x="3274" y="12061"/>
                </a:cubicBezTo>
                <a:cubicBezTo>
                  <a:pt x="3048" y="12871"/>
                  <a:pt x="2512" y="11990"/>
                  <a:pt x="1488" y="10716"/>
                </a:cubicBezTo>
                <a:cubicBezTo>
                  <a:pt x="465" y="9442"/>
                  <a:pt x="0" y="8394"/>
                  <a:pt x="60" y="8049"/>
                </a:cubicBezTo>
                <a:cubicBezTo>
                  <a:pt x="107" y="7704"/>
                  <a:pt x="905" y="6894"/>
                  <a:pt x="1048" y="6596"/>
                </a:cubicBezTo>
                <a:cubicBezTo>
                  <a:pt x="1191" y="6287"/>
                  <a:pt x="1262" y="6156"/>
                  <a:pt x="1191" y="5870"/>
                </a:cubicBezTo>
                <a:cubicBezTo>
                  <a:pt x="1119" y="5596"/>
                  <a:pt x="310" y="4465"/>
                  <a:pt x="310" y="3001"/>
                </a:cubicBezTo>
                <a:cubicBezTo>
                  <a:pt x="310" y="1548"/>
                  <a:pt x="1465" y="155"/>
                  <a:pt x="2989" y="36"/>
                </a:cubicBezTo>
                <a:cubicBezTo>
                  <a:pt x="3632" y="0"/>
                  <a:pt x="4263" y="60"/>
                  <a:pt x="4870" y="238"/>
                </a:cubicBez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3395549" y="3239026"/>
            <a:ext cx="408874" cy="417660"/>
          </a:xfrm>
          <a:custGeom>
            <a:avLst/>
            <a:gdLst/>
            <a:ahLst/>
            <a:cxnLst/>
            <a:rect l="l" t="t" r="r" b="b"/>
            <a:pathLst>
              <a:path w="6050" h="6180" extrusionOk="0">
                <a:moveTo>
                  <a:pt x="3038" y="0"/>
                </a:moveTo>
                <a:cubicBezTo>
                  <a:pt x="2923" y="0"/>
                  <a:pt x="2807" y="3"/>
                  <a:pt x="2692" y="10"/>
                </a:cubicBezTo>
                <a:cubicBezTo>
                  <a:pt x="1156" y="129"/>
                  <a:pt x="1" y="1522"/>
                  <a:pt x="1" y="2975"/>
                </a:cubicBezTo>
                <a:cubicBezTo>
                  <a:pt x="1" y="4439"/>
                  <a:pt x="810" y="5570"/>
                  <a:pt x="882" y="5844"/>
                </a:cubicBezTo>
                <a:cubicBezTo>
                  <a:pt x="906" y="5939"/>
                  <a:pt x="918" y="6035"/>
                  <a:pt x="894" y="6130"/>
                </a:cubicBezTo>
                <a:cubicBezTo>
                  <a:pt x="1075" y="6165"/>
                  <a:pt x="1236" y="6180"/>
                  <a:pt x="1379" y="6180"/>
                </a:cubicBezTo>
                <a:cubicBezTo>
                  <a:pt x="2108" y="6180"/>
                  <a:pt x="2358" y="5796"/>
                  <a:pt x="2358" y="5796"/>
                </a:cubicBezTo>
                <a:lnTo>
                  <a:pt x="2358" y="5796"/>
                </a:lnTo>
                <a:cubicBezTo>
                  <a:pt x="2316" y="5802"/>
                  <a:pt x="2274" y="5805"/>
                  <a:pt x="2231" y="5805"/>
                </a:cubicBezTo>
                <a:cubicBezTo>
                  <a:pt x="2022" y="5805"/>
                  <a:pt x="1812" y="5733"/>
                  <a:pt x="1644" y="5594"/>
                </a:cubicBezTo>
                <a:cubicBezTo>
                  <a:pt x="1310" y="5308"/>
                  <a:pt x="1310" y="4249"/>
                  <a:pt x="1715" y="3760"/>
                </a:cubicBezTo>
                <a:cubicBezTo>
                  <a:pt x="1812" y="3640"/>
                  <a:pt x="1909" y="3590"/>
                  <a:pt x="2001" y="3590"/>
                </a:cubicBezTo>
                <a:cubicBezTo>
                  <a:pt x="2278" y="3590"/>
                  <a:pt x="2501" y="4048"/>
                  <a:pt x="2501" y="4344"/>
                </a:cubicBezTo>
                <a:cubicBezTo>
                  <a:pt x="2501" y="4711"/>
                  <a:pt x="2657" y="5015"/>
                  <a:pt x="2832" y="5015"/>
                </a:cubicBezTo>
                <a:cubicBezTo>
                  <a:pt x="2845" y="5015"/>
                  <a:pt x="2858" y="5014"/>
                  <a:pt x="2870" y="5011"/>
                </a:cubicBezTo>
                <a:cubicBezTo>
                  <a:pt x="3049" y="4963"/>
                  <a:pt x="3013" y="4522"/>
                  <a:pt x="3073" y="4249"/>
                </a:cubicBezTo>
                <a:cubicBezTo>
                  <a:pt x="3144" y="3975"/>
                  <a:pt x="3954" y="3558"/>
                  <a:pt x="4144" y="3320"/>
                </a:cubicBezTo>
                <a:cubicBezTo>
                  <a:pt x="4335" y="3094"/>
                  <a:pt x="4049" y="2879"/>
                  <a:pt x="3751" y="2534"/>
                </a:cubicBezTo>
                <a:cubicBezTo>
                  <a:pt x="3454" y="2189"/>
                  <a:pt x="3704" y="1820"/>
                  <a:pt x="4847" y="1260"/>
                </a:cubicBezTo>
                <a:lnTo>
                  <a:pt x="4847" y="1260"/>
                </a:lnTo>
                <a:lnTo>
                  <a:pt x="4835" y="1272"/>
                </a:lnTo>
                <a:cubicBezTo>
                  <a:pt x="5188" y="1092"/>
                  <a:pt x="5475" y="1030"/>
                  <a:pt x="5704" y="1030"/>
                </a:cubicBezTo>
                <a:cubicBezTo>
                  <a:pt x="5838" y="1030"/>
                  <a:pt x="5953" y="1051"/>
                  <a:pt x="6049" y="1082"/>
                </a:cubicBezTo>
                <a:cubicBezTo>
                  <a:pt x="5644" y="665"/>
                  <a:pt x="5132" y="367"/>
                  <a:pt x="4561" y="212"/>
                </a:cubicBezTo>
                <a:cubicBezTo>
                  <a:pt x="4065" y="67"/>
                  <a:pt x="3553" y="0"/>
                  <a:pt x="3038"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3551666" y="3635534"/>
            <a:ext cx="26628" cy="72516"/>
          </a:xfrm>
          <a:custGeom>
            <a:avLst/>
            <a:gdLst/>
            <a:ahLst/>
            <a:cxnLst/>
            <a:rect l="l" t="t" r="r" b="b"/>
            <a:pathLst>
              <a:path w="394" h="1073" fill="none" extrusionOk="0">
                <a:moveTo>
                  <a:pt x="1" y="1"/>
                </a:moveTo>
                <a:cubicBezTo>
                  <a:pt x="1" y="1"/>
                  <a:pt x="1" y="656"/>
                  <a:pt x="393" y="1072"/>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3753672" y="3548623"/>
            <a:ext cx="41901" cy="8177"/>
          </a:xfrm>
          <a:custGeom>
            <a:avLst/>
            <a:gdLst/>
            <a:ahLst/>
            <a:cxnLst/>
            <a:rect l="l" t="t" r="r" b="b"/>
            <a:pathLst>
              <a:path w="620" h="121" fill="none" extrusionOk="0">
                <a:moveTo>
                  <a:pt x="619" y="120"/>
                </a:moveTo>
                <a:cubicBezTo>
                  <a:pt x="429" y="37"/>
                  <a:pt x="214" y="1"/>
                  <a:pt x="0" y="25"/>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3751239" y="3479486"/>
            <a:ext cx="67650" cy="39468"/>
          </a:xfrm>
          <a:custGeom>
            <a:avLst/>
            <a:gdLst/>
            <a:ahLst/>
            <a:cxnLst/>
            <a:rect l="l" t="t" r="r" b="b"/>
            <a:pathLst>
              <a:path w="1001" h="584" fill="none" extrusionOk="0">
                <a:moveTo>
                  <a:pt x="1000" y="583"/>
                </a:moveTo>
                <a:cubicBezTo>
                  <a:pt x="1000" y="583"/>
                  <a:pt x="655" y="0"/>
                  <a:pt x="0" y="464"/>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3720623" y="3666149"/>
            <a:ext cx="43523" cy="30615"/>
          </a:xfrm>
          <a:custGeom>
            <a:avLst/>
            <a:gdLst/>
            <a:ahLst/>
            <a:cxnLst/>
            <a:rect l="l" t="t" r="r" b="b"/>
            <a:pathLst>
              <a:path w="644" h="453" fill="none" extrusionOk="0">
                <a:moveTo>
                  <a:pt x="644" y="429"/>
                </a:moveTo>
                <a:cubicBezTo>
                  <a:pt x="358" y="453"/>
                  <a:pt x="84" y="274"/>
                  <a:pt x="1" y="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3194422" y="4106249"/>
            <a:ext cx="266410" cy="140099"/>
          </a:xfrm>
          <a:custGeom>
            <a:avLst/>
            <a:gdLst/>
            <a:ahLst/>
            <a:cxnLst/>
            <a:rect l="l" t="t" r="r" b="b"/>
            <a:pathLst>
              <a:path w="3942" h="2073" extrusionOk="0">
                <a:moveTo>
                  <a:pt x="3643" y="1"/>
                </a:moveTo>
                <a:cubicBezTo>
                  <a:pt x="1750" y="37"/>
                  <a:pt x="631" y="751"/>
                  <a:pt x="0" y="1418"/>
                </a:cubicBezTo>
                <a:cubicBezTo>
                  <a:pt x="72" y="1644"/>
                  <a:pt x="155" y="1858"/>
                  <a:pt x="262" y="2073"/>
                </a:cubicBezTo>
                <a:cubicBezTo>
                  <a:pt x="737" y="1447"/>
                  <a:pt x="1753" y="630"/>
                  <a:pt x="3770" y="630"/>
                </a:cubicBezTo>
                <a:cubicBezTo>
                  <a:pt x="3826" y="630"/>
                  <a:pt x="3883" y="631"/>
                  <a:pt x="3941" y="632"/>
                </a:cubicBezTo>
                <a:lnTo>
                  <a:pt x="364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3237067" y="4200459"/>
            <a:ext cx="268776" cy="127190"/>
          </a:xfrm>
          <a:custGeom>
            <a:avLst/>
            <a:gdLst/>
            <a:ahLst/>
            <a:cxnLst/>
            <a:rect l="l" t="t" r="r" b="b"/>
            <a:pathLst>
              <a:path w="3977" h="1882" extrusionOk="0">
                <a:moveTo>
                  <a:pt x="3679" y="0"/>
                </a:moveTo>
                <a:cubicBezTo>
                  <a:pt x="1905" y="95"/>
                  <a:pt x="726" y="750"/>
                  <a:pt x="0" y="1345"/>
                </a:cubicBezTo>
                <a:cubicBezTo>
                  <a:pt x="107" y="1536"/>
                  <a:pt x="226" y="1715"/>
                  <a:pt x="345" y="1881"/>
                </a:cubicBezTo>
                <a:cubicBezTo>
                  <a:pt x="1012" y="1322"/>
                  <a:pt x="2179" y="655"/>
                  <a:pt x="3977" y="619"/>
                </a:cubicBezTo>
                <a:lnTo>
                  <a:pt x="367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4728894" y="3790096"/>
            <a:ext cx="831265" cy="1667260"/>
          </a:xfrm>
          <a:custGeom>
            <a:avLst/>
            <a:gdLst/>
            <a:ahLst/>
            <a:cxnLst/>
            <a:rect l="l" t="t" r="r" b="b"/>
            <a:pathLst>
              <a:path w="12300" h="24670" extrusionOk="0">
                <a:moveTo>
                  <a:pt x="5211" y="1"/>
                </a:moveTo>
                <a:cubicBezTo>
                  <a:pt x="4847" y="1"/>
                  <a:pt x="4520" y="50"/>
                  <a:pt x="4287" y="167"/>
                </a:cubicBezTo>
                <a:cubicBezTo>
                  <a:pt x="4287" y="167"/>
                  <a:pt x="2572" y="1119"/>
                  <a:pt x="1512" y="2107"/>
                </a:cubicBezTo>
                <a:cubicBezTo>
                  <a:pt x="453" y="3095"/>
                  <a:pt x="0" y="4608"/>
                  <a:pt x="191" y="5834"/>
                </a:cubicBezTo>
                <a:cubicBezTo>
                  <a:pt x="393" y="7048"/>
                  <a:pt x="2179" y="10299"/>
                  <a:pt x="2370" y="10894"/>
                </a:cubicBezTo>
                <a:cubicBezTo>
                  <a:pt x="2572" y="11489"/>
                  <a:pt x="2703" y="13597"/>
                  <a:pt x="2703" y="14728"/>
                </a:cubicBezTo>
                <a:cubicBezTo>
                  <a:pt x="2703" y="15657"/>
                  <a:pt x="2108" y="22455"/>
                  <a:pt x="1905" y="24670"/>
                </a:cubicBezTo>
                <a:lnTo>
                  <a:pt x="10847" y="24670"/>
                </a:lnTo>
                <a:cubicBezTo>
                  <a:pt x="10954" y="22503"/>
                  <a:pt x="11276" y="16002"/>
                  <a:pt x="11276" y="15180"/>
                </a:cubicBezTo>
                <a:cubicBezTo>
                  <a:pt x="11276" y="14192"/>
                  <a:pt x="10942" y="10144"/>
                  <a:pt x="11371" y="8727"/>
                </a:cubicBezTo>
                <a:cubicBezTo>
                  <a:pt x="11799" y="7310"/>
                  <a:pt x="12300" y="3584"/>
                  <a:pt x="11526" y="2429"/>
                </a:cubicBezTo>
                <a:cubicBezTo>
                  <a:pt x="10764" y="1274"/>
                  <a:pt x="7918" y="619"/>
                  <a:pt x="7049" y="321"/>
                </a:cubicBezTo>
                <a:cubicBezTo>
                  <a:pt x="6514" y="136"/>
                  <a:pt x="5813" y="1"/>
                  <a:pt x="5211"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4882578" y="3852002"/>
            <a:ext cx="531942" cy="754829"/>
          </a:xfrm>
          <a:custGeom>
            <a:avLst/>
            <a:gdLst/>
            <a:ahLst/>
            <a:cxnLst/>
            <a:rect l="l" t="t" r="r" b="b"/>
            <a:pathLst>
              <a:path w="7871" h="11169" extrusionOk="0">
                <a:moveTo>
                  <a:pt x="6680" y="1"/>
                </a:moveTo>
                <a:cubicBezTo>
                  <a:pt x="5227" y="3715"/>
                  <a:pt x="2941" y="7049"/>
                  <a:pt x="0" y="9728"/>
                </a:cubicBezTo>
                <a:cubicBezTo>
                  <a:pt x="48" y="9835"/>
                  <a:pt x="84" y="9930"/>
                  <a:pt x="96" y="9990"/>
                </a:cubicBezTo>
                <a:cubicBezTo>
                  <a:pt x="203" y="10371"/>
                  <a:pt x="262" y="10764"/>
                  <a:pt x="298" y="11169"/>
                </a:cubicBezTo>
                <a:cubicBezTo>
                  <a:pt x="3656" y="8275"/>
                  <a:pt x="6263" y="4608"/>
                  <a:pt x="7871" y="477"/>
                </a:cubicBezTo>
                <a:cubicBezTo>
                  <a:pt x="7478" y="298"/>
                  <a:pt x="7085" y="143"/>
                  <a:pt x="66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4903528" y="4014539"/>
            <a:ext cx="634127" cy="898847"/>
          </a:xfrm>
          <a:custGeom>
            <a:avLst/>
            <a:gdLst/>
            <a:ahLst/>
            <a:cxnLst/>
            <a:rect l="l" t="t" r="r" b="b"/>
            <a:pathLst>
              <a:path w="9383" h="13300" extrusionOk="0">
                <a:moveTo>
                  <a:pt x="9251" y="1"/>
                </a:moveTo>
                <a:cubicBezTo>
                  <a:pt x="7418" y="3108"/>
                  <a:pt x="4251" y="7835"/>
                  <a:pt x="119" y="11538"/>
                </a:cubicBezTo>
                <a:cubicBezTo>
                  <a:pt x="107" y="11859"/>
                  <a:pt x="71" y="12502"/>
                  <a:pt x="0" y="13300"/>
                </a:cubicBezTo>
                <a:cubicBezTo>
                  <a:pt x="4024" y="9978"/>
                  <a:pt x="7203" y="5680"/>
                  <a:pt x="9299" y="2370"/>
                </a:cubicBezTo>
                <a:cubicBezTo>
                  <a:pt x="9382" y="1584"/>
                  <a:pt x="9358" y="786"/>
                  <a:pt x="92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4857639" y="4917377"/>
            <a:ext cx="628517" cy="539984"/>
          </a:xfrm>
          <a:custGeom>
            <a:avLst/>
            <a:gdLst/>
            <a:ahLst/>
            <a:cxnLst/>
            <a:rect l="l" t="t" r="r" b="b"/>
            <a:pathLst>
              <a:path w="9300" h="7990" extrusionOk="0">
                <a:moveTo>
                  <a:pt x="679" y="0"/>
                </a:moveTo>
                <a:cubicBezTo>
                  <a:pt x="489" y="2453"/>
                  <a:pt x="143" y="6406"/>
                  <a:pt x="0" y="7990"/>
                </a:cubicBezTo>
                <a:lnTo>
                  <a:pt x="8942" y="7990"/>
                </a:lnTo>
                <a:cubicBezTo>
                  <a:pt x="9013" y="6454"/>
                  <a:pt x="9204" y="2715"/>
                  <a:pt x="9299" y="393"/>
                </a:cubicBezTo>
                <a:lnTo>
                  <a:pt x="9299" y="393"/>
                </a:lnTo>
                <a:cubicBezTo>
                  <a:pt x="7921" y="658"/>
                  <a:pt x="6672" y="758"/>
                  <a:pt x="5570" y="758"/>
                </a:cubicBezTo>
                <a:cubicBezTo>
                  <a:pt x="3198" y="758"/>
                  <a:pt x="1508" y="293"/>
                  <a:pt x="679"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4948539" y="3783608"/>
            <a:ext cx="292159" cy="282495"/>
          </a:xfrm>
          <a:custGeom>
            <a:avLst/>
            <a:gdLst/>
            <a:ahLst/>
            <a:cxnLst/>
            <a:rect l="l" t="t" r="r" b="b"/>
            <a:pathLst>
              <a:path w="4323" h="4180" extrusionOk="0">
                <a:moveTo>
                  <a:pt x="2156" y="1"/>
                </a:moveTo>
                <a:cubicBezTo>
                  <a:pt x="965" y="1"/>
                  <a:pt x="1" y="941"/>
                  <a:pt x="1" y="2096"/>
                </a:cubicBezTo>
                <a:cubicBezTo>
                  <a:pt x="1" y="3251"/>
                  <a:pt x="965" y="4180"/>
                  <a:pt x="2156" y="4180"/>
                </a:cubicBezTo>
                <a:cubicBezTo>
                  <a:pt x="3346" y="4180"/>
                  <a:pt x="4323" y="3251"/>
                  <a:pt x="4323" y="2096"/>
                </a:cubicBezTo>
                <a:cubicBezTo>
                  <a:pt x="4323" y="941"/>
                  <a:pt x="3346" y="1"/>
                  <a:pt x="2156" y="1"/>
                </a:cubicBez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4960636" y="3698319"/>
            <a:ext cx="263166" cy="316421"/>
          </a:xfrm>
          <a:custGeom>
            <a:avLst/>
            <a:gdLst/>
            <a:ahLst/>
            <a:cxnLst/>
            <a:rect l="l" t="t" r="r" b="b"/>
            <a:pathLst>
              <a:path w="3894" h="4682" extrusionOk="0">
                <a:moveTo>
                  <a:pt x="2572" y="1"/>
                </a:moveTo>
                <a:cubicBezTo>
                  <a:pt x="2572" y="1"/>
                  <a:pt x="2144" y="786"/>
                  <a:pt x="1310" y="822"/>
                </a:cubicBezTo>
                <a:cubicBezTo>
                  <a:pt x="1222" y="827"/>
                  <a:pt x="1134" y="829"/>
                  <a:pt x="1046" y="829"/>
                </a:cubicBezTo>
                <a:cubicBezTo>
                  <a:pt x="694" y="829"/>
                  <a:pt x="343" y="791"/>
                  <a:pt x="0" y="715"/>
                </a:cubicBezTo>
                <a:lnTo>
                  <a:pt x="0" y="727"/>
                </a:lnTo>
                <a:cubicBezTo>
                  <a:pt x="0" y="727"/>
                  <a:pt x="369" y="2013"/>
                  <a:pt x="369" y="2763"/>
                </a:cubicBezTo>
                <a:cubicBezTo>
                  <a:pt x="369" y="3389"/>
                  <a:pt x="924" y="4681"/>
                  <a:pt x="1867" y="4681"/>
                </a:cubicBezTo>
                <a:cubicBezTo>
                  <a:pt x="2072" y="4681"/>
                  <a:pt x="2296" y="4620"/>
                  <a:pt x="2536" y="4477"/>
                </a:cubicBezTo>
                <a:cubicBezTo>
                  <a:pt x="3894" y="3691"/>
                  <a:pt x="3203" y="1882"/>
                  <a:pt x="2965" y="1310"/>
                </a:cubicBezTo>
                <a:cubicBezTo>
                  <a:pt x="2810" y="882"/>
                  <a:pt x="2667" y="441"/>
                  <a:pt x="2572"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4794855" y="3396562"/>
            <a:ext cx="64474" cy="177134"/>
          </a:xfrm>
          <a:custGeom>
            <a:avLst/>
            <a:gdLst/>
            <a:ahLst/>
            <a:cxnLst/>
            <a:rect l="l" t="t" r="r" b="b"/>
            <a:pathLst>
              <a:path w="954" h="2621" extrusionOk="0">
                <a:moveTo>
                  <a:pt x="594" y="0"/>
                </a:moveTo>
                <a:cubicBezTo>
                  <a:pt x="441" y="0"/>
                  <a:pt x="279" y="108"/>
                  <a:pt x="227" y="525"/>
                </a:cubicBezTo>
                <a:cubicBezTo>
                  <a:pt x="227" y="525"/>
                  <a:pt x="1" y="1084"/>
                  <a:pt x="286" y="1549"/>
                </a:cubicBezTo>
                <a:cubicBezTo>
                  <a:pt x="572" y="2001"/>
                  <a:pt x="953" y="2620"/>
                  <a:pt x="953" y="2620"/>
                </a:cubicBezTo>
                <a:lnTo>
                  <a:pt x="906" y="120"/>
                </a:lnTo>
                <a:cubicBezTo>
                  <a:pt x="906" y="120"/>
                  <a:pt x="755" y="0"/>
                  <a:pt x="594"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4828646" y="3534971"/>
            <a:ext cx="53998" cy="98806"/>
          </a:xfrm>
          <a:custGeom>
            <a:avLst/>
            <a:gdLst/>
            <a:ahLst/>
            <a:cxnLst/>
            <a:rect l="l" t="t" r="r" b="b"/>
            <a:pathLst>
              <a:path w="799" h="1462" extrusionOk="0">
                <a:moveTo>
                  <a:pt x="453" y="1"/>
                </a:moveTo>
                <a:cubicBezTo>
                  <a:pt x="453" y="1"/>
                  <a:pt x="1" y="179"/>
                  <a:pt x="227" y="917"/>
                </a:cubicBezTo>
                <a:cubicBezTo>
                  <a:pt x="367" y="1375"/>
                  <a:pt x="553" y="1462"/>
                  <a:pt x="674" y="1462"/>
                </a:cubicBezTo>
                <a:cubicBezTo>
                  <a:pt x="749" y="1462"/>
                  <a:pt x="798" y="1429"/>
                  <a:pt x="798" y="1429"/>
                </a:cubicBezTo>
                <a:lnTo>
                  <a:pt x="453" y="12"/>
                </a:lnTo>
                <a:lnTo>
                  <a:pt x="453"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4824659" y="3336007"/>
            <a:ext cx="387113" cy="466927"/>
          </a:xfrm>
          <a:custGeom>
            <a:avLst/>
            <a:gdLst/>
            <a:ahLst/>
            <a:cxnLst/>
            <a:rect l="l" t="t" r="r" b="b"/>
            <a:pathLst>
              <a:path w="5728" h="6909" extrusionOk="0">
                <a:moveTo>
                  <a:pt x="4043" y="1"/>
                </a:moveTo>
                <a:cubicBezTo>
                  <a:pt x="3399" y="1"/>
                  <a:pt x="2430" y="576"/>
                  <a:pt x="1846" y="742"/>
                </a:cubicBezTo>
                <a:cubicBezTo>
                  <a:pt x="1060" y="980"/>
                  <a:pt x="0" y="909"/>
                  <a:pt x="95" y="1671"/>
                </a:cubicBezTo>
                <a:cubicBezTo>
                  <a:pt x="95" y="1671"/>
                  <a:pt x="500" y="3707"/>
                  <a:pt x="727" y="4731"/>
                </a:cubicBezTo>
                <a:cubicBezTo>
                  <a:pt x="965" y="5754"/>
                  <a:pt x="2215" y="6671"/>
                  <a:pt x="2870" y="6874"/>
                </a:cubicBezTo>
                <a:cubicBezTo>
                  <a:pt x="2948" y="6898"/>
                  <a:pt x="3030" y="6908"/>
                  <a:pt x="3113" y="6908"/>
                </a:cubicBezTo>
                <a:cubicBezTo>
                  <a:pt x="3730" y="6908"/>
                  <a:pt x="4416" y="6299"/>
                  <a:pt x="4584" y="5921"/>
                </a:cubicBezTo>
                <a:cubicBezTo>
                  <a:pt x="4787" y="5493"/>
                  <a:pt x="4882" y="4540"/>
                  <a:pt x="4882" y="4540"/>
                </a:cubicBezTo>
                <a:cubicBezTo>
                  <a:pt x="4882" y="4540"/>
                  <a:pt x="5608" y="4242"/>
                  <a:pt x="5668" y="3480"/>
                </a:cubicBezTo>
                <a:cubicBezTo>
                  <a:pt x="5727" y="2718"/>
                  <a:pt x="5537" y="2492"/>
                  <a:pt x="5144" y="2397"/>
                </a:cubicBezTo>
                <a:lnTo>
                  <a:pt x="4846" y="2266"/>
                </a:lnTo>
                <a:cubicBezTo>
                  <a:pt x="4846" y="2266"/>
                  <a:pt x="5013" y="1040"/>
                  <a:pt x="4584" y="278"/>
                </a:cubicBezTo>
                <a:cubicBezTo>
                  <a:pt x="4470" y="77"/>
                  <a:pt x="4278" y="1"/>
                  <a:pt x="4043"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4950161" y="3548623"/>
            <a:ext cx="66028" cy="94278"/>
          </a:xfrm>
          <a:custGeom>
            <a:avLst/>
            <a:gdLst/>
            <a:ahLst/>
            <a:cxnLst/>
            <a:rect l="l" t="t" r="r" b="b"/>
            <a:pathLst>
              <a:path w="977" h="1395" fill="none" extrusionOk="0">
                <a:moveTo>
                  <a:pt x="155" y="1"/>
                </a:moveTo>
                <a:cubicBezTo>
                  <a:pt x="155" y="1"/>
                  <a:pt x="1" y="1192"/>
                  <a:pt x="227" y="1287"/>
                </a:cubicBezTo>
                <a:cubicBezTo>
                  <a:pt x="441" y="1394"/>
                  <a:pt x="882" y="1156"/>
                  <a:pt x="977" y="112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5003281" y="3622694"/>
            <a:ext cx="86979" cy="71637"/>
          </a:xfrm>
          <a:custGeom>
            <a:avLst/>
            <a:gdLst/>
            <a:ahLst/>
            <a:cxnLst/>
            <a:rect l="l" t="t" r="r" b="b"/>
            <a:pathLst>
              <a:path w="1287" h="1060" fill="none" extrusionOk="0">
                <a:moveTo>
                  <a:pt x="0" y="929"/>
                </a:moveTo>
                <a:cubicBezTo>
                  <a:pt x="0" y="929"/>
                  <a:pt x="917" y="1060"/>
                  <a:pt x="1286" y="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4885011" y="3506789"/>
            <a:ext cx="46700" cy="24262"/>
          </a:xfrm>
          <a:custGeom>
            <a:avLst/>
            <a:gdLst/>
            <a:ahLst/>
            <a:cxnLst/>
            <a:rect l="l" t="t" r="r" b="b"/>
            <a:pathLst>
              <a:path w="691" h="359" fill="none" extrusionOk="0">
                <a:moveTo>
                  <a:pt x="0" y="358"/>
                </a:moveTo>
                <a:cubicBezTo>
                  <a:pt x="155" y="132"/>
                  <a:pt x="417" y="1"/>
                  <a:pt x="691" y="25"/>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4991994" y="3475431"/>
            <a:ext cx="70894" cy="24195"/>
          </a:xfrm>
          <a:custGeom>
            <a:avLst/>
            <a:gdLst/>
            <a:ahLst/>
            <a:cxnLst/>
            <a:rect l="l" t="t" r="r" b="b"/>
            <a:pathLst>
              <a:path w="1049" h="358" fill="none" extrusionOk="0">
                <a:moveTo>
                  <a:pt x="1" y="334"/>
                </a:moveTo>
                <a:cubicBezTo>
                  <a:pt x="1" y="334"/>
                  <a:pt x="656" y="1"/>
                  <a:pt x="1048" y="358"/>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4909138" y="3544568"/>
            <a:ext cx="26628" cy="44469"/>
          </a:xfrm>
          <a:custGeom>
            <a:avLst/>
            <a:gdLst/>
            <a:ahLst/>
            <a:cxnLst/>
            <a:rect l="l" t="t" r="r" b="b"/>
            <a:pathLst>
              <a:path w="394" h="658" extrusionOk="0">
                <a:moveTo>
                  <a:pt x="155" y="1"/>
                </a:moveTo>
                <a:cubicBezTo>
                  <a:pt x="151" y="1"/>
                  <a:pt x="147" y="1"/>
                  <a:pt x="143" y="1"/>
                </a:cubicBezTo>
                <a:cubicBezTo>
                  <a:pt x="48" y="25"/>
                  <a:pt x="0" y="180"/>
                  <a:pt x="36" y="359"/>
                </a:cubicBezTo>
                <a:cubicBezTo>
                  <a:pt x="70" y="530"/>
                  <a:pt x="159" y="657"/>
                  <a:pt x="240" y="657"/>
                </a:cubicBezTo>
                <a:cubicBezTo>
                  <a:pt x="243" y="657"/>
                  <a:pt x="247" y="657"/>
                  <a:pt x="250" y="656"/>
                </a:cubicBezTo>
                <a:cubicBezTo>
                  <a:pt x="346" y="644"/>
                  <a:pt x="393" y="478"/>
                  <a:pt x="358" y="299"/>
                </a:cubicBezTo>
                <a:cubicBezTo>
                  <a:pt x="335" y="128"/>
                  <a:pt x="246"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5007268" y="3524496"/>
            <a:ext cx="26628" cy="44402"/>
          </a:xfrm>
          <a:custGeom>
            <a:avLst/>
            <a:gdLst/>
            <a:ahLst/>
            <a:cxnLst/>
            <a:rect l="l" t="t" r="r" b="b"/>
            <a:pathLst>
              <a:path w="394" h="657" extrusionOk="0">
                <a:moveTo>
                  <a:pt x="155" y="0"/>
                </a:moveTo>
                <a:cubicBezTo>
                  <a:pt x="151" y="0"/>
                  <a:pt x="147" y="0"/>
                  <a:pt x="144" y="1"/>
                </a:cubicBezTo>
                <a:cubicBezTo>
                  <a:pt x="49" y="25"/>
                  <a:pt x="1" y="179"/>
                  <a:pt x="37" y="358"/>
                </a:cubicBezTo>
                <a:cubicBezTo>
                  <a:pt x="59" y="529"/>
                  <a:pt x="159" y="656"/>
                  <a:pt x="240" y="656"/>
                </a:cubicBezTo>
                <a:cubicBezTo>
                  <a:pt x="244" y="656"/>
                  <a:pt x="247" y="656"/>
                  <a:pt x="251" y="656"/>
                </a:cubicBezTo>
                <a:cubicBezTo>
                  <a:pt x="346" y="644"/>
                  <a:pt x="394" y="477"/>
                  <a:pt x="358" y="298"/>
                </a:cubicBezTo>
                <a:cubicBezTo>
                  <a:pt x="335" y="127"/>
                  <a:pt x="236" y="0"/>
                  <a:pt x="1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4759036" y="3244500"/>
            <a:ext cx="416511" cy="282495"/>
          </a:xfrm>
          <a:custGeom>
            <a:avLst/>
            <a:gdLst/>
            <a:ahLst/>
            <a:cxnLst/>
            <a:rect l="l" t="t" r="r" b="b"/>
            <a:pathLst>
              <a:path w="6163" h="4180" extrusionOk="0">
                <a:moveTo>
                  <a:pt x="3710" y="0"/>
                </a:moveTo>
                <a:cubicBezTo>
                  <a:pt x="1995" y="0"/>
                  <a:pt x="114" y="1584"/>
                  <a:pt x="54" y="2298"/>
                </a:cubicBezTo>
                <a:cubicBezTo>
                  <a:pt x="1" y="2845"/>
                  <a:pt x="358" y="3169"/>
                  <a:pt x="1158" y="3169"/>
                </a:cubicBezTo>
                <a:cubicBezTo>
                  <a:pt x="1421" y="3169"/>
                  <a:pt x="1731" y="3134"/>
                  <a:pt x="2090" y="3060"/>
                </a:cubicBezTo>
                <a:cubicBezTo>
                  <a:pt x="3043" y="2858"/>
                  <a:pt x="3960" y="2536"/>
                  <a:pt x="4829" y="2132"/>
                </a:cubicBezTo>
                <a:lnTo>
                  <a:pt x="4829" y="2132"/>
                </a:lnTo>
                <a:cubicBezTo>
                  <a:pt x="4603" y="2822"/>
                  <a:pt x="4948" y="3310"/>
                  <a:pt x="5424" y="3584"/>
                </a:cubicBezTo>
                <a:cubicBezTo>
                  <a:pt x="5889" y="3846"/>
                  <a:pt x="5817" y="4180"/>
                  <a:pt x="5817" y="4180"/>
                </a:cubicBezTo>
                <a:lnTo>
                  <a:pt x="6115" y="3751"/>
                </a:lnTo>
                <a:cubicBezTo>
                  <a:pt x="6162" y="3037"/>
                  <a:pt x="6162" y="2322"/>
                  <a:pt x="6115" y="1608"/>
                </a:cubicBezTo>
                <a:cubicBezTo>
                  <a:pt x="6019" y="786"/>
                  <a:pt x="5424" y="0"/>
                  <a:pt x="3710"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5399993" y="3506316"/>
            <a:ext cx="675149" cy="1225068"/>
          </a:xfrm>
          <a:custGeom>
            <a:avLst/>
            <a:gdLst/>
            <a:ahLst/>
            <a:cxnLst/>
            <a:rect l="l" t="t" r="r" b="b"/>
            <a:pathLst>
              <a:path w="9990" h="18127" extrusionOk="0">
                <a:moveTo>
                  <a:pt x="2792" y="0"/>
                </a:moveTo>
                <a:cubicBezTo>
                  <a:pt x="2632" y="0"/>
                  <a:pt x="2470" y="14"/>
                  <a:pt x="2310" y="44"/>
                </a:cubicBezTo>
                <a:cubicBezTo>
                  <a:pt x="1238" y="234"/>
                  <a:pt x="345" y="1020"/>
                  <a:pt x="179" y="2115"/>
                </a:cubicBezTo>
                <a:cubicBezTo>
                  <a:pt x="0" y="3258"/>
                  <a:pt x="1036" y="4508"/>
                  <a:pt x="1655" y="7140"/>
                </a:cubicBezTo>
                <a:cubicBezTo>
                  <a:pt x="2286" y="9771"/>
                  <a:pt x="3084" y="14569"/>
                  <a:pt x="4572" y="16736"/>
                </a:cubicBezTo>
                <a:cubicBezTo>
                  <a:pt x="5272" y="17763"/>
                  <a:pt x="6038" y="18126"/>
                  <a:pt x="6766" y="18126"/>
                </a:cubicBezTo>
                <a:cubicBezTo>
                  <a:pt x="7574" y="18126"/>
                  <a:pt x="8336" y="17677"/>
                  <a:pt x="8906" y="17189"/>
                </a:cubicBezTo>
                <a:cubicBezTo>
                  <a:pt x="9990" y="16272"/>
                  <a:pt x="9311" y="15069"/>
                  <a:pt x="8799" y="14045"/>
                </a:cubicBezTo>
                <a:cubicBezTo>
                  <a:pt x="8275" y="13021"/>
                  <a:pt x="9930" y="11819"/>
                  <a:pt x="9644" y="8735"/>
                </a:cubicBezTo>
                <a:cubicBezTo>
                  <a:pt x="9394" y="5913"/>
                  <a:pt x="7977" y="4627"/>
                  <a:pt x="5525" y="2722"/>
                </a:cubicBezTo>
                <a:cubicBezTo>
                  <a:pt x="4465" y="1889"/>
                  <a:pt x="4846" y="865"/>
                  <a:pt x="4525" y="615"/>
                </a:cubicBezTo>
                <a:cubicBezTo>
                  <a:pt x="4032" y="217"/>
                  <a:pt x="3418" y="0"/>
                  <a:pt x="2792"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4376449" y="4288114"/>
            <a:ext cx="1223108" cy="631761"/>
          </a:xfrm>
          <a:custGeom>
            <a:avLst/>
            <a:gdLst/>
            <a:ahLst/>
            <a:cxnLst/>
            <a:rect l="l" t="t" r="r" b="b"/>
            <a:pathLst>
              <a:path w="18098" h="9348" extrusionOk="0">
                <a:moveTo>
                  <a:pt x="16717" y="1"/>
                </a:moveTo>
                <a:lnTo>
                  <a:pt x="12145" y="3346"/>
                </a:lnTo>
                <a:cubicBezTo>
                  <a:pt x="12145" y="3346"/>
                  <a:pt x="4811" y="5966"/>
                  <a:pt x="4382" y="6097"/>
                </a:cubicBezTo>
                <a:cubicBezTo>
                  <a:pt x="3953" y="6240"/>
                  <a:pt x="1894" y="6597"/>
                  <a:pt x="1465" y="6835"/>
                </a:cubicBezTo>
                <a:cubicBezTo>
                  <a:pt x="1036" y="7061"/>
                  <a:pt x="203" y="8585"/>
                  <a:pt x="72" y="8954"/>
                </a:cubicBezTo>
                <a:cubicBezTo>
                  <a:pt x="0" y="9085"/>
                  <a:pt x="48" y="9240"/>
                  <a:pt x="179" y="9311"/>
                </a:cubicBezTo>
                <a:cubicBezTo>
                  <a:pt x="221" y="9335"/>
                  <a:pt x="265" y="9347"/>
                  <a:pt x="310" y="9347"/>
                </a:cubicBezTo>
                <a:cubicBezTo>
                  <a:pt x="355" y="9347"/>
                  <a:pt x="399" y="9335"/>
                  <a:pt x="441" y="9311"/>
                </a:cubicBezTo>
                <a:cubicBezTo>
                  <a:pt x="536" y="9216"/>
                  <a:pt x="1501" y="8288"/>
                  <a:pt x="1798" y="8252"/>
                </a:cubicBezTo>
                <a:cubicBezTo>
                  <a:pt x="2096" y="8228"/>
                  <a:pt x="2358" y="8192"/>
                  <a:pt x="2358" y="8192"/>
                </a:cubicBezTo>
                <a:lnTo>
                  <a:pt x="2358" y="8192"/>
                </a:lnTo>
                <a:cubicBezTo>
                  <a:pt x="2358" y="8192"/>
                  <a:pt x="1596" y="8859"/>
                  <a:pt x="1560" y="9050"/>
                </a:cubicBezTo>
                <a:cubicBezTo>
                  <a:pt x="1549" y="9145"/>
                  <a:pt x="1580" y="9179"/>
                  <a:pt x="1636" y="9179"/>
                </a:cubicBezTo>
                <a:cubicBezTo>
                  <a:pt x="1699" y="9179"/>
                  <a:pt x="1793" y="9136"/>
                  <a:pt x="1894" y="9085"/>
                </a:cubicBezTo>
                <a:cubicBezTo>
                  <a:pt x="2096" y="8990"/>
                  <a:pt x="2858" y="8716"/>
                  <a:pt x="3156" y="8192"/>
                </a:cubicBezTo>
                <a:cubicBezTo>
                  <a:pt x="3453" y="7657"/>
                  <a:pt x="3715" y="7359"/>
                  <a:pt x="4215" y="7168"/>
                </a:cubicBezTo>
                <a:cubicBezTo>
                  <a:pt x="4715" y="6966"/>
                  <a:pt x="11204" y="5561"/>
                  <a:pt x="12359" y="5359"/>
                </a:cubicBezTo>
                <a:cubicBezTo>
                  <a:pt x="13526" y="5168"/>
                  <a:pt x="17693" y="2656"/>
                  <a:pt x="17896" y="2620"/>
                </a:cubicBezTo>
                <a:cubicBezTo>
                  <a:pt x="18098" y="2584"/>
                  <a:pt x="17348" y="1"/>
                  <a:pt x="16717"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5292941" y="3661283"/>
            <a:ext cx="684002" cy="1796073"/>
          </a:xfrm>
          <a:custGeom>
            <a:avLst/>
            <a:gdLst/>
            <a:ahLst/>
            <a:cxnLst/>
            <a:rect l="l" t="t" r="r" b="b"/>
            <a:pathLst>
              <a:path w="10121" h="26576" extrusionOk="0">
                <a:moveTo>
                  <a:pt x="2799" y="1"/>
                </a:moveTo>
                <a:lnTo>
                  <a:pt x="1239" y="1311"/>
                </a:lnTo>
                <a:cubicBezTo>
                  <a:pt x="1239" y="1311"/>
                  <a:pt x="2382" y="3156"/>
                  <a:pt x="2549" y="3739"/>
                </a:cubicBezTo>
                <a:cubicBezTo>
                  <a:pt x="2715" y="4311"/>
                  <a:pt x="1441" y="5668"/>
                  <a:pt x="786" y="7061"/>
                </a:cubicBezTo>
                <a:cubicBezTo>
                  <a:pt x="132" y="8466"/>
                  <a:pt x="1" y="9573"/>
                  <a:pt x="584" y="10431"/>
                </a:cubicBezTo>
                <a:cubicBezTo>
                  <a:pt x="1156" y="11300"/>
                  <a:pt x="2227" y="13431"/>
                  <a:pt x="2263" y="13562"/>
                </a:cubicBezTo>
                <a:cubicBezTo>
                  <a:pt x="2299" y="13681"/>
                  <a:pt x="2180" y="15408"/>
                  <a:pt x="2096" y="18408"/>
                </a:cubicBezTo>
                <a:cubicBezTo>
                  <a:pt x="2037" y="20706"/>
                  <a:pt x="1489" y="24802"/>
                  <a:pt x="1239" y="26576"/>
                </a:cubicBezTo>
                <a:lnTo>
                  <a:pt x="9978" y="26576"/>
                </a:lnTo>
                <a:cubicBezTo>
                  <a:pt x="10050" y="24778"/>
                  <a:pt x="10121" y="20646"/>
                  <a:pt x="9621" y="18944"/>
                </a:cubicBezTo>
                <a:cubicBezTo>
                  <a:pt x="8954" y="16717"/>
                  <a:pt x="8216" y="16265"/>
                  <a:pt x="7978" y="15288"/>
                </a:cubicBezTo>
                <a:cubicBezTo>
                  <a:pt x="7728" y="14300"/>
                  <a:pt x="7359" y="8871"/>
                  <a:pt x="6740" y="6823"/>
                </a:cubicBezTo>
                <a:cubicBezTo>
                  <a:pt x="6120" y="4763"/>
                  <a:pt x="4275" y="3525"/>
                  <a:pt x="3989" y="3085"/>
                </a:cubicBezTo>
                <a:cubicBezTo>
                  <a:pt x="3704" y="2632"/>
                  <a:pt x="2799" y="1"/>
                  <a:pt x="2799" y="1"/>
                </a:cubicBez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38"/>
          <p:cNvSpPr/>
          <p:nvPr/>
        </p:nvSpPr>
        <p:spPr>
          <a:xfrm>
            <a:off x="5413645" y="5126614"/>
            <a:ext cx="554447" cy="42712"/>
          </a:xfrm>
          <a:custGeom>
            <a:avLst/>
            <a:gdLst/>
            <a:ahLst/>
            <a:cxnLst/>
            <a:rect l="l" t="t" r="r" b="b"/>
            <a:pathLst>
              <a:path w="8204" h="632" extrusionOk="0">
                <a:moveTo>
                  <a:pt x="1810" y="0"/>
                </a:moveTo>
                <a:lnTo>
                  <a:pt x="382" y="310"/>
                </a:lnTo>
                <a:lnTo>
                  <a:pt x="36" y="238"/>
                </a:lnTo>
                <a:cubicBezTo>
                  <a:pt x="24" y="345"/>
                  <a:pt x="13" y="441"/>
                  <a:pt x="1" y="548"/>
                </a:cubicBezTo>
                <a:lnTo>
                  <a:pt x="382" y="631"/>
                </a:lnTo>
                <a:lnTo>
                  <a:pt x="1810" y="322"/>
                </a:lnTo>
                <a:lnTo>
                  <a:pt x="3251" y="631"/>
                </a:lnTo>
                <a:lnTo>
                  <a:pt x="4680" y="322"/>
                </a:lnTo>
                <a:lnTo>
                  <a:pt x="6109" y="631"/>
                </a:lnTo>
                <a:lnTo>
                  <a:pt x="7549" y="322"/>
                </a:lnTo>
                <a:lnTo>
                  <a:pt x="8204" y="464"/>
                </a:lnTo>
                <a:lnTo>
                  <a:pt x="8192" y="143"/>
                </a:lnTo>
                <a:lnTo>
                  <a:pt x="7549" y="0"/>
                </a:lnTo>
                <a:lnTo>
                  <a:pt x="6109" y="310"/>
                </a:lnTo>
                <a:lnTo>
                  <a:pt x="4680" y="0"/>
                </a:lnTo>
                <a:lnTo>
                  <a:pt x="3239" y="310"/>
                </a:lnTo>
                <a:lnTo>
                  <a:pt x="1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5373433" y="4420914"/>
            <a:ext cx="428135" cy="42712"/>
          </a:xfrm>
          <a:custGeom>
            <a:avLst/>
            <a:gdLst/>
            <a:ahLst/>
            <a:cxnLst/>
            <a:rect l="l" t="t" r="r" b="b"/>
            <a:pathLst>
              <a:path w="6335" h="632" extrusionOk="0">
                <a:moveTo>
                  <a:pt x="1119" y="0"/>
                </a:moveTo>
                <a:lnTo>
                  <a:pt x="0" y="238"/>
                </a:lnTo>
                <a:lnTo>
                  <a:pt x="155" y="524"/>
                </a:lnTo>
                <a:lnTo>
                  <a:pt x="1119" y="310"/>
                </a:lnTo>
                <a:lnTo>
                  <a:pt x="2560" y="631"/>
                </a:lnTo>
                <a:lnTo>
                  <a:pt x="3989" y="310"/>
                </a:lnTo>
                <a:lnTo>
                  <a:pt x="5430" y="631"/>
                </a:lnTo>
                <a:lnTo>
                  <a:pt x="6334" y="429"/>
                </a:lnTo>
                <a:cubicBezTo>
                  <a:pt x="6323" y="322"/>
                  <a:pt x="6311" y="227"/>
                  <a:pt x="6299" y="119"/>
                </a:cubicBezTo>
                <a:lnTo>
                  <a:pt x="5430" y="310"/>
                </a:lnTo>
                <a:lnTo>
                  <a:pt x="3989" y="0"/>
                </a:lnTo>
                <a:lnTo>
                  <a:pt x="2560" y="310"/>
                </a:lnTo>
                <a:lnTo>
                  <a:pt x="1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5395127" y="5289150"/>
            <a:ext cx="575397" cy="42712"/>
          </a:xfrm>
          <a:custGeom>
            <a:avLst/>
            <a:gdLst/>
            <a:ahLst/>
            <a:cxnLst/>
            <a:rect l="l" t="t" r="r" b="b"/>
            <a:pathLst>
              <a:path w="8514" h="632" extrusionOk="0">
                <a:moveTo>
                  <a:pt x="2084" y="0"/>
                </a:moveTo>
                <a:lnTo>
                  <a:pt x="656" y="310"/>
                </a:lnTo>
                <a:lnTo>
                  <a:pt x="36" y="179"/>
                </a:lnTo>
                <a:cubicBezTo>
                  <a:pt x="25" y="286"/>
                  <a:pt x="13" y="381"/>
                  <a:pt x="1" y="488"/>
                </a:cubicBezTo>
                <a:lnTo>
                  <a:pt x="656" y="631"/>
                </a:lnTo>
                <a:lnTo>
                  <a:pt x="2084" y="310"/>
                </a:lnTo>
                <a:lnTo>
                  <a:pt x="3525" y="619"/>
                </a:lnTo>
                <a:lnTo>
                  <a:pt x="4954" y="310"/>
                </a:lnTo>
                <a:lnTo>
                  <a:pt x="6383" y="619"/>
                </a:lnTo>
                <a:lnTo>
                  <a:pt x="7823" y="310"/>
                </a:lnTo>
                <a:lnTo>
                  <a:pt x="8514" y="464"/>
                </a:lnTo>
                <a:lnTo>
                  <a:pt x="8514" y="155"/>
                </a:lnTo>
                <a:lnTo>
                  <a:pt x="7823" y="0"/>
                </a:lnTo>
                <a:lnTo>
                  <a:pt x="6383" y="310"/>
                </a:lnTo>
                <a:lnTo>
                  <a:pt x="4954" y="0"/>
                </a:lnTo>
                <a:lnTo>
                  <a:pt x="3513" y="310"/>
                </a:lnTo>
                <a:lnTo>
                  <a:pt x="20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5384652" y="5369574"/>
            <a:ext cx="585062" cy="42712"/>
          </a:xfrm>
          <a:custGeom>
            <a:avLst/>
            <a:gdLst/>
            <a:ahLst/>
            <a:cxnLst/>
            <a:rect l="l" t="t" r="r" b="b"/>
            <a:pathLst>
              <a:path w="8657" h="632" extrusionOk="0">
                <a:moveTo>
                  <a:pt x="2239" y="1"/>
                </a:moveTo>
                <a:lnTo>
                  <a:pt x="811" y="310"/>
                </a:lnTo>
                <a:lnTo>
                  <a:pt x="37" y="144"/>
                </a:lnTo>
                <a:cubicBezTo>
                  <a:pt x="25" y="251"/>
                  <a:pt x="1" y="358"/>
                  <a:pt x="1" y="453"/>
                </a:cubicBezTo>
                <a:lnTo>
                  <a:pt x="811" y="632"/>
                </a:lnTo>
                <a:lnTo>
                  <a:pt x="2239" y="322"/>
                </a:lnTo>
                <a:lnTo>
                  <a:pt x="3668" y="632"/>
                </a:lnTo>
                <a:lnTo>
                  <a:pt x="5109" y="322"/>
                </a:lnTo>
                <a:lnTo>
                  <a:pt x="6538" y="632"/>
                </a:lnTo>
                <a:lnTo>
                  <a:pt x="7978" y="322"/>
                </a:lnTo>
                <a:lnTo>
                  <a:pt x="8645" y="465"/>
                </a:lnTo>
                <a:cubicBezTo>
                  <a:pt x="8645" y="358"/>
                  <a:pt x="8645" y="251"/>
                  <a:pt x="8657" y="144"/>
                </a:cubicBezTo>
                <a:lnTo>
                  <a:pt x="7978" y="1"/>
                </a:lnTo>
                <a:lnTo>
                  <a:pt x="6538" y="310"/>
                </a:lnTo>
                <a:lnTo>
                  <a:pt x="5109" y="1"/>
                </a:lnTo>
                <a:lnTo>
                  <a:pt x="3668" y="310"/>
                </a:lnTo>
                <a:lnTo>
                  <a:pt x="22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5317069" y="4177075"/>
            <a:ext cx="452330" cy="43523"/>
          </a:xfrm>
          <a:custGeom>
            <a:avLst/>
            <a:gdLst/>
            <a:ahLst/>
            <a:cxnLst/>
            <a:rect l="l" t="t" r="r" b="b"/>
            <a:pathLst>
              <a:path w="6693" h="644" extrusionOk="0">
                <a:moveTo>
                  <a:pt x="1953" y="1"/>
                </a:moveTo>
                <a:lnTo>
                  <a:pt x="525" y="322"/>
                </a:lnTo>
                <a:lnTo>
                  <a:pt x="96" y="227"/>
                </a:lnTo>
                <a:cubicBezTo>
                  <a:pt x="72" y="334"/>
                  <a:pt x="37" y="429"/>
                  <a:pt x="13" y="537"/>
                </a:cubicBezTo>
                <a:lnTo>
                  <a:pt x="1" y="537"/>
                </a:lnTo>
                <a:lnTo>
                  <a:pt x="525" y="644"/>
                </a:lnTo>
                <a:lnTo>
                  <a:pt x="1953" y="334"/>
                </a:lnTo>
                <a:lnTo>
                  <a:pt x="3394" y="644"/>
                </a:lnTo>
                <a:lnTo>
                  <a:pt x="4823" y="334"/>
                </a:lnTo>
                <a:lnTo>
                  <a:pt x="6264" y="644"/>
                </a:lnTo>
                <a:lnTo>
                  <a:pt x="6692" y="548"/>
                </a:lnTo>
                <a:cubicBezTo>
                  <a:pt x="6668" y="441"/>
                  <a:pt x="6656" y="346"/>
                  <a:pt x="6633" y="239"/>
                </a:cubicBezTo>
                <a:lnTo>
                  <a:pt x="6264" y="322"/>
                </a:lnTo>
                <a:lnTo>
                  <a:pt x="4823" y="1"/>
                </a:lnTo>
                <a:lnTo>
                  <a:pt x="3394" y="322"/>
                </a:lnTo>
                <a:lnTo>
                  <a:pt x="19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5306661" y="4258377"/>
            <a:ext cx="474767" cy="43523"/>
          </a:xfrm>
          <a:custGeom>
            <a:avLst/>
            <a:gdLst/>
            <a:ahLst/>
            <a:cxnLst/>
            <a:rect l="l" t="t" r="r" b="b"/>
            <a:pathLst>
              <a:path w="7025" h="644" extrusionOk="0">
                <a:moveTo>
                  <a:pt x="2107" y="0"/>
                </a:moveTo>
                <a:lnTo>
                  <a:pt x="679" y="322"/>
                </a:lnTo>
                <a:lnTo>
                  <a:pt x="12" y="167"/>
                </a:lnTo>
                <a:cubicBezTo>
                  <a:pt x="0" y="274"/>
                  <a:pt x="0" y="381"/>
                  <a:pt x="12" y="488"/>
                </a:cubicBezTo>
                <a:lnTo>
                  <a:pt x="679" y="643"/>
                </a:lnTo>
                <a:lnTo>
                  <a:pt x="2107" y="322"/>
                </a:lnTo>
                <a:lnTo>
                  <a:pt x="3548" y="643"/>
                </a:lnTo>
                <a:lnTo>
                  <a:pt x="4977" y="322"/>
                </a:lnTo>
                <a:lnTo>
                  <a:pt x="6406" y="643"/>
                </a:lnTo>
                <a:lnTo>
                  <a:pt x="7025" y="500"/>
                </a:lnTo>
                <a:cubicBezTo>
                  <a:pt x="7013" y="393"/>
                  <a:pt x="6989" y="298"/>
                  <a:pt x="6977" y="191"/>
                </a:cubicBezTo>
                <a:lnTo>
                  <a:pt x="6406" y="310"/>
                </a:lnTo>
                <a:lnTo>
                  <a:pt x="4977" y="0"/>
                </a:lnTo>
                <a:lnTo>
                  <a:pt x="3548" y="322"/>
                </a:lnTo>
                <a:lnTo>
                  <a:pt x="21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5325111" y="4339612"/>
            <a:ext cx="466792" cy="42712"/>
          </a:xfrm>
          <a:custGeom>
            <a:avLst/>
            <a:gdLst/>
            <a:ahLst/>
            <a:cxnLst/>
            <a:rect l="l" t="t" r="r" b="b"/>
            <a:pathLst>
              <a:path w="6907" h="632" extrusionOk="0">
                <a:moveTo>
                  <a:pt x="1834" y="1"/>
                </a:moveTo>
                <a:lnTo>
                  <a:pt x="406" y="310"/>
                </a:lnTo>
                <a:lnTo>
                  <a:pt x="1" y="227"/>
                </a:lnTo>
                <a:lnTo>
                  <a:pt x="1" y="227"/>
                </a:lnTo>
                <a:cubicBezTo>
                  <a:pt x="25" y="287"/>
                  <a:pt x="60" y="334"/>
                  <a:pt x="96" y="394"/>
                </a:cubicBezTo>
                <a:cubicBezTo>
                  <a:pt x="144" y="453"/>
                  <a:pt x="180" y="525"/>
                  <a:pt x="227" y="596"/>
                </a:cubicBezTo>
                <a:lnTo>
                  <a:pt x="406" y="632"/>
                </a:lnTo>
                <a:lnTo>
                  <a:pt x="1834" y="322"/>
                </a:lnTo>
                <a:lnTo>
                  <a:pt x="3275" y="632"/>
                </a:lnTo>
                <a:lnTo>
                  <a:pt x="4704" y="322"/>
                </a:lnTo>
                <a:lnTo>
                  <a:pt x="6133" y="632"/>
                </a:lnTo>
                <a:lnTo>
                  <a:pt x="6907" y="465"/>
                </a:lnTo>
                <a:cubicBezTo>
                  <a:pt x="6895" y="358"/>
                  <a:pt x="6883" y="251"/>
                  <a:pt x="6871" y="156"/>
                </a:cubicBezTo>
                <a:lnTo>
                  <a:pt x="6145" y="310"/>
                </a:lnTo>
                <a:lnTo>
                  <a:pt x="4704" y="1"/>
                </a:lnTo>
                <a:lnTo>
                  <a:pt x="3275" y="310"/>
                </a:lnTo>
                <a:lnTo>
                  <a:pt x="1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5405602" y="5207037"/>
            <a:ext cx="564922" cy="43523"/>
          </a:xfrm>
          <a:custGeom>
            <a:avLst/>
            <a:gdLst/>
            <a:ahLst/>
            <a:cxnLst/>
            <a:rect l="l" t="t" r="r" b="b"/>
            <a:pathLst>
              <a:path w="8359" h="644" extrusionOk="0">
                <a:moveTo>
                  <a:pt x="1941" y="1"/>
                </a:moveTo>
                <a:lnTo>
                  <a:pt x="501" y="322"/>
                </a:lnTo>
                <a:lnTo>
                  <a:pt x="36" y="215"/>
                </a:lnTo>
                <a:lnTo>
                  <a:pt x="1" y="525"/>
                </a:lnTo>
                <a:lnTo>
                  <a:pt x="513" y="644"/>
                </a:lnTo>
                <a:lnTo>
                  <a:pt x="1929" y="322"/>
                </a:lnTo>
                <a:lnTo>
                  <a:pt x="1929" y="334"/>
                </a:lnTo>
                <a:lnTo>
                  <a:pt x="3370" y="644"/>
                </a:lnTo>
                <a:lnTo>
                  <a:pt x="4799" y="334"/>
                </a:lnTo>
                <a:lnTo>
                  <a:pt x="6228" y="644"/>
                </a:lnTo>
                <a:lnTo>
                  <a:pt x="7668" y="334"/>
                </a:lnTo>
                <a:lnTo>
                  <a:pt x="8359" y="489"/>
                </a:lnTo>
                <a:lnTo>
                  <a:pt x="8359" y="167"/>
                </a:lnTo>
                <a:lnTo>
                  <a:pt x="7668" y="1"/>
                </a:lnTo>
                <a:lnTo>
                  <a:pt x="6239" y="322"/>
                </a:lnTo>
                <a:lnTo>
                  <a:pt x="4799" y="1"/>
                </a:lnTo>
                <a:lnTo>
                  <a:pt x="3370" y="322"/>
                </a:lnTo>
                <a:lnTo>
                  <a:pt x="1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5292941" y="3661283"/>
            <a:ext cx="684002" cy="1796073"/>
          </a:xfrm>
          <a:custGeom>
            <a:avLst/>
            <a:gdLst/>
            <a:ahLst/>
            <a:cxnLst/>
            <a:rect l="l" t="t" r="r" b="b"/>
            <a:pathLst>
              <a:path w="10121" h="26576" fill="none" extrusionOk="0">
                <a:moveTo>
                  <a:pt x="2263" y="13562"/>
                </a:moveTo>
                <a:cubicBezTo>
                  <a:pt x="2299" y="13681"/>
                  <a:pt x="2180" y="15408"/>
                  <a:pt x="2096" y="18408"/>
                </a:cubicBezTo>
                <a:cubicBezTo>
                  <a:pt x="2037" y="20706"/>
                  <a:pt x="1489" y="24802"/>
                  <a:pt x="1239" y="26576"/>
                </a:cubicBezTo>
                <a:lnTo>
                  <a:pt x="9978" y="26576"/>
                </a:lnTo>
                <a:cubicBezTo>
                  <a:pt x="10050" y="24778"/>
                  <a:pt x="10121" y="20646"/>
                  <a:pt x="9621" y="18944"/>
                </a:cubicBezTo>
                <a:cubicBezTo>
                  <a:pt x="8954" y="16717"/>
                  <a:pt x="8216" y="16265"/>
                  <a:pt x="7978" y="15288"/>
                </a:cubicBezTo>
                <a:cubicBezTo>
                  <a:pt x="7728" y="14300"/>
                  <a:pt x="7359" y="8871"/>
                  <a:pt x="6740" y="6823"/>
                </a:cubicBezTo>
                <a:cubicBezTo>
                  <a:pt x="6120" y="4763"/>
                  <a:pt x="4275" y="3525"/>
                  <a:pt x="3989" y="3085"/>
                </a:cubicBezTo>
                <a:cubicBezTo>
                  <a:pt x="3704" y="2632"/>
                  <a:pt x="2799" y="1"/>
                  <a:pt x="2799" y="1"/>
                </a:cubicBezTo>
                <a:lnTo>
                  <a:pt x="1239" y="1311"/>
                </a:lnTo>
                <a:cubicBezTo>
                  <a:pt x="1239" y="1311"/>
                  <a:pt x="2382" y="3156"/>
                  <a:pt x="2549" y="3739"/>
                </a:cubicBezTo>
                <a:cubicBezTo>
                  <a:pt x="2715" y="4311"/>
                  <a:pt x="1441" y="5668"/>
                  <a:pt x="786" y="7061"/>
                </a:cubicBezTo>
                <a:cubicBezTo>
                  <a:pt x="132" y="8466"/>
                  <a:pt x="1" y="9573"/>
                  <a:pt x="584" y="10431"/>
                </a:cubicBezTo>
                <a:cubicBezTo>
                  <a:pt x="1156" y="11300"/>
                  <a:pt x="2227" y="13431"/>
                  <a:pt x="2263" y="13562"/>
                </a:cubicBez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5375866" y="4398341"/>
            <a:ext cx="155305" cy="71705"/>
          </a:xfrm>
          <a:custGeom>
            <a:avLst/>
            <a:gdLst/>
            <a:ahLst/>
            <a:cxnLst/>
            <a:rect l="l" t="t" r="r" b="b"/>
            <a:pathLst>
              <a:path w="2298" h="1061" fill="none" extrusionOk="0">
                <a:moveTo>
                  <a:pt x="0" y="1"/>
                </a:moveTo>
                <a:cubicBezTo>
                  <a:pt x="0" y="1"/>
                  <a:pt x="536" y="1061"/>
                  <a:pt x="2298" y="644"/>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5443449" y="4859459"/>
            <a:ext cx="258368" cy="393533"/>
          </a:xfrm>
          <a:custGeom>
            <a:avLst/>
            <a:gdLst/>
            <a:ahLst/>
            <a:cxnLst/>
            <a:rect l="l" t="t" r="r" b="b"/>
            <a:pathLst>
              <a:path w="3823" h="5823" fill="none" extrusionOk="0">
                <a:moveTo>
                  <a:pt x="3822" y="0"/>
                </a:moveTo>
                <a:cubicBezTo>
                  <a:pt x="3822" y="0"/>
                  <a:pt x="1179" y="3227"/>
                  <a:pt x="0" y="5822"/>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5416078" y="5038080"/>
            <a:ext cx="95021" cy="226199"/>
          </a:xfrm>
          <a:custGeom>
            <a:avLst/>
            <a:gdLst/>
            <a:ahLst/>
            <a:cxnLst/>
            <a:rect l="l" t="t" r="r" b="b"/>
            <a:pathLst>
              <a:path w="1406" h="3347" fill="none" extrusionOk="0">
                <a:moveTo>
                  <a:pt x="1405" y="0"/>
                </a:moveTo>
                <a:cubicBezTo>
                  <a:pt x="1405" y="0"/>
                  <a:pt x="286" y="2060"/>
                  <a:pt x="0" y="3346"/>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5362957" y="3661283"/>
            <a:ext cx="232619" cy="463751"/>
          </a:xfrm>
          <a:custGeom>
            <a:avLst/>
            <a:gdLst/>
            <a:ahLst/>
            <a:cxnLst/>
            <a:rect l="l" t="t" r="r" b="b"/>
            <a:pathLst>
              <a:path w="3442" h="6862" extrusionOk="0">
                <a:moveTo>
                  <a:pt x="1763" y="1"/>
                </a:moveTo>
                <a:lnTo>
                  <a:pt x="203" y="1311"/>
                </a:lnTo>
                <a:cubicBezTo>
                  <a:pt x="203" y="1311"/>
                  <a:pt x="1346" y="3156"/>
                  <a:pt x="1513" y="3739"/>
                </a:cubicBezTo>
                <a:cubicBezTo>
                  <a:pt x="1655" y="4239"/>
                  <a:pt x="679" y="5359"/>
                  <a:pt x="1" y="6585"/>
                </a:cubicBezTo>
                <a:cubicBezTo>
                  <a:pt x="56" y="6729"/>
                  <a:pt x="155" y="6862"/>
                  <a:pt x="347" y="6862"/>
                </a:cubicBezTo>
                <a:cubicBezTo>
                  <a:pt x="442" y="6862"/>
                  <a:pt x="558" y="6830"/>
                  <a:pt x="703" y="6752"/>
                </a:cubicBezTo>
                <a:cubicBezTo>
                  <a:pt x="1560" y="6275"/>
                  <a:pt x="2644" y="4228"/>
                  <a:pt x="3120" y="3847"/>
                </a:cubicBezTo>
                <a:lnTo>
                  <a:pt x="3441" y="3597"/>
                </a:lnTo>
                <a:cubicBezTo>
                  <a:pt x="3263" y="3442"/>
                  <a:pt x="3096" y="3263"/>
                  <a:pt x="2953" y="3085"/>
                </a:cubicBezTo>
                <a:cubicBezTo>
                  <a:pt x="2668" y="2632"/>
                  <a:pt x="1763" y="1"/>
                  <a:pt x="1763"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5232590" y="3426230"/>
            <a:ext cx="311488" cy="401981"/>
          </a:xfrm>
          <a:custGeom>
            <a:avLst/>
            <a:gdLst/>
            <a:ahLst/>
            <a:cxnLst/>
            <a:rect l="l" t="t" r="r" b="b"/>
            <a:pathLst>
              <a:path w="4609" h="5948" extrusionOk="0">
                <a:moveTo>
                  <a:pt x="1375" y="0"/>
                </a:moveTo>
                <a:cubicBezTo>
                  <a:pt x="1128" y="0"/>
                  <a:pt x="918" y="105"/>
                  <a:pt x="751" y="312"/>
                </a:cubicBezTo>
                <a:cubicBezTo>
                  <a:pt x="572" y="740"/>
                  <a:pt x="477" y="1205"/>
                  <a:pt x="477" y="1681"/>
                </a:cubicBezTo>
                <a:cubicBezTo>
                  <a:pt x="513" y="2098"/>
                  <a:pt x="596" y="2419"/>
                  <a:pt x="429" y="2836"/>
                </a:cubicBezTo>
                <a:cubicBezTo>
                  <a:pt x="334" y="3074"/>
                  <a:pt x="1" y="3372"/>
                  <a:pt x="48" y="3646"/>
                </a:cubicBezTo>
                <a:cubicBezTo>
                  <a:pt x="84" y="3884"/>
                  <a:pt x="703" y="3967"/>
                  <a:pt x="703" y="3967"/>
                </a:cubicBezTo>
                <a:cubicBezTo>
                  <a:pt x="703" y="3967"/>
                  <a:pt x="1322" y="5896"/>
                  <a:pt x="1656" y="5943"/>
                </a:cubicBezTo>
                <a:cubicBezTo>
                  <a:pt x="1679" y="5946"/>
                  <a:pt x="1704" y="5947"/>
                  <a:pt x="1731" y="5947"/>
                </a:cubicBezTo>
                <a:cubicBezTo>
                  <a:pt x="2084" y="5947"/>
                  <a:pt x="2783" y="5721"/>
                  <a:pt x="3668" y="4991"/>
                </a:cubicBezTo>
                <a:cubicBezTo>
                  <a:pt x="4608" y="4205"/>
                  <a:pt x="3454" y="1383"/>
                  <a:pt x="2632" y="645"/>
                </a:cubicBezTo>
                <a:cubicBezTo>
                  <a:pt x="2150" y="212"/>
                  <a:pt x="1725" y="0"/>
                  <a:pt x="1375"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5294563" y="3580860"/>
            <a:ext cx="14530" cy="40279"/>
          </a:xfrm>
          <a:custGeom>
            <a:avLst/>
            <a:gdLst/>
            <a:ahLst/>
            <a:cxnLst/>
            <a:rect l="l" t="t" r="r" b="b"/>
            <a:pathLst>
              <a:path w="215" h="596" extrusionOk="0">
                <a:moveTo>
                  <a:pt x="108" y="0"/>
                </a:moveTo>
                <a:cubicBezTo>
                  <a:pt x="48" y="0"/>
                  <a:pt x="0" y="131"/>
                  <a:pt x="0" y="298"/>
                </a:cubicBezTo>
                <a:cubicBezTo>
                  <a:pt x="0" y="465"/>
                  <a:pt x="48" y="596"/>
                  <a:pt x="108" y="596"/>
                </a:cubicBezTo>
                <a:cubicBezTo>
                  <a:pt x="167" y="596"/>
                  <a:pt x="215" y="465"/>
                  <a:pt x="215" y="298"/>
                </a:cubicBezTo>
                <a:cubicBezTo>
                  <a:pt x="215" y="131"/>
                  <a:pt x="167" y="0"/>
                  <a:pt x="1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5282466" y="3525307"/>
            <a:ext cx="36292" cy="29060"/>
          </a:xfrm>
          <a:custGeom>
            <a:avLst/>
            <a:gdLst/>
            <a:ahLst/>
            <a:cxnLst/>
            <a:rect l="l" t="t" r="r" b="b"/>
            <a:pathLst>
              <a:path w="537" h="430" fill="none" extrusionOk="0">
                <a:moveTo>
                  <a:pt x="1" y="429"/>
                </a:moveTo>
                <a:cubicBezTo>
                  <a:pt x="1" y="429"/>
                  <a:pt x="108" y="1"/>
                  <a:pt x="537" y="322"/>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5296996" y="3701563"/>
            <a:ext cx="41090" cy="25817"/>
          </a:xfrm>
          <a:custGeom>
            <a:avLst/>
            <a:gdLst/>
            <a:ahLst/>
            <a:cxnLst/>
            <a:rect l="l" t="t" r="r" b="b"/>
            <a:pathLst>
              <a:path w="608" h="382" fill="none" extrusionOk="0">
                <a:moveTo>
                  <a:pt x="0" y="310"/>
                </a:moveTo>
                <a:cubicBezTo>
                  <a:pt x="0" y="310"/>
                  <a:pt x="286" y="381"/>
                  <a:pt x="607" y="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5208463" y="3289308"/>
            <a:ext cx="538362" cy="594253"/>
          </a:xfrm>
          <a:custGeom>
            <a:avLst/>
            <a:gdLst/>
            <a:ahLst/>
            <a:cxnLst/>
            <a:rect l="l" t="t" r="r" b="b"/>
            <a:pathLst>
              <a:path w="7966" h="8793" extrusionOk="0">
                <a:moveTo>
                  <a:pt x="3979" y="1"/>
                </a:moveTo>
                <a:cubicBezTo>
                  <a:pt x="2955" y="1"/>
                  <a:pt x="2013" y="159"/>
                  <a:pt x="2013" y="159"/>
                </a:cubicBezTo>
                <a:cubicBezTo>
                  <a:pt x="2013" y="159"/>
                  <a:pt x="489" y="207"/>
                  <a:pt x="239" y="1183"/>
                </a:cubicBezTo>
                <a:cubicBezTo>
                  <a:pt x="1" y="2171"/>
                  <a:pt x="1108" y="3040"/>
                  <a:pt x="1882" y="3445"/>
                </a:cubicBezTo>
                <a:cubicBezTo>
                  <a:pt x="2668" y="3862"/>
                  <a:pt x="3370" y="4517"/>
                  <a:pt x="3370" y="5219"/>
                </a:cubicBezTo>
                <a:cubicBezTo>
                  <a:pt x="3370" y="5910"/>
                  <a:pt x="3406" y="6731"/>
                  <a:pt x="3977" y="7469"/>
                </a:cubicBezTo>
                <a:cubicBezTo>
                  <a:pt x="4544" y="8198"/>
                  <a:pt x="5797" y="8792"/>
                  <a:pt x="6818" y="8792"/>
                </a:cubicBezTo>
                <a:cubicBezTo>
                  <a:pt x="6848" y="8792"/>
                  <a:pt x="6877" y="8792"/>
                  <a:pt x="6906" y="8791"/>
                </a:cubicBezTo>
                <a:cubicBezTo>
                  <a:pt x="7930" y="8755"/>
                  <a:pt x="6823" y="6326"/>
                  <a:pt x="7394" y="4600"/>
                </a:cubicBezTo>
                <a:cubicBezTo>
                  <a:pt x="7966" y="2874"/>
                  <a:pt x="7240" y="1147"/>
                  <a:pt x="6073" y="409"/>
                </a:cubicBezTo>
                <a:cubicBezTo>
                  <a:pt x="5575" y="91"/>
                  <a:pt x="4754" y="1"/>
                  <a:pt x="3979"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5964851" y="4308254"/>
            <a:ext cx="7299" cy="43523"/>
          </a:xfrm>
          <a:custGeom>
            <a:avLst/>
            <a:gdLst/>
            <a:ahLst/>
            <a:cxnLst/>
            <a:rect l="l" t="t" r="r" b="b"/>
            <a:pathLst>
              <a:path w="108" h="644" fill="none" extrusionOk="0">
                <a:moveTo>
                  <a:pt x="108" y="0"/>
                </a:moveTo>
                <a:cubicBezTo>
                  <a:pt x="96" y="215"/>
                  <a:pt x="60" y="429"/>
                  <a:pt x="0" y="643"/>
                </a:cubicBezTo>
              </a:path>
            </a:pathLst>
          </a:custGeom>
          <a:noFill/>
          <a:ln w="3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5321124" y="3472998"/>
            <a:ext cx="643791" cy="754829"/>
          </a:xfrm>
          <a:custGeom>
            <a:avLst/>
            <a:gdLst/>
            <a:ahLst/>
            <a:cxnLst/>
            <a:rect l="l" t="t" r="r" b="b"/>
            <a:pathLst>
              <a:path w="9526" h="11169" fill="none" extrusionOk="0">
                <a:moveTo>
                  <a:pt x="0" y="1"/>
                </a:moveTo>
                <a:cubicBezTo>
                  <a:pt x="274" y="465"/>
                  <a:pt x="810" y="965"/>
                  <a:pt x="1822" y="1251"/>
                </a:cubicBezTo>
                <a:cubicBezTo>
                  <a:pt x="4025" y="1882"/>
                  <a:pt x="4858" y="3406"/>
                  <a:pt x="4858" y="4716"/>
                </a:cubicBezTo>
                <a:cubicBezTo>
                  <a:pt x="4858" y="6025"/>
                  <a:pt x="4965" y="6966"/>
                  <a:pt x="7061" y="8014"/>
                </a:cubicBezTo>
                <a:cubicBezTo>
                  <a:pt x="8311" y="8645"/>
                  <a:pt x="9216" y="9800"/>
                  <a:pt x="9525" y="11169"/>
                </a:cubicBezTo>
              </a:path>
            </a:pathLst>
          </a:custGeom>
          <a:noFill/>
          <a:ln w="3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5298618" y="3401428"/>
            <a:ext cx="2433" cy="18518"/>
          </a:xfrm>
          <a:custGeom>
            <a:avLst/>
            <a:gdLst/>
            <a:ahLst/>
            <a:cxnLst/>
            <a:rect l="l" t="t" r="r" b="b"/>
            <a:pathLst>
              <a:path w="36" h="274" fill="none" extrusionOk="0">
                <a:moveTo>
                  <a:pt x="0" y="0"/>
                </a:moveTo>
                <a:cubicBezTo>
                  <a:pt x="0" y="95"/>
                  <a:pt x="12" y="191"/>
                  <a:pt x="36" y="274"/>
                </a:cubicBezTo>
              </a:path>
            </a:pathLst>
          </a:custGeom>
          <a:noFill/>
          <a:ln w="3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5497312" y="3401428"/>
            <a:ext cx="552892" cy="754829"/>
          </a:xfrm>
          <a:custGeom>
            <a:avLst/>
            <a:gdLst/>
            <a:ahLst/>
            <a:cxnLst/>
            <a:rect l="l" t="t" r="r" b="b"/>
            <a:pathLst>
              <a:path w="8181" h="11169" fill="none" extrusionOk="0">
                <a:moveTo>
                  <a:pt x="1" y="0"/>
                </a:moveTo>
                <a:cubicBezTo>
                  <a:pt x="1" y="0"/>
                  <a:pt x="2620" y="1322"/>
                  <a:pt x="2573" y="3096"/>
                </a:cubicBezTo>
                <a:cubicBezTo>
                  <a:pt x="2513" y="4882"/>
                  <a:pt x="2680" y="6560"/>
                  <a:pt x="4299" y="7561"/>
                </a:cubicBezTo>
                <a:cubicBezTo>
                  <a:pt x="5930" y="8549"/>
                  <a:pt x="7609" y="9180"/>
                  <a:pt x="8180" y="11168"/>
                </a:cubicBezTo>
              </a:path>
            </a:pathLst>
          </a:custGeom>
          <a:noFill/>
          <a:ln w="3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4984763" y="4042248"/>
            <a:ext cx="846538" cy="1318197"/>
          </a:xfrm>
          <a:custGeom>
            <a:avLst/>
            <a:gdLst/>
            <a:ahLst/>
            <a:cxnLst/>
            <a:rect l="l" t="t" r="r" b="b"/>
            <a:pathLst>
              <a:path w="12526" h="19505" extrusionOk="0">
                <a:moveTo>
                  <a:pt x="9506" y="0"/>
                </a:moveTo>
                <a:cubicBezTo>
                  <a:pt x="9363" y="0"/>
                  <a:pt x="9210" y="22"/>
                  <a:pt x="9049" y="67"/>
                </a:cubicBezTo>
                <a:cubicBezTo>
                  <a:pt x="9049" y="67"/>
                  <a:pt x="8347" y="329"/>
                  <a:pt x="7990" y="1686"/>
                </a:cubicBezTo>
                <a:cubicBezTo>
                  <a:pt x="7621" y="3055"/>
                  <a:pt x="9121" y="5437"/>
                  <a:pt x="9347" y="6496"/>
                </a:cubicBezTo>
                <a:cubicBezTo>
                  <a:pt x="9585" y="7556"/>
                  <a:pt x="9811" y="9187"/>
                  <a:pt x="9811" y="9187"/>
                </a:cubicBezTo>
                <a:cubicBezTo>
                  <a:pt x="9811" y="9187"/>
                  <a:pt x="4608" y="13426"/>
                  <a:pt x="3846" y="14092"/>
                </a:cubicBezTo>
                <a:cubicBezTo>
                  <a:pt x="3084" y="14747"/>
                  <a:pt x="2679" y="15188"/>
                  <a:pt x="2679" y="15188"/>
                </a:cubicBezTo>
                <a:cubicBezTo>
                  <a:pt x="2679" y="15188"/>
                  <a:pt x="798" y="16843"/>
                  <a:pt x="632" y="17176"/>
                </a:cubicBezTo>
                <a:cubicBezTo>
                  <a:pt x="465" y="17510"/>
                  <a:pt x="1" y="19224"/>
                  <a:pt x="167" y="19295"/>
                </a:cubicBezTo>
                <a:cubicBezTo>
                  <a:pt x="174" y="19298"/>
                  <a:pt x="181" y="19299"/>
                  <a:pt x="187" y="19299"/>
                </a:cubicBezTo>
                <a:cubicBezTo>
                  <a:pt x="357" y="19299"/>
                  <a:pt x="632" y="18624"/>
                  <a:pt x="632" y="18498"/>
                </a:cubicBezTo>
                <a:cubicBezTo>
                  <a:pt x="632" y="18367"/>
                  <a:pt x="965" y="17641"/>
                  <a:pt x="965" y="17641"/>
                </a:cubicBezTo>
                <a:lnTo>
                  <a:pt x="965" y="17641"/>
                </a:lnTo>
                <a:cubicBezTo>
                  <a:pt x="965" y="17641"/>
                  <a:pt x="691" y="19319"/>
                  <a:pt x="691" y="19415"/>
                </a:cubicBezTo>
                <a:cubicBezTo>
                  <a:pt x="691" y="19441"/>
                  <a:pt x="713" y="19453"/>
                  <a:pt x="745" y="19453"/>
                </a:cubicBezTo>
                <a:cubicBezTo>
                  <a:pt x="826" y="19453"/>
                  <a:pt x="972" y="19378"/>
                  <a:pt x="989" y="19284"/>
                </a:cubicBezTo>
                <a:cubicBezTo>
                  <a:pt x="1024" y="19153"/>
                  <a:pt x="1393" y="17760"/>
                  <a:pt x="1394" y="17760"/>
                </a:cubicBezTo>
                <a:lnTo>
                  <a:pt x="1394" y="17760"/>
                </a:lnTo>
                <a:cubicBezTo>
                  <a:pt x="1394" y="17760"/>
                  <a:pt x="1191" y="19319"/>
                  <a:pt x="1322" y="19486"/>
                </a:cubicBezTo>
                <a:cubicBezTo>
                  <a:pt x="1331" y="19499"/>
                  <a:pt x="1341" y="19505"/>
                  <a:pt x="1352" y="19505"/>
                </a:cubicBezTo>
                <a:cubicBezTo>
                  <a:pt x="1486" y="19505"/>
                  <a:pt x="1691" y="18498"/>
                  <a:pt x="1691" y="18498"/>
                </a:cubicBezTo>
                <a:lnTo>
                  <a:pt x="1953" y="17569"/>
                </a:lnTo>
                <a:lnTo>
                  <a:pt x="1953" y="17569"/>
                </a:lnTo>
                <a:cubicBezTo>
                  <a:pt x="1953" y="17569"/>
                  <a:pt x="1894" y="19188"/>
                  <a:pt x="2025" y="19260"/>
                </a:cubicBezTo>
                <a:cubicBezTo>
                  <a:pt x="2027" y="19261"/>
                  <a:pt x="2029" y="19261"/>
                  <a:pt x="2032" y="19261"/>
                </a:cubicBezTo>
                <a:cubicBezTo>
                  <a:pt x="2166" y="19261"/>
                  <a:pt x="2453" y="17664"/>
                  <a:pt x="2453" y="17664"/>
                </a:cubicBezTo>
                <a:cubicBezTo>
                  <a:pt x="2453" y="17664"/>
                  <a:pt x="3049" y="16474"/>
                  <a:pt x="3287" y="16069"/>
                </a:cubicBezTo>
                <a:cubicBezTo>
                  <a:pt x="3418" y="15855"/>
                  <a:pt x="3513" y="15628"/>
                  <a:pt x="3584" y="15378"/>
                </a:cubicBezTo>
                <a:cubicBezTo>
                  <a:pt x="3584" y="15378"/>
                  <a:pt x="6668" y="13688"/>
                  <a:pt x="8585" y="12759"/>
                </a:cubicBezTo>
                <a:cubicBezTo>
                  <a:pt x="10502" y="11830"/>
                  <a:pt x="12133" y="10104"/>
                  <a:pt x="12335" y="9806"/>
                </a:cubicBezTo>
                <a:cubicBezTo>
                  <a:pt x="12526" y="9509"/>
                  <a:pt x="12097" y="5329"/>
                  <a:pt x="11764" y="3544"/>
                </a:cubicBezTo>
                <a:cubicBezTo>
                  <a:pt x="11473" y="1928"/>
                  <a:pt x="10870" y="0"/>
                  <a:pt x="9506"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4397399" y="3902689"/>
            <a:ext cx="470780" cy="840118"/>
          </a:xfrm>
          <a:custGeom>
            <a:avLst/>
            <a:gdLst/>
            <a:ahLst/>
            <a:cxnLst/>
            <a:rect l="l" t="t" r="r" b="b"/>
            <a:pathLst>
              <a:path w="6966" h="12431" extrusionOk="0">
                <a:moveTo>
                  <a:pt x="6965" y="1"/>
                </a:moveTo>
                <a:lnTo>
                  <a:pt x="6965" y="1"/>
                </a:lnTo>
                <a:cubicBezTo>
                  <a:pt x="6965" y="1"/>
                  <a:pt x="5786" y="798"/>
                  <a:pt x="4834" y="1572"/>
                </a:cubicBezTo>
                <a:cubicBezTo>
                  <a:pt x="3893" y="2334"/>
                  <a:pt x="4024" y="3846"/>
                  <a:pt x="4024" y="4180"/>
                </a:cubicBezTo>
                <a:cubicBezTo>
                  <a:pt x="4024" y="4513"/>
                  <a:pt x="3977" y="6025"/>
                  <a:pt x="3977" y="6025"/>
                </a:cubicBezTo>
                <a:lnTo>
                  <a:pt x="3274" y="7549"/>
                </a:lnTo>
                <a:cubicBezTo>
                  <a:pt x="3274" y="7549"/>
                  <a:pt x="2179" y="8537"/>
                  <a:pt x="1941" y="8788"/>
                </a:cubicBezTo>
                <a:cubicBezTo>
                  <a:pt x="1703" y="9026"/>
                  <a:pt x="333" y="11716"/>
                  <a:pt x="333" y="11716"/>
                </a:cubicBezTo>
                <a:lnTo>
                  <a:pt x="0" y="12193"/>
                </a:lnTo>
                <a:lnTo>
                  <a:pt x="1810" y="12431"/>
                </a:lnTo>
                <a:cubicBezTo>
                  <a:pt x="2477" y="11669"/>
                  <a:pt x="3227" y="10990"/>
                  <a:pt x="4036" y="10383"/>
                </a:cubicBezTo>
                <a:cubicBezTo>
                  <a:pt x="5215" y="9526"/>
                  <a:pt x="6215" y="7168"/>
                  <a:pt x="6263" y="6871"/>
                </a:cubicBezTo>
                <a:cubicBezTo>
                  <a:pt x="6465" y="6085"/>
                  <a:pt x="6596" y="5275"/>
                  <a:pt x="6679" y="4454"/>
                </a:cubicBezTo>
                <a:lnTo>
                  <a:pt x="69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4397399" y="3902689"/>
            <a:ext cx="470780" cy="840118"/>
          </a:xfrm>
          <a:custGeom>
            <a:avLst/>
            <a:gdLst/>
            <a:ahLst/>
            <a:cxnLst/>
            <a:rect l="l" t="t" r="r" b="b"/>
            <a:pathLst>
              <a:path w="6966" h="12431" fill="none" extrusionOk="0">
                <a:moveTo>
                  <a:pt x="6965" y="1"/>
                </a:moveTo>
                <a:cubicBezTo>
                  <a:pt x="6965" y="1"/>
                  <a:pt x="5786" y="798"/>
                  <a:pt x="4834" y="1572"/>
                </a:cubicBezTo>
                <a:cubicBezTo>
                  <a:pt x="3893" y="2334"/>
                  <a:pt x="4024" y="3846"/>
                  <a:pt x="4024" y="4180"/>
                </a:cubicBezTo>
                <a:cubicBezTo>
                  <a:pt x="4024" y="4513"/>
                  <a:pt x="3977" y="6025"/>
                  <a:pt x="3977" y="6025"/>
                </a:cubicBezTo>
                <a:lnTo>
                  <a:pt x="3274" y="7549"/>
                </a:lnTo>
                <a:cubicBezTo>
                  <a:pt x="3274" y="7549"/>
                  <a:pt x="2179" y="8537"/>
                  <a:pt x="1941" y="8788"/>
                </a:cubicBezTo>
                <a:cubicBezTo>
                  <a:pt x="1703" y="9026"/>
                  <a:pt x="333" y="11716"/>
                  <a:pt x="333" y="11716"/>
                </a:cubicBezTo>
                <a:lnTo>
                  <a:pt x="0" y="12193"/>
                </a:lnTo>
                <a:lnTo>
                  <a:pt x="1810" y="12431"/>
                </a:lnTo>
                <a:cubicBezTo>
                  <a:pt x="2477" y="11669"/>
                  <a:pt x="3227" y="10990"/>
                  <a:pt x="4036" y="10383"/>
                </a:cubicBezTo>
                <a:cubicBezTo>
                  <a:pt x="5215" y="9526"/>
                  <a:pt x="6215" y="7168"/>
                  <a:pt x="6263" y="6871"/>
                </a:cubicBezTo>
                <a:cubicBezTo>
                  <a:pt x="6465" y="6085"/>
                  <a:pt x="6596" y="5275"/>
                  <a:pt x="6679" y="4454"/>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4396588" y="4259662"/>
            <a:ext cx="431312" cy="483147"/>
          </a:xfrm>
          <a:custGeom>
            <a:avLst/>
            <a:gdLst/>
            <a:ahLst/>
            <a:cxnLst/>
            <a:rect l="l" t="t" r="r" b="b"/>
            <a:pathLst>
              <a:path w="6382" h="7149" extrusionOk="0">
                <a:moveTo>
                  <a:pt x="4664" y="0"/>
                </a:moveTo>
                <a:cubicBezTo>
                  <a:pt x="4397" y="0"/>
                  <a:pt x="4165" y="56"/>
                  <a:pt x="4001" y="112"/>
                </a:cubicBezTo>
                <a:cubicBezTo>
                  <a:pt x="4001" y="458"/>
                  <a:pt x="3989" y="743"/>
                  <a:pt x="3989" y="743"/>
                </a:cubicBezTo>
                <a:lnTo>
                  <a:pt x="3274" y="2255"/>
                </a:lnTo>
                <a:cubicBezTo>
                  <a:pt x="3274" y="2255"/>
                  <a:pt x="2179" y="3255"/>
                  <a:pt x="1941" y="3494"/>
                </a:cubicBezTo>
                <a:cubicBezTo>
                  <a:pt x="1703" y="3732"/>
                  <a:pt x="333" y="6434"/>
                  <a:pt x="333" y="6434"/>
                </a:cubicBezTo>
                <a:lnTo>
                  <a:pt x="0" y="6911"/>
                </a:lnTo>
                <a:lnTo>
                  <a:pt x="1822" y="7149"/>
                </a:lnTo>
                <a:cubicBezTo>
                  <a:pt x="2489" y="6399"/>
                  <a:pt x="3239" y="5708"/>
                  <a:pt x="4048" y="5101"/>
                </a:cubicBezTo>
                <a:cubicBezTo>
                  <a:pt x="5227" y="4244"/>
                  <a:pt x="6227" y="1886"/>
                  <a:pt x="6275" y="1601"/>
                </a:cubicBezTo>
                <a:cubicBezTo>
                  <a:pt x="6287" y="1505"/>
                  <a:pt x="6334" y="1327"/>
                  <a:pt x="6382" y="1089"/>
                </a:cubicBezTo>
                <a:cubicBezTo>
                  <a:pt x="5852" y="219"/>
                  <a:pt x="5191" y="0"/>
                  <a:pt x="4664"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4341035" y="4652656"/>
            <a:ext cx="255124" cy="256678"/>
          </a:xfrm>
          <a:custGeom>
            <a:avLst/>
            <a:gdLst/>
            <a:ahLst/>
            <a:cxnLst/>
            <a:rect l="l" t="t" r="r" b="b"/>
            <a:pathLst>
              <a:path w="3775" h="3798" extrusionOk="0">
                <a:moveTo>
                  <a:pt x="1834" y="0"/>
                </a:moveTo>
                <a:cubicBezTo>
                  <a:pt x="1834" y="0"/>
                  <a:pt x="655" y="965"/>
                  <a:pt x="429" y="1274"/>
                </a:cubicBezTo>
                <a:cubicBezTo>
                  <a:pt x="191" y="1572"/>
                  <a:pt x="1" y="3370"/>
                  <a:pt x="96" y="3501"/>
                </a:cubicBezTo>
                <a:cubicBezTo>
                  <a:pt x="164" y="3594"/>
                  <a:pt x="517" y="3797"/>
                  <a:pt x="818" y="3797"/>
                </a:cubicBezTo>
                <a:cubicBezTo>
                  <a:pt x="938" y="3797"/>
                  <a:pt x="1050" y="3764"/>
                  <a:pt x="1132" y="3679"/>
                </a:cubicBezTo>
                <a:cubicBezTo>
                  <a:pt x="1370" y="3421"/>
                  <a:pt x="2133" y="2347"/>
                  <a:pt x="2377" y="2001"/>
                </a:cubicBezTo>
                <a:lnTo>
                  <a:pt x="2377" y="2001"/>
                </a:lnTo>
                <a:cubicBezTo>
                  <a:pt x="2201" y="2260"/>
                  <a:pt x="1806" y="2896"/>
                  <a:pt x="2184" y="2896"/>
                </a:cubicBezTo>
                <a:cubicBezTo>
                  <a:pt x="2197" y="2896"/>
                  <a:pt x="2212" y="2895"/>
                  <a:pt x="2227" y="2894"/>
                </a:cubicBezTo>
                <a:cubicBezTo>
                  <a:pt x="2787" y="2834"/>
                  <a:pt x="3108" y="1965"/>
                  <a:pt x="3441" y="1572"/>
                </a:cubicBezTo>
                <a:cubicBezTo>
                  <a:pt x="3775" y="1179"/>
                  <a:pt x="3727" y="1131"/>
                  <a:pt x="3441" y="572"/>
                </a:cubicBezTo>
                <a:lnTo>
                  <a:pt x="3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4341035" y="4652656"/>
            <a:ext cx="255124" cy="268776"/>
          </a:xfrm>
          <a:custGeom>
            <a:avLst/>
            <a:gdLst/>
            <a:ahLst/>
            <a:cxnLst/>
            <a:rect l="l" t="t" r="r" b="b"/>
            <a:pathLst>
              <a:path w="3775" h="3977" fill="none" extrusionOk="0">
                <a:moveTo>
                  <a:pt x="1834" y="0"/>
                </a:moveTo>
                <a:cubicBezTo>
                  <a:pt x="1834" y="0"/>
                  <a:pt x="655" y="965"/>
                  <a:pt x="429" y="1274"/>
                </a:cubicBezTo>
                <a:cubicBezTo>
                  <a:pt x="191" y="1572"/>
                  <a:pt x="1" y="3370"/>
                  <a:pt x="96" y="3501"/>
                </a:cubicBezTo>
                <a:cubicBezTo>
                  <a:pt x="191" y="3632"/>
                  <a:pt x="846" y="3977"/>
                  <a:pt x="1132" y="3679"/>
                </a:cubicBezTo>
                <a:cubicBezTo>
                  <a:pt x="1417" y="3370"/>
                  <a:pt x="2453" y="1893"/>
                  <a:pt x="2453" y="1893"/>
                </a:cubicBezTo>
                <a:cubicBezTo>
                  <a:pt x="2453" y="1893"/>
                  <a:pt x="1667" y="2953"/>
                  <a:pt x="2227" y="2894"/>
                </a:cubicBezTo>
                <a:cubicBezTo>
                  <a:pt x="2787" y="2834"/>
                  <a:pt x="3108" y="1965"/>
                  <a:pt x="3441" y="1572"/>
                </a:cubicBezTo>
                <a:cubicBezTo>
                  <a:pt x="3775" y="1179"/>
                  <a:pt x="3727" y="1131"/>
                  <a:pt x="3441" y="572"/>
                </a:cubicBezTo>
                <a:lnTo>
                  <a:pt x="3156"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4347456" y="4740378"/>
            <a:ext cx="56431" cy="148884"/>
          </a:xfrm>
          <a:custGeom>
            <a:avLst/>
            <a:gdLst/>
            <a:ahLst/>
            <a:cxnLst/>
            <a:rect l="l" t="t" r="r" b="b"/>
            <a:pathLst>
              <a:path w="835" h="2203" fill="none" extrusionOk="0">
                <a:moveTo>
                  <a:pt x="1" y="2203"/>
                </a:moveTo>
                <a:cubicBezTo>
                  <a:pt x="1" y="2203"/>
                  <a:pt x="596" y="155"/>
                  <a:pt x="834" y="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4366784" y="4742743"/>
            <a:ext cx="70894" cy="156183"/>
          </a:xfrm>
          <a:custGeom>
            <a:avLst/>
            <a:gdLst/>
            <a:ahLst/>
            <a:cxnLst/>
            <a:rect l="l" t="t" r="r" b="b"/>
            <a:pathLst>
              <a:path w="1049" h="2311" fill="none" extrusionOk="0">
                <a:moveTo>
                  <a:pt x="1" y="2311"/>
                </a:moveTo>
                <a:cubicBezTo>
                  <a:pt x="1" y="2311"/>
                  <a:pt x="691" y="394"/>
                  <a:pt x="1048" y="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4391722" y="4749975"/>
            <a:ext cx="84546" cy="158616"/>
          </a:xfrm>
          <a:custGeom>
            <a:avLst/>
            <a:gdLst/>
            <a:ahLst/>
            <a:cxnLst/>
            <a:rect l="l" t="t" r="r" b="b"/>
            <a:pathLst>
              <a:path w="1251" h="2347" fill="none" extrusionOk="0">
                <a:moveTo>
                  <a:pt x="1" y="2346"/>
                </a:moveTo>
                <a:cubicBezTo>
                  <a:pt x="1" y="2346"/>
                  <a:pt x="751" y="453"/>
                  <a:pt x="1251" y="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4506816" y="4741932"/>
            <a:ext cx="31426" cy="38725"/>
          </a:xfrm>
          <a:custGeom>
            <a:avLst/>
            <a:gdLst/>
            <a:ahLst/>
            <a:cxnLst/>
            <a:rect l="l" t="t" r="r" b="b"/>
            <a:pathLst>
              <a:path w="465" h="573" extrusionOk="0">
                <a:moveTo>
                  <a:pt x="465" y="1"/>
                </a:moveTo>
                <a:lnTo>
                  <a:pt x="0" y="572"/>
                </a:lnTo>
                <a:cubicBezTo>
                  <a:pt x="0" y="572"/>
                  <a:pt x="405" y="215"/>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4506816" y="4741932"/>
            <a:ext cx="31426" cy="38725"/>
          </a:xfrm>
          <a:custGeom>
            <a:avLst/>
            <a:gdLst/>
            <a:ahLst/>
            <a:cxnLst/>
            <a:rect l="l" t="t" r="r" b="b"/>
            <a:pathLst>
              <a:path w="465" h="573" fill="none" extrusionOk="0">
                <a:moveTo>
                  <a:pt x="0" y="572"/>
                </a:moveTo>
                <a:cubicBezTo>
                  <a:pt x="0" y="572"/>
                  <a:pt x="405" y="215"/>
                  <a:pt x="465" y="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2544207" y="5457296"/>
            <a:ext cx="3979122" cy="68"/>
          </a:xfrm>
          <a:custGeom>
            <a:avLst/>
            <a:gdLst/>
            <a:ahLst/>
            <a:cxnLst/>
            <a:rect l="l" t="t" r="r" b="b"/>
            <a:pathLst>
              <a:path w="58878" h="1" fill="none" extrusionOk="0">
                <a:moveTo>
                  <a:pt x="1" y="1"/>
                </a:moveTo>
                <a:lnTo>
                  <a:pt x="58877"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flipH="1">
            <a:off x="-653221" y="2903409"/>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flipH="1">
            <a:off x="7451643" y="740848"/>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flipH="1">
            <a:off x="6882104" y="2903409"/>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8"/>
          <p:cNvSpPr/>
          <p:nvPr/>
        </p:nvSpPr>
        <p:spPr>
          <a:xfrm flipH="1">
            <a:off x="184843" y="-691427"/>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9"/>
        <p:cNvGrpSpPr/>
        <p:nvPr/>
      </p:nvGrpSpPr>
      <p:grpSpPr>
        <a:xfrm>
          <a:off x="0" y="0"/>
          <a:ext cx="0" cy="0"/>
          <a:chOff x="0" y="0"/>
          <a:chExt cx="0" cy="0"/>
        </a:xfrm>
      </p:grpSpPr>
      <p:grpSp>
        <p:nvGrpSpPr>
          <p:cNvPr id="2130" name="Google Shape;2130;p55"/>
          <p:cNvGrpSpPr/>
          <p:nvPr/>
        </p:nvGrpSpPr>
        <p:grpSpPr>
          <a:xfrm>
            <a:off x="-1154639" y="540052"/>
            <a:ext cx="4723943" cy="4062140"/>
            <a:chOff x="-390043" y="754957"/>
            <a:chExt cx="4478520" cy="3851100"/>
          </a:xfrm>
        </p:grpSpPr>
        <p:sp>
          <p:nvSpPr>
            <p:cNvPr id="2131" name="Google Shape;2131;p55"/>
            <p:cNvSpPr/>
            <p:nvPr/>
          </p:nvSpPr>
          <p:spPr>
            <a:xfrm>
              <a:off x="-390043" y="754957"/>
              <a:ext cx="4460308" cy="3805539"/>
            </a:xfrm>
            <a:custGeom>
              <a:avLst/>
              <a:gdLst/>
              <a:ahLst/>
              <a:cxnLst/>
              <a:rect l="l" t="t" r="r" b="b"/>
              <a:pathLst>
                <a:path w="40661" h="34692" extrusionOk="0">
                  <a:moveTo>
                    <a:pt x="21419" y="1"/>
                  </a:moveTo>
                  <a:cubicBezTo>
                    <a:pt x="18694" y="1"/>
                    <a:pt x="16238" y="924"/>
                    <a:pt x="14062" y="2090"/>
                  </a:cubicBezTo>
                  <a:cubicBezTo>
                    <a:pt x="9240" y="4662"/>
                    <a:pt x="8549" y="13270"/>
                    <a:pt x="5227" y="17152"/>
                  </a:cubicBezTo>
                  <a:cubicBezTo>
                    <a:pt x="1893" y="21045"/>
                    <a:pt x="0" y="26284"/>
                    <a:pt x="5049" y="31499"/>
                  </a:cubicBezTo>
                  <a:cubicBezTo>
                    <a:pt x="7481" y="34006"/>
                    <a:pt x="9689" y="34691"/>
                    <a:pt x="11915" y="34691"/>
                  </a:cubicBezTo>
                  <a:cubicBezTo>
                    <a:pt x="14308" y="34691"/>
                    <a:pt x="16722" y="33898"/>
                    <a:pt x="19455" y="33725"/>
                  </a:cubicBezTo>
                  <a:cubicBezTo>
                    <a:pt x="19781" y="33705"/>
                    <a:pt x="20114" y="33695"/>
                    <a:pt x="20453" y="33695"/>
                  </a:cubicBezTo>
                  <a:cubicBezTo>
                    <a:pt x="23902" y="33695"/>
                    <a:pt x="27911" y="34670"/>
                    <a:pt x="31248" y="34670"/>
                  </a:cubicBezTo>
                  <a:cubicBezTo>
                    <a:pt x="32885" y="34670"/>
                    <a:pt x="34360" y="34435"/>
                    <a:pt x="35529" y="33737"/>
                  </a:cubicBezTo>
                  <a:cubicBezTo>
                    <a:pt x="38172" y="32154"/>
                    <a:pt x="39469" y="29415"/>
                    <a:pt x="39839" y="26201"/>
                  </a:cubicBezTo>
                  <a:cubicBezTo>
                    <a:pt x="40660" y="18950"/>
                    <a:pt x="36672" y="9294"/>
                    <a:pt x="32540" y="5317"/>
                  </a:cubicBezTo>
                  <a:cubicBezTo>
                    <a:pt x="28444" y="1365"/>
                    <a:pt x="24732" y="1"/>
                    <a:pt x="21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285137" y="1622762"/>
              <a:ext cx="1694130" cy="537067"/>
            </a:xfrm>
            <a:custGeom>
              <a:avLst/>
              <a:gdLst/>
              <a:ahLst/>
              <a:cxnLst/>
              <a:rect l="l" t="t" r="r" b="b"/>
              <a:pathLst>
                <a:path w="15444" h="4896" extrusionOk="0">
                  <a:moveTo>
                    <a:pt x="9714" y="0"/>
                  </a:moveTo>
                  <a:cubicBezTo>
                    <a:pt x="7381" y="0"/>
                    <a:pt x="8014" y="1699"/>
                    <a:pt x="7359" y="2121"/>
                  </a:cubicBezTo>
                  <a:cubicBezTo>
                    <a:pt x="7183" y="2231"/>
                    <a:pt x="7041" y="2266"/>
                    <a:pt x="6914" y="2266"/>
                  </a:cubicBezTo>
                  <a:cubicBezTo>
                    <a:pt x="6690" y="2266"/>
                    <a:pt x="6516" y="2154"/>
                    <a:pt x="6291" y="2154"/>
                  </a:cubicBezTo>
                  <a:cubicBezTo>
                    <a:pt x="6165" y="2154"/>
                    <a:pt x="6023" y="2189"/>
                    <a:pt x="5847" y="2299"/>
                  </a:cubicBezTo>
                  <a:cubicBezTo>
                    <a:pt x="5180" y="2728"/>
                    <a:pt x="5490" y="3562"/>
                    <a:pt x="4942" y="3692"/>
                  </a:cubicBezTo>
                  <a:cubicBezTo>
                    <a:pt x="4896" y="3703"/>
                    <a:pt x="4848" y="3707"/>
                    <a:pt x="4800" y="3707"/>
                  </a:cubicBezTo>
                  <a:cubicBezTo>
                    <a:pt x="4414" y="3707"/>
                    <a:pt x="3961" y="3423"/>
                    <a:pt x="3505" y="3423"/>
                  </a:cubicBezTo>
                  <a:cubicBezTo>
                    <a:pt x="3340" y="3423"/>
                    <a:pt x="3175" y="3460"/>
                    <a:pt x="3013" y="3562"/>
                  </a:cubicBezTo>
                  <a:cubicBezTo>
                    <a:pt x="2346" y="3990"/>
                    <a:pt x="2346" y="4347"/>
                    <a:pt x="2049" y="4347"/>
                  </a:cubicBezTo>
                  <a:cubicBezTo>
                    <a:pt x="1850" y="4347"/>
                    <a:pt x="1514" y="4242"/>
                    <a:pt x="1206" y="4242"/>
                  </a:cubicBezTo>
                  <a:cubicBezTo>
                    <a:pt x="1053" y="4242"/>
                    <a:pt x="906" y="4268"/>
                    <a:pt x="787" y="4347"/>
                  </a:cubicBezTo>
                  <a:cubicBezTo>
                    <a:pt x="418" y="4597"/>
                    <a:pt x="1" y="4895"/>
                    <a:pt x="1" y="4895"/>
                  </a:cubicBezTo>
                  <a:lnTo>
                    <a:pt x="15265" y="4895"/>
                  </a:lnTo>
                  <a:cubicBezTo>
                    <a:pt x="15265" y="4895"/>
                    <a:pt x="15443" y="4359"/>
                    <a:pt x="14776" y="3990"/>
                  </a:cubicBezTo>
                  <a:cubicBezTo>
                    <a:pt x="14110" y="3633"/>
                    <a:pt x="13812" y="3931"/>
                    <a:pt x="13574" y="3633"/>
                  </a:cubicBezTo>
                  <a:cubicBezTo>
                    <a:pt x="13324" y="3335"/>
                    <a:pt x="14229" y="2549"/>
                    <a:pt x="12419" y="1752"/>
                  </a:cubicBezTo>
                  <a:cubicBezTo>
                    <a:pt x="12419" y="1752"/>
                    <a:pt x="12300" y="73"/>
                    <a:pt x="9835" y="2"/>
                  </a:cubicBezTo>
                  <a:cubicBezTo>
                    <a:pt x="9794" y="1"/>
                    <a:pt x="9754" y="0"/>
                    <a:pt x="9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2326582" y="1355104"/>
              <a:ext cx="688336" cy="216977"/>
            </a:xfrm>
            <a:custGeom>
              <a:avLst/>
              <a:gdLst/>
              <a:ahLst/>
              <a:cxnLst/>
              <a:rect l="l" t="t" r="r" b="b"/>
              <a:pathLst>
                <a:path w="6275" h="1978" extrusionOk="0">
                  <a:moveTo>
                    <a:pt x="3941" y="0"/>
                  </a:moveTo>
                  <a:cubicBezTo>
                    <a:pt x="2998" y="0"/>
                    <a:pt x="3258" y="694"/>
                    <a:pt x="2989" y="858"/>
                  </a:cubicBezTo>
                  <a:cubicBezTo>
                    <a:pt x="2919" y="902"/>
                    <a:pt x="2863" y="916"/>
                    <a:pt x="2812" y="916"/>
                  </a:cubicBezTo>
                  <a:cubicBezTo>
                    <a:pt x="2721" y="916"/>
                    <a:pt x="2649" y="871"/>
                    <a:pt x="2558" y="871"/>
                  </a:cubicBezTo>
                  <a:cubicBezTo>
                    <a:pt x="2507" y="871"/>
                    <a:pt x="2451" y="885"/>
                    <a:pt x="2382" y="929"/>
                  </a:cubicBezTo>
                  <a:cubicBezTo>
                    <a:pt x="2108" y="1108"/>
                    <a:pt x="2227" y="1441"/>
                    <a:pt x="2012" y="1489"/>
                  </a:cubicBezTo>
                  <a:cubicBezTo>
                    <a:pt x="1993" y="1493"/>
                    <a:pt x="1973" y="1495"/>
                    <a:pt x="1953" y="1495"/>
                  </a:cubicBezTo>
                  <a:cubicBezTo>
                    <a:pt x="1796" y="1495"/>
                    <a:pt x="1614" y="1385"/>
                    <a:pt x="1431" y="1385"/>
                  </a:cubicBezTo>
                  <a:cubicBezTo>
                    <a:pt x="1363" y="1385"/>
                    <a:pt x="1294" y="1400"/>
                    <a:pt x="1227" y="1441"/>
                  </a:cubicBezTo>
                  <a:cubicBezTo>
                    <a:pt x="953" y="1620"/>
                    <a:pt x="965" y="1763"/>
                    <a:pt x="834" y="1763"/>
                  </a:cubicBezTo>
                  <a:cubicBezTo>
                    <a:pt x="754" y="1763"/>
                    <a:pt x="617" y="1721"/>
                    <a:pt x="491" y="1721"/>
                  </a:cubicBezTo>
                  <a:cubicBezTo>
                    <a:pt x="429" y="1721"/>
                    <a:pt x="369" y="1731"/>
                    <a:pt x="322" y="1763"/>
                  </a:cubicBezTo>
                  <a:cubicBezTo>
                    <a:pt x="167" y="1858"/>
                    <a:pt x="0" y="1977"/>
                    <a:pt x="0" y="1977"/>
                  </a:cubicBezTo>
                  <a:lnTo>
                    <a:pt x="6203" y="1977"/>
                  </a:lnTo>
                  <a:cubicBezTo>
                    <a:pt x="6203" y="1977"/>
                    <a:pt x="6275" y="1763"/>
                    <a:pt x="6001" y="1620"/>
                  </a:cubicBezTo>
                  <a:cubicBezTo>
                    <a:pt x="5739" y="1465"/>
                    <a:pt x="5608" y="1596"/>
                    <a:pt x="5513" y="1465"/>
                  </a:cubicBezTo>
                  <a:cubicBezTo>
                    <a:pt x="5418" y="1346"/>
                    <a:pt x="5787" y="1025"/>
                    <a:pt x="5049" y="703"/>
                  </a:cubicBezTo>
                  <a:cubicBezTo>
                    <a:pt x="5049" y="703"/>
                    <a:pt x="5001" y="25"/>
                    <a:pt x="3989" y="1"/>
                  </a:cubicBezTo>
                  <a:cubicBezTo>
                    <a:pt x="3972" y="0"/>
                    <a:pt x="3956" y="0"/>
                    <a:pt x="3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1371787" y="2748683"/>
              <a:ext cx="687129" cy="218293"/>
            </a:xfrm>
            <a:custGeom>
              <a:avLst/>
              <a:gdLst/>
              <a:ahLst/>
              <a:cxnLst/>
              <a:rect l="l" t="t" r="r" b="b"/>
              <a:pathLst>
                <a:path w="6264" h="1990" extrusionOk="0">
                  <a:moveTo>
                    <a:pt x="3941" y="0"/>
                  </a:moveTo>
                  <a:cubicBezTo>
                    <a:pt x="2998" y="0"/>
                    <a:pt x="3247" y="694"/>
                    <a:pt x="2977" y="858"/>
                  </a:cubicBezTo>
                  <a:cubicBezTo>
                    <a:pt x="2906" y="906"/>
                    <a:pt x="2850" y="922"/>
                    <a:pt x="2799" y="922"/>
                  </a:cubicBezTo>
                  <a:cubicBezTo>
                    <a:pt x="2713" y="922"/>
                    <a:pt x="2644" y="878"/>
                    <a:pt x="2556" y="878"/>
                  </a:cubicBezTo>
                  <a:cubicBezTo>
                    <a:pt x="2504" y="878"/>
                    <a:pt x="2444" y="893"/>
                    <a:pt x="2370" y="941"/>
                  </a:cubicBezTo>
                  <a:cubicBezTo>
                    <a:pt x="2096" y="1108"/>
                    <a:pt x="2227" y="1453"/>
                    <a:pt x="2001" y="1501"/>
                  </a:cubicBezTo>
                  <a:cubicBezTo>
                    <a:pt x="1983" y="1505"/>
                    <a:pt x="1965" y="1507"/>
                    <a:pt x="1947" y="1507"/>
                  </a:cubicBezTo>
                  <a:cubicBezTo>
                    <a:pt x="1795" y="1507"/>
                    <a:pt x="1611" y="1392"/>
                    <a:pt x="1425" y="1392"/>
                  </a:cubicBezTo>
                  <a:cubicBezTo>
                    <a:pt x="1354" y="1392"/>
                    <a:pt x="1284" y="1408"/>
                    <a:pt x="1215" y="1453"/>
                  </a:cubicBezTo>
                  <a:cubicBezTo>
                    <a:pt x="953" y="1620"/>
                    <a:pt x="953" y="1775"/>
                    <a:pt x="834" y="1775"/>
                  </a:cubicBezTo>
                  <a:cubicBezTo>
                    <a:pt x="747" y="1775"/>
                    <a:pt x="612" y="1727"/>
                    <a:pt x="486" y="1727"/>
                  </a:cubicBezTo>
                  <a:cubicBezTo>
                    <a:pt x="423" y="1727"/>
                    <a:pt x="362" y="1739"/>
                    <a:pt x="310" y="1775"/>
                  </a:cubicBezTo>
                  <a:cubicBezTo>
                    <a:pt x="167" y="1870"/>
                    <a:pt x="1" y="1989"/>
                    <a:pt x="1" y="1989"/>
                  </a:cubicBezTo>
                  <a:lnTo>
                    <a:pt x="6192" y="1989"/>
                  </a:lnTo>
                  <a:cubicBezTo>
                    <a:pt x="6192" y="1989"/>
                    <a:pt x="6263" y="1775"/>
                    <a:pt x="5990" y="1620"/>
                  </a:cubicBezTo>
                  <a:lnTo>
                    <a:pt x="6002" y="1620"/>
                  </a:lnTo>
                  <a:cubicBezTo>
                    <a:pt x="5728" y="1477"/>
                    <a:pt x="5609" y="1596"/>
                    <a:pt x="5501" y="1477"/>
                  </a:cubicBezTo>
                  <a:cubicBezTo>
                    <a:pt x="5406" y="1346"/>
                    <a:pt x="5775" y="1037"/>
                    <a:pt x="5037" y="715"/>
                  </a:cubicBezTo>
                  <a:cubicBezTo>
                    <a:pt x="5037" y="715"/>
                    <a:pt x="4990" y="25"/>
                    <a:pt x="3989" y="1"/>
                  </a:cubicBezTo>
                  <a:cubicBezTo>
                    <a:pt x="3973" y="0"/>
                    <a:pt x="3957" y="0"/>
                    <a:pt x="3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160230" y="3096091"/>
              <a:ext cx="4248707" cy="38064"/>
            </a:xfrm>
            <a:custGeom>
              <a:avLst/>
              <a:gdLst/>
              <a:ahLst/>
              <a:cxnLst/>
              <a:rect l="l" t="t" r="r" b="b"/>
              <a:pathLst>
                <a:path w="38732" h="347" extrusionOk="0">
                  <a:moveTo>
                    <a:pt x="1" y="1"/>
                  </a:moveTo>
                  <a:lnTo>
                    <a:pt x="1" y="346"/>
                  </a:lnTo>
                  <a:lnTo>
                    <a:pt x="38732" y="346"/>
                  </a:lnTo>
                  <a:lnTo>
                    <a:pt x="3873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3097088" y="1268883"/>
              <a:ext cx="110" cy="1849567"/>
            </a:xfrm>
            <a:custGeom>
              <a:avLst/>
              <a:gdLst/>
              <a:ahLst/>
              <a:cxnLst/>
              <a:rect l="l" t="t" r="r" b="b"/>
              <a:pathLst>
                <a:path w="1" h="16861" fill="none" extrusionOk="0">
                  <a:moveTo>
                    <a:pt x="1" y="16860"/>
                  </a:moveTo>
                  <a:lnTo>
                    <a:pt x="1"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5"/>
            <p:cNvSpPr/>
            <p:nvPr/>
          </p:nvSpPr>
          <p:spPr>
            <a:xfrm>
              <a:off x="1179819" y="986854"/>
              <a:ext cx="110" cy="2131593"/>
            </a:xfrm>
            <a:custGeom>
              <a:avLst/>
              <a:gdLst/>
              <a:ahLst/>
              <a:cxnLst/>
              <a:rect l="l" t="t" r="r" b="b"/>
              <a:pathLst>
                <a:path w="1" h="19432" fill="none" extrusionOk="0">
                  <a:moveTo>
                    <a:pt x="1" y="19431"/>
                  </a:moveTo>
                  <a:lnTo>
                    <a:pt x="1"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5"/>
            <p:cNvSpPr/>
            <p:nvPr/>
          </p:nvSpPr>
          <p:spPr>
            <a:xfrm>
              <a:off x="-45268" y="2065606"/>
              <a:ext cx="3979625" cy="110"/>
            </a:xfrm>
            <a:custGeom>
              <a:avLst/>
              <a:gdLst/>
              <a:ahLst/>
              <a:cxnLst/>
              <a:rect l="l" t="t" r="r" b="b"/>
              <a:pathLst>
                <a:path w="36279" h="1" fill="none" extrusionOk="0">
                  <a:moveTo>
                    <a:pt x="1" y="1"/>
                  </a:moveTo>
                  <a:lnTo>
                    <a:pt x="36279"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5"/>
            <p:cNvSpPr/>
            <p:nvPr/>
          </p:nvSpPr>
          <p:spPr>
            <a:xfrm>
              <a:off x="1883848" y="1053440"/>
              <a:ext cx="189443" cy="154231"/>
            </a:xfrm>
            <a:custGeom>
              <a:avLst/>
              <a:gdLst/>
              <a:ahLst/>
              <a:cxnLst/>
              <a:rect l="l" t="t" r="r" b="b"/>
              <a:pathLst>
                <a:path w="1727" h="1406" extrusionOk="0">
                  <a:moveTo>
                    <a:pt x="345" y="0"/>
                  </a:moveTo>
                  <a:cubicBezTo>
                    <a:pt x="155" y="0"/>
                    <a:pt x="0" y="155"/>
                    <a:pt x="0" y="346"/>
                  </a:cubicBezTo>
                  <a:lnTo>
                    <a:pt x="0" y="1405"/>
                  </a:lnTo>
                  <a:lnTo>
                    <a:pt x="1726" y="1405"/>
                  </a:lnTo>
                  <a:lnTo>
                    <a:pt x="1726" y="346"/>
                  </a:lnTo>
                  <a:cubicBezTo>
                    <a:pt x="1726" y="155"/>
                    <a:pt x="1572" y="0"/>
                    <a:pt x="13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5"/>
            <p:cNvSpPr/>
            <p:nvPr/>
          </p:nvSpPr>
          <p:spPr>
            <a:xfrm>
              <a:off x="1887688" y="1261095"/>
              <a:ext cx="176499" cy="176390"/>
            </a:xfrm>
            <a:custGeom>
              <a:avLst/>
              <a:gdLst/>
              <a:ahLst/>
              <a:cxnLst/>
              <a:rect l="l" t="t" r="r" b="b"/>
              <a:pathLst>
                <a:path w="1609" h="1608" extrusionOk="0">
                  <a:moveTo>
                    <a:pt x="798" y="1"/>
                  </a:moveTo>
                  <a:cubicBezTo>
                    <a:pt x="358" y="1"/>
                    <a:pt x="1" y="358"/>
                    <a:pt x="1" y="798"/>
                  </a:cubicBezTo>
                  <a:cubicBezTo>
                    <a:pt x="1" y="1251"/>
                    <a:pt x="358" y="1608"/>
                    <a:pt x="798" y="1608"/>
                  </a:cubicBezTo>
                  <a:cubicBezTo>
                    <a:pt x="1251" y="1608"/>
                    <a:pt x="1608" y="1251"/>
                    <a:pt x="1608" y="798"/>
                  </a:cubicBezTo>
                  <a:cubicBezTo>
                    <a:pt x="1608" y="358"/>
                    <a:pt x="1251" y="1"/>
                    <a:pt x="7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5"/>
            <p:cNvSpPr/>
            <p:nvPr/>
          </p:nvSpPr>
          <p:spPr>
            <a:xfrm>
              <a:off x="1601710" y="1199665"/>
              <a:ext cx="753714" cy="154231"/>
            </a:xfrm>
            <a:custGeom>
              <a:avLst/>
              <a:gdLst/>
              <a:ahLst/>
              <a:cxnLst/>
              <a:rect l="l" t="t" r="r" b="b"/>
              <a:pathLst>
                <a:path w="6871" h="1406" extrusionOk="0">
                  <a:moveTo>
                    <a:pt x="2572" y="1"/>
                  </a:moveTo>
                  <a:lnTo>
                    <a:pt x="0" y="1406"/>
                  </a:lnTo>
                  <a:lnTo>
                    <a:pt x="6870" y="1406"/>
                  </a:lnTo>
                  <a:lnTo>
                    <a:pt x="428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5"/>
            <p:cNvSpPr/>
            <p:nvPr/>
          </p:nvSpPr>
          <p:spPr>
            <a:xfrm>
              <a:off x="1962172" y="767352"/>
              <a:ext cx="31482" cy="307036"/>
            </a:xfrm>
            <a:custGeom>
              <a:avLst/>
              <a:gdLst/>
              <a:ahLst/>
              <a:cxnLst/>
              <a:rect l="l" t="t" r="r" b="b"/>
              <a:pathLst>
                <a:path w="287" h="2799" extrusionOk="0">
                  <a:moveTo>
                    <a:pt x="0" y="1"/>
                  </a:moveTo>
                  <a:lnTo>
                    <a:pt x="0" y="2799"/>
                  </a:lnTo>
                  <a:lnTo>
                    <a:pt x="286" y="2799"/>
                  </a:lnTo>
                  <a:lnTo>
                    <a:pt x="28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5"/>
            <p:cNvSpPr/>
            <p:nvPr/>
          </p:nvSpPr>
          <p:spPr>
            <a:xfrm>
              <a:off x="3213366" y="2304414"/>
              <a:ext cx="68011" cy="53860"/>
            </a:xfrm>
            <a:custGeom>
              <a:avLst/>
              <a:gdLst/>
              <a:ahLst/>
              <a:cxnLst/>
              <a:rect l="l" t="t" r="r" b="b"/>
              <a:pathLst>
                <a:path w="620" h="491" extrusionOk="0">
                  <a:moveTo>
                    <a:pt x="181" y="1"/>
                  </a:moveTo>
                  <a:cubicBezTo>
                    <a:pt x="172" y="1"/>
                    <a:pt x="164" y="1"/>
                    <a:pt x="155" y="3"/>
                  </a:cubicBezTo>
                  <a:cubicBezTo>
                    <a:pt x="60" y="15"/>
                    <a:pt x="1" y="110"/>
                    <a:pt x="13" y="205"/>
                  </a:cubicBezTo>
                  <a:cubicBezTo>
                    <a:pt x="13" y="217"/>
                    <a:pt x="13" y="217"/>
                    <a:pt x="13" y="229"/>
                  </a:cubicBezTo>
                  <a:cubicBezTo>
                    <a:pt x="60" y="324"/>
                    <a:pt x="132" y="407"/>
                    <a:pt x="239" y="443"/>
                  </a:cubicBezTo>
                  <a:cubicBezTo>
                    <a:pt x="358" y="479"/>
                    <a:pt x="489" y="491"/>
                    <a:pt x="620" y="491"/>
                  </a:cubicBezTo>
                  <a:cubicBezTo>
                    <a:pt x="620" y="491"/>
                    <a:pt x="560" y="312"/>
                    <a:pt x="548" y="300"/>
                  </a:cubicBezTo>
                  <a:cubicBezTo>
                    <a:pt x="492" y="188"/>
                    <a:pt x="329" y="1"/>
                    <a:pt x="1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5"/>
            <p:cNvSpPr/>
            <p:nvPr/>
          </p:nvSpPr>
          <p:spPr>
            <a:xfrm>
              <a:off x="3213366" y="2218632"/>
              <a:ext cx="425946" cy="897195"/>
            </a:xfrm>
            <a:custGeom>
              <a:avLst/>
              <a:gdLst/>
              <a:ahLst/>
              <a:cxnLst/>
              <a:rect l="l" t="t" r="r" b="b"/>
              <a:pathLst>
                <a:path w="3883" h="8179" extrusionOk="0">
                  <a:moveTo>
                    <a:pt x="3727" y="320"/>
                  </a:moveTo>
                  <a:lnTo>
                    <a:pt x="3727" y="332"/>
                  </a:lnTo>
                  <a:cubicBezTo>
                    <a:pt x="3719" y="331"/>
                    <a:pt x="3711" y="330"/>
                    <a:pt x="3703" y="330"/>
                  </a:cubicBezTo>
                  <a:cubicBezTo>
                    <a:pt x="3554" y="330"/>
                    <a:pt x="3391" y="529"/>
                    <a:pt x="3334" y="642"/>
                  </a:cubicBezTo>
                  <a:cubicBezTo>
                    <a:pt x="3334" y="654"/>
                    <a:pt x="3275" y="820"/>
                    <a:pt x="3275" y="820"/>
                  </a:cubicBezTo>
                  <a:cubicBezTo>
                    <a:pt x="3394" y="820"/>
                    <a:pt x="3525" y="808"/>
                    <a:pt x="3644" y="773"/>
                  </a:cubicBezTo>
                  <a:cubicBezTo>
                    <a:pt x="3739" y="737"/>
                    <a:pt x="3823" y="654"/>
                    <a:pt x="3858" y="546"/>
                  </a:cubicBezTo>
                  <a:cubicBezTo>
                    <a:pt x="3882" y="451"/>
                    <a:pt x="3823" y="356"/>
                    <a:pt x="3727" y="320"/>
                  </a:cubicBezTo>
                  <a:close/>
                  <a:moveTo>
                    <a:pt x="3275" y="820"/>
                  </a:moveTo>
                  <a:lnTo>
                    <a:pt x="3236" y="870"/>
                  </a:lnTo>
                  <a:lnTo>
                    <a:pt x="3236" y="870"/>
                  </a:lnTo>
                  <a:cubicBezTo>
                    <a:pt x="3251" y="853"/>
                    <a:pt x="3264" y="837"/>
                    <a:pt x="3275" y="820"/>
                  </a:cubicBezTo>
                  <a:close/>
                  <a:moveTo>
                    <a:pt x="3236" y="870"/>
                  </a:moveTo>
                  <a:cubicBezTo>
                    <a:pt x="3218" y="891"/>
                    <a:pt x="3199" y="914"/>
                    <a:pt x="3180" y="939"/>
                  </a:cubicBezTo>
                  <a:cubicBezTo>
                    <a:pt x="3177" y="944"/>
                    <a:pt x="3174" y="948"/>
                    <a:pt x="3171" y="952"/>
                  </a:cubicBezTo>
                  <a:lnTo>
                    <a:pt x="3171" y="952"/>
                  </a:lnTo>
                  <a:cubicBezTo>
                    <a:pt x="3178" y="944"/>
                    <a:pt x="3185" y="936"/>
                    <a:pt x="3191" y="927"/>
                  </a:cubicBezTo>
                  <a:lnTo>
                    <a:pt x="3236" y="870"/>
                  </a:lnTo>
                  <a:close/>
                  <a:moveTo>
                    <a:pt x="1060" y="1356"/>
                  </a:moveTo>
                  <a:cubicBezTo>
                    <a:pt x="905" y="1368"/>
                    <a:pt x="775" y="1606"/>
                    <a:pt x="751" y="1749"/>
                  </a:cubicBezTo>
                  <a:cubicBezTo>
                    <a:pt x="751" y="1761"/>
                    <a:pt x="739" y="1904"/>
                    <a:pt x="739" y="1940"/>
                  </a:cubicBezTo>
                  <a:cubicBezTo>
                    <a:pt x="858" y="1916"/>
                    <a:pt x="977" y="1868"/>
                    <a:pt x="1084" y="1809"/>
                  </a:cubicBezTo>
                  <a:cubicBezTo>
                    <a:pt x="1179" y="1749"/>
                    <a:pt x="1239" y="1654"/>
                    <a:pt x="1251" y="1535"/>
                  </a:cubicBezTo>
                  <a:cubicBezTo>
                    <a:pt x="1263" y="1439"/>
                    <a:pt x="1179" y="1356"/>
                    <a:pt x="1084" y="1356"/>
                  </a:cubicBezTo>
                  <a:close/>
                  <a:moveTo>
                    <a:pt x="1346" y="2023"/>
                  </a:moveTo>
                  <a:cubicBezTo>
                    <a:pt x="1203" y="2035"/>
                    <a:pt x="1072" y="2273"/>
                    <a:pt x="1036" y="2404"/>
                  </a:cubicBezTo>
                  <a:cubicBezTo>
                    <a:pt x="1036" y="2416"/>
                    <a:pt x="1025" y="2559"/>
                    <a:pt x="1025" y="2594"/>
                  </a:cubicBezTo>
                  <a:cubicBezTo>
                    <a:pt x="1156" y="2571"/>
                    <a:pt x="1263" y="2535"/>
                    <a:pt x="1382" y="2475"/>
                  </a:cubicBezTo>
                  <a:cubicBezTo>
                    <a:pt x="1465" y="2404"/>
                    <a:pt x="1525" y="2309"/>
                    <a:pt x="1548" y="2201"/>
                  </a:cubicBezTo>
                  <a:cubicBezTo>
                    <a:pt x="1548" y="2106"/>
                    <a:pt x="1465" y="2023"/>
                    <a:pt x="1370" y="2023"/>
                  </a:cubicBezTo>
                  <a:close/>
                  <a:moveTo>
                    <a:pt x="1834" y="3987"/>
                  </a:moveTo>
                  <a:cubicBezTo>
                    <a:pt x="1929" y="4059"/>
                    <a:pt x="2025" y="4130"/>
                    <a:pt x="2132" y="4178"/>
                  </a:cubicBezTo>
                  <a:cubicBezTo>
                    <a:pt x="2108" y="4249"/>
                    <a:pt x="2084" y="4309"/>
                    <a:pt x="2060" y="4368"/>
                  </a:cubicBezTo>
                  <a:cubicBezTo>
                    <a:pt x="1965" y="4583"/>
                    <a:pt x="1882" y="4749"/>
                    <a:pt x="1822" y="4868"/>
                  </a:cubicBezTo>
                  <a:lnTo>
                    <a:pt x="1787" y="4940"/>
                  </a:lnTo>
                  <a:lnTo>
                    <a:pt x="1775" y="4940"/>
                  </a:lnTo>
                  <a:cubicBezTo>
                    <a:pt x="1775" y="4916"/>
                    <a:pt x="1775" y="4880"/>
                    <a:pt x="1763" y="4857"/>
                  </a:cubicBezTo>
                  <a:cubicBezTo>
                    <a:pt x="1751" y="4726"/>
                    <a:pt x="1727" y="4535"/>
                    <a:pt x="1679" y="4309"/>
                  </a:cubicBezTo>
                  <a:cubicBezTo>
                    <a:pt x="1656" y="4237"/>
                    <a:pt x="1644" y="4166"/>
                    <a:pt x="1632" y="4083"/>
                  </a:cubicBezTo>
                  <a:cubicBezTo>
                    <a:pt x="1703" y="4059"/>
                    <a:pt x="1763" y="4023"/>
                    <a:pt x="1834" y="3987"/>
                  </a:cubicBezTo>
                  <a:close/>
                  <a:moveTo>
                    <a:pt x="819" y="0"/>
                  </a:moveTo>
                  <a:cubicBezTo>
                    <a:pt x="801" y="0"/>
                    <a:pt x="782" y="4"/>
                    <a:pt x="763" y="11"/>
                  </a:cubicBezTo>
                  <a:cubicBezTo>
                    <a:pt x="751" y="11"/>
                    <a:pt x="751" y="23"/>
                    <a:pt x="739" y="23"/>
                  </a:cubicBezTo>
                  <a:cubicBezTo>
                    <a:pt x="608" y="94"/>
                    <a:pt x="572" y="356"/>
                    <a:pt x="596" y="499"/>
                  </a:cubicBezTo>
                  <a:cubicBezTo>
                    <a:pt x="596" y="511"/>
                    <a:pt x="655" y="677"/>
                    <a:pt x="655" y="677"/>
                  </a:cubicBezTo>
                  <a:cubicBezTo>
                    <a:pt x="644" y="725"/>
                    <a:pt x="644" y="773"/>
                    <a:pt x="632" y="820"/>
                  </a:cubicBezTo>
                  <a:cubicBezTo>
                    <a:pt x="620" y="916"/>
                    <a:pt x="620" y="1011"/>
                    <a:pt x="608" y="1130"/>
                  </a:cubicBezTo>
                  <a:cubicBezTo>
                    <a:pt x="608" y="1249"/>
                    <a:pt x="608" y="1380"/>
                    <a:pt x="620" y="1499"/>
                  </a:cubicBezTo>
                  <a:cubicBezTo>
                    <a:pt x="632" y="1642"/>
                    <a:pt x="655" y="1773"/>
                    <a:pt x="691" y="1916"/>
                  </a:cubicBezTo>
                  <a:cubicBezTo>
                    <a:pt x="667" y="1880"/>
                    <a:pt x="596" y="1773"/>
                    <a:pt x="584" y="1773"/>
                  </a:cubicBezTo>
                  <a:cubicBezTo>
                    <a:pt x="514" y="1683"/>
                    <a:pt x="336" y="1568"/>
                    <a:pt x="203" y="1568"/>
                  </a:cubicBezTo>
                  <a:cubicBezTo>
                    <a:pt x="177" y="1568"/>
                    <a:pt x="153" y="1573"/>
                    <a:pt x="132" y="1582"/>
                  </a:cubicBezTo>
                  <a:cubicBezTo>
                    <a:pt x="36" y="1618"/>
                    <a:pt x="1" y="1725"/>
                    <a:pt x="36" y="1820"/>
                  </a:cubicBezTo>
                  <a:cubicBezTo>
                    <a:pt x="36" y="1820"/>
                    <a:pt x="48" y="1832"/>
                    <a:pt x="48" y="1832"/>
                  </a:cubicBezTo>
                  <a:cubicBezTo>
                    <a:pt x="108" y="1928"/>
                    <a:pt x="215" y="1975"/>
                    <a:pt x="322" y="1987"/>
                  </a:cubicBezTo>
                  <a:cubicBezTo>
                    <a:pt x="453" y="1987"/>
                    <a:pt x="572" y="1963"/>
                    <a:pt x="691" y="1928"/>
                  </a:cubicBezTo>
                  <a:cubicBezTo>
                    <a:pt x="727" y="2070"/>
                    <a:pt x="775" y="2201"/>
                    <a:pt x="834" y="2332"/>
                  </a:cubicBezTo>
                  <a:cubicBezTo>
                    <a:pt x="870" y="2404"/>
                    <a:pt x="905" y="2475"/>
                    <a:pt x="941" y="2559"/>
                  </a:cubicBezTo>
                  <a:cubicBezTo>
                    <a:pt x="917" y="2523"/>
                    <a:pt x="894" y="2487"/>
                    <a:pt x="894" y="2487"/>
                  </a:cubicBezTo>
                  <a:cubicBezTo>
                    <a:pt x="824" y="2397"/>
                    <a:pt x="645" y="2283"/>
                    <a:pt x="512" y="2283"/>
                  </a:cubicBezTo>
                  <a:cubicBezTo>
                    <a:pt x="487" y="2283"/>
                    <a:pt x="462" y="2287"/>
                    <a:pt x="441" y="2297"/>
                  </a:cubicBezTo>
                  <a:cubicBezTo>
                    <a:pt x="346" y="2344"/>
                    <a:pt x="310" y="2451"/>
                    <a:pt x="346" y="2535"/>
                  </a:cubicBezTo>
                  <a:cubicBezTo>
                    <a:pt x="358" y="2547"/>
                    <a:pt x="358" y="2547"/>
                    <a:pt x="358" y="2559"/>
                  </a:cubicBezTo>
                  <a:cubicBezTo>
                    <a:pt x="417" y="2642"/>
                    <a:pt x="524" y="2702"/>
                    <a:pt x="632" y="2713"/>
                  </a:cubicBezTo>
                  <a:cubicBezTo>
                    <a:pt x="751" y="2713"/>
                    <a:pt x="882" y="2690"/>
                    <a:pt x="989" y="2654"/>
                  </a:cubicBezTo>
                  <a:lnTo>
                    <a:pt x="1036" y="2737"/>
                  </a:lnTo>
                  <a:cubicBezTo>
                    <a:pt x="1108" y="2880"/>
                    <a:pt x="1167" y="3011"/>
                    <a:pt x="1239" y="3154"/>
                  </a:cubicBezTo>
                  <a:cubicBezTo>
                    <a:pt x="1258" y="3183"/>
                    <a:pt x="1270" y="3229"/>
                    <a:pt x="1287" y="3270"/>
                  </a:cubicBezTo>
                  <a:lnTo>
                    <a:pt x="1287" y="3270"/>
                  </a:lnTo>
                  <a:cubicBezTo>
                    <a:pt x="1275" y="3250"/>
                    <a:pt x="1263" y="3237"/>
                    <a:pt x="1263" y="3237"/>
                  </a:cubicBezTo>
                  <a:cubicBezTo>
                    <a:pt x="1193" y="3148"/>
                    <a:pt x="1015" y="3033"/>
                    <a:pt x="874" y="3033"/>
                  </a:cubicBezTo>
                  <a:cubicBezTo>
                    <a:pt x="847" y="3033"/>
                    <a:pt x="822" y="3037"/>
                    <a:pt x="798" y="3047"/>
                  </a:cubicBezTo>
                  <a:cubicBezTo>
                    <a:pt x="715" y="3094"/>
                    <a:pt x="679" y="3202"/>
                    <a:pt x="715" y="3285"/>
                  </a:cubicBezTo>
                  <a:cubicBezTo>
                    <a:pt x="715" y="3297"/>
                    <a:pt x="715" y="3297"/>
                    <a:pt x="727" y="3309"/>
                  </a:cubicBezTo>
                  <a:cubicBezTo>
                    <a:pt x="786" y="3392"/>
                    <a:pt x="894" y="3452"/>
                    <a:pt x="1001" y="3464"/>
                  </a:cubicBezTo>
                  <a:cubicBezTo>
                    <a:pt x="1120" y="3464"/>
                    <a:pt x="1239" y="3440"/>
                    <a:pt x="1346" y="3404"/>
                  </a:cubicBezTo>
                  <a:cubicBezTo>
                    <a:pt x="1370" y="3452"/>
                    <a:pt x="1382" y="3511"/>
                    <a:pt x="1406" y="3559"/>
                  </a:cubicBezTo>
                  <a:cubicBezTo>
                    <a:pt x="1417" y="3583"/>
                    <a:pt x="1429" y="3618"/>
                    <a:pt x="1441" y="3654"/>
                  </a:cubicBezTo>
                  <a:lnTo>
                    <a:pt x="1465" y="3761"/>
                  </a:lnTo>
                  <a:cubicBezTo>
                    <a:pt x="1477" y="3833"/>
                    <a:pt x="1501" y="3892"/>
                    <a:pt x="1513" y="3964"/>
                  </a:cubicBezTo>
                  <a:cubicBezTo>
                    <a:pt x="1525" y="3999"/>
                    <a:pt x="1525" y="4047"/>
                    <a:pt x="1537" y="4083"/>
                  </a:cubicBezTo>
                  <a:cubicBezTo>
                    <a:pt x="1513" y="4035"/>
                    <a:pt x="1465" y="3952"/>
                    <a:pt x="1465" y="3940"/>
                  </a:cubicBezTo>
                  <a:cubicBezTo>
                    <a:pt x="1402" y="3834"/>
                    <a:pt x="1235" y="3682"/>
                    <a:pt x="1091" y="3682"/>
                  </a:cubicBezTo>
                  <a:cubicBezTo>
                    <a:pt x="1072" y="3682"/>
                    <a:pt x="1054" y="3684"/>
                    <a:pt x="1036" y="3690"/>
                  </a:cubicBezTo>
                  <a:cubicBezTo>
                    <a:pt x="941" y="3714"/>
                    <a:pt x="894" y="3809"/>
                    <a:pt x="917" y="3904"/>
                  </a:cubicBezTo>
                  <a:cubicBezTo>
                    <a:pt x="917" y="3916"/>
                    <a:pt x="917" y="3916"/>
                    <a:pt x="917" y="3928"/>
                  </a:cubicBezTo>
                  <a:cubicBezTo>
                    <a:pt x="977" y="4023"/>
                    <a:pt x="1060" y="4095"/>
                    <a:pt x="1167" y="4118"/>
                  </a:cubicBezTo>
                  <a:cubicBezTo>
                    <a:pt x="1233" y="4130"/>
                    <a:pt x="1295" y="4136"/>
                    <a:pt x="1356" y="4136"/>
                  </a:cubicBezTo>
                  <a:cubicBezTo>
                    <a:pt x="1417" y="4136"/>
                    <a:pt x="1477" y="4130"/>
                    <a:pt x="1537" y="4118"/>
                  </a:cubicBezTo>
                  <a:cubicBezTo>
                    <a:pt x="1560" y="4190"/>
                    <a:pt x="1572" y="4261"/>
                    <a:pt x="1584" y="4333"/>
                  </a:cubicBezTo>
                  <a:cubicBezTo>
                    <a:pt x="1620" y="4547"/>
                    <a:pt x="1644" y="4749"/>
                    <a:pt x="1656" y="4868"/>
                  </a:cubicBezTo>
                  <a:cubicBezTo>
                    <a:pt x="1656" y="4892"/>
                    <a:pt x="1656" y="4916"/>
                    <a:pt x="1667" y="4940"/>
                  </a:cubicBezTo>
                  <a:lnTo>
                    <a:pt x="1215" y="4940"/>
                  </a:lnTo>
                  <a:lnTo>
                    <a:pt x="1382" y="8178"/>
                  </a:lnTo>
                  <a:lnTo>
                    <a:pt x="2156" y="8178"/>
                  </a:lnTo>
                  <a:lnTo>
                    <a:pt x="2322" y="4940"/>
                  </a:lnTo>
                  <a:lnTo>
                    <a:pt x="1894" y="4940"/>
                  </a:lnTo>
                  <a:lnTo>
                    <a:pt x="1906" y="4916"/>
                  </a:lnTo>
                  <a:cubicBezTo>
                    <a:pt x="1965" y="4797"/>
                    <a:pt x="2048" y="4618"/>
                    <a:pt x="2132" y="4404"/>
                  </a:cubicBezTo>
                  <a:cubicBezTo>
                    <a:pt x="2156" y="4345"/>
                    <a:pt x="2191" y="4273"/>
                    <a:pt x="2215" y="4190"/>
                  </a:cubicBezTo>
                  <a:cubicBezTo>
                    <a:pt x="2304" y="4217"/>
                    <a:pt x="2400" y="4230"/>
                    <a:pt x="2493" y="4230"/>
                  </a:cubicBezTo>
                  <a:cubicBezTo>
                    <a:pt x="2524" y="4230"/>
                    <a:pt x="2554" y="4228"/>
                    <a:pt x="2584" y="4226"/>
                  </a:cubicBezTo>
                  <a:cubicBezTo>
                    <a:pt x="2691" y="4202"/>
                    <a:pt x="2787" y="4142"/>
                    <a:pt x="2846" y="4047"/>
                  </a:cubicBezTo>
                  <a:cubicBezTo>
                    <a:pt x="2894" y="3964"/>
                    <a:pt x="2858" y="3845"/>
                    <a:pt x="2763" y="3809"/>
                  </a:cubicBezTo>
                  <a:cubicBezTo>
                    <a:pt x="2763" y="3809"/>
                    <a:pt x="2751" y="3797"/>
                    <a:pt x="2751" y="3797"/>
                  </a:cubicBezTo>
                  <a:cubicBezTo>
                    <a:pt x="2734" y="3791"/>
                    <a:pt x="2715" y="3789"/>
                    <a:pt x="2696" y="3789"/>
                  </a:cubicBezTo>
                  <a:cubicBezTo>
                    <a:pt x="2556" y="3789"/>
                    <a:pt x="2373" y="3929"/>
                    <a:pt x="2310" y="4023"/>
                  </a:cubicBezTo>
                  <a:cubicBezTo>
                    <a:pt x="2310" y="4023"/>
                    <a:pt x="2263" y="4106"/>
                    <a:pt x="2227" y="4154"/>
                  </a:cubicBezTo>
                  <a:cubicBezTo>
                    <a:pt x="2239" y="4118"/>
                    <a:pt x="2251" y="4095"/>
                    <a:pt x="2263" y="4059"/>
                  </a:cubicBezTo>
                  <a:cubicBezTo>
                    <a:pt x="2287" y="3999"/>
                    <a:pt x="2310" y="3940"/>
                    <a:pt x="2334" y="3868"/>
                  </a:cubicBezTo>
                  <a:cubicBezTo>
                    <a:pt x="2346" y="3833"/>
                    <a:pt x="2346" y="3797"/>
                    <a:pt x="2358" y="3761"/>
                  </a:cubicBezTo>
                  <a:cubicBezTo>
                    <a:pt x="2370" y="3725"/>
                    <a:pt x="2382" y="3690"/>
                    <a:pt x="2394" y="3654"/>
                  </a:cubicBezTo>
                  <a:cubicBezTo>
                    <a:pt x="2406" y="3583"/>
                    <a:pt x="2429" y="3487"/>
                    <a:pt x="2441" y="3404"/>
                  </a:cubicBezTo>
                  <a:cubicBezTo>
                    <a:pt x="2549" y="3452"/>
                    <a:pt x="2668" y="3475"/>
                    <a:pt x="2787" y="3487"/>
                  </a:cubicBezTo>
                  <a:cubicBezTo>
                    <a:pt x="2894" y="3487"/>
                    <a:pt x="3001" y="3440"/>
                    <a:pt x="3072" y="3356"/>
                  </a:cubicBezTo>
                  <a:cubicBezTo>
                    <a:pt x="3132" y="3273"/>
                    <a:pt x="3108" y="3166"/>
                    <a:pt x="3025" y="3106"/>
                  </a:cubicBezTo>
                  <a:cubicBezTo>
                    <a:pt x="3025" y="3106"/>
                    <a:pt x="3025" y="3094"/>
                    <a:pt x="3013" y="3094"/>
                  </a:cubicBezTo>
                  <a:cubicBezTo>
                    <a:pt x="2987" y="3080"/>
                    <a:pt x="2956" y="3074"/>
                    <a:pt x="2923" y="3074"/>
                  </a:cubicBezTo>
                  <a:cubicBezTo>
                    <a:pt x="2792" y="3074"/>
                    <a:pt x="2625" y="3173"/>
                    <a:pt x="2549" y="3249"/>
                  </a:cubicBezTo>
                  <a:cubicBezTo>
                    <a:pt x="2537" y="3261"/>
                    <a:pt x="2477" y="3333"/>
                    <a:pt x="2441" y="3380"/>
                  </a:cubicBezTo>
                  <a:cubicBezTo>
                    <a:pt x="2453" y="3321"/>
                    <a:pt x="2453" y="3273"/>
                    <a:pt x="2465" y="3225"/>
                  </a:cubicBezTo>
                  <a:cubicBezTo>
                    <a:pt x="2477" y="3071"/>
                    <a:pt x="2489" y="2916"/>
                    <a:pt x="2513" y="2761"/>
                  </a:cubicBezTo>
                  <a:cubicBezTo>
                    <a:pt x="2513" y="2713"/>
                    <a:pt x="2513" y="2678"/>
                    <a:pt x="2525" y="2630"/>
                  </a:cubicBezTo>
                  <a:cubicBezTo>
                    <a:pt x="2644" y="2666"/>
                    <a:pt x="2763" y="2702"/>
                    <a:pt x="2882" y="2713"/>
                  </a:cubicBezTo>
                  <a:cubicBezTo>
                    <a:pt x="3001" y="2713"/>
                    <a:pt x="3096" y="2654"/>
                    <a:pt x="3168" y="2571"/>
                  </a:cubicBezTo>
                  <a:cubicBezTo>
                    <a:pt x="3227" y="2499"/>
                    <a:pt x="3215" y="2380"/>
                    <a:pt x="3132" y="2321"/>
                  </a:cubicBezTo>
                  <a:lnTo>
                    <a:pt x="3108" y="2321"/>
                  </a:lnTo>
                  <a:cubicBezTo>
                    <a:pt x="3080" y="2305"/>
                    <a:pt x="3048" y="2299"/>
                    <a:pt x="3013" y="2299"/>
                  </a:cubicBezTo>
                  <a:cubicBezTo>
                    <a:pt x="2883" y="2299"/>
                    <a:pt x="2719" y="2391"/>
                    <a:pt x="2644" y="2475"/>
                  </a:cubicBezTo>
                  <a:cubicBezTo>
                    <a:pt x="2632" y="2475"/>
                    <a:pt x="2549" y="2582"/>
                    <a:pt x="2525" y="2618"/>
                  </a:cubicBezTo>
                  <a:cubicBezTo>
                    <a:pt x="2537" y="2511"/>
                    <a:pt x="2549" y="2404"/>
                    <a:pt x="2560" y="2309"/>
                  </a:cubicBezTo>
                  <a:cubicBezTo>
                    <a:pt x="2584" y="2178"/>
                    <a:pt x="2608" y="2047"/>
                    <a:pt x="2644" y="1916"/>
                  </a:cubicBezTo>
                  <a:cubicBezTo>
                    <a:pt x="2763" y="1963"/>
                    <a:pt x="2894" y="1987"/>
                    <a:pt x="3013" y="1999"/>
                  </a:cubicBezTo>
                  <a:cubicBezTo>
                    <a:pt x="3120" y="1999"/>
                    <a:pt x="3227" y="1951"/>
                    <a:pt x="3299" y="1868"/>
                  </a:cubicBezTo>
                  <a:cubicBezTo>
                    <a:pt x="3358" y="1785"/>
                    <a:pt x="3334" y="1666"/>
                    <a:pt x="3251" y="1618"/>
                  </a:cubicBezTo>
                  <a:cubicBezTo>
                    <a:pt x="3251" y="1606"/>
                    <a:pt x="3251" y="1606"/>
                    <a:pt x="3239" y="1606"/>
                  </a:cubicBezTo>
                  <a:cubicBezTo>
                    <a:pt x="3213" y="1592"/>
                    <a:pt x="3182" y="1586"/>
                    <a:pt x="3150" y="1586"/>
                  </a:cubicBezTo>
                  <a:cubicBezTo>
                    <a:pt x="3019" y="1586"/>
                    <a:pt x="2851" y="1685"/>
                    <a:pt x="2775" y="1761"/>
                  </a:cubicBezTo>
                  <a:cubicBezTo>
                    <a:pt x="2763" y="1761"/>
                    <a:pt x="2668" y="1880"/>
                    <a:pt x="2656" y="1904"/>
                  </a:cubicBezTo>
                  <a:cubicBezTo>
                    <a:pt x="2656" y="1904"/>
                    <a:pt x="2656" y="1892"/>
                    <a:pt x="2656" y="1880"/>
                  </a:cubicBezTo>
                  <a:cubicBezTo>
                    <a:pt x="2703" y="1749"/>
                    <a:pt x="2751" y="1630"/>
                    <a:pt x="2810" y="1511"/>
                  </a:cubicBezTo>
                  <a:cubicBezTo>
                    <a:pt x="2846" y="1439"/>
                    <a:pt x="2882" y="1380"/>
                    <a:pt x="2918" y="1320"/>
                  </a:cubicBezTo>
                  <a:cubicBezTo>
                    <a:pt x="3025" y="1368"/>
                    <a:pt x="3144" y="1416"/>
                    <a:pt x="3263" y="1439"/>
                  </a:cubicBezTo>
                  <a:cubicBezTo>
                    <a:pt x="3276" y="1441"/>
                    <a:pt x="3290" y="1442"/>
                    <a:pt x="3304" y="1442"/>
                  </a:cubicBezTo>
                  <a:cubicBezTo>
                    <a:pt x="3399" y="1442"/>
                    <a:pt x="3498" y="1405"/>
                    <a:pt x="3561" y="1332"/>
                  </a:cubicBezTo>
                  <a:cubicBezTo>
                    <a:pt x="3632" y="1261"/>
                    <a:pt x="3620" y="1142"/>
                    <a:pt x="3549" y="1082"/>
                  </a:cubicBezTo>
                  <a:cubicBezTo>
                    <a:pt x="3549" y="1070"/>
                    <a:pt x="3537" y="1070"/>
                    <a:pt x="3537" y="1070"/>
                  </a:cubicBezTo>
                  <a:cubicBezTo>
                    <a:pt x="3501" y="1048"/>
                    <a:pt x="3456" y="1038"/>
                    <a:pt x="3408" y="1038"/>
                  </a:cubicBezTo>
                  <a:cubicBezTo>
                    <a:pt x="3280" y="1038"/>
                    <a:pt x="3126" y="1105"/>
                    <a:pt x="3049" y="1166"/>
                  </a:cubicBezTo>
                  <a:lnTo>
                    <a:pt x="2953" y="1273"/>
                  </a:lnTo>
                  <a:lnTo>
                    <a:pt x="3001" y="1189"/>
                  </a:lnTo>
                  <a:cubicBezTo>
                    <a:pt x="3057" y="1100"/>
                    <a:pt x="3124" y="1021"/>
                    <a:pt x="3171" y="952"/>
                  </a:cubicBezTo>
                  <a:lnTo>
                    <a:pt x="3171" y="952"/>
                  </a:lnTo>
                  <a:cubicBezTo>
                    <a:pt x="3116" y="1018"/>
                    <a:pt x="3054" y="1093"/>
                    <a:pt x="3001" y="1178"/>
                  </a:cubicBezTo>
                  <a:cubicBezTo>
                    <a:pt x="2930" y="1285"/>
                    <a:pt x="2858" y="1380"/>
                    <a:pt x="2799" y="1487"/>
                  </a:cubicBezTo>
                  <a:cubicBezTo>
                    <a:pt x="2739" y="1618"/>
                    <a:pt x="2680" y="1737"/>
                    <a:pt x="2632" y="1868"/>
                  </a:cubicBezTo>
                  <a:lnTo>
                    <a:pt x="2632" y="1689"/>
                  </a:lnTo>
                  <a:cubicBezTo>
                    <a:pt x="2620" y="1559"/>
                    <a:pt x="2501" y="1308"/>
                    <a:pt x="2358" y="1285"/>
                  </a:cubicBezTo>
                  <a:cubicBezTo>
                    <a:pt x="2346" y="1282"/>
                    <a:pt x="2333" y="1280"/>
                    <a:pt x="2321" y="1280"/>
                  </a:cubicBezTo>
                  <a:cubicBezTo>
                    <a:pt x="2239" y="1280"/>
                    <a:pt x="2164" y="1345"/>
                    <a:pt x="2144" y="1428"/>
                  </a:cubicBezTo>
                  <a:cubicBezTo>
                    <a:pt x="2144" y="1428"/>
                    <a:pt x="2144" y="1439"/>
                    <a:pt x="2144" y="1451"/>
                  </a:cubicBezTo>
                  <a:cubicBezTo>
                    <a:pt x="2144" y="1559"/>
                    <a:pt x="2203" y="1666"/>
                    <a:pt x="2287" y="1725"/>
                  </a:cubicBezTo>
                  <a:cubicBezTo>
                    <a:pt x="2394" y="1797"/>
                    <a:pt x="2513" y="1844"/>
                    <a:pt x="2632" y="1880"/>
                  </a:cubicBezTo>
                  <a:cubicBezTo>
                    <a:pt x="2584" y="2023"/>
                    <a:pt x="2549" y="2154"/>
                    <a:pt x="2525" y="2297"/>
                  </a:cubicBezTo>
                  <a:cubicBezTo>
                    <a:pt x="2513" y="2380"/>
                    <a:pt x="2501" y="2463"/>
                    <a:pt x="2489" y="2547"/>
                  </a:cubicBezTo>
                  <a:lnTo>
                    <a:pt x="2489" y="2463"/>
                  </a:lnTo>
                  <a:cubicBezTo>
                    <a:pt x="2477" y="2332"/>
                    <a:pt x="2358" y="2082"/>
                    <a:pt x="2215" y="2059"/>
                  </a:cubicBezTo>
                  <a:cubicBezTo>
                    <a:pt x="2201" y="2055"/>
                    <a:pt x="2187" y="2054"/>
                    <a:pt x="2174" y="2054"/>
                  </a:cubicBezTo>
                  <a:cubicBezTo>
                    <a:pt x="2087" y="2054"/>
                    <a:pt x="2022" y="2119"/>
                    <a:pt x="2001" y="2201"/>
                  </a:cubicBezTo>
                  <a:cubicBezTo>
                    <a:pt x="2001" y="2213"/>
                    <a:pt x="2001" y="2225"/>
                    <a:pt x="2001" y="2225"/>
                  </a:cubicBezTo>
                  <a:cubicBezTo>
                    <a:pt x="2001" y="2332"/>
                    <a:pt x="2060" y="2440"/>
                    <a:pt x="2144" y="2499"/>
                  </a:cubicBezTo>
                  <a:cubicBezTo>
                    <a:pt x="2251" y="2571"/>
                    <a:pt x="2358" y="2618"/>
                    <a:pt x="2477" y="2654"/>
                  </a:cubicBezTo>
                  <a:lnTo>
                    <a:pt x="2465" y="2749"/>
                  </a:lnTo>
                  <a:cubicBezTo>
                    <a:pt x="2441" y="2904"/>
                    <a:pt x="2429" y="3059"/>
                    <a:pt x="2406" y="3202"/>
                  </a:cubicBezTo>
                  <a:cubicBezTo>
                    <a:pt x="2406" y="3261"/>
                    <a:pt x="2394" y="3309"/>
                    <a:pt x="2382" y="3356"/>
                  </a:cubicBezTo>
                  <a:lnTo>
                    <a:pt x="2382" y="3297"/>
                  </a:lnTo>
                  <a:cubicBezTo>
                    <a:pt x="2370" y="3154"/>
                    <a:pt x="2251" y="2904"/>
                    <a:pt x="2108" y="2880"/>
                  </a:cubicBezTo>
                  <a:cubicBezTo>
                    <a:pt x="2100" y="2879"/>
                    <a:pt x="2092" y="2879"/>
                    <a:pt x="2084" y="2879"/>
                  </a:cubicBezTo>
                  <a:cubicBezTo>
                    <a:pt x="1997" y="2879"/>
                    <a:pt x="1916" y="2936"/>
                    <a:pt x="1906" y="3023"/>
                  </a:cubicBezTo>
                  <a:cubicBezTo>
                    <a:pt x="1906" y="3035"/>
                    <a:pt x="1894" y="3047"/>
                    <a:pt x="1894" y="3047"/>
                  </a:cubicBezTo>
                  <a:cubicBezTo>
                    <a:pt x="1906" y="3154"/>
                    <a:pt x="1953" y="3261"/>
                    <a:pt x="2037" y="3333"/>
                  </a:cubicBezTo>
                  <a:cubicBezTo>
                    <a:pt x="2144" y="3392"/>
                    <a:pt x="2251" y="3440"/>
                    <a:pt x="2358" y="3475"/>
                  </a:cubicBezTo>
                  <a:cubicBezTo>
                    <a:pt x="2346" y="3535"/>
                    <a:pt x="2334" y="3583"/>
                    <a:pt x="2322" y="3630"/>
                  </a:cubicBezTo>
                  <a:cubicBezTo>
                    <a:pt x="2322" y="3666"/>
                    <a:pt x="2310" y="3702"/>
                    <a:pt x="2299" y="3737"/>
                  </a:cubicBezTo>
                  <a:cubicBezTo>
                    <a:pt x="2287" y="3773"/>
                    <a:pt x="2275" y="3809"/>
                    <a:pt x="2263" y="3845"/>
                  </a:cubicBezTo>
                  <a:cubicBezTo>
                    <a:pt x="2239" y="3904"/>
                    <a:pt x="2215" y="3964"/>
                    <a:pt x="2191" y="4023"/>
                  </a:cubicBezTo>
                  <a:cubicBezTo>
                    <a:pt x="2179" y="4071"/>
                    <a:pt x="2168" y="4106"/>
                    <a:pt x="2144" y="4154"/>
                  </a:cubicBezTo>
                  <a:cubicBezTo>
                    <a:pt x="2156" y="4095"/>
                    <a:pt x="2168" y="3999"/>
                    <a:pt x="2168" y="3987"/>
                  </a:cubicBezTo>
                  <a:cubicBezTo>
                    <a:pt x="2168" y="3868"/>
                    <a:pt x="2132" y="3749"/>
                    <a:pt x="2072" y="3654"/>
                  </a:cubicBezTo>
                  <a:lnTo>
                    <a:pt x="2072" y="3606"/>
                  </a:lnTo>
                  <a:cubicBezTo>
                    <a:pt x="2061" y="3518"/>
                    <a:pt x="1989" y="3450"/>
                    <a:pt x="1903" y="3450"/>
                  </a:cubicBezTo>
                  <a:cubicBezTo>
                    <a:pt x="1896" y="3450"/>
                    <a:pt x="1889" y="3451"/>
                    <a:pt x="1882" y="3452"/>
                  </a:cubicBezTo>
                  <a:cubicBezTo>
                    <a:pt x="1870" y="3452"/>
                    <a:pt x="1870" y="3452"/>
                    <a:pt x="1858" y="3464"/>
                  </a:cubicBezTo>
                  <a:cubicBezTo>
                    <a:pt x="1715" y="3499"/>
                    <a:pt x="1620" y="3749"/>
                    <a:pt x="1608" y="3892"/>
                  </a:cubicBezTo>
                  <a:cubicBezTo>
                    <a:pt x="1608" y="3892"/>
                    <a:pt x="1608" y="3987"/>
                    <a:pt x="1620" y="4035"/>
                  </a:cubicBezTo>
                  <a:cubicBezTo>
                    <a:pt x="1608" y="4011"/>
                    <a:pt x="1608" y="3975"/>
                    <a:pt x="1596" y="3940"/>
                  </a:cubicBezTo>
                  <a:cubicBezTo>
                    <a:pt x="1584" y="3880"/>
                    <a:pt x="1560" y="3809"/>
                    <a:pt x="1548" y="3749"/>
                  </a:cubicBezTo>
                  <a:cubicBezTo>
                    <a:pt x="1537" y="3714"/>
                    <a:pt x="1525" y="3678"/>
                    <a:pt x="1513" y="3642"/>
                  </a:cubicBezTo>
                  <a:cubicBezTo>
                    <a:pt x="1513" y="3606"/>
                    <a:pt x="1489" y="3571"/>
                    <a:pt x="1477" y="3535"/>
                  </a:cubicBezTo>
                  <a:cubicBezTo>
                    <a:pt x="1453" y="3464"/>
                    <a:pt x="1417" y="3380"/>
                    <a:pt x="1382" y="3297"/>
                  </a:cubicBezTo>
                  <a:cubicBezTo>
                    <a:pt x="1501" y="3273"/>
                    <a:pt x="1620" y="3237"/>
                    <a:pt x="1727" y="3178"/>
                  </a:cubicBezTo>
                  <a:cubicBezTo>
                    <a:pt x="1810" y="3118"/>
                    <a:pt x="1870" y="3011"/>
                    <a:pt x="1894" y="2904"/>
                  </a:cubicBezTo>
                  <a:cubicBezTo>
                    <a:pt x="1894" y="2809"/>
                    <a:pt x="1810" y="2725"/>
                    <a:pt x="1715" y="2725"/>
                  </a:cubicBezTo>
                  <a:lnTo>
                    <a:pt x="1691" y="2725"/>
                  </a:lnTo>
                  <a:cubicBezTo>
                    <a:pt x="1548" y="2737"/>
                    <a:pt x="1417" y="2975"/>
                    <a:pt x="1382" y="3106"/>
                  </a:cubicBezTo>
                  <a:cubicBezTo>
                    <a:pt x="1382" y="3118"/>
                    <a:pt x="1370" y="3213"/>
                    <a:pt x="1370" y="3273"/>
                  </a:cubicBezTo>
                  <a:cubicBezTo>
                    <a:pt x="1346" y="3225"/>
                    <a:pt x="1322" y="3178"/>
                    <a:pt x="1298" y="3130"/>
                  </a:cubicBezTo>
                  <a:cubicBezTo>
                    <a:pt x="1239" y="2999"/>
                    <a:pt x="1156" y="2856"/>
                    <a:pt x="1096" y="2725"/>
                  </a:cubicBezTo>
                  <a:lnTo>
                    <a:pt x="1025" y="2594"/>
                  </a:lnTo>
                  <a:cubicBezTo>
                    <a:pt x="977" y="2499"/>
                    <a:pt x="929" y="2416"/>
                    <a:pt x="882" y="2321"/>
                  </a:cubicBezTo>
                  <a:cubicBezTo>
                    <a:pt x="822" y="2190"/>
                    <a:pt x="775" y="2070"/>
                    <a:pt x="739" y="1940"/>
                  </a:cubicBezTo>
                  <a:cubicBezTo>
                    <a:pt x="727" y="1928"/>
                    <a:pt x="727" y="1916"/>
                    <a:pt x="727" y="1916"/>
                  </a:cubicBezTo>
                  <a:cubicBezTo>
                    <a:pt x="691" y="1785"/>
                    <a:pt x="667" y="1642"/>
                    <a:pt x="644" y="1511"/>
                  </a:cubicBezTo>
                  <a:cubicBezTo>
                    <a:pt x="644" y="1428"/>
                    <a:pt x="632" y="1356"/>
                    <a:pt x="632" y="1285"/>
                  </a:cubicBezTo>
                  <a:cubicBezTo>
                    <a:pt x="751" y="1285"/>
                    <a:pt x="882" y="1249"/>
                    <a:pt x="989" y="1201"/>
                  </a:cubicBezTo>
                  <a:cubicBezTo>
                    <a:pt x="1084" y="1154"/>
                    <a:pt x="1156" y="1058"/>
                    <a:pt x="1179" y="951"/>
                  </a:cubicBezTo>
                  <a:cubicBezTo>
                    <a:pt x="1203" y="856"/>
                    <a:pt x="1132" y="761"/>
                    <a:pt x="1036" y="749"/>
                  </a:cubicBezTo>
                  <a:lnTo>
                    <a:pt x="1013" y="749"/>
                  </a:lnTo>
                  <a:cubicBezTo>
                    <a:pt x="858" y="749"/>
                    <a:pt x="703" y="963"/>
                    <a:pt x="655" y="1094"/>
                  </a:cubicBezTo>
                  <a:cubicBezTo>
                    <a:pt x="655" y="1106"/>
                    <a:pt x="644" y="1178"/>
                    <a:pt x="632" y="1237"/>
                  </a:cubicBezTo>
                  <a:lnTo>
                    <a:pt x="632" y="1142"/>
                  </a:lnTo>
                  <a:cubicBezTo>
                    <a:pt x="632" y="1023"/>
                    <a:pt x="644" y="916"/>
                    <a:pt x="644" y="820"/>
                  </a:cubicBezTo>
                  <a:cubicBezTo>
                    <a:pt x="644" y="773"/>
                    <a:pt x="655" y="725"/>
                    <a:pt x="667" y="677"/>
                  </a:cubicBezTo>
                  <a:cubicBezTo>
                    <a:pt x="763" y="618"/>
                    <a:pt x="858" y="535"/>
                    <a:pt x="929" y="439"/>
                  </a:cubicBezTo>
                  <a:cubicBezTo>
                    <a:pt x="1001" y="344"/>
                    <a:pt x="1025" y="237"/>
                    <a:pt x="989" y="130"/>
                  </a:cubicBezTo>
                  <a:cubicBezTo>
                    <a:pt x="960" y="54"/>
                    <a:pt x="894" y="0"/>
                    <a:pt x="8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5"/>
            <p:cNvSpPr/>
            <p:nvPr/>
          </p:nvSpPr>
          <p:spPr>
            <a:xfrm>
              <a:off x="3492872" y="2286204"/>
              <a:ext cx="49692" cy="74702"/>
            </a:xfrm>
            <a:custGeom>
              <a:avLst/>
              <a:gdLst/>
              <a:ahLst/>
              <a:cxnLst/>
              <a:rect l="l" t="t" r="r" b="b"/>
              <a:pathLst>
                <a:path w="453" h="681" extrusionOk="0">
                  <a:moveTo>
                    <a:pt x="200" y="0"/>
                  </a:moveTo>
                  <a:cubicBezTo>
                    <a:pt x="129" y="0"/>
                    <a:pt x="63" y="38"/>
                    <a:pt x="36" y="109"/>
                  </a:cubicBezTo>
                  <a:cubicBezTo>
                    <a:pt x="36" y="109"/>
                    <a:pt x="24" y="121"/>
                    <a:pt x="24" y="121"/>
                  </a:cubicBezTo>
                  <a:cubicBezTo>
                    <a:pt x="1" y="228"/>
                    <a:pt x="24" y="347"/>
                    <a:pt x="96" y="431"/>
                  </a:cubicBezTo>
                  <a:cubicBezTo>
                    <a:pt x="167" y="526"/>
                    <a:pt x="274" y="609"/>
                    <a:pt x="382" y="681"/>
                  </a:cubicBezTo>
                  <a:cubicBezTo>
                    <a:pt x="382" y="681"/>
                    <a:pt x="429" y="502"/>
                    <a:pt x="429" y="490"/>
                  </a:cubicBezTo>
                  <a:cubicBezTo>
                    <a:pt x="453" y="359"/>
                    <a:pt x="405" y="85"/>
                    <a:pt x="274" y="14"/>
                  </a:cubicBezTo>
                  <a:cubicBezTo>
                    <a:pt x="250" y="5"/>
                    <a:pt x="225" y="0"/>
                    <a:pt x="2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5"/>
            <p:cNvSpPr/>
            <p:nvPr/>
          </p:nvSpPr>
          <p:spPr>
            <a:xfrm>
              <a:off x="584278" y="2672993"/>
              <a:ext cx="1162438" cy="1720127"/>
            </a:xfrm>
            <a:custGeom>
              <a:avLst/>
              <a:gdLst/>
              <a:ahLst/>
              <a:cxnLst/>
              <a:rect l="l" t="t" r="r" b="b"/>
              <a:pathLst>
                <a:path w="10597" h="15681" extrusionOk="0">
                  <a:moveTo>
                    <a:pt x="4691" y="0"/>
                  </a:moveTo>
                  <a:lnTo>
                    <a:pt x="3858" y="2489"/>
                  </a:lnTo>
                  <a:lnTo>
                    <a:pt x="3036" y="8073"/>
                  </a:lnTo>
                  <a:lnTo>
                    <a:pt x="0" y="15621"/>
                  </a:lnTo>
                  <a:lnTo>
                    <a:pt x="953" y="15621"/>
                  </a:lnTo>
                  <a:lnTo>
                    <a:pt x="5370" y="8418"/>
                  </a:lnTo>
                  <a:lnTo>
                    <a:pt x="6727" y="3965"/>
                  </a:lnTo>
                  <a:lnTo>
                    <a:pt x="8632" y="8620"/>
                  </a:lnTo>
                  <a:lnTo>
                    <a:pt x="8966" y="15681"/>
                  </a:lnTo>
                  <a:lnTo>
                    <a:pt x="9978" y="15681"/>
                  </a:lnTo>
                  <a:lnTo>
                    <a:pt x="10597" y="8168"/>
                  </a:lnTo>
                  <a:lnTo>
                    <a:pt x="9359" y="2358"/>
                  </a:lnTo>
                  <a:lnTo>
                    <a:pt x="9097" y="1131"/>
                  </a:lnTo>
                  <a:lnTo>
                    <a:pt x="4691"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5"/>
            <p:cNvSpPr/>
            <p:nvPr/>
          </p:nvSpPr>
          <p:spPr>
            <a:xfrm>
              <a:off x="790617" y="1939894"/>
              <a:ext cx="1280031" cy="919354"/>
            </a:xfrm>
            <a:custGeom>
              <a:avLst/>
              <a:gdLst/>
              <a:ahLst/>
              <a:cxnLst/>
              <a:rect l="l" t="t" r="r" b="b"/>
              <a:pathLst>
                <a:path w="11669" h="8381" extrusionOk="0">
                  <a:moveTo>
                    <a:pt x="6914" y="1"/>
                  </a:moveTo>
                  <a:cubicBezTo>
                    <a:pt x="6442" y="1"/>
                    <a:pt x="5902" y="36"/>
                    <a:pt x="5382" y="147"/>
                  </a:cubicBezTo>
                  <a:cubicBezTo>
                    <a:pt x="3989" y="456"/>
                    <a:pt x="2132" y="1040"/>
                    <a:pt x="774" y="2004"/>
                  </a:cubicBezTo>
                  <a:cubicBezTo>
                    <a:pt x="501" y="2218"/>
                    <a:pt x="239" y="2445"/>
                    <a:pt x="1" y="2695"/>
                  </a:cubicBezTo>
                  <a:lnTo>
                    <a:pt x="1024" y="3457"/>
                  </a:lnTo>
                  <a:cubicBezTo>
                    <a:pt x="1024" y="3457"/>
                    <a:pt x="2668" y="3004"/>
                    <a:pt x="3203" y="3004"/>
                  </a:cubicBezTo>
                  <a:cubicBezTo>
                    <a:pt x="3525" y="2992"/>
                    <a:pt x="3834" y="2968"/>
                    <a:pt x="4144" y="2921"/>
                  </a:cubicBezTo>
                  <a:lnTo>
                    <a:pt x="4144" y="2921"/>
                  </a:lnTo>
                  <a:lnTo>
                    <a:pt x="2810" y="6683"/>
                  </a:lnTo>
                  <a:cubicBezTo>
                    <a:pt x="2810" y="6683"/>
                    <a:pt x="2739" y="7600"/>
                    <a:pt x="3727" y="7993"/>
                  </a:cubicBezTo>
                  <a:cubicBezTo>
                    <a:pt x="4280" y="8215"/>
                    <a:pt x="5099" y="8380"/>
                    <a:pt x="5838" y="8380"/>
                  </a:cubicBezTo>
                  <a:cubicBezTo>
                    <a:pt x="6405" y="8380"/>
                    <a:pt x="6924" y="8283"/>
                    <a:pt x="7240" y="8040"/>
                  </a:cubicBezTo>
                  <a:cubicBezTo>
                    <a:pt x="7632" y="7755"/>
                    <a:pt x="9454" y="3016"/>
                    <a:pt x="9454" y="3016"/>
                  </a:cubicBezTo>
                  <a:cubicBezTo>
                    <a:pt x="9454" y="3016"/>
                    <a:pt x="9990" y="5802"/>
                    <a:pt x="10157" y="6219"/>
                  </a:cubicBezTo>
                  <a:cubicBezTo>
                    <a:pt x="10276" y="6493"/>
                    <a:pt x="10442" y="6755"/>
                    <a:pt x="10645" y="6981"/>
                  </a:cubicBezTo>
                  <a:lnTo>
                    <a:pt x="11669" y="6219"/>
                  </a:lnTo>
                  <a:cubicBezTo>
                    <a:pt x="11669" y="6219"/>
                    <a:pt x="11109" y="3480"/>
                    <a:pt x="10895" y="2576"/>
                  </a:cubicBezTo>
                  <a:cubicBezTo>
                    <a:pt x="10692" y="1671"/>
                    <a:pt x="9895" y="242"/>
                    <a:pt x="8311" y="99"/>
                  </a:cubicBezTo>
                  <a:cubicBezTo>
                    <a:pt x="8311" y="99"/>
                    <a:pt x="7708" y="1"/>
                    <a:pt x="6914" y="1"/>
                  </a:cubicBez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8" name="Google Shape;2148;p55"/>
            <p:cNvSpPr/>
            <p:nvPr/>
          </p:nvSpPr>
          <p:spPr>
            <a:xfrm>
              <a:off x="1246404" y="2236731"/>
              <a:ext cx="175183" cy="58906"/>
            </a:xfrm>
            <a:custGeom>
              <a:avLst/>
              <a:gdLst/>
              <a:ahLst/>
              <a:cxnLst/>
              <a:rect l="l" t="t" r="r" b="b"/>
              <a:pathLst>
                <a:path w="1597" h="537" fill="none" extrusionOk="0">
                  <a:moveTo>
                    <a:pt x="1596" y="0"/>
                  </a:moveTo>
                  <a:lnTo>
                    <a:pt x="1" y="215"/>
                  </a:lnTo>
                  <a:lnTo>
                    <a:pt x="1251" y="536"/>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5"/>
            <p:cNvSpPr/>
            <p:nvPr/>
          </p:nvSpPr>
          <p:spPr>
            <a:xfrm>
              <a:off x="1417530" y="1984650"/>
              <a:ext cx="61539" cy="206446"/>
            </a:xfrm>
            <a:custGeom>
              <a:avLst/>
              <a:gdLst/>
              <a:ahLst/>
              <a:cxnLst/>
              <a:rect l="l" t="t" r="r" b="b"/>
              <a:pathLst>
                <a:path w="561" h="1882" fill="none" extrusionOk="0">
                  <a:moveTo>
                    <a:pt x="1" y="1"/>
                  </a:moveTo>
                  <a:cubicBezTo>
                    <a:pt x="1" y="1"/>
                    <a:pt x="560" y="929"/>
                    <a:pt x="36" y="1882"/>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5"/>
            <p:cNvSpPr/>
            <p:nvPr/>
          </p:nvSpPr>
          <p:spPr>
            <a:xfrm>
              <a:off x="1827684" y="2252418"/>
              <a:ext cx="117593" cy="18429"/>
            </a:xfrm>
            <a:custGeom>
              <a:avLst/>
              <a:gdLst/>
              <a:ahLst/>
              <a:cxnLst/>
              <a:rect l="l" t="t" r="r" b="b"/>
              <a:pathLst>
                <a:path w="1072" h="168" fill="none" extrusionOk="0">
                  <a:moveTo>
                    <a:pt x="0" y="167"/>
                  </a:moveTo>
                  <a:lnTo>
                    <a:pt x="1072"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5"/>
            <p:cNvSpPr/>
            <p:nvPr/>
          </p:nvSpPr>
          <p:spPr>
            <a:xfrm>
              <a:off x="1832840" y="2279842"/>
              <a:ext cx="155548" cy="23584"/>
            </a:xfrm>
            <a:custGeom>
              <a:avLst/>
              <a:gdLst/>
              <a:ahLst/>
              <a:cxnLst/>
              <a:rect l="l" t="t" r="r" b="b"/>
              <a:pathLst>
                <a:path w="1418" h="215" fill="none" extrusionOk="0">
                  <a:moveTo>
                    <a:pt x="1" y="0"/>
                  </a:moveTo>
                  <a:lnTo>
                    <a:pt x="1418" y="215"/>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5"/>
            <p:cNvSpPr/>
            <p:nvPr/>
          </p:nvSpPr>
          <p:spPr>
            <a:xfrm>
              <a:off x="1567704" y="1920697"/>
              <a:ext cx="193392" cy="364516"/>
            </a:xfrm>
            <a:custGeom>
              <a:avLst/>
              <a:gdLst/>
              <a:ahLst/>
              <a:cxnLst/>
              <a:rect l="l" t="t" r="r" b="b"/>
              <a:pathLst>
                <a:path w="1763" h="3323" extrusionOk="0">
                  <a:moveTo>
                    <a:pt x="1120" y="0"/>
                  </a:moveTo>
                  <a:cubicBezTo>
                    <a:pt x="1120" y="0"/>
                    <a:pt x="370" y="226"/>
                    <a:pt x="179" y="465"/>
                  </a:cubicBezTo>
                  <a:cubicBezTo>
                    <a:pt x="1" y="691"/>
                    <a:pt x="1" y="2905"/>
                    <a:pt x="1" y="2905"/>
                  </a:cubicBezTo>
                  <a:lnTo>
                    <a:pt x="953" y="2703"/>
                  </a:lnTo>
                  <a:lnTo>
                    <a:pt x="1763" y="3322"/>
                  </a:lnTo>
                  <a:cubicBezTo>
                    <a:pt x="1763" y="3322"/>
                    <a:pt x="1715" y="2000"/>
                    <a:pt x="1584" y="1096"/>
                  </a:cubicBezTo>
                  <a:cubicBezTo>
                    <a:pt x="1441" y="179"/>
                    <a:pt x="1120" y="0"/>
                    <a:pt x="1120" y="0"/>
                  </a:cubicBez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5"/>
            <p:cNvSpPr/>
            <p:nvPr/>
          </p:nvSpPr>
          <p:spPr>
            <a:xfrm>
              <a:off x="1631767" y="1845007"/>
              <a:ext cx="152915" cy="370879"/>
            </a:xfrm>
            <a:custGeom>
              <a:avLst/>
              <a:gdLst/>
              <a:ahLst/>
              <a:cxnLst/>
              <a:rect l="l" t="t" r="r" b="b"/>
              <a:pathLst>
                <a:path w="1394" h="3381" extrusionOk="0">
                  <a:moveTo>
                    <a:pt x="1268" y="1"/>
                  </a:moveTo>
                  <a:cubicBezTo>
                    <a:pt x="1124" y="1"/>
                    <a:pt x="881" y="107"/>
                    <a:pt x="881" y="107"/>
                  </a:cubicBezTo>
                  <a:cubicBezTo>
                    <a:pt x="881" y="107"/>
                    <a:pt x="274" y="964"/>
                    <a:pt x="131" y="1143"/>
                  </a:cubicBezTo>
                  <a:cubicBezTo>
                    <a:pt x="0" y="1333"/>
                    <a:pt x="95" y="2333"/>
                    <a:pt x="155" y="2690"/>
                  </a:cubicBezTo>
                  <a:cubicBezTo>
                    <a:pt x="214" y="2929"/>
                    <a:pt x="274" y="3155"/>
                    <a:pt x="369" y="3381"/>
                  </a:cubicBezTo>
                  <a:lnTo>
                    <a:pt x="1322" y="2381"/>
                  </a:lnTo>
                  <a:cubicBezTo>
                    <a:pt x="1322" y="2381"/>
                    <a:pt x="953" y="1940"/>
                    <a:pt x="1012" y="1381"/>
                  </a:cubicBezTo>
                  <a:cubicBezTo>
                    <a:pt x="1084" y="821"/>
                    <a:pt x="1393" y="226"/>
                    <a:pt x="1369" y="59"/>
                  </a:cubicBezTo>
                  <a:cubicBezTo>
                    <a:pt x="1363" y="16"/>
                    <a:pt x="1322" y="1"/>
                    <a:pt x="1268"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5"/>
            <p:cNvSpPr/>
            <p:nvPr/>
          </p:nvSpPr>
          <p:spPr>
            <a:xfrm>
              <a:off x="1680033" y="1660717"/>
              <a:ext cx="412892" cy="513811"/>
            </a:xfrm>
            <a:custGeom>
              <a:avLst/>
              <a:gdLst/>
              <a:ahLst/>
              <a:cxnLst/>
              <a:rect l="l" t="t" r="r" b="b"/>
              <a:pathLst>
                <a:path w="3764" h="4684" extrusionOk="0">
                  <a:moveTo>
                    <a:pt x="1394" y="1"/>
                  </a:moveTo>
                  <a:cubicBezTo>
                    <a:pt x="465" y="1"/>
                    <a:pt x="120" y="1061"/>
                    <a:pt x="120" y="1394"/>
                  </a:cubicBezTo>
                  <a:cubicBezTo>
                    <a:pt x="120" y="1715"/>
                    <a:pt x="417" y="2180"/>
                    <a:pt x="417" y="2180"/>
                  </a:cubicBezTo>
                  <a:cubicBezTo>
                    <a:pt x="417" y="2180"/>
                    <a:pt x="1" y="3204"/>
                    <a:pt x="84" y="3573"/>
                  </a:cubicBezTo>
                  <a:cubicBezTo>
                    <a:pt x="172" y="3925"/>
                    <a:pt x="1013" y="4684"/>
                    <a:pt x="1506" y="4684"/>
                  </a:cubicBezTo>
                  <a:cubicBezTo>
                    <a:pt x="1547" y="4684"/>
                    <a:pt x="1585" y="4679"/>
                    <a:pt x="1620" y="4668"/>
                  </a:cubicBezTo>
                  <a:cubicBezTo>
                    <a:pt x="2096" y="4537"/>
                    <a:pt x="2156" y="3668"/>
                    <a:pt x="2156" y="3668"/>
                  </a:cubicBezTo>
                  <a:cubicBezTo>
                    <a:pt x="2156" y="3668"/>
                    <a:pt x="2293" y="3729"/>
                    <a:pt x="2384" y="3729"/>
                  </a:cubicBezTo>
                  <a:cubicBezTo>
                    <a:pt x="2407" y="3729"/>
                    <a:pt x="2427" y="3725"/>
                    <a:pt x="2441" y="3716"/>
                  </a:cubicBezTo>
                  <a:cubicBezTo>
                    <a:pt x="2513" y="3668"/>
                    <a:pt x="2537" y="3096"/>
                    <a:pt x="2537" y="3096"/>
                  </a:cubicBezTo>
                  <a:cubicBezTo>
                    <a:pt x="2644" y="2977"/>
                    <a:pt x="2739" y="2846"/>
                    <a:pt x="2834" y="2715"/>
                  </a:cubicBezTo>
                  <a:cubicBezTo>
                    <a:pt x="2894" y="2620"/>
                    <a:pt x="2953" y="2525"/>
                    <a:pt x="3001" y="2418"/>
                  </a:cubicBezTo>
                  <a:cubicBezTo>
                    <a:pt x="3001" y="2418"/>
                    <a:pt x="3763" y="2394"/>
                    <a:pt x="3692" y="1692"/>
                  </a:cubicBezTo>
                  <a:cubicBezTo>
                    <a:pt x="3620" y="1001"/>
                    <a:pt x="2322" y="1"/>
                    <a:pt x="1394"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5"/>
            <p:cNvSpPr/>
            <p:nvPr/>
          </p:nvSpPr>
          <p:spPr>
            <a:xfrm>
              <a:off x="1853792" y="1953277"/>
              <a:ext cx="61429" cy="28850"/>
            </a:xfrm>
            <a:custGeom>
              <a:avLst/>
              <a:gdLst/>
              <a:ahLst/>
              <a:cxnLst/>
              <a:rect l="l" t="t" r="r" b="b"/>
              <a:pathLst>
                <a:path w="560" h="263" extrusionOk="0">
                  <a:moveTo>
                    <a:pt x="0" y="1"/>
                  </a:moveTo>
                  <a:lnTo>
                    <a:pt x="560" y="263"/>
                  </a:lnTo>
                  <a:cubicBezTo>
                    <a:pt x="417" y="108"/>
                    <a:pt x="215"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5"/>
            <p:cNvSpPr/>
            <p:nvPr/>
          </p:nvSpPr>
          <p:spPr>
            <a:xfrm>
              <a:off x="1853792" y="1953277"/>
              <a:ext cx="61429" cy="28850"/>
            </a:xfrm>
            <a:custGeom>
              <a:avLst/>
              <a:gdLst/>
              <a:ahLst/>
              <a:cxnLst/>
              <a:rect l="l" t="t" r="r" b="b"/>
              <a:pathLst>
                <a:path w="560" h="263" fill="none" extrusionOk="0">
                  <a:moveTo>
                    <a:pt x="560" y="263"/>
                  </a:moveTo>
                  <a:cubicBezTo>
                    <a:pt x="417" y="108"/>
                    <a:pt x="215" y="13"/>
                    <a:pt x="0" y="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5"/>
            <p:cNvSpPr/>
            <p:nvPr/>
          </p:nvSpPr>
          <p:spPr>
            <a:xfrm>
              <a:off x="1855108" y="1995071"/>
              <a:ext cx="37954" cy="16893"/>
            </a:xfrm>
            <a:custGeom>
              <a:avLst/>
              <a:gdLst/>
              <a:ahLst/>
              <a:cxnLst/>
              <a:rect l="l" t="t" r="r" b="b"/>
              <a:pathLst>
                <a:path w="346" h="154" extrusionOk="0">
                  <a:moveTo>
                    <a:pt x="345" y="1"/>
                  </a:moveTo>
                  <a:lnTo>
                    <a:pt x="0" y="72"/>
                  </a:lnTo>
                  <a:cubicBezTo>
                    <a:pt x="40" y="138"/>
                    <a:pt x="116" y="153"/>
                    <a:pt x="176" y="153"/>
                  </a:cubicBezTo>
                  <a:cubicBezTo>
                    <a:pt x="224" y="153"/>
                    <a:pt x="262" y="144"/>
                    <a:pt x="262" y="144"/>
                  </a:cubicBezTo>
                  <a:lnTo>
                    <a:pt x="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5"/>
            <p:cNvSpPr/>
            <p:nvPr/>
          </p:nvSpPr>
          <p:spPr>
            <a:xfrm>
              <a:off x="1855108" y="1995071"/>
              <a:ext cx="37954" cy="21061"/>
            </a:xfrm>
            <a:custGeom>
              <a:avLst/>
              <a:gdLst/>
              <a:ahLst/>
              <a:cxnLst/>
              <a:rect l="l" t="t" r="r" b="b"/>
              <a:pathLst>
                <a:path w="346" h="192" fill="none" extrusionOk="0">
                  <a:moveTo>
                    <a:pt x="345" y="1"/>
                  </a:moveTo>
                  <a:lnTo>
                    <a:pt x="262" y="144"/>
                  </a:lnTo>
                  <a:cubicBezTo>
                    <a:pt x="262" y="144"/>
                    <a:pt x="72" y="191"/>
                    <a:pt x="0" y="72"/>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5"/>
            <p:cNvSpPr/>
            <p:nvPr/>
          </p:nvSpPr>
          <p:spPr>
            <a:xfrm>
              <a:off x="1680033" y="1660717"/>
              <a:ext cx="412892" cy="513811"/>
            </a:xfrm>
            <a:custGeom>
              <a:avLst/>
              <a:gdLst/>
              <a:ahLst/>
              <a:cxnLst/>
              <a:rect l="l" t="t" r="r" b="b"/>
              <a:pathLst>
                <a:path w="3764" h="4684" extrusionOk="0">
                  <a:moveTo>
                    <a:pt x="1808" y="3967"/>
                  </a:moveTo>
                  <a:cubicBezTo>
                    <a:pt x="2025" y="3967"/>
                    <a:pt x="2025" y="4061"/>
                    <a:pt x="2025" y="4061"/>
                  </a:cubicBezTo>
                  <a:cubicBezTo>
                    <a:pt x="1945" y="4242"/>
                    <a:pt x="1892" y="4291"/>
                    <a:pt x="1836" y="4291"/>
                  </a:cubicBezTo>
                  <a:cubicBezTo>
                    <a:pt x="1800" y="4291"/>
                    <a:pt x="1762" y="4270"/>
                    <a:pt x="1715" y="4251"/>
                  </a:cubicBezTo>
                  <a:cubicBezTo>
                    <a:pt x="1596" y="4204"/>
                    <a:pt x="1322" y="4025"/>
                    <a:pt x="1668" y="3978"/>
                  </a:cubicBezTo>
                  <a:cubicBezTo>
                    <a:pt x="1722" y="3970"/>
                    <a:pt x="1769" y="3967"/>
                    <a:pt x="1808" y="3967"/>
                  </a:cubicBezTo>
                  <a:close/>
                  <a:moveTo>
                    <a:pt x="1394" y="1"/>
                  </a:moveTo>
                  <a:cubicBezTo>
                    <a:pt x="465" y="1"/>
                    <a:pt x="120" y="1072"/>
                    <a:pt x="120" y="1394"/>
                  </a:cubicBezTo>
                  <a:cubicBezTo>
                    <a:pt x="120" y="1715"/>
                    <a:pt x="417" y="2180"/>
                    <a:pt x="417" y="2180"/>
                  </a:cubicBezTo>
                  <a:cubicBezTo>
                    <a:pt x="417" y="2180"/>
                    <a:pt x="1" y="3204"/>
                    <a:pt x="84" y="3573"/>
                  </a:cubicBezTo>
                  <a:cubicBezTo>
                    <a:pt x="172" y="3914"/>
                    <a:pt x="1015" y="4684"/>
                    <a:pt x="1508" y="4684"/>
                  </a:cubicBezTo>
                  <a:cubicBezTo>
                    <a:pt x="1548" y="4684"/>
                    <a:pt x="1585" y="4679"/>
                    <a:pt x="1620" y="4668"/>
                  </a:cubicBezTo>
                  <a:cubicBezTo>
                    <a:pt x="1989" y="4561"/>
                    <a:pt x="2108" y="4001"/>
                    <a:pt x="2144" y="3775"/>
                  </a:cubicBezTo>
                  <a:cubicBezTo>
                    <a:pt x="2041" y="3665"/>
                    <a:pt x="1923" y="3625"/>
                    <a:pt x="1801" y="3625"/>
                  </a:cubicBezTo>
                  <a:cubicBezTo>
                    <a:pt x="1529" y="3625"/>
                    <a:pt x="1238" y="3825"/>
                    <a:pt x="1048" y="3882"/>
                  </a:cubicBezTo>
                  <a:cubicBezTo>
                    <a:pt x="1021" y="3890"/>
                    <a:pt x="994" y="3893"/>
                    <a:pt x="966" y="3893"/>
                  </a:cubicBezTo>
                  <a:cubicBezTo>
                    <a:pt x="688" y="3893"/>
                    <a:pt x="441" y="3529"/>
                    <a:pt x="441" y="3323"/>
                  </a:cubicBezTo>
                  <a:cubicBezTo>
                    <a:pt x="441" y="3085"/>
                    <a:pt x="739" y="2454"/>
                    <a:pt x="810" y="2346"/>
                  </a:cubicBezTo>
                  <a:cubicBezTo>
                    <a:pt x="839" y="2298"/>
                    <a:pt x="917" y="2285"/>
                    <a:pt x="1014" y="2285"/>
                  </a:cubicBezTo>
                  <a:cubicBezTo>
                    <a:pt x="1127" y="2285"/>
                    <a:pt x="1266" y="2303"/>
                    <a:pt x="1382" y="2303"/>
                  </a:cubicBezTo>
                  <a:cubicBezTo>
                    <a:pt x="1411" y="2303"/>
                    <a:pt x="1439" y="2302"/>
                    <a:pt x="1465" y="2299"/>
                  </a:cubicBezTo>
                  <a:cubicBezTo>
                    <a:pt x="1668" y="2275"/>
                    <a:pt x="1370" y="1918"/>
                    <a:pt x="1418" y="1715"/>
                  </a:cubicBezTo>
                  <a:cubicBezTo>
                    <a:pt x="1424" y="1688"/>
                    <a:pt x="1440" y="1676"/>
                    <a:pt x="1465" y="1676"/>
                  </a:cubicBezTo>
                  <a:cubicBezTo>
                    <a:pt x="1634" y="1676"/>
                    <a:pt x="2192" y="2247"/>
                    <a:pt x="2441" y="2382"/>
                  </a:cubicBezTo>
                  <a:cubicBezTo>
                    <a:pt x="2533" y="2434"/>
                    <a:pt x="2639" y="2462"/>
                    <a:pt x="2746" y="2462"/>
                  </a:cubicBezTo>
                  <a:cubicBezTo>
                    <a:pt x="2833" y="2462"/>
                    <a:pt x="2921" y="2443"/>
                    <a:pt x="3001" y="2406"/>
                  </a:cubicBezTo>
                  <a:cubicBezTo>
                    <a:pt x="3001" y="2406"/>
                    <a:pt x="3763" y="2394"/>
                    <a:pt x="3692" y="1692"/>
                  </a:cubicBezTo>
                  <a:cubicBezTo>
                    <a:pt x="3620" y="1001"/>
                    <a:pt x="2322" y="1"/>
                    <a:pt x="1394"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5"/>
            <p:cNvSpPr/>
            <p:nvPr/>
          </p:nvSpPr>
          <p:spPr>
            <a:xfrm>
              <a:off x="1680033" y="1866727"/>
              <a:ext cx="64172" cy="92034"/>
            </a:xfrm>
            <a:custGeom>
              <a:avLst/>
              <a:gdLst/>
              <a:ahLst/>
              <a:cxnLst/>
              <a:rect l="l" t="t" r="r" b="b"/>
              <a:pathLst>
                <a:path w="585" h="839" extrusionOk="0">
                  <a:moveTo>
                    <a:pt x="255" y="0"/>
                  </a:moveTo>
                  <a:cubicBezTo>
                    <a:pt x="22" y="0"/>
                    <a:pt x="1" y="364"/>
                    <a:pt x="1" y="611"/>
                  </a:cubicBezTo>
                  <a:cubicBezTo>
                    <a:pt x="1" y="785"/>
                    <a:pt x="145" y="838"/>
                    <a:pt x="281" y="838"/>
                  </a:cubicBezTo>
                  <a:cubicBezTo>
                    <a:pt x="340" y="838"/>
                    <a:pt x="398" y="828"/>
                    <a:pt x="441" y="814"/>
                  </a:cubicBezTo>
                  <a:lnTo>
                    <a:pt x="513" y="516"/>
                  </a:lnTo>
                  <a:cubicBezTo>
                    <a:pt x="513" y="516"/>
                    <a:pt x="584" y="52"/>
                    <a:pt x="298" y="4"/>
                  </a:cubicBezTo>
                  <a:cubicBezTo>
                    <a:pt x="283" y="1"/>
                    <a:pt x="268"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5"/>
            <p:cNvSpPr/>
            <p:nvPr/>
          </p:nvSpPr>
          <p:spPr>
            <a:xfrm>
              <a:off x="1680033" y="1861900"/>
              <a:ext cx="64172" cy="99384"/>
            </a:xfrm>
            <a:custGeom>
              <a:avLst/>
              <a:gdLst/>
              <a:ahLst/>
              <a:cxnLst/>
              <a:rect l="l" t="t" r="r" b="b"/>
              <a:pathLst>
                <a:path w="585" h="906" fill="none" extrusionOk="0">
                  <a:moveTo>
                    <a:pt x="513" y="560"/>
                  </a:moveTo>
                  <a:cubicBezTo>
                    <a:pt x="513" y="560"/>
                    <a:pt x="584" y="96"/>
                    <a:pt x="298" y="48"/>
                  </a:cubicBezTo>
                  <a:cubicBezTo>
                    <a:pt x="24" y="0"/>
                    <a:pt x="1" y="393"/>
                    <a:pt x="1" y="655"/>
                  </a:cubicBezTo>
                  <a:cubicBezTo>
                    <a:pt x="1" y="905"/>
                    <a:pt x="298" y="905"/>
                    <a:pt x="441" y="858"/>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5"/>
            <p:cNvSpPr/>
            <p:nvPr/>
          </p:nvSpPr>
          <p:spPr>
            <a:xfrm>
              <a:off x="1700985" y="1780944"/>
              <a:ext cx="15796" cy="14480"/>
            </a:xfrm>
            <a:custGeom>
              <a:avLst/>
              <a:gdLst/>
              <a:ahLst/>
              <a:cxnLst/>
              <a:rect l="l" t="t" r="r" b="b"/>
              <a:pathLst>
                <a:path w="144" h="132" fill="none" extrusionOk="0">
                  <a:moveTo>
                    <a:pt x="143" y="0"/>
                  </a:moveTo>
                  <a:cubicBezTo>
                    <a:pt x="84" y="36"/>
                    <a:pt x="36" y="72"/>
                    <a:pt x="0" y="131"/>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5"/>
            <p:cNvSpPr/>
            <p:nvPr/>
          </p:nvSpPr>
          <p:spPr>
            <a:xfrm>
              <a:off x="1740146" y="1766574"/>
              <a:ext cx="181655" cy="109805"/>
            </a:xfrm>
            <a:custGeom>
              <a:avLst/>
              <a:gdLst/>
              <a:ahLst/>
              <a:cxnLst/>
              <a:rect l="l" t="t" r="r" b="b"/>
              <a:pathLst>
                <a:path w="1656" h="1001" fill="none" extrusionOk="0">
                  <a:moveTo>
                    <a:pt x="1655" y="1000"/>
                  </a:moveTo>
                  <a:cubicBezTo>
                    <a:pt x="1310" y="857"/>
                    <a:pt x="1000" y="631"/>
                    <a:pt x="762" y="346"/>
                  </a:cubicBezTo>
                  <a:cubicBezTo>
                    <a:pt x="512" y="60"/>
                    <a:pt x="227" y="0"/>
                    <a:pt x="0" y="36"/>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5"/>
            <p:cNvSpPr/>
            <p:nvPr/>
          </p:nvSpPr>
          <p:spPr>
            <a:xfrm>
              <a:off x="1698352" y="1812208"/>
              <a:ext cx="118909" cy="78542"/>
            </a:xfrm>
            <a:custGeom>
              <a:avLst/>
              <a:gdLst/>
              <a:ahLst/>
              <a:cxnLst/>
              <a:rect l="l" t="t" r="r" b="b"/>
              <a:pathLst>
                <a:path w="1084" h="716" fill="none" extrusionOk="0">
                  <a:moveTo>
                    <a:pt x="1084" y="715"/>
                  </a:moveTo>
                  <a:cubicBezTo>
                    <a:pt x="1084" y="715"/>
                    <a:pt x="881" y="1"/>
                    <a:pt x="0" y="227"/>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5"/>
            <p:cNvSpPr/>
            <p:nvPr/>
          </p:nvSpPr>
          <p:spPr>
            <a:xfrm>
              <a:off x="742241" y="2203164"/>
              <a:ext cx="235296" cy="173428"/>
            </a:xfrm>
            <a:custGeom>
              <a:avLst/>
              <a:gdLst/>
              <a:ahLst/>
              <a:cxnLst/>
              <a:rect l="l" t="t" r="r" b="b"/>
              <a:pathLst>
                <a:path w="2145" h="1581" extrusionOk="0">
                  <a:moveTo>
                    <a:pt x="931" y="1"/>
                  </a:moveTo>
                  <a:cubicBezTo>
                    <a:pt x="673" y="1"/>
                    <a:pt x="537" y="104"/>
                    <a:pt x="537" y="104"/>
                  </a:cubicBezTo>
                  <a:cubicBezTo>
                    <a:pt x="299" y="140"/>
                    <a:pt x="1" y="1319"/>
                    <a:pt x="251" y="1449"/>
                  </a:cubicBezTo>
                  <a:cubicBezTo>
                    <a:pt x="251" y="1449"/>
                    <a:pt x="492" y="1070"/>
                    <a:pt x="818" y="1070"/>
                  </a:cubicBezTo>
                  <a:cubicBezTo>
                    <a:pt x="862" y="1070"/>
                    <a:pt x="907" y="1077"/>
                    <a:pt x="953" y="1092"/>
                  </a:cubicBezTo>
                  <a:cubicBezTo>
                    <a:pt x="1239" y="1211"/>
                    <a:pt x="1501" y="1378"/>
                    <a:pt x="1727" y="1580"/>
                  </a:cubicBezTo>
                  <a:lnTo>
                    <a:pt x="2073" y="1033"/>
                  </a:lnTo>
                  <a:cubicBezTo>
                    <a:pt x="2073" y="1033"/>
                    <a:pt x="2144" y="449"/>
                    <a:pt x="1513" y="152"/>
                  </a:cubicBezTo>
                  <a:cubicBezTo>
                    <a:pt x="1279" y="37"/>
                    <a:pt x="1084" y="1"/>
                    <a:pt x="931" y="1"/>
                  </a:cubicBez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5"/>
            <p:cNvSpPr/>
            <p:nvPr/>
          </p:nvSpPr>
          <p:spPr>
            <a:xfrm>
              <a:off x="1915112" y="2571085"/>
              <a:ext cx="201290" cy="190760"/>
            </a:xfrm>
            <a:custGeom>
              <a:avLst/>
              <a:gdLst/>
              <a:ahLst/>
              <a:cxnLst/>
              <a:rect l="l" t="t" r="r" b="b"/>
              <a:pathLst>
                <a:path w="1835" h="1739" extrusionOk="0">
                  <a:moveTo>
                    <a:pt x="1513" y="0"/>
                  </a:moveTo>
                  <a:cubicBezTo>
                    <a:pt x="1144" y="96"/>
                    <a:pt x="799" y="251"/>
                    <a:pt x="489" y="465"/>
                  </a:cubicBezTo>
                  <a:cubicBezTo>
                    <a:pt x="239" y="632"/>
                    <a:pt x="72" y="870"/>
                    <a:pt x="1" y="1155"/>
                  </a:cubicBezTo>
                  <a:cubicBezTo>
                    <a:pt x="1" y="1155"/>
                    <a:pt x="537" y="1739"/>
                    <a:pt x="644" y="1739"/>
                  </a:cubicBezTo>
                  <a:cubicBezTo>
                    <a:pt x="763" y="1739"/>
                    <a:pt x="1644" y="762"/>
                    <a:pt x="1739" y="667"/>
                  </a:cubicBezTo>
                  <a:cubicBezTo>
                    <a:pt x="1834" y="584"/>
                    <a:pt x="1513" y="0"/>
                    <a:pt x="1513" y="0"/>
                  </a:cubicBez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5"/>
            <p:cNvSpPr/>
            <p:nvPr/>
          </p:nvSpPr>
          <p:spPr>
            <a:xfrm>
              <a:off x="2429697" y="2828651"/>
              <a:ext cx="99384" cy="77225"/>
            </a:xfrm>
            <a:custGeom>
              <a:avLst/>
              <a:gdLst/>
              <a:ahLst/>
              <a:cxnLst/>
              <a:rect l="l" t="t" r="r" b="b"/>
              <a:pathLst>
                <a:path w="906" h="704" extrusionOk="0">
                  <a:moveTo>
                    <a:pt x="357" y="1"/>
                  </a:moveTo>
                  <a:cubicBezTo>
                    <a:pt x="269" y="1"/>
                    <a:pt x="183" y="29"/>
                    <a:pt x="120" y="117"/>
                  </a:cubicBezTo>
                  <a:cubicBezTo>
                    <a:pt x="1" y="272"/>
                    <a:pt x="287" y="677"/>
                    <a:pt x="287" y="677"/>
                  </a:cubicBezTo>
                  <a:cubicBezTo>
                    <a:pt x="287" y="677"/>
                    <a:pt x="472" y="703"/>
                    <a:pt x="624" y="703"/>
                  </a:cubicBezTo>
                  <a:cubicBezTo>
                    <a:pt x="699" y="703"/>
                    <a:pt x="767" y="697"/>
                    <a:pt x="799" y="677"/>
                  </a:cubicBezTo>
                  <a:cubicBezTo>
                    <a:pt x="882" y="605"/>
                    <a:pt x="906" y="272"/>
                    <a:pt x="906" y="272"/>
                  </a:cubicBezTo>
                  <a:cubicBezTo>
                    <a:pt x="822" y="177"/>
                    <a:pt x="703" y="105"/>
                    <a:pt x="584" y="46"/>
                  </a:cubicBezTo>
                  <a:cubicBezTo>
                    <a:pt x="517" y="23"/>
                    <a:pt x="436" y="1"/>
                    <a:pt x="357"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5"/>
            <p:cNvSpPr/>
            <p:nvPr/>
          </p:nvSpPr>
          <p:spPr>
            <a:xfrm>
              <a:off x="2001333" y="2644252"/>
              <a:ext cx="599593" cy="288717"/>
            </a:xfrm>
            <a:custGeom>
              <a:avLst/>
              <a:gdLst/>
              <a:ahLst/>
              <a:cxnLst/>
              <a:rect l="l" t="t" r="r" b="b"/>
              <a:pathLst>
                <a:path w="5466" h="2632" extrusionOk="0">
                  <a:moveTo>
                    <a:pt x="953" y="0"/>
                  </a:moveTo>
                  <a:lnTo>
                    <a:pt x="1" y="929"/>
                  </a:lnTo>
                  <a:cubicBezTo>
                    <a:pt x="227" y="1084"/>
                    <a:pt x="489" y="1179"/>
                    <a:pt x="763" y="1215"/>
                  </a:cubicBezTo>
                  <a:cubicBezTo>
                    <a:pt x="1251" y="1274"/>
                    <a:pt x="3394" y="1727"/>
                    <a:pt x="3394" y="1727"/>
                  </a:cubicBezTo>
                  <a:cubicBezTo>
                    <a:pt x="3525" y="1870"/>
                    <a:pt x="3656" y="2000"/>
                    <a:pt x="3811" y="2120"/>
                  </a:cubicBezTo>
                  <a:cubicBezTo>
                    <a:pt x="3906" y="2167"/>
                    <a:pt x="4084" y="2632"/>
                    <a:pt x="4275" y="2632"/>
                  </a:cubicBezTo>
                  <a:cubicBezTo>
                    <a:pt x="4465" y="2632"/>
                    <a:pt x="4132" y="2143"/>
                    <a:pt x="4108" y="2024"/>
                  </a:cubicBezTo>
                  <a:cubicBezTo>
                    <a:pt x="4084" y="1905"/>
                    <a:pt x="4204" y="1858"/>
                    <a:pt x="4346" y="1858"/>
                  </a:cubicBezTo>
                  <a:cubicBezTo>
                    <a:pt x="4489" y="1858"/>
                    <a:pt x="5156" y="2143"/>
                    <a:pt x="5251" y="2167"/>
                  </a:cubicBezTo>
                  <a:cubicBezTo>
                    <a:pt x="5268" y="2171"/>
                    <a:pt x="5285" y="2173"/>
                    <a:pt x="5302" y="2173"/>
                  </a:cubicBezTo>
                  <a:cubicBezTo>
                    <a:pt x="5384" y="2173"/>
                    <a:pt x="5466" y="2127"/>
                    <a:pt x="5466" y="2048"/>
                  </a:cubicBezTo>
                  <a:cubicBezTo>
                    <a:pt x="5466" y="1953"/>
                    <a:pt x="4346" y="1393"/>
                    <a:pt x="4346" y="1393"/>
                  </a:cubicBezTo>
                  <a:lnTo>
                    <a:pt x="3442" y="1286"/>
                  </a:lnTo>
                  <a:lnTo>
                    <a:pt x="953"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5"/>
            <p:cNvSpPr/>
            <p:nvPr/>
          </p:nvSpPr>
          <p:spPr>
            <a:xfrm>
              <a:off x="517692" y="4386555"/>
              <a:ext cx="327878" cy="151598"/>
            </a:xfrm>
            <a:custGeom>
              <a:avLst/>
              <a:gdLst/>
              <a:ahLst/>
              <a:cxnLst/>
              <a:rect l="l" t="t" r="r" b="b"/>
              <a:pathLst>
                <a:path w="2989" h="1382" extrusionOk="0">
                  <a:moveTo>
                    <a:pt x="607" y="0"/>
                  </a:moveTo>
                  <a:cubicBezTo>
                    <a:pt x="607" y="0"/>
                    <a:pt x="60" y="453"/>
                    <a:pt x="36" y="786"/>
                  </a:cubicBezTo>
                  <a:cubicBezTo>
                    <a:pt x="0" y="1131"/>
                    <a:pt x="48" y="1250"/>
                    <a:pt x="119" y="1250"/>
                  </a:cubicBezTo>
                  <a:cubicBezTo>
                    <a:pt x="191" y="1250"/>
                    <a:pt x="2322" y="1357"/>
                    <a:pt x="2858" y="1381"/>
                  </a:cubicBezTo>
                  <a:lnTo>
                    <a:pt x="2870" y="1381"/>
                  </a:lnTo>
                  <a:cubicBezTo>
                    <a:pt x="2929" y="1381"/>
                    <a:pt x="2989" y="1322"/>
                    <a:pt x="2989" y="1262"/>
                  </a:cubicBezTo>
                  <a:cubicBezTo>
                    <a:pt x="2989" y="1215"/>
                    <a:pt x="2965" y="1179"/>
                    <a:pt x="2917" y="1155"/>
                  </a:cubicBezTo>
                  <a:lnTo>
                    <a:pt x="2346" y="857"/>
                  </a:lnTo>
                  <a:cubicBezTo>
                    <a:pt x="2155" y="762"/>
                    <a:pt x="1988" y="607"/>
                    <a:pt x="1857" y="429"/>
                  </a:cubicBezTo>
                  <a:lnTo>
                    <a:pt x="1560"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5"/>
            <p:cNvSpPr/>
            <p:nvPr/>
          </p:nvSpPr>
          <p:spPr>
            <a:xfrm>
              <a:off x="1506384" y="4386555"/>
              <a:ext cx="327878" cy="151598"/>
            </a:xfrm>
            <a:custGeom>
              <a:avLst/>
              <a:gdLst/>
              <a:ahLst/>
              <a:cxnLst/>
              <a:rect l="l" t="t" r="r" b="b"/>
              <a:pathLst>
                <a:path w="2989" h="1382" extrusionOk="0">
                  <a:moveTo>
                    <a:pt x="607" y="0"/>
                  </a:moveTo>
                  <a:cubicBezTo>
                    <a:pt x="607" y="0"/>
                    <a:pt x="60" y="453"/>
                    <a:pt x="36" y="786"/>
                  </a:cubicBezTo>
                  <a:cubicBezTo>
                    <a:pt x="0" y="1131"/>
                    <a:pt x="48" y="1250"/>
                    <a:pt x="119" y="1250"/>
                  </a:cubicBezTo>
                  <a:cubicBezTo>
                    <a:pt x="191" y="1250"/>
                    <a:pt x="2322" y="1357"/>
                    <a:pt x="2870" y="1381"/>
                  </a:cubicBezTo>
                  <a:cubicBezTo>
                    <a:pt x="2941" y="1381"/>
                    <a:pt x="2989" y="1322"/>
                    <a:pt x="2989" y="1262"/>
                  </a:cubicBezTo>
                  <a:cubicBezTo>
                    <a:pt x="2989" y="1215"/>
                    <a:pt x="2965" y="1179"/>
                    <a:pt x="2929" y="1155"/>
                  </a:cubicBezTo>
                  <a:lnTo>
                    <a:pt x="2346" y="857"/>
                  </a:lnTo>
                  <a:cubicBezTo>
                    <a:pt x="2155" y="762"/>
                    <a:pt x="1988" y="607"/>
                    <a:pt x="1858" y="429"/>
                  </a:cubicBezTo>
                  <a:lnTo>
                    <a:pt x="1560"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5"/>
            <p:cNvSpPr/>
            <p:nvPr/>
          </p:nvSpPr>
          <p:spPr>
            <a:xfrm>
              <a:off x="789300" y="2742430"/>
              <a:ext cx="415415" cy="1123606"/>
            </a:xfrm>
            <a:custGeom>
              <a:avLst/>
              <a:gdLst/>
              <a:ahLst/>
              <a:cxnLst/>
              <a:rect l="l" t="t" r="r" b="b"/>
              <a:pathLst>
                <a:path w="3787" h="10243" extrusionOk="0">
                  <a:moveTo>
                    <a:pt x="1031" y="1"/>
                  </a:moveTo>
                  <a:cubicBezTo>
                    <a:pt x="853" y="1"/>
                    <a:pt x="621" y="95"/>
                    <a:pt x="310" y="332"/>
                  </a:cubicBezTo>
                  <a:cubicBezTo>
                    <a:pt x="310" y="332"/>
                    <a:pt x="1" y="832"/>
                    <a:pt x="84" y="1236"/>
                  </a:cubicBezTo>
                  <a:cubicBezTo>
                    <a:pt x="167" y="1653"/>
                    <a:pt x="929" y="3439"/>
                    <a:pt x="1501" y="5070"/>
                  </a:cubicBezTo>
                  <a:cubicBezTo>
                    <a:pt x="2060" y="6713"/>
                    <a:pt x="1953" y="8499"/>
                    <a:pt x="1953" y="9035"/>
                  </a:cubicBezTo>
                  <a:cubicBezTo>
                    <a:pt x="1953" y="9559"/>
                    <a:pt x="1918" y="9940"/>
                    <a:pt x="2322" y="10142"/>
                  </a:cubicBezTo>
                  <a:cubicBezTo>
                    <a:pt x="2453" y="10210"/>
                    <a:pt x="2611" y="10243"/>
                    <a:pt x="2769" y="10243"/>
                  </a:cubicBezTo>
                  <a:cubicBezTo>
                    <a:pt x="3084" y="10243"/>
                    <a:pt x="3402" y="10111"/>
                    <a:pt x="3513" y="9857"/>
                  </a:cubicBezTo>
                  <a:cubicBezTo>
                    <a:pt x="3680" y="9464"/>
                    <a:pt x="3787" y="7035"/>
                    <a:pt x="3477" y="5570"/>
                  </a:cubicBezTo>
                  <a:cubicBezTo>
                    <a:pt x="3168" y="4106"/>
                    <a:pt x="2060" y="1534"/>
                    <a:pt x="1787" y="939"/>
                  </a:cubicBezTo>
                  <a:cubicBezTo>
                    <a:pt x="1586" y="529"/>
                    <a:pt x="1455" y="1"/>
                    <a:pt x="1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5"/>
            <p:cNvSpPr/>
            <p:nvPr/>
          </p:nvSpPr>
          <p:spPr>
            <a:xfrm>
              <a:off x="789300" y="2742430"/>
              <a:ext cx="415415" cy="1123606"/>
            </a:xfrm>
            <a:custGeom>
              <a:avLst/>
              <a:gdLst/>
              <a:ahLst/>
              <a:cxnLst/>
              <a:rect l="l" t="t" r="r" b="b"/>
              <a:pathLst>
                <a:path w="3787" h="10243" extrusionOk="0">
                  <a:moveTo>
                    <a:pt x="1031" y="1"/>
                  </a:moveTo>
                  <a:cubicBezTo>
                    <a:pt x="853" y="1"/>
                    <a:pt x="621" y="95"/>
                    <a:pt x="310" y="332"/>
                  </a:cubicBezTo>
                  <a:cubicBezTo>
                    <a:pt x="310" y="332"/>
                    <a:pt x="1" y="832"/>
                    <a:pt x="84" y="1236"/>
                  </a:cubicBezTo>
                  <a:cubicBezTo>
                    <a:pt x="167" y="1653"/>
                    <a:pt x="929" y="3439"/>
                    <a:pt x="1501" y="5070"/>
                  </a:cubicBezTo>
                  <a:cubicBezTo>
                    <a:pt x="2060" y="6713"/>
                    <a:pt x="1953" y="8499"/>
                    <a:pt x="1953" y="9035"/>
                  </a:cubicBezTo>
                  <a:cubicBezTo>
                    <a:pt x="1953" y="9559"/>
                    <a:pt x="1918" y="9940"/>
                    <a:pt x="2322" y="10142"/>
                  </a:cubicBezTo>
                  <a:cubicBezTo>
                    <a:pt x="2453" y="10210"/>
                    <a:pt x="2611" y="10243"/>
                    <a:pt x="2769" y="10243"/>
                  </a:cubicBezTo>
                  <a:cubicBezTo>
                    <a:pt x="3084" y="10243"/>
                    <a:pt x="3402" y="10111"/>
                    <a:pt x="3513" y="9857"/>
                  </a:cubicBezTo>
                  <a:cubicBezTo>
                    <a:pt x="3680" y="9464"/>
                    <a:pt x="3787" y="7035"/>
                    <a:pt x="3477" y="5570"/>
                  </a:cubicBezTo>
                  <a:cubicBezTo>
                    <a:pt x="3168" y="4106"/>
                    <a:pt x="2060" y="1534"/>
                    <a:pt x="1787" y="939"/>
                  </a:cubicBezTo>
                  <a:cubicBezTo>
                    <a:pt x="1586" y="529"/>
                    <a:pt x="1455" y="1"/>
                    <a:pt x="10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5"/>
            <p:cNvSpPr/>
            <p:nvPr/>
          </p:nvSpPr>
          <p:spPr>
            <a:xfrm>
              <a:off x="743557" y="2776436"/>
              <a:ext cx="416731" cy="1124154"/>
            </a:xfrm>
            <a:custGeom>
              <a:avLst/>
              <a:gdLst/>
              <a:ahLst/>
              <a:cxnLst/>
              <a:rect l="l" t="t" r="r" b="b"/>
              <a:pathLst>
                <a:path w="3799" h="10248" extrusionOk="0">
                  <a:moveTo>
                    <a:pt x="1031" y="1"/>
                  </a:moveTo>
                  <a:cubicBezTo>
                    <a:pt x="852" y="1"/>
                    <a:pt x="621" y="95"/>
                    <a:pt x="310" y="331"/>
                  </a:cubicBezTo>
                  <a:cubicBezTo>
                    <a:pt x="310" y="331"/>
                    <a:pt x="1" y="831"/>
                    <a:pt x="84" y="1236"/>
                  </a:cubicBezTo>
                  <a:cubicBezTo>
                    <a:pt x="168" y="1653"/>
                    <a:pt x="941" y="3439"/>
                    <a:pt x="1501" y="5082"/>
                  </a:cubicBezTo>
                  <a:cubicBezTo>
                    <a:pt x="2073" y="6713"/>
                    <a:pt x="1954" y="8499"/>
                    <a:pt x="1954" y="9035"/>
                  </a:cubicBezTo>
                  <a:cubicBezTo>
                    <a:pt x="1954" y="9558"/>
                    <a:pt x="1930" y="9939"/>
                    <a:pt x="2323" y="10142"/>
                  </a:cubicBezTo>
                  <a:cubicBezTo>
                    <a:pt x="2454" y="10213"/>
                    <a:pt x="2611" y="10248"/>
                    <a:pt x="2769" y="10248"/>
                  </a:cubicBezTo>
                  <a:cubicBezTo>
                    <a:pt x="3085" y="10248"/>
                    <a:pt x="3402" y="10110"/>
                    <a:pt x="3513" y="9856"/>
                  </a:cubicBezTo>
                  <a:cubicBezTo>
                    <a:pt x="3680" y="9475"/>
                    <a:pt x="3799" y="7046"/>
                    <a:pt x="3478" y="5582"/>
                  </a:cubicBezTo>
                  <a:cubicBezTo>
                    <a:pt x="3168" y="4105"/>
                    <a:pt x="2073" y="1534"/>
                    <a:pt x="1787" y="950"/>
                  </a:cubicBezTo>
                  <a:cubicBezTo>
                    <a:pt x="1586" y="531"/>
                    <a:pt x="1455" y="1"/>
                    <a:pt x="1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5"/>
            <p:cNvSpPr/>
            <p:nvPr/>
          </p:nvSpPr>
          <p:spPr>
            <a:xfrm>
              <a:off x="789300" y="2691202"/>
              <a:ext cx="415415" cy="1186022"/>
            </a:xfrm>
            <a:custGeom>
              <a:avLst/>
              <a:gdLst/>
              <a:ahLst/>
              <a:cxnLst/>
              <a:rect l="l" t="t" r="r" b="b"/>
              <a:pathLst>
                <a:path w="3787" h="10812" fill="none" extrusionOk="0">
                  <a:moveTo>
                    <a:pt x="310" y="799"/>
                  </a:moveTo>
                  <a:cubicBezTo>
                    <a:pt x="310" y="799"/>
                    <a:pt x="1" y="1299"/>
                    <a:pt x="84" y="1703"/>
                  </a:cubicBezTo>
                  <a:cubicBezTo>
                    <a:pt x="167" y="2120"/>
                    <a:pt x="929" y="3906"/>
                    <a:pt x="1501" y="5537"/>
                  </a:cubicBezTo>
                  <a:cubicBezTo>
                    <a:pt x="2060" y="7180"/>
                    <a:pt x="1953" y="8966"/>
                    <a:pt x="1953" y="9502"/>
                  </a:cubicBezTo>
                  <a:cubicBezTo>
                    <a:pt x="1953" y="10026"/>
                    <a:pt x="1918" y="10407"/>
                    <a:pt x="2322" y="10609"/>
                  </a:cubicBezTo>
                  <a:cubicBezTo>
                    <a:pt x="2715" y="10812"/>
                    <a:pt x="3346" y="10705"/>
                    <a:pt x="3513" y="10324"/>
                  </a:cubicBezTo>
                  <a:cubicBezTo>
                    <a:pt x="3680" y="9931"/>
                    <a:pt x="3787" y="7502"/>
                    <a:pt x="3477" y="6037"/>
                  </a:cubicBezTo>
                  <a:cubicBezTo>
                    <a:pt x="3168" y="4573"/>
                    <a:pt x="2060" y="2001"/>
                    <a:pt x="1787" y="1406"/>
                  </a:cubicBezTo>
                  <a:cubicBezTo>
                    <a:pt x="1501" y="822"/>
                    <a:pt x="1358" y="1"/>
                    <a:pt x="310" y="799"/>
                  </a:cubicBez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5"/>
            <p:cNvSpPr/>
            <p:nvPr/>
          </p:nvSpPr>
          <p:spPr>
            <a:xfrm>
              <a:off x="756611" y="2316042"/>
              <a:ext cx="230030" cy="568878"/>
            </a:xfrm>
            <a:custGeom>
              <a:avLst/>
              <a:gdLst/>
              <a:ahLst/>
              <a:cxnLst/>
              <a:rect l="l" t="t" r="r" b="b"/>
              <a:pathLst>
                <a:path w="2097" h="5186" extrusionOk="0">
                  <a:moveTo>
                    <a:pt x="669" y="0"/>
                  </a:moveTo>
                  <a:cubicBezTo>
                    <a:pt x="524" y="0"/>
                    <a:pt x="361" y="29"/>
                    <a:pt x="180" y="99"/>
                  </a:cubicBezTo>
                  <a:lnTo>
                    <a:pt x="168" y="99"/>
                  </a:lnTo>
                  <a:cubicBezTo>
                    <a:pt x="132" y="635"/>
                    <a:pt x="215" y="1182"/>
                    <a:pt x="406" y="1694"/>
                  </a:cubicBezTo>
                  <a:cubicBezTo>
                    <a:pt x="584" y="2195"/>
                    <a:pt x="1561" y="3766"/>
                    <a:pt x="1561" y="3766"/>
                  </a:cubicBezTo>
                  <a:cubicBezTo>
                    <a:pt x="1561" y="3766"/>
                    <a:pt x="739" y="4064"/>
                    <a:pt x="513" y="4278"/>
                  </a:cubicBezTo>
                  <a:cubicBezTo>
                    <a:pt x="275" y="4492"/>
                    <a:pt x="1" y="5159"/>
                    <a:pt x="144" y="5183"/>
                  </a:cubicBezTo>
                  <a:cubicBezTo>
                    <a:pt x="146" y="5183"/>
                    <a:pt x="149" y="5184"/>
                    <a:pt x="152" y="5184"/>
                  </a:cubicBezTo>
                  <a:cubicBezTo>
                    <a:pt x="295" y="5184"/>
                    <a:pt x="789" y="4622"/>
                    <a:pt x="906" y="4576"/>
                  </a:cubicBezTo>
                  <a:cubicBezTo>
                    <a:pt x="1025" y="4540"/>
                    <a:pt x="1692" y="4492"/>
                    <a:pt x="1692" y="4492"/>
                  </a:cubicBezTo>
                  <a:lnTo>
                    <a:pt x="1692" y="4492"/>
                  </a:lnTo>
                  <a:cubicBezTo>
                    <a:pt x="1692" y="4492"/>
                    <a:pt x="1561" y="4683"/>
                    <a:pt x="1454" y="4850"/>
                  </a:cubicBezTo>
                  <a:cubicBezTo>
                    <a:pt x="1394" y="4933"/>
                    <a:pt x="1346" y="5028"/>
                    <a:pt x="1323" y="5112"/>
                  </a:cubicBezTo>
                  <a:cubicBezTo>
                    <a:pt x="1323" y="5160"/>
                    <a:pt x="1351" y="5185"/>
                    <a:pt x="1390" y="5185"/>
                  </a:cubicBezTo>
                  <a:cubicBezTo>
                    <a:pt x="1447" y="5185"/>
                    <a:pt x="1528" y="5134"/>
                    <a:pt x="1584" y="5028"/>
                  </a:cubicBezTo>
                  <a:cubicBezTo>
                    <a:pt x="1668" y="4838"/>
                    <a:pt x="1954" y="4862"/>
                    <a:pt x="2049" y="4445"/>
                  </a:cubicBezTo>
                  <a:cubicBezTo>
                    <a:pt x="2096" y="4147"/>
                    <a:pt x="2085" y="3849"/>
                    <a:pt x="2001" y="3564"/>
                  </a:cubicBezTo>
                  <a:lnTo>
                    <a:pt x="1596" y="563"/>
                  </a:lnTo>
                  <a:cubicBezTo>
                    <a:pt x="1596" y="563"/>
                    <a:pt x="1311" y="0"/>
                    <a:pt x="669"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5"/>
            <p:cNvSpPr/>
            <p:nvPr/>
          </p:nvSpPr>
          <p:spPr>
            <a:xfrm>
              <a:off x="770981" y="2795743"/>
              <a:ext cx="74593" cy="88853"/>
            </a:xfrm>
            <a:custGeom>
              <a:avLst/>
              <a:gdLst/>
              <a:ahLst/>
              <a:cxnLst/>
              <a:rect l="l" t="t" r="r" b="b"/>
              <a:pathLst>
                <a:path w="680" h="810" fill="none" extrusionOk="0">
                  <a:moveTo>
                    <a:pt x="1" y="810"/>
                  </a:moveTo>
                  <a:cubicBezTo>
                    <a:pt x="1" y="810"/>
                    <a:pt x="334" y="119"/>
                    <a:pt x="680" y="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5"/>
            <p:cNvSpPr/>
            <p:nvPr/>
          </p:nvSpPr>
          <p:spPr>
            <a:xfrm>
              <a:off x="781512" y="2780056"/>
              <a:ext cx="57590" cy="61539"/>
            </a:xfrm>
            <a:custGeom>
              <a:avLst/>
              <a:gdLst/>
              <a:ahLst/>
              <a:cxnLst/>
              <a:rect l="l" t="t" r="r" b="b"/>
              <a:pathLst>
                <a:path w="525" h="561" fill="none" extrusionOk="0">
                  <a:moveTo>
                    <a:pt x="0" y="560"/>
                  </a:moveTo>
                  <a:cubicBezTo>
                    <a:pt x="143" y="346"/>
                    <a:pt x="322" y="155"/>
                    <a:pt x="524" y="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5"/>
            <p:cNvSpPr/>
            <p:nvPr/>
          </p:nvSpPr>
          <p:spPr>
            <a:xfrm>
              <a:off x="1439689" y="3817123"/>
              <a:ext cx="41903" cy="402361"/>
            </a:xfrm>
            <a:custGeom>
              <a:avLst/>
              <a:gdLst/>
              <a:ahLst/>
              <a:cxnLst/>
              <a:rect l="l" t="t" r="r" b="b"/>
              <a:pathLst>
                <a:path w="382" h="3668" extrusionOk="0">
                  <a:moveTo>
                    <a:pt x="1" y="0"/>
                  </a:moveTo>
                  <a:lnTo>
                    <a:pt x="1" y="3667"/>
                  </a:lnTo>
                  <a:lnTo>
                    <a:pt x="382" y="3667"/>
                  </a:lnTo>
                  <a:lnTo>
                    <a:pt x="382"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5"/>
            <p:cNvSpPr/>
            <p:nvPr/>
          </p:nvSpPr>
          <p:spPr>
            <a:xfrm>
              <a:off x="985218" y="4168370"/>
              <a:ext cx="941732" cy="310985"/>
            </a:xfrm>
            <a:custGeom>
              <a:avLst/>
              <a:gdLst/>
              <a:ahLst/>
              <a:cxnLst/>
              <a:rect l="l" t="t" r="r" b="b"/>
              <a:pathLst>
                <a:path w="8585" h="2835" extrusionOk="0">
                  <a:moveTo>
                    <a:pt x="3858" y="1"/>
                  </a:moveTo>
                  <a:lnTo>
                    <a:pt x="3858" y="620"/>
                  </a:lnTo>
                  <a:lnTo>
                    <a:pt x="1" y="2096"/>
                  </a:lnTo>
                  <a:lnTo>
                    <a:pt x="1" y="2834"/>
                  </a:lnTo>
                  <a:lnTo>
                    <a:pt x="262" y="2834"/>
                  </a:lnTo>
                  <a:lnTo>
                    <a:pt x="262" y="2275"/>
                  </a:lnTo>
                  <a:lnTo>
                    <a:pt x="4346" y="1418"/>
                  </a:lnTo>
                  <a:lnTo>
                    <a:pt x="8335" y="2275"/>
                  </a:lnTo>
                  <a:lnTo>
                    <a:pt x="8335" y="2834"/>
                  </a:lnTo>
                  <a:lnTo>
                    <a:pt x="8585" y="2834"/>
                  </a:lnTo>
                  <a:lnTo>
                    <a:pt x="8585" y="2096"/>
                  </a:lnTo>
                  <a:lnTo>
                    <a:pt x="4823" y="608"/>
                  </a:lnTo>
                  <a:lnTo>
                    <a:pt x="4823"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5"/>
            <p:cNvSpPr/>
            <p:nvPr/>
          </p:nvSpPr>
          <p:spPr>
            <a:xfrm>
              <a:off x="1356100" y="3817123"/>
              <a:ext cx="209079" cy="129330"/>
            </a:xfrm>
            <a:custGeom>
              <a:avLst/>
              <a:gdLst/>
              <a:ahLst/>
              <a:cxnLst/>
              <a:rect l="l" t="t" r="r" b="b"/>
              <a:pathLst>
                <a:path w="1906" h="1179" extrusionOk="0">
                  <a:moveTo>
                    <a:pt x="1" y="0"/>
                  </a:moveTo>
                  <a:lnTo>
                    <a:pt x="1" y="1179"/>
                  </a:lnTo>
                  <a:lnTo>
                    <a:pt x="1906" y="1179"/>
                  </a:lnTo>
                  <a:lnTo>
                    <a:pt x="1906"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5"/>
            <p:cNvSpPr/>
            <p:nvPr/>
          </p:nvSpPr>
          <p:spPr>
            <a:xfrm>
              <a:off x="895157" y="4437454"/>
              <a:ext cx="88853" cy="90169"/>
            </a:xfrm>
            <a:custGeom>
              <a:avLst/>
              <a:gdLst/>
              <a:ahLst/>
              <a:cxnLst/>
              <a:rect l="l" t="t" r="r" b="b"/>
              <a:pathLst>
                <a:path w="810" h="822" extrusionOk="0">
                  <a:moveTo>
                    <a:pt x="405" y="0"/>
                  </a:moveTo>
                  <a:cubicBezTo>
                    <a:pt x="179" y="0"/>
                    <a:pt x="0" y="179"/>
                    <a:pt x="0" y="405"/>
                  </a:cubicBezTo>
                  <a:cubicBezTo>
                    <a:pt x="0" y="632"/>
                    <a:pt x="179" y="822"/>
                    <a:pt x="405" y="822"/>
                  </a:cubicBezTo>
                  <a:cubicBezTo>
                    <a:pt x="631" y="822"/>
                    <a:pt x="810" y="632"/>
                    <a:pt x="810" y="405"/>
                  </a:cubicBezTo>
                  <a:cubicBezTo>
                    <a:pt x="810" y="179"/>
                    <a:pt x="631" y="0"/>
                    <a:pt x="405"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5"/>
            <p:cNvSpPr/>
            <p:nvPr/>
          </p:nvSpPr>
          <p:spPr>
            <a:xfrm>
              <a:off x="919948" y="4463562"/>
              <a:ext cx="39271" cy="37954"/>
            </a:xfrm>
            <a:custGeom>
              <a:avLst/>
              <a:gdLst/>
              <a:ahLst/>
              <a:cxnLst/>
              <a:rect l="l" t="t" r="r" b="b"/>
              <a:pathLst>
                <a:path w="358" h="346" extrusionOk="0">
                  <a:moveTo>
                    <a:pt x="179" y="1"/>
                  </a:moveTo>
                  <a:cubicBezTo>
                    <a:pt x="84" y="1"/>
                    <a:pt x="0" y="72"/>
                    <a:pt x="0" y="167"/>
                  </a:cubicBezTo>
                  <a:cubicBezTo>
                    <a:pt x="0" y="263"/>
                    <a:pt x="84" y="346"/>
                    <a:pt x="179" y="346"/>
                  </a:cubicBezTo>
                  <a:cubicBezTo>
                    <a:pt x="274" y="346"/>
                    <a:pt x="357" y="263"/>
                    <a:pt x="357" y="167"/>
                  </a:cubicBezTo>
                  <a:cubicBezTo>
                    <a:pt x="357" y="72"/>
                    <a:pt x="274" y="1"/>
                    <a:pt x="179"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5"/>
            <p:cNvSpPr/>
            <p:nvPr/>
          </p:nvSpPr>
          <p:spPr>
            <a:xfrm>
              <a:off x="1930798" y="4437454"/>
              <a:ext cx="90279" cy="90169"/>
            </a:xfrm>
            <a:custGeom>
              <a:avLst/>
              <a:gdLst/>
              <a:ahLst/>
              <a:cxnLst/>
              <a:rect l="l" t="t" r="r" b="b"/>
              <a:pathLst>
                <a:path w="823" h="822" extrusionOk="0">
                  <a:moveTo>
                    <a:pt x="405" y="0"/>
                  </a:moveTo>
                  <a:cubicBezTo>
                    <a:pt x="179" y="0"/>
                    <a:pt x="1" y="179"/>
                    <a:pt x="1" y="405"/>
                  </a:cubicBezTo>
                  <a:cubicBezTo>
                    <a:pt x="1" y="632"/>
                    <a:pt x="179" y="822"/>
                    <a:pt x="405" y="822"/>
                  </a:cubicBezTo>
                  <a:cubicBezTo>
                    <a:pt x="632" y="822"/>
                    <a:pt x="822" y="632"/>
                    <a:pt x="822" y="405"/>
                  </a:cubicBezTo>
                  <a:cubicBezTo>
                    <a:pt x="822" y="179"/>
                    <a:pt x="632" y="0"/>
                    <a:pt x="405"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5"/>
            <p:cNvSpPr/>
            <p:nvPr/>
          </p:nvSpPr>
          <p:spPr>
            <a:xfrm>
              <a:off x="1956906" y="4463562"/>
              <a:ext cx="38064" cy="37954"/>
            </a:xfrm>
            <a:custGeom>
              <a:avLst/>
              <a:gdLst/>
              <a:ahLst/>
              <a:cxnLst/>
              <a:rect l="l" t="t" r="r" b="b"/>
              <a:pathLst>
                <a:path w="347" h="346" extrusionOk="0">
                  <a:moveTo>
                    <a:pt x="167" y="1"/>
                  </a:moveTo>
                  <a:cubicBezTo>
                    <a:pt x="72" y="1"/>
                    <a:pt x="1" y="72"/>
                    <a:pt x="1" y="167"/>
                  </a:cubicBezTo>
                  <a:cubicBezTo>
                    <a:pt x="1" y="263"/>
                    <a:pt x="72" y="346"/>
                    <a:pt x="167" y="346"/>
                  </a:cubicBezTo>
                  <a:cubicBezTo>
                    <a:pt x="275" y="346"/>
                    <a:pt x="346" y="263"/>
                    <a:pt x="346" y="167"/>
                  </a:cubicBezTo>
                  <a:cubicBezTo>
                    <a:pt x="346" y="72"/>
                    <a:pt x="275" y="1"/>
                    <a:pt x="167"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5"/>
            <p:cNvSpPr/>
            <p:nvPr/>
          </p:nvSpPr>
          <p:spPr>
            <a:xfrm>
              <a:off x="1426635" y="4248119"/>
              <a:ext cx="71960" cy="240342"/>
            </a:xfrm>
            <a:custGeom>
              <a:avLst/>
              <a:gdLst/>
              <a:ahLst/>
              <a:cxnLst/>
              <a:rect l="l" t="t" r="r" b="b"/>
              <a:pathLst>
                <a:path w="656" h="2191" extrusionOk="0">
                  <a:moveTo>
                    <a:pt x="1" y="0"/>
                  </a:moveTo>
                  <a:lnTo>
                    <a:pt x="168" y="2191"/>
                  </a:lnTo>
                  <a:lnTo>
                    <a:pt x="489" y="2191"/>
                  </a:lnTo>
                  <a:lnTo>
                    <a:pt x="656"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5"/>
            <p:cNvSpPr/>
            <p:nvPr/>
          </p:nvSpPr>
          <p:spPr>
            <a:xfrm>
              <a:off x="1443638" y="4437454"/>
              <a:ext cx="35431" cy="99384"/>
            </a:xfrm>
            <a:custGeom>
              <a:avLst/>
              <a:gdLst/>
              <a:ahLst/>
              <a:cxnLst/>
              <a:rect l="l" t="t" r="r" b="b"/>
              <a:pathLst>
                <a:path w="323" h="906" extrusionOk="0">
                  <a:moveTo>
                    <a:pt x="1" y="0"/>
                  </a:moveTo>
                  <a:lnTo>
                    <a:pt x="1" y="905"/>
                  </a:lnTo>
                  <a:lnTo>
                    <a:pt x="322" y="905"/>
                  </a:lnTo>
                  <a:lnTo>
                    <a:pt x="322"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5"/>
            <p:cNvSpPr/>
            <p:nvPr/>
          </p:nvSpPr>
          <p:spPr>
            <a:xfrm>
              <a:off x="1518999" y="3081501"/>
              <a:ext cx="620874" cy="148417"/>
            </a:xfrm>
            <a:custGeom>
              <a:avLst/>
              <a:gdLst/>
              <a:ahLst/>
              <a:cxnLst/>
              <a:rect l="l" t="t" r="r" b="b"/>
              <a:pathLst>
                <a:path w="5660" h="1353" extrusionOk="0">
                  <a:moveTo>
                    <a:pt x="3532" y="0"/>
                  </a:moveTo>
                  <a:cubicBezTo>
                    <a:pt x="3518" y="0"/>
                    <a:pt x="3505" y="1"/>
                    <a:pt x="3493" y="3"/>
                  </a:cubicBezTo>
                  <a:cubicBezTo>
                    <a:pt x="3255" y="50"/>
                    <a:pt x="683" y="455"/>
                    <a:pt x="683" y="455"/>
                  </a:cubicBezTo>
                  <a:cubicBezTo>
                    <a:pt x="683" y="455"/>
                    <a:pt x="40" y="634"/>
                    <a:pt x="16" y="1015"/>
                  </a:cubicBezTo>
                  <a:cubicBezTo>
                    <a:pt x="1" y="1268"/>
                    <a:pt x="232" y="1353"/>
                    <a:pt x="494" y="1353"/>
                  </a:cubicBezTo>
                  <a:cubicBezTo>
                    <a:pt x="639" y="1353"/>
                    <a:pt x="794" y="1327"/>
                    <a:pt x="921" y="1289"/>
                  </a:cubicBezTo>
                  <a:cubicBezTo>
                    <a:pt x="1290" y="1170"/>
                    <a:pt x="3517" y="336"/>
                    <a:pt x="3517" y="336"/>
                  </a:cubicBezTo>
                  <a:cubicBezTo>
                    <a:pt x="3517" y="336"/>
                    <a:pt x="3671" y="622"/>
                    <a:pt x="3778" y="777"/>
                  </a:cubicBezTo>
                  <a:cubicBezTo>
                    <a:pt x="3933" y="991"/>
                    <a:pt x="4136" y="1158"/>
                    <a:pt x="4386" y="1265"/>
                  </a:cubicBezTo>
                  <a:cubicBezTo>
                    <a:pt x="4501" y="1313"/>
                    <a:pt x="4576" y="1332"/>
                    <a:pt x="4617" y="1332"/>
                  </a:cubicBezTo>
                  <a:cubicBezTo>
                    <a:pt x="4679" y="1332"/>
                    <a:pt x="4669" y="1291"/>
                    <a:pt x="4612" y="1241"/>
                  </a:cubicBezTo>
                  <a:cubicBezTo>
                    <a:pt x="4493" y="1122"/>
                    <a:pt x="4386" y="991"/>
                    <a:pt x="4279" y="860"/>
                  </a:cubicBezTo>
                  <a:lnTo>
                    <a:pt x="4279" y="860"/>
                  </a:lnTo>
                  <a:cubicBezTo>
                    <a:pt x="4279" y="860"/>
                    <a:pt x="4481" y="943"/>
                    <a:pt x="4743" y="1039"/>
                  </a:cubicBezTo>
                  <a:cubicBezTo>
                    <a:pt x="4989" y="1135"/>
                    <a:pt x="5342" y="1270"/>
                    <a:pt x="5497" y="1270"/>
                  </a:cubicBezTo>
                  <a:cubicBezTo>
                    <a:pt x="5514" y="1270"/>
                    <a:pt x="5529" y="1268"/>
                    <a:pt x="5541" y="1265"/>
                  </a:cubicBezTo>
                  <a:cubicBezTo>
                    <a:pt x="5660" y="1217"/>
                    <a:pt x="4648" y="610"/>
                    <a:pt x="4421" y="455"/>
                  </a:cubicBezTo>
                  <a:cubicBezTo>
                    <a:pt x="4218" y="297"/>
                    <a:pt x="3780" y="0"/>
                    <a:pt x="3532"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5"/>
            <p:cNvSpPr/>
            <p:nvPr/>
          </p:nvSpPr>
          <p:spPr>
            <a:xfrm>
              <a:off x="1724460" y="3081501"/>
              <a:ext cx="415415" cy="146114"/>
            </a:xfrm>
            <a:custGeom>
              <a:avLst/>
              <a:gdLst/>
              <a:ahLst/>
              <a:cxnLst/>
              <a:rect l="l" t="t" r="r" b="b"/>
              <a:pathLst>
                <a:path w="3787" h="1332" extrusionOk="0">
                  <a:moveTo>
                    <a:pt x="1659" y="0"/>
                  </a:moveTo>
                  <a:cubicBezTo>
                    <a:pt x="1645" y="0"/>
                    <a:pt x="1632" y="1"/>
                    <a:pt x="1620" y="3"/>
                  </a:cubicBezTo>
                  <a:cubicBezTo>
                    <a:pt x="1489" y="27"/>
                    <a:pt x="715" y="158"/>
                    <a:pt x="0" y="265"/>
                  </a:cubicBezTo>
                  <a:lnTo>
                    <a:pt x="96" y="908"/>
                  </a:lnTo>
                  <a:cubicBezTo>
                    <a:pt x="822" y="634"/>
                    <a:pt x="1644" y="324"/>
                    <a:pt x="1644" y="324"/>
                  </a:cubicBezTo>
                  <a:cubicBezTo>
                    <a:pt x="1644" y="324"/>
                    <a:pt x="1798" y="610"/>
                    <a:pt x="1905" y="777"/>
                  </a:cubicBezTo>
                  <a:cubicBezTo>
                    <a:pt x="2060" y="991"/>
                    <a:pt x="2263" y="1158"/>
                    <a:pt x="2513" y="1265"/>
                  </a:cubicBezTo>
                  <a:cubicBezTo>
                    <a:pt x="2628" y="1313"/>
                    <a:pt x="2703" y="1332"/>
                    <a:pt x="2744" y="1332"/>
                  </a:cubicBezTo>
                  <a:cubicBezTo>
                    <a:pt x="2806" y="1332"/>
                    <a:pt x="2796" y="1291"/>
                    <a:pt x="2739" y="1241"/>
                  </a:cubicBezTo>
                  <a:cubicBezTo>
                    <a:pt x="2620" y="1122"/>
                    <a:pt x="2513" y="991"/>
                    <a:pt x="2406" y="860"/>
                  </a:cubicBezTo>
                  <a:lnTo>
                    <a:pt x="2406" y="860"/>
                  </a:lnTo>
                  <a:cubicBezTo>
                    <a:pt x="2406" y="860"/>
                    <a:pt x="2608" y="943"/>
                    <a:pt x="2870" y="1039"/>
                  </a:cubicBezTo>
                  <a:cubicBezTo>
                    <a:pt x="3118" y="1125"/>
                    <a:pt x="3464" y="1270"/>
                    <a:pt x="3624" y="1270"/>
                  </a:cubicBezTo>
                  <a:cubicBezTo>
                    <a:pt x="3641" y="1270"/>
                    <a:pt x="3655" y="1268"/>
                    <a:pt x="3668" y="1265"/>
                  </a:cubicBezTo>
                  <a:cubicBezTo>
                    <a:pt x="3787" y="1217"/>
                    <a:pt x="2775" y="610"/>
                    <a:pt x="2548" y="455"/>
                  </a:cubicBezTo>
                  <a:cubicBezTo>
                    <a:pt x="2345" y="297"/>
                    <a:pt x="1907" y="0"/>
                    <a:pt x="1659"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5"/>
            <p:cNvSpPr/>
            <p:nvPr/>
          </p:nvSpPr>
          <p:spPr>
            <a:xfrm>
              <a:off x="2019652" y="3156204"/>
              <a:ext cx="107172" cy="64062"/>
            </a:xfrm>
            <a:custGeom>
              <a:avLst/>
              <a:gdLst/>
              <a:ahLst/>
              <a:cxnLst/>
              <a:rect l="l" t="t" r="r" b="b"/>
              <a:pathLst>
                <a:path w="977" h="584" fill="none" extrusionOk="0">
                  <a:moveTo>
                    <a:pt x="0" y="0"/>
                  </a:moveTo>
                  <a:lnTo>
                    <a:pt x="977" y="584"/>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5"/>
            <p:cNvSpPr/>
            <p:nvPr/>
          </p:nvSpPr>
          <p:spPr>
            <a:xfrm>
              <a:off x="1314306" y="2252857"/>
              <a:ext cx="561748" cy="586210"/>
            </a:xfrm>
            <a:custGeom>
              <a:avLst/>
              <a:gdLst/>
              <a:ahLst/>
              <a:cxnLst/>
              <a:rect l="l" t="t" r="r" b="b"/>
              <a:pathLst>
                <a:path w="5121" h="5344" extrusionOk="0">
                  <a:moveTo>
                    <a:pt x="2764" y="0"/>
                  </a:moveTo>
                  <a:cubicBezTo>
                    <a:pt x="2642" y="0"/>
                    <a:pt x="2530" y="10"/>
                    <a:pt x="2430" y="32"/>
                  </a:cubicBezTo>
                  <a:cubicBezTo>
                    <a:pt x="1620" y="211"/>
                    <a:pt x="1358" y="1044"/>
                    <a:pt x="1132" y="1651"/>
                  </a:cubicBezTo>
                  <a:cubicBezTo>
                    <a:pt x="918" y="2259"/>
                    <a:pt x="1" y="4866"/>
                    <a:pt x="1" y="4866"/>
                  </a:cubicBezTo>
                  <a:cubicBezTo>
                    <a:pt x="1" y="4866"/>
                    <a:pt x="425" y="5343"/>
                    <a:pt x="1031" y="5343"/>
                  </a:cubicBezTo>
                  <a:cubicBezTo>
                    <a:pt x="1185" y="5343"/>
                    <a:pt x="1351" y="5312"/>
                    <a:pt x="1525" y="5235"/>
                  </a:cubicBezTo>
                  <a:cubicBezTo>
                    <a:pt x="2370" y="4842"/>
                    <a:pt x="3144" y="2771"/>
                    <a:pt x="3525" y="2342"/>
                  </a:cubicBezTo>
                  <a:cubicBezTo>
                    <a:pt x="3906" y="1913"/>
                    <a:pt x="4561" y="1639"/>
                    <a:pt x="4561" y="1639"/>
                  </a:cubicBezTo>
                  <a:lnTo>
                    <a:pt x="4549" y="1639"/>
                  </a:lnTo>
                  <a:cubicBezTo>
                    <a:pt x="4549" y="1639"/>
                    <a:pt x="5121" y="1270"/>
                    <a:pt x="5025" y="866"/>
                  </a:cubicBezTo>
                  <a:cubicBezTo>
                    <a:pt x="4931" y="511"/>
                    <a:pt x="3629" y="0"/>
                    <a:pt x="2764"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5"/>
            <p:cNvSpPr/>
            <p:nvPr/>
          </p:nvSpPr>
          <p:spPr>
            <a:xfrm>
              <a:off x="1750568" y="2288947"/>
              <a:ext cx="62855" cy="92912"/>
            </a:xfrm>
            <a:custGeom>
              <a:avLst/>
              <a:gdLst/>
              <a:ahLst/>
              <a:cxnLst/>
              <a:rect l="l" t="t" r="r" b="b"/>
              <a:pathLst>
                <a:path w="573" h="847" fill="none" extrusionOk="0">
                  <a:moveTo>
                    <a:pt x="1" y="1"/>
                  </a:moveTo>
                  <a:cubicBezTo>
                    <a:pt x="1" y="1"/>
                    <a:pt x="358" y="251"/>
                    <a:pt x="465" y="477"/>
                  </a:cubicBezTo>
                  <a:cubicBezTo>
                    <a:pt x="572" y="715"/>
                    <a:pt x="441" y="846"/>
                    <a:pt x="441" y="846"/>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5"/>
            <p:cNvSpPr/>
            <p:nvPr/>
          </p:nvSpPr>
          <p:spPr>
            <a:xfrm>
              <a:off x="1424112" y="2313738"/>
              <a:ext cx="356618" cy="230030"/>
            </a:xfrm>
            <a:custGeom>
              <a:avLst/>
              <a:gdLst/>
              <a:ahLst/>
              <a:cxnLst/>
              <a:rect l="l" t="t" r="r" b="b"/>
              <a:pathLst>
                <a:path w="3251" h="2097" fill="none" extrusionOk="0">
                  <a:moveTo>
                    <a:pt x="3250" y="1"/>
                  </a:moveTo>
                  <a:cubicBezTo>
                    <a:pt x="2810" y="453"/>
                    <a:pt x="2298" y="822"/>
                    <a:pt x="1738" y="1084"/>
                  </a:cubicBezTo>
                  <a:cubicBezTo>
                    <a:pt x="869" y="1465"/>
                    <a:pt x="274" y="1787"/>
                    <a:pt x="0" y="2096"/>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5"/>
            <p:cNvSpPr/>
            <p:nvPr/>
          </p:nvSpPr>
          <p:spPr>
            <a:xfrm>
              <a:off x="1379685" y="2602458"/>
              <a:ext cx="13163" cy="35322"/>
            </a:xfrm>
            <a:custGeom>
              <a:avLst/>
              <a:gdLst/>
              <a:ahLst/>
              <a:cxnLst/>
              <a:rect l="l" t="t" r="r" b="b"/>
              <a:pathLst>
                <a:path w="120" h="322" fill="none" extrusionOk="0">
                  <a:moveTo>
                    <a:pt x="119" y="0"/>
                  </a:moveTo>
                  <a:cubicBezTo>
                    <a:pt x="84" y="107"/>
                    <a:pt x="36" y="215"/>
                    <a:pt x="0" y="322"/>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5"/>
            <p:cNvSpPr/>
            <p:nvPr/>
          </p:nvSpPr>
          <p:spPr>
            <a:xfrm>
              <a:off x="1407109" y="2324269"/>
              <a:ext cx="257344" cy="252189"/>
            </a:xfrm>
            <a:custGeom>
              <a:avLst/>
              <a:gdLst/>
              <a:ahLst/>
              <a:cxnLst/>
              <a:rect l="l" t="t" r="r" b="b"/>
              <a:pathLst>
                <a:path w="2346" h="2299" fill="none" extrusionOk="0">
                  <a:moveTo>
                    <a:pt x="2346" y="0"/>
                  </a:moveTo>
                  <a:cubicBezTo>
                    <a:pt x="2155" y="179"/>
                    <a:pt x="1953" y="345"/>
                    <a:pt x="1750" y="500"/>
                  </a:cubicBezTo>
                  <a:cubicBezTo>
                    <a:pt x="1155" y="929"/>
                    <a:pt x="429" y="1512"/>
                    <a:pt x="0" y="2298"/>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5"/>
            <p:cNvSpPr/>
            <p:nvPr/>
          </p:nvSpPr>
          <p:spPr>
            <a:xfrm>
              <a:off x="1687931" y="2281158"/>
              <a:ext cx="13163" cy="17112"/>
            </a:xfrm>
            <a:custGeom>
              <a:avLst/>
              <a:gdLst/>
              <a:ahLst/>
              <a:cxnLst/>
              <a:rect l="l" t="t" r="r" b="b"/>
              <a:pathLst>
                <a:path w="120" h="156" fill="none" extrusionOk="0">
                  <a:moveTo>
                    <a:pt x="119" y="0"/>
                  </a:moveTo>
                  <a:cubicBezTo>
                    <a:pt x="83" y="60"/>
                    <a:pt x="48" y="107"/>
                    <a:pt x="0" y="155"/>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5"/>
            <p:cNvSpPr/>
            <p:nvPr/>
          </p:nvSpPr>
          <p:spPr>
            <a:xfrm>
              <a:off x="1211192" y="2663120"/>
              <a:ext cx="461158" cy="570195"/>
            </a:xfrm>
            <a:custGeom>
              <a:avLst/>
              <a:gdLst/>
              <a:ahLst/>
              <a:cxnLst/>
              <a:rect l="l" t="t" r="r" b="b"/>
              <a:pathLst>
                <a:path w="4204" h="5198" extrusionOk="0">
                  <a:moveTo>
                    <a:pt x="2559" y="0"/>
                  </a:moveTo>
                  <a:cubicBezTo>
                    <a:pt x="2504" y="0"/>
                    <a:pt x="2446" y="6"/>
                    <a:pt x="2382" y="19"/>
                  </a:cubicBezTo>
                  <a:cubicBezTo>
                    <a:pt x="2382" y="19"/>
                    <a:pt x="929" y="650"/>
                    <a:pt x="500" y="864"/>
                  </a:cubicBezTo>
                  <a:cubicBezTo>
                    <a:pt x="72" y="1090"/>
                    <a:pt x="0" y="1531"/>
                    <a:pt x="0" y="1924"/>
                  </a:cubicBezTo>
                  <a:cubicBezTo>
                    <a:pt x="0" y="2305"/>
                    <a:pt x="536" y="5198"/>
                    <a:pt x="536" y="5198"/>
                  </a:cubicBezTo>
                  <a:lnTo>
                    <a:pt x="2929" y="5198"/>
                  </a:lnTo>
                  <a:cubicBezTo>
                    <a:pt x="2929" y="5198"/>
                    <a:pt x="3346" y="4353"/>
                    <a:pt x="3656" y="4067"/>
                  </a:cubicBezTo>
                  <a:cubicBezTo>
                    <a:pt x="3965" y="3781"/>
                    <a:pt x="4203" y="3222"/>
                    <a:pt x="4084" y="2829"/>
                  </a:cubicBezTo>
                  <a:cubicBezTo>
                    <a:pt x="3953" y="2448"/>
                    <a:pt x="3834" y="2245"/>
                    <a:pt x="3834" y="1864"/>
                  </a:cubicBezTo>
                  <a:cubicBezTo>
                    <a:pt x="3834" y="1471"/>
                    <a:pt x="3751" y="995"/>
                    <a:pt x="3453" y="685"/>
                  </a:cubicBezTo>
                  <a:cubicBezTo>
                    <a:pt x="3176" y="419"/>
                    <a:pt x="3023" y="0"/>
                    <a:pt x="2559"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5"/>
            <p:cNvSpPr/>
            <p:nvPr/>
          </p:nvSpPr>
          <p:spPr>
            <a:xfrm>
              <a:off x="1963488" y="3521931"/>
              <a:ext cx="505584" cy="1025319"/>
            </a:xfrm>
            <a:custGeom>
              <a:avLst/>
              <a:gdLst/>
              <a:ahLst/>
              <a:cxnLst/>
              <a:rect l="l" t="t" r="r" b="b"/>
              <a:pathLst>
                <a:path w="4609" h="9347" extrusionOk="0">
                  <a:moveTo>
                    <a:pt x="36" y="0"/>
                  </a:moveTo>
                  <a:lnTo>
                    <a:pt x="0" y="1072"/>
                  </a:lnTo>
                  <a:cubicBezTo>
                    <a:pt x="0" y="1072"/>
                    <a:pt x="4" y="1071"/>
                    <a:pt x="10" y="1071"/>
                  </a:cubicBezTo>
                  <a:cubicBezTo>
                    <a:pt x="54" y="1071"/>
                    <a:pt x="234" y="1098"/>
                    <a:pt x="441" y="1512"/>
                  </a:cubicBezTo>
                  <a:cubicBezTo>
                    <a:pt x="584" y="1798"/>
                    <a:pt x="393" y="2417"/>
                    <a:pt x="548" y="3191"/>
                  </a:cubicBezTo>
                  <a:cubicBezTo>
                    <a:pt x="596" y="3453"/>
                    <a:pt x="810" y="3786"/>
                    <a:pt x="917" y="4036"/>
                  </a:cubicBezTo>
                  <a:cubicBezTo>
                    <a:pt x="1120" y="4548"/>
                    <a:pt x="1501" y="5358"/>
                    <a:pt x="1739" y="5858"/>
                  </a:cubicBezTo>
                  <a:cubicBezTo>
                    <a:pt x="2060" y="6572"/>
                    <a:pt x="2310" y="7489"/>
                    <a:pt x="2263" y="7561"/>
                  </a:cubicBezTo>
                  <a:cubicBezTo>
                    <a:pt x="2191" y="7715"/>
                    <a:pt x="2132" y="7882"/>
                    <a:pt x="2108" y="8061"/>
                  </a:cubicBezTo>
                  <a:cubicBezTo>
                    <a:pt x="2108" y="8192"/>
                    <a:pt x="2203" y="9251"/>
                    <a:pt x="2203" y="9251"/>
                  </a:cubicBezTo>
                  <a:lnTo>
                    <a:pt x="2358" y="9251"/>
                  </a:lnTo>
                  <a:lnTo>
                    <a:pt x="2465" y="8620"/>
                  </a:lnTo>
                  <a:cubicBezTo>
                    <a:pt x="2465" y="8620"/>
                    <a:pt x="2810" y="8644"/>
                    <a:pt x="2917" y="8751"/>
                  </a:cubicBezTo>
                  <a:cubicBezTo>
                    <a:pt x="3036" y="8858"/>
                    <a:pt x="3167" y="9085"/>
                    <a:pt x="3358" y="9192"/>
                  </a:cubicBezTo>
                  <a:cubicBezTo>
                    <a:pt x="3560" y="9299"/>
                    <a:pt x="4453" y="9347"/>
                    <a:pt x="4453" y="9347"/>
                  </a:cubicBezTo>
                  <a:cubicBezTo>
                    <a:pt x="4453" y="9347"/>
                    <a:pt x="4608" y="9263"/>
                    <a:pt x="4406" y="9085"/>
                  </a:cubicBezTo>
                  <a:cubicBezTo>
                    <a:pt x="4215" y="8918"/>
                    <a:pt x="3906" y="8692"/>
                    <a:pt x="3739" y="8442"/>
                  </a:cubicBezTo>
                  <a:cubicBezTo>
                    <a:pt x="3560" y="8192"/>
                    <a:pt x="3060" y="7573"/>
                    <a:pt x="3060" y="7573"/>
                  </a:cubicBezTo>
                  <a:cubicBezTo>
                    <a:pt x="3060" y="7573"/>
                    <a:pt x="1917" y="1346"/>
                    <a:pt x="1834" y="1072"/>
                  </a:cubicBezTo>
                  <a:cubicBezTo>
                    <a:pt x="1751" y="810"/>
                    <a:pt x="1465" y="215"/>
                    <a:pt x="1203" y="155"/>
                  </a:cubicBezTo>
                  <a:cubicBezTo>
                    <a:pt x="941" y="84"/>
                    <a:pt x="36" y="0"/>
                    <a:pt x="36"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5"/>
            <p:cNvSpPr/>
            <p:nvPr/>
          </p:nvSpPr>
          <p:spPr>
            <a:xfrm>
              <a:off x="2194618" y="4374708"/>
              <a:ext cx="274457" cy="172550"/>
            </a:xfrm>
            <a:custGeom>
              <a:avLst/>
              <a:gdLst/>
              <a:ahLst/>
              <a:cxnLst/>
              <a:rect l="l" t="t" r="r" b="b"/>
              <a:pathLst>
                <a:path w="2502" h="1573" extrusionOk="0">
                  <a:moveTo>
                    <a:pt x="72" y="1"/>
                  </a:moveTo>
                  <a:cubicBezTo>
                    <a:pt x="36" y="96"/>
                    <a:pt x="13" y="191"/>
                    <a:pt x="1" y="287"/>
                  </a:cubicBezTo>
                  <a:cubicBezTo>
                    <a:pt x="1" y="418"/>
                    <a:pt x="96" y="1477"/>
                    <a:pt x="96" y="1477"/>
                  </a:cubicBezTo>
                  <a:lnTo>
                    <a:pt x="251" y="1477"/>
                  </a:lnTo>
                  <a:lnTo>
                    <a:pt x="358" y="846"/>
                  </a:lnTo>
                  <a:cubicBezTo>
                    <a:pt x="358" y="846"/>
                    <a:pt x="703" y="870"/>
                    <a:pt x="810" y="977"/>
                  </a:cubicBezTo>
                  <a:cubicBezTo>
                    <a:pt x="929" y="1084"/>
                    <a:pt x="1060" y="1311"/>
                    <a:pt x="1251" y="1418"/>
                  </a:cubicBezTo>
                  <a:cubicBezTo>
                    <a:pt x="1453" y="1525"/>
                    <a:pt x="2346" y="1573"/>
                    <a:pt x="2346" y="1573"/>
                  </a:cubicBezTo>
                  <a:cubicBezTo>
                    <a:pt x="2346" y="1573"/>
                    <a:pt x="2501" y="1489"/>
                    <a:pt x="2299" y="1311"/>
                  </a:cubicBezTo>
                  <a:cubicBezTo>
                    <a:pt x="2203" y="1227"/>
                    <a:pt x="2049" y="1108"/>
                    <a:pt x="1918" y="989"/>
                  </a:cubicBezTo>
                  <a:cubicBezTo>
                    <a:pt x="1847" y="1012"/>
                    <a:pt x="1776" y="1022"/>
                    <a:pt x="1705" y="1022"/>
                  </a:cubicBezTo>
                  <a:cubicBezTo>
                    <a:pt x="1254" y="1022"/>
                    <a:pt x="826" y="607"/>
                    <a:pt x="620" y="370"/>
                  </a:cubicBezTo>
                  <a:cubicBezTo>
                    <a:pt x="465" y="203"/>
                    <a:pt x="275" y="72"/>
                    <a:pt x="72"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5"/>
            <p:cNvSpPr/>
            <p:nvPr/>
          </p:nvSpPr>
          <p:spPr>
            <a:xfrm>
              <a:off x="1764938" y="3491874"/>
              <a:ext cx="435050" cy="1049233"/>
            </a:xfrm>
            <a:custGeom>
              <a:avLst/>
              <a:gdLst/>
              <a:ahLst/>
              <a:cxnLst/>
              <a:rect l="l" t="t" r="r" b="b"/>
              <a:pathLst>
                <a:path w="3966" h="9565" extrusionOk="0">
                  <a:moveTo>
                    <a:pt x="3013" y="0"/>
                  </a:moveTo>
                  <a:lnTo>
                    <a:pt x="2156" y="1131"/>
                  </a:lnTo>
                  <a:cubicBezTo>
                    <a:pt x="1989" y="1512"/>
                    <a:pt x="1882" y="1917"/>
                    <a:pt x="1810" y="2322"/>
                  </a:cubicBezTo>
                  <a:cubicBezTo>
                    <a:pt x="1703" y="2953"/>
                    <a:pt x="1048" y="6108"/>
                    <a:pt x="870" y="6727"/>
                  </a:cubicBezTo>
                  <a:cubicBezTo>
                    <a:pt x="691" y="7347"/>
                    <a:pt x="501" y="7585"/>
                    <a:pt x="298" y="7811"/>
                  </a:cubicBezTo>
                  <a:cubicBezTo>
                    <a:pt x="167" y="7989"/>
                    <a:pt x="60" y="8180"/>
                    <a:pt x="1" y="8394"/>
                  </a:cubicBezTo>
                  <a:lnTo>
                    <a:pt x="72" y="9513"/>
                  </a:lnTo>
                  <a:lnTo>
                    <a:pt x="286" y="9513"/>
                  </a:lnTo>
                  <a:lnTo>
                    <a:pt x="286" y="8775"/>
                  </a:lnTo>
                  <a:lnTo>
                    <a:pt x="393" y="8823"/>
                  </a:lnTo>
                  <a:cubicBezTo>
                    <a:pt x="489" y="8859"/>
                    <a:pt x="1048" y="9525"/>
                    <a:pt x="1144" y="9537"/>
                  </a:cubicBezTo>
                  <a:cubicBezTo>
                    <a:pt x="1358" y="9555"/>
                    <a:pt x="1569" y="9564"/>
                    <a:pt x="1781" y="9564"/>
                  </a:cubicBezTo>
                  <a:cubicBezTo>
                    <a:pt x="1992" y="9564"/>
                    <a:pt x="2203" y="9555"/>
                    <a:pt x="2418" y="9537"/>
                  </a:cubicBezTo>
                  <a:cubicBezTo>
                    <a:pt x="2477" y="9513"/>
                    <a:pt x="2072" y="9311"/>
                    <a:pt x="1917" y="9192"/>
                  </a:cubicBezTo>
                  <a:cubicBezTo>
                    <a:pt x="1763" y="9061"/>
                    <a:pt x="1263" y="8263"/>
                    <a:pt x="1203" y="8025"/>
                  </a:cubicBezTo>
                  <a:cubicBezTo>
                    <a:pt x="1144" y="7775"/>
                    <a:pt x="1346" y="6977"/>
                    <a:pt x="1882" y="5965"/>
                  </a:cubicBezTo>
                  <a:cubicBezTo>
                    <a:pt x="2418" y="4965"/>
                    <a:pt x="3846" y="679"/>
                    <a:pt x="3906" y="477"/>
                  </a:cubicBezTo>
                  <a:cubicBezTo>
                    <a:pt x="3965" y="274"/>
                    <a:pt x="3013" y="12"/>
                    <a:pt x="3013" y="12"/>
                  </a:cubicBezTo>
                  <a:lnTo>
                    <a:pt x="3013"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5"/>
            <p:cNvSpPr/>
            <p:nvPr/>
          </p:nvSpPr>
          <p:spPr>
            <a:xfrm>
              <a:off x="1763621" y="4362971"/>
              <a:ext cx="273141" cy="178145"/>
            </a:xfrm>
            <a:custGeom>
              <a:avLst/>
              <a:gdLst/>
              <a:ahLst/>
              <a:cxnLst/>
              <a:rect l="l" t="t" r="r" b="b"/>
              <a:pathLst>
                <a:path w="2490" h="1624" extrusionOk="0">
                  <a:moveTo>
                    <a:pt x="215" y="1"/>
                  </a:moveTo>
                  <a:cubicBezTo>
                    <a:pt x="120" y="144"/>
                    <a:pt x="48" y="298"/>
                    <a:pt x="1" y="453"/>
                  </a:cubicBezTo>
                  <a:lnTo>
                    <a:pt x="84" y="1584"/>
                  </a:lnTo>
                  <a:lnTo>
                    <a:pt x="298" y="1584"/>
                  </a:lnTo>
                  <a:lnTo>
                    <a:pt x="298" y="846"/>
                  </a:lnTo>
                  <a:lnTo>
                    <a:pt x="405" y="882"/>
                  </a:lnTo>
                  <a:cubicBezTo>
                    <a:pt x="513" y="918"/>
                    <a:pt x="1060" y="1584"/>
                    <a:pt x="1156" y="1596"/>
                  </a:cubicBezTo>
                  <a:cubicBezTo>
                    <a:pt x="1370" y="1614"/>
                    <a:pt x="1584" y="1623"/>
                    <a:pt x="1797" y="1623"/>
                  </a:cubicBezTo>
                  <a:cubicBezTo>
                    <a:pt x="2010" y="1623"/>
                    <a:pt x="2221" y="1614"/>
                    <a:pt x="2430" y="1596"/>
                  </a:cubicBezTo>
                  <a:cubicBezTo>
                    <a:pt x="2489" y="1584"/>
                    <a:pt x="2084" y="1370"/>
                    <a:pt x="1929" y="1251"/>
                  </a:cubicBezTo>
                  <a:cubicBezTo>
                    <a:pt x="1882" y="1203"/>
                    <a:pt x="1834" y="1144"/>
                    <a:pt x="1787" y="1084"/>
                  </a:cubicBezTo>
                  <a:cubicBezTo>
                    <a:pt x="1761" y="1086"/>
                    <a:pt x="1736" y="1087"/>
                    <a:pt x="1711" y="1087"/>
                  </a:cubicBezTo>
                  <a:cubicBezTo>
                    <a:pt x="1582" y="1087"/>
                    <a:pt x="1454" y="1061"/>
                    <a:pt x="1334" y="1001"/>
                  </a:cubicBezTo>
                  <a:cubicBezTo>
                    <a:pt x="1084" y="858"/>
                    <a:pt x="846" y="537"/>
                    <a:pt x="620" y="287"/>
                  </a:cubicBezTo>
                  <a:cubicBezTo>
                    <a:pt x="501" y="168"/>
                    <a:pt x="370" y="72"/>
                    <a:pt x="215"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5"/>
            <p:cNvSpPr/>
            <p:nvPr/>
          </p:nvSpPr>
          <p:spPr>
            <a:xfrm>
              <a:off x="1245088" y="3232004"/>
              <a:ext cx="879096" cy="494505"/>
            </a:xfrm>
            <a:custGeom>
              <a:avLst/>
              <a:gdLst/>
              <a:ahLst/>
              <a:cxnLst/>
              <a:rect l="l" t="t" r="r" b="b"/>
              <a:pathLst>
                <a:path w="8014" h="4508" extrusionOk="0">
                  <a:moveTo>
                    <a:pt x="2620" y="0"/>
                  </a:moveTo>
                  <a:lnTo>
                    <a:pt x="227" y="12"/>
                  </a:lnTo>
                  <a:cubicBezTo>
                    <a:pt x="227" y="12"/>
                    <a:pt x="49" y="2262"/>
                    <a:pt x="25" y="2988"/>
                  </a:cubicBezTo>
                  <a:cubicBezTo>
                    <a:pt x="1" y="3715"/>
                    <a:pt x="608" y="4417"/>
                    <a:pt x="1442" y="4501"/>
                  </a:cubicBezTo>
                  <a:cubicBezTo>
                    <a:pt x="1491" y="4505"/>
                    <a:pt x="1554" y="4508"/>
                    <a:pt x="1629" y="4508"/>
                  </a:cubicBezTo>
                  <a:cubicBezTo>
                    <a:pt x="2838" y="4508"/>
                    <a:pt x="7204" y="3917"/>
                    <a:pt x="7204" y="3917"/>
                  </a:cubicBezTo>
                  <a:lnTo>
                    <a:pt x="8014" y="2441"/>
                  </a:lnTo>
                  <a:cubicBezTo>
                    <a:pt x="8014" y="2441"/>
                    <a:pt x="5633" y="1834"/>
                    <a:pt x="4823" y="1607"/>
                  </a:cubicBezTo>
                  <a:cubicBezTo>
                    <a:pt x="4013" y="1381"/>
                    <a:pt x="3239" y="1238"/>
                    <a:pt x="3239" y="1238"/>
                  </a:cubicBezTo>
                  <a:lnTo>
                    <a:pt x="2620"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5"/>
            <p:cNvSpPr/>
            <p:nvPr/>
          </p:nvSpPr>
          <p:spPr>
            <a:xfrm>
              <a:off x="1561232" y="2744295"/>
              <a:ext cx="57590" cy="129879"/>
            </a:xfrm>
            <a:custGeom>
              <a:avLst/>
              <a:gdLst/>
              <a:ahLst/>
              <a:cxnLst/>
              <a:rect l="l" t="t" r="r" b="b"/>
              <a:pathLst>
                <a:path w="525" h="1184" extrusionOk="0">
                  <a:moveTo>
                    <a:pt x="126" y="0"/>
                  </a:moveTo>
                  <a:cubicBezTo>
                    <a:pt x="59" y="0"/>
                    <a:pt x="0" y="56"/>
                    <a:pt x="0" y="124"/>
                  </a:cubicBezTo>
                  <a:cubicBezTo>
                    <a:pt x="12" y="267"/>
                    <a:pt x="36" y="410"/>
                    <a:pt x="84" y="541"/>
                  </a:cubicBezTo>
                  <a:lnTo>
                    <a:pt x="119" y="469"/>
                  </a:lnTo>
                  <a:lnTo>
                    <a:pt x="524" y="1184"/>
                  </a:lnTo>
                  <a:cubicBezTo>
                    <a:pt x="524" y="1184"/>
                    <a:pt x="381" y="434"/>
                    <a:pt x="298" y="172"/>
                  </a:cubicBezTo>
                  <a:cubicBezTo>
                    <a:pt x="258" y="47"/>
                    <a:pt x="188" y="0"/>
                    <a:pt x="126" y="0"/>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5"/>
            <p:cNvSpPr/>
            <p:nvPr/>
          </p:nvSpPr>
          <p:spPr>
            <a:xfrm>
              <a:off x="1561232" y="2734313"/>
              <a:ext cx="57590" cy="139861"/>
            </a:xfrm>
            <a:custGeom>
              <a:avLst/>
              <a:gdLst/>
              <a:ahLst/>
              <a:cxnLst/>
              <a:rect l="l" t="t" r="r" b="b"/>
              <a:pathLst>
                <a:path w="525" h="1275" fill="none" extrusionOk="0">
                  <a:moveTo>
                    <a:pt x="119" y="560"/>
                  </a:moveTo>
                  <a:lnTo>
                    <a:pt x="524" y="1275"/>
                  </a:lnTo>
                  <a:cubicBezTo>
                    <a:pt x="524" y="1275"/>
                    <a:pt x="381" y="525"/>
                    <a:pt x="298" y="263"/>
                  </a:cubicBezTo>
                  <a:cubicBezTo>
                    <a:pt x="215" y="1"/>
                    <a:pt x="0" y="84"/>
                    <a:pt x="0" y="215"/>
                  </a:cubicBezTo>
                  <a:cubicBezTo>
                    <a:pt x="12" y="358"/>
                    <a:pt x="36" y="501"/>
                    <a:pt x="84" y="632"/>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5"/>
            <p:cNvSpPr/>
            <p:nvPr/>
          </p:nvSpPr>
          <p:spPr>
            <a:xfrm>
              <a:off x="1503751" y="2514043"/>
              <a:ext cx="182971" cy="289595"/>
            </a:xfrm>
            <a:custGeom>
              <a:avLst/>
              <a:gdLst/>
              <a:ahLst/>
              <a:cxnLst/>
              <a:rect l="l" t="t" r="r" b="b"/>
              <a:pathLst>
                <a:path w="1668" h="2640" extrusionOk="0">
                  <a:moveTo>
                    <a:pt x="825" y="0"/>
                  </a:moveTo>
                  <a:cubicBezTo>
                    <a:pt x="764" y="0"/>
                    <a:pt x="710" y="32"/>
                    <a:pt x="691" y="104"/>
                  </a:cubicBezTo>
                  <a:lnTo>
                    <a:pt x="703" y="104"/>
                  </a:lnTo>
                  <a:lnTo>
                    <a:pt x="0" y="1223"/>
                  </a:lnTo>
                  <a:lnTo>
                    <a:pt x="608" y="2640"/>
                  </a:lnTo>
                  <a:cubicBezTo>
                    <a:pt x="608" y="2640"/>
                    <a:pt x="977" y="1783"/>
                    <a:pt x="1167" y="1568"/>
                  </a:cubicBezTo>
                  <a:cubicBezTo>
                    <a:pt x="1346" y="1366"/>
                    <a:pt x="1667" y="1056"/>
                    <a:pt x="1667" y="1056"/>
                  </a:cubicBezTo>
                  <a:cubicBezTo>
                    <a:pt x="1667" y="1056"/>
                    <a:pt x="1096" y="366"/>
                    <a:pt x="1048" y="175"/>
                  </a:cubicBezTo>
                  <a:cubicBezTo>
                    <a:pt x="1020" y="69"/>
                    <a:pt x="915" y="0"/>
                    <a:pt x="825"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5"/>
            <p:cNvSpPr/>
            <p:nvPr/>
          </p:nvSpPr>
          <p:spPr>
            <a:xfrm>
              <a:off x="1450220" y="2625933"/>
              <a:ext cx="124175" cy="243084"/>
            </a:xfrm>
            <a:custGeom>
              <a:avLst/>
              <a:gdLst/>
              <a:ahLst/>
              <a:cxnLst/>
              <a:rect l="l" t="t" r="r" b="b"/>
              <a:pathLst>
                <a:path w="1132" h="2216" extrusionOk="0">
                  <a:moveTo>
                    <a:pt x="369" y="1"/>
                  </a:moveTo>
                  <a:lnTo>
                    <a:pt x="0" y="358"/>
                  </a:lnTo>
                  <a:lnTo>
                    <a:pt x="643" y="2215"/>
                  </a:lnTo>
                  <a:lnTo>
                    <a:pt x="1131" y="1548"/>
                  </a:lnTo>
                  <a:lnTo>
                    <a:pt x="369" y="1"/>
                  </a:ln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5"/>
            <p:cNvSpPr/>
            <p:nvPr/>
          </p:nvSpPr>
          <p:spPr>
            <a:xfrm>
              <a:off x="1243771" y="2773913"/>
              <a:ext cx="988791" cy="554837"/>
            </a:xfrm>
            <a:custGeom>
              <a:avLst/>
              <a:gdLst/>
              <a:ahLst/>
              <a:cxnLst/>
              <a:rect l="l" t="t" r="r" b="b"/>
              <a:pathLst>
                <a:path w="9014" h="5058" extrusionOk="0">
                  <a:moveTo>
                    <a:pt x="801" y="0"/>
                  </a:moveTo>
                  <a:cubicBezTo>
                    <a:pt x="518" y="0"/>
                    <a:pt x="275" y="176"/>
                    <a:pt x="275" y="176"/>
                  </a:cubicBezTo>
                  <a:lnTo>
                    <a:pt x="1" y="1616"/>
                  </a:lnTo>
                  <a:cubicBezTo>
                    <a:pt x="1" y="1616"/>
                    <a:pt x="1049" y="3986"/>
                    <a:pt x="1275" y="4474"/>
                  </a:cubicBezTo>
                  <a:cubicBezTo>
                    <a:pt x="1489" y="4950"/>
                    <a:pt x="1977" y="5057"/>
                    <a:pt x="2430" y="5057"/>
                  </a:cubicBezTo>
                  <a:cubicBezTo>
                    <a:pt x="2870" y="5057"/>
                    <a:pt x="5656" y="4974"/>
                    <a:pt x="5656" y="4974"/>
                  </a:cubicBezTo>
                  <a:cubicBezTo>
                    <a:pt x="5656" y="4974"/>
                    <a:pt x="6339" y="5000"/>
                    <a:pt x="6872" y="5000"/>
                  </a:cubicBezTo>
                  <a:cubicBezTo>
                    <a:pt x="7138" y="5000"/>
                    <a:pt x="7367" y="4994"/>
                    <a:pt x="7454" y="4974"/>
                  </a:cubicBezTo>
                  <a:cubicBezTo>
                    <a:pt x="7716" y="4914"/>
                    <a:pt x="8145" y="4557"/>
                    <a:pt x="8228" y="4557"/>
                  </a:cubicBezTo>
                  <a:cubicBezTo>
                    <a:pt x="8300" y="4557"/>
                    <a:pt x="8752" y="4962"/>
                    <a:pt x="8847" y="4962"/>
                  </a:cubicBezTo>
                  <a:cubicBezTo>
                    <a:pt x="8954" y="4962"/>
                    <a:pt x="9014" y="4890"/>
                    <a:pt x="8931" y="4759"/>
                  </a:cubicBezTo>
                  <a:cubicBezTo>
                    <a:pt x="8847" y="4617"/>
                    <a:pt x="8526" y="3986"/>
                    <a:pt x="8300" y="3962"/>
                  </a:cubicBezTo>
                  <a:cubicBezTo>
                    <a:pt x="8298" y="3962"/>
                    <a:pt x="8295" y="3962"/>
                    <a:pt x="8293" y="3962"/>
                  </a:cubicBezTo>
                  <a:cubicBezTo>
                    <a:pt x="8067" y="3962"/>
                    <a:pt x="7133" y="4569"/>
                    <a:pt x="7133" y="4569"/>
                  </a:cubicBezTo>
                  <a:cubicBezTo>
                    <a:pt x="7133" y="4569"/>
                    <a:pt x="5549" y="4355"/>
                    <a:pt x="4728" y="4128"/>
                  </a:cubicBezTo>
                  <a:cubicBezTo>
                    <a:pt x="3894" y="3902"/>
                    <a:pt x="2608" y="3402"/>
                    <a:pt x="2608" y="3402"/>
                  </a:cubicBezTo>
                  <a:cubicBezTo>
                    <a:pt x="2608" y="3402"/>
                    <a:pt x="2073" y="2426"/>
                    <a:pt x="1858" y="1831"/>
                  </a:cubicBezTo>
                  <a:cubicBezTo>
                    <a:pt x="1632" y="1247"/>
                    <a:pt x="1596" y="461"/>
                    <a:pt x="1192" y="140"/>
                  </a:cubicBezTo>
                  <a:cubicBezTo>
                    <a:pt x="1066" y="36"/>
                    <a:pt x="929" y="0"/>
                    <a:pt x="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5"/>
            <p:cNvSpPr/>
            <p:nvPr/>
          </p:nvSpPr>
          <p:spPr>
            <a:xfrm>
              <a:off x="1243771" y="2752632"/>
              <a:ext cx="988791" cy="576118"/>
            </a:xfrm>
            <a:custGeom>
              <a:avLst/>
              <a:gdLst/>
              <a:ahLst/>
              <a:cxnLst/>
              <a:rect l="l" t="t" r="r" b="b"/>
              <a:pathLst>
                <a:path w="9014" h="5252" fill="none" extrusionOk="0">
                  <a:moveTo>
                    <a:pt x="1" y="1810"/>
                  </a:moveTo>
                  <a:cubicBezTo>
                    <a:pt x="1" y="1810"/>
                    <a:pt x="1049" y="4180"/>
                    <a:pt x="1275" y="4668"/>
                  </a:cubicBezTo>
                  <a:cubicBezTo>
                    <a:pt x="1489" y="5144"/>
                    <a:pt x="1977" y="5251"/>
                    <a:pt x="2430" y="5251"/>
                  </a:cubicBezTo>
                  <a:cubicBezTo>
                    <a:pt x="2870" y="5251"/>
                    <a:pt x="5656" y="5168"/>
                    <a:pt x="5656" y="5168"/>
                  </a:cubicBezTo>
                  <a:cubicBezTo>
                    <a:pt x="5656" y="5168"/>
                    <a:pt x="7192" y="5227"/>
                    <a:pt x="7454" y="5168"/>
                  </a:cubicBezTo>
                  <a:cubicBezTo>
                    <a:pt x="7716" y="5108"/>
                    <a:pt x="8145" y="4751"/>
                    <a:pt x="8228" y="4751"/>
                  </a:cubicBezTo>
                  <a:cubicBezTo>
                    <a:pt x="8300" y="4751"/>
                    <a:pt x="8752" y="5156"/>
                    <a:pt x="8847" y="5156"/>
                  </a:cubicBezTo>
                  <a:cubicBezTo>
                    <a:pt x="8954" y="5156"/>
                    <a:pt x="9014" y="5084"/>
                    <a:pt x="8931" y="4953"/>
                  </a:cubicBezTo>
                  <a:cubicBezTo>
                    <a:pt x="8847" y="4811"/>
                    <a:pt x="8526" y="4180"/>
                    <a:pt x="8300" y="4156"/>
                  </a:cubicBezTo>
                  <a:cubicBezTo>
                    <a:pt x="8085" y="4144"/>
                    <a:pt x="7133" y="4763"/>
                    <a:pt x="7133" y="4763"/>
                  </a:cubicBezTo>
                  <a:cubicBezTo>
                    <a:pt x="7133" y="4763"/>
                    <a:pt x="5549" y="4549"/>
                    <a:pt x="4728" y="4322"/>
                  </a:cubicBezTo>
                  <a:cubicBezTo>
                    <a:pt x="3894" y="4096"/>
                    <a:pt x="2608" y="3596"/>
                    <a:pt x="2608" y="3596"/>
                  </a:cubicBezTo>
                  <a:cubicBezTo>
                    <a:pt x="2608" y="3596"/>
                    <a:pt x="2073" y="2620"/>
                    <a:pt x="1858" y="2025"/>
                  </a:cubicBezTo>
                  <a:cubicBezTo>
                    <a:pt x="1632" y="1441"/>
                    <a:pt x="1596" y="655"/>
                    <a:pt x="1192" y="334"/>
                  </a:cubicBezTo>
                  <a:cubicBezTo>
                    <a:pt x="787" y="0"/>
                    <a:pt x="275" y="370"/>
                    <a:pt x="275" y="37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5"/>
            <p:cNvSpPr/>
            <p:nvPr/>
          </p:nvSpPr>
          <p:spPr>
            <a:xfrm>
              <a:off x="1857631" y="3208419"/>
              <a:ext cx="374938" cy="114083"/>
            </a:xfrm>
            <a:custGeom>
              <a:avLst/>
              <a:gdLst/>
              <a:ahLst/>
              <a:cxnLst/>
              <a:rect l="l" t="t" r="r" b="b"/>
              <a:pathLst>
                <a:path w="3418" h="1040" extrusionOk="0">
                  <a:moveTo>
                    <a:pt x="2702" y="0"/>
                  </a:moveTo>
                  <a:cubicBezTo>
                    <a:pt x="2455" y="0"/>
                    <a:pt x="1549" y="608"/>
                    <a:pt x="1549" y="608"/>
                  </a:cubicBezTo>
                  <a:cubicBezTo>
                    <a:pt x="1549" y="608"/>
                    <a:pt x="751" y="501"/>
                    <a:pt x="1" y="358"/>
                  </a:cubicBezTo>
                  <a:lnTo>
                    <a:pt x="1" y="358"/>
                  </a:lnTo>
                  <a:lnTo>
                    <a:pt x="13" y="1013"/>
                  </a:lnTo>
                  <a:lnTo>
                    <a:pt x="60" y="1013"/>
                  </a:lnTo>
                  <a:cubicBezTo>
                    <a:pt x="60" y="1013"/>
                    <a:pt x="743" y="1039"/>
                    <a:pt x="1276" y="1039"/>
                  </a:cubicBezTo>
                  <a:cubicBezTo>
                    <a:pt x="1542" y="1039"/>
                    <a:pt x="1771" y="1033"/>
                    <a:pt x="1858" y="1013"/>
                  </a:cubicBezTo>
                  <a:cubicBezTo>
                    <a:pt x="2120" y="953"/>
                    <a:pt x="2549" y="596"/>
                    <a:pt x="2632" y="596"/>
                  </a:cubicBezTo>
                  <a:cubicBezTo>
                    <a:pt x="2704" y="596"/>
                    <a:pt x="3156" y="989"/>
                    <a:pt x="3251" y="989"/>
                  </a:cubicBezTo>
                  <a:cubicBezTo>
                    <a:pt x="3358" y="989"/>
                    <a:pt x="3418" y="929"/>
                    <a:pt x="3335" y="787"/>
                  </a:cubicBezTo>
                  <a:cubicBezTo>
                    <a:pt x="3251" y="656"/>
                    <a:pt x="2942" y="25"/>
                    <a:pt x="2716" y="1"/>
                  </a:cubicBezTo>
                  <a:cubicBezTo>
                    <a:pt x="2711" y="0"/>
                    <a:pt x="2707" y="0"/>
                    <a:pt x="2702"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5"/>
            <p:cNvSpPr/>
            <p:nvPr/>
          </p:nvSpPr>
          <p:spPr>
            <a:xfrm>
              <a:off x="2151507" y="3248897"/>
              <a:ext cx="73276" cy="61539"/>
            </a:xfrm>
            <a:custGeom>
              <a:avLst/>
              <a:gdLst/>
              <a:ahLst/>
              <a:cxnLst/>
              <a:rect l="l" t="t" r="r" b="b"/>
              <a:pathLst>
                <a:path w="668" h="561" fill="none" extrusionOk="0">
                  <a:moveTo>
                    <a:pt x="1" y="1"/>
                  </a:moveTo>
                  <a:cubicBezTo>
                    <a:pt x="1" y="1"/>
                    <a:pt x="549" y="382"/>
                    <a:pt x="668" y="56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5"/>
            <p:cNvSpPr/>
            <p:nvPr/>
          </p:nvSpPr>
          <p:spPr>
            <a:xfrm>
              <a:off x="2158089" y="3228055"/>
              <a:ext cx="52325" cy="44536"/>
            </a:xfrm>
            <a:custGeom>
              <a:avLst/>
              <a:gdLst/>
              <a:ahLst/>
              <a:cxnLst/>
              <a:rect l="l" t="t" r="r" b="b"/>
              <a:pathLst>
                <a:path w="477" h="406" fill="none" extrusionOk="0">
                  <a:moveTo>
                    <a:pt x="0" y="0"/>
                  </a:moveTo>
                  <a:lnTo>
                    <a:pt x="477" y="405"/>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5"/>
            <p:cNvSpPr/>
            <p:nvPr/>
          </p:nvSpPr>
          <p:spPr>
            <a:xfrm>
              <a:off x="1595128" y="2380433"/>
              <a:ext cx="248240" cy="292557"/>
            </a:xfrm>
            <a:custGeom>
              <a:avLst/>
              <a:gdLst/>
              <a:ahLst/>
              <a:cxnLst/>
              <a:rect l="l" t="t" r="r" b="b"/>
              <a:pathLst>
                <a:path w="2263" h="2667" extrusionOk="0">
                  <a:moveTo>
                    <a:pt x="1941" y="0"/>
                  </a:moveTo>
                  <a:cubicBezTo>
                    <a:pt x="1477" y="488"/>
                    <a:pt x="1" y="1024"/>
                    <a:pt x="1" y="1024"/>
                  </a:cubicBezTo>
                  <a:lnTo>
                    <a:pt x="25" y="1488"/>
                  </a:lnTo>
                  <a:cubicBezTo>
                    <a:pt x="25" y="1488"/>
                    <a:pt x="48" y="2167"/>
                    <a:pt x="346" y="2310"/>
                  </a:cubicBezTo>
                  <a:cubicBezTo>
                    <a:pt x="603" y="2419"/>
                    <a:pt x="1089" y="2666"/>
                    <a:pt x="1301" y="2666"/>
                  </a:cubicBezTo>
                  <a:cubicBezTo>
                    <a:pt x="1345" y="2666"/>
                    <a:pt x="1378" y="2656"/>
                    <a:pt x="1394" y="2631"/>
                  </a:cubicBezTo>
                  <a:cubicBezTo>
                    <a:pt x="1489" y="2489"/>
                    <a:pt x="1918" y="1691"/>
                    <a:pt x="1918" y="1691"/>
                  </a:cubicBezTo>
                  <a:cubicBezTo>
                    <a:pt x="2013" y="1691"/>
                    <a:pt x="2096" y="1679"/>
                    <a:pt x="2180" y="1643"/>
                  </a:cubicBezTo>
                  <a:cubicBezTo>
                    <a:pt x="2263" y="1596"/>
                    <a:pt x="2096" y="1238"/>
                    <a:pt x="2025" y="1119"/>
                  </a:cubicBezTo>
                  <a:cubicBezTo>
                    <a:pt x="1953" y="1000"/>
                    <a:pt x="2108" y="881"/>
                    <a:pt x="2096" y="679"/>
                  </a:cubicBezTo>
                  <a:cubicBezTo>
                    <a:pt x="2049" y="453"/>
                    <a:pt x="2001" y="226"/>
                    <a:pt x="1941"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5"/>
            <p:cNvSpPr/>
            <p:nvPr/>
          </p:nvSpPr>
          <p:spPr>
            <a:xfrm>
              <a:off x="1770203" y="2446909"/>
              <a:ext cx="32689" cy="21061"/>
            </a:xfrm>
            <a:custGeom>
              <a:avLst/>
              <a:gdLst/>
              <a:ahLst/>
              <a:cxnLst/>
              <a:rect l="l" t="t" r="r" b="b"/>
              <a:pathLst>
                <a:path w="298" h="192" extrusionOk="0">
                  <a:moveTo>
                    <a:pt x="201" y="1"/>
                  </a:moveTo>
                  <a:cubicBezTo>
                    <a:pt x="157" y="1"/>
                    <a:pt x="93" y="41"/>
                    <a:pt x="0" y="156"/>
                  </a:cubicBezTo>
                  <a:lnTo>
                    <a:pt x="298" y="192"/>
                  </a:lnTo>
                  <a:cubicBezTo>
                    <a:pt x="298" y="192"/>
                    <a:pt x="298"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5"/>
            <p:cNvSpPr/>
            <p:nvPr/>
          </p:nvSpPr>
          <p:spPr>
            <a:xfrm>
              <a:off x="1770203" y="2423544"/>
              <a:ext cx="32689" cy="44426"/>
            </a:xfrm>
            <a:custGeom>
              <a:avLst/>
              <a:gdLst/>
              <a:ahLst/>
              <a:cxnLst/>
              <a:rect l="l" t="t" r="r" b="b"/>
              <a:pathLst>
                <a:path w="298" h="405" fill="none" extrusionOk="0">
                  <a:moveTo>
                    <a:pt x="0" y="369"/>
                  </a:moveTo>
                  <a:cubicBezTo>
                    <a:pt x="298" y="0"/>
                    <a:pt x="298" y="405"/>
                    <a:pt x="298" y="405"/>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5"/>
            <p:cNvSpPr/>
            <p:nvPr/>
          </p:nvSpPr>
          <p:spPr>
            <a:xfrm>
              <a:off x="1768887" y="2492543"/>
              <a:ext cx="19635" cy="34444"/>
            </a:xfrm>
            <a:custGeom>
              <a:avLst/>
              <a:gdLst/>
              <a:ahLst/>
              <a:cxnLst/>
              <a:rect l="l" t="t" r="r" b="b"/>
              <a:pathLst>
                <a:path w="179" h="314" extrusionOk="0">
                  <a:moveTo>
                    <a:pt x="134" y="1"/>
                  </a:moveTo>
                  <a:cubicBezTo>
                    <a:pt x="99" y="1"/>
                    <a:pt x="58" y="57"/>
                    <a:pt x="36" y="133"/>
                  </a:cubicBezTo>
                  <a:cubicBezTo>
                    <a:pt x="0" y="228"/>
                    <a:pt x="12" y="300"/>
                    <a:pt x="48" y="312"/>
                  </a:cubicBezTo>
                  <a:cubicBezTo>
                    <a:pt x="51" y="313"/>
                    <a:pt x="54" y="313"/>
                    <a:pt x="57" y="313"/>
                  </a:cubicBezTo>
                  <a:cubicBezTo>
                    <a:pt x="92" y="313"/>
                    <a:pt x="133" y="257"/>
                    <a:pt x="155" y="181"/>
                  </a:cubicBezTo>
                  <a:cubicBezTo>
                    <a:pt x="179" y="97"/>
                    <a:pt x="179" y="14"/>
                    <a:pt x="143" y="2"/>
                  </a:cubicBezTo>
                  <a:cubicBezTo>
                    <a:pt x="140" y="1"/>
                    <a:pt x="137" y="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5"/>
            <p:cNvSpPr/>
            <p:nvPr/>
          </p:nvSpPr>
          <p:spPr>
            <a:xfrm>
              <a:off x="1544229" y="2459853"/>
              <a:ext cx="74593" cy="103771"/>
            </a:xfrm>
            <a:custGeom>
              <a:avLst/>
              <a:gdLst/>
              <a:ahLst/>
              <a:cxnLst/>
              <a:rect l="l" t="t" r="r" b="b"/>
              <a:pathLst>
                <a:path w="680" h="946" extrusionOk="0">
                  <a:moveTo>
                    <a:pt x="323" y="1"/>
                  </a:moveTo>
                  <a:cubicBezTo>
                    <a:pt x="307" y="1"/>
                    <a:pt x="291" y="5"/>
                    <a:pt x="274" y="14"/>
                  </a:cubicBezTo>
                  <a:cubicBezTo>
                    <a:pt x="96" y="133"/>
                    <a:pt x="0" y="574"/>
                    <a:pt x="191" y="812"/>
                  </a:cubicBezTo>
                  <a:cubicBezTo>
                    <a:pt x="274" y="917"/>
                    <a:pt x="385" y="945"/>
                    <a:pt x="480" y="945"/>
                  </a:cubicBezTo>
                  <a:cubicBezTo>
                    <a:pt x="590" y="945"/>
                    <a:pt x="679" y="907"/>
                    <a:pt x="679" y="907"/>
                  </a:cubicBezTo>
                  <a:lnTo>
                    <a:pt x="631" y="479"/>
                  </a:lnTo>
                  <a:cubicBezTo>
                    <a:pt x="631" y="479"/>
                    <a:pt x="492"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5"/>
            <p:cNvSpPr/>
            <p:nvPr/>
          </p:nvSpPr>
          <p:spPr>
            <a:xfrm>
              <a:off x="1544229" y="2449652"/>
              <a:ext cx="74593" cy="124175"/>
            </a:xfrm>
            <a:custGeom>
              <a:avLst/>
              <a:gdLst/>
              <a:ahLst/>
              <a:cxnLst/>
              <a:rect l="l" t="t" r="r" b="b"/>
              <a:pathLst>
                <a:path w="680" h="1132" fill="none" extrusionOk="0">
                  <a:moveTo>
                    <a:pt x="631" y="572"/>
                  </a:moveTo>
                  <a:cubicBezTo>
                    <a:pt x="631" y="572"/>
                    <a:pt x="465" y="0"/>
                    <a:pt x="274" y="107"/>
                  </a:cubicBezTo>
                  <a:cubicBezTo>
                    <a:pt x="96" y="226"/>
                    <a:pt x="0" y="667"/>
                    <a:pt x="191" y="905"/>
                  </a:cubicBezTo>
                  <a:cubicBezTo>
                    <a:pt x="370" y="1131"/>
                    <a:pt x="679" y="1000"/>
                    <a:pt x="679" y="100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5"/>
            <p:cNvSpPr/>
            <p:nvPr/>
          </p:nvSpPr>
          <p:spPr>
            <a:xfrm>
              <a:off x="1130236" y="3685049"/>
              <a:ext cx="677915" cy="196135"/>
            </a:xfrm>
            <a:custGeom>
              <a:avLst/>
              <a:gdLst/>
              <a:ahLst/>
              <a:cxnLst/>
              <a:rect l="l" t="t" r="r" b="b"/>
              <a:pathLst>
                <a:path w="6180" h="1788" extrusionOk="0">
                  <a:moveTo>
                    <a:pt x="5714" y="1"/>
                  </a:moveTo>
                  <a:cubicBezTo>
                    <a:pt x="5706" y="1"/>
                    <a:pt x="5699" y="1"/>
                    <a:pt x="5691" y="1"/>
                  </a:cubicBezTo>
                  <a:lnTo>
                    <a:pt x="441" y="156"/>
                  </a:lnTo>
                  <a:cubicBezTo>
                    <a:pt x="191" y="156"/>
                    <a:pt x="0" y="359"/>
                    <a:pt x="12" y="609"/>
                  </a:cubicBezTo>
                  <a:lnTo>
                    <a:pt x="36" y="1359"/>
                  </a:lnTo>
                  <a:cubicBezTo>
                    <a:pt x="36" y="1601"/>
                    <a:pt x="226" y="1788"/>
                    <a:pt x="466" y="1788"/>
                  </a:cubicBezTo>
                  <a:cubicBezTo>
                    <a:pt x="473" y="1788"/>
                    <a:pt x="481" y="1788"/>
                    <a:pt x="488" y="1787"/>
                  </a:cubicBezTo>
                  <a:lnTo>
                    <a:pt x="5751" y="1633"/>
                  </a:lnTo>
                  <a:cubicBezTo>
                    <a:pt x="5989" y="1621"/>
                    <a:pt x="6179" y="1418"/>
                    <a:pt x="6179" y="1180"/>
                  </a:cubicBezTo>
                  <a:lnTo>
                    <a:pt x="6156" y="418"/>
                  </a:lnTo>
                  <a:cubicBezTo>
                    <a:pt x="6144" y="187"/>
                    <a:pt x="5953" y="1"/>
                    <a:pt x="5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5"/>
            <p:cNvSpPr/>
            <p:nvPr/>
          </p:nvSpPr>
          <p:spPr>
            <a:xfrm>
              <a:off x="1130236" y="3685049"/>
              <a:ext cx="677915" cy="196135"/>
            </a:xfrm>
            <a:custGeom>
              <a:avLst/>
              <a:gdLst/>
              <a:ahLst/>
              <a:cxnLst/>
              <a:rect l="l" t="t" r="r" b="b"/>
              <a:pathLst>
                <a:path w="6180" h="1788" extrusionOk="0">
                  <a:moveTo>
                    <a:pt x="5714" y="1"/>
                  </a:moveTo>
                  <a:cubicBezTo>
                    <a:pt x="5706" y="1"/>
                    <a:pt x="5699" y="1"/>
                    <a:pt x="5691" y="1"/>
                  </a:cubicBezTo>
                  <a:lnTo>
                    <a:pt x="441" y="156"/>
                  </a:lnTo>
                  <a:cubicBezTo>
                    <a:pt x="191" y="156"/>
                    <a:pt x="0" y="359"/>
                    <a:pt x="12" y="609"/>
                  </a:cubicBezTo>
                  <a:lnTo>
                    <a:pt x="36" y="1359"/>
                  </a:lnTo>
                  <a:cubicBezTo>
                    <a:pt x="36" y="1601"/>
                    <a:pt x="226" y="1788"/>
                    <a:pt x="466" y="1788"/>
                  </a:cubicBezTo>
                  <a:cubicBezTo>
                    <a:pt x="473" y="1788"/>
                    <a:pt x="481" y="1788"/>
                    <a:pt x="488" y="1787"/>
                  </a:cubicBezTo>
                  <a:lnTo>
                    <a:pt x="5751" y="1633"/>
                  </a:lnTo>
                  <a:cubicBezTo>
                    <a:pt x="5989" y="1621"/>
                    <a:pt x="6179" y="1418"/>
                    <a:pt x="6179" y="1180"/>
                  </a:cubicBezTo>
                  <a:lnTo>
                    <a:pt x="6156" y="418"/>
                  </a:lnTo>
                  <a:cubicBezTo>
                    <a:pt x="6144" y="187"/>
                    <a:pt x="5953" y="1"/>
                    <a:pt x="57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5"/>
            <p:cNvSpPr/>
            <p:nvPr/>
          </p:nvSpPr>
          <p:spPr>
            <a:xfrm>
              <a:off x="1135392" y="3726843"/>
              <a:ext cx="678025" cy="197451"/>
            </a:xfrm>
            <a:custGeom>
              <a:avLst/>
              <a:gdLst/>
              <a:ahLst/>
              <a:cxnLst/>
              <a:rect l="l" t="t" r="r" b="b"/>
              <a:pathLst>
                <a:path w="6181" h="1800" extrusionOk="0">
                  <a:moveTo>
                    <a:pt x="5713" y="1"/>
                  </a:moveTo>
                  <a:cubicBezTo>
                    <a:pt x="5706" y="1"/>
                    <a:pt x="5699" y="1"/>
                    <a:pt x="5692" y="1"/>
                  </a:cubicBezTo>
                  <a:lnTo>
                    <a:pt x="441" y="168"/>
                  </a:lnTo>
                  <a:cubicBezTo>
                    <a:pt x="191" y="168"/>
                    <a:pt x="1" y="371"/>
                    <a:pt x="13" y="621"/>
                  </a:cubicBezTo>
                  <a:lnTo>
                    <a:pt x="36" y="1371"/>
                  </a:lnTo>
                  <a:cubicBezTo>
                    <a:pt x="36" y="1613"/>
                    <a:pt x="227" y="1800"/>
                    <a:pt x="467" y="1800"/>
                  </a:cubicBezTo>
                  <a:cubicBezTo>
                    <a:pt x="474" y="1800"/>
                    <a:pt x="481" y="1800"/>
                    <a:pt x="489" y="1799"/>
                  </a:cubicBezTo>
                  <a:lnTo>
                    <a:pt x="5740" y="1633"/>
                  </a:lnTo>
                  <a:cubicBezTo>
                    <a:pt x="5990" y="1621"/>
                    <a:pt x="6180" y="1418"/>
                    <a:pt x="6168" y="1180"/>
                  </a:cubicBezTo>
                  <a:lnTo>
                    <a:pt x="6144" y="430"/>
                  </a:lnTo>
                  <a:cubicBezTo>
                    <a:pt x="6133" y="188"/>
                    <a:pt x="5942" y="1"/>
                    <a:pt x="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5"/>
            <p:cNvSpPr/>
            <p:nvPr/>
          </p:nvSpPr>
          <p:spPr>
            <a:xfrm>
              <a:off x="1130236" y="3683842"/>
              <a:ext cx="677915" cy="198658"/>
            </a:xfrm>
            <a:custGeom>
              <a:avLst/>
              <a:gdLst/>
              <a:ahLst/>
              <a:cxnLst/>
              <a:rect l="l" t="t" r="r" b="b"/>
              <a:pathLst>
                <a:path w="6180" h="1811" fill="none" extrusionOk="0">
                  <a:moveTo>
                    <a:pt x="441" y="167"/>
                  </a:moveTo>
                  <a:lnTo>
                    <a:pt x="5691" y="12"/>
                  </a:lnTo>
                  <a:cubicBezTo>
                    <a:pt x="5941" y="1"/>
                    <a:pt x="6144" y="191"/>
                    <a:pt x="6156" y="429"/>
                  </a:cubicBezTo>
                  <a:lnTo>
                    <a:pt x="6179" y="1191"/>
                  </a:lnTo>
                  <a:cubicBezTo>
                    <a:pt x="6179" y="1429"/>
                    <a:pt x="5989" y="1632"/>
                    <a:pt x="5751" y="1644"/>
                  </a:cubicBezTo>
                  <a:lnTo>
                    <a:pt x="488" y="1798"/>
                  </a:lnTo>
                  <a:cubicBezTo>
                    <a:pt x="238" y="1810"/>
                    <a:pt x="36" y="1620"/>
                    <a:pt x="36" y="1370"/>
                  </a:cubicBezTo>
                  <a:lnTo>
                    <a:pt x="12" y="620"/>
                  </a:lnTo>
                  <a:cubicBezTo>
                    <a:pt x="0" y="370"/>
                    <a:pt x="191" y="167"/>
                    <a:pt x="441" y="167"/>
                  </a:cubicBez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5"/>
            <p:cNvSpPr/>
            <p:nvPr/>
          </p:nvSpPr>
          <p:spPr>
            <a:xfrm>
              <a:off x="1074071" y="3405324"/>
              <a:ext cx="638754" cy="387004"/>
            </a:xfrm>
            <a:custGeom>
              <a:avLst/>
              <a:gdLst/>
              <a:ahLst/>
              <a:cxnLst/>
              <a:rect l="l" t="t" r="r" b="b"/>
              <a:pathLst>
                <a:path w="5823" h="3528" extrusionOk="0">
                  <a:moveTo>
                    <a:pt x="3874" y="0"/>
                  </a:moveTo>
                  <a:cubicBezTo>
                    <a:pt x="3274" y="0"/>
                    <a:pt x="2383" y="48"/>
                    <a:pt x="1048" y="170"/>
                  </a:cubicBezTo>
                  <a:lnTo>
                    <a:pt x="834" y="182"/>
                  </a:lnTo>
                  <a:cubicBezTo>
                    <a:pt x="345" y="218"/>
                    <a:pt x="84" y="742"/>
                    <a:pt x="48" y="801"/>
                  </a:cubicBezTo>
                  <a:cubicBezTo>
                    <a:pt x="0" y="897"/>
                    <a:pt x="36" y="1027"/>
                    <a:pt x="143" y="1075"/>
                  </a:cubicBezTo>
                  <a:cubicBezTo>
                    <a:pt x="176" y="1093"/>
                    <a:pt x="209" y="1101"/>
                    <a:pt x="242" y="1101"/>
                  </a:cubicBezTo>
                  <a:cubicBezTo>
                    <a:pt x="317" y="1101"/>
                    <a:pt x="387" y="1058"/>
                    <a:pt x="429" y="992"/>
                  </a:cubicBezTo>
                  <a:cubicBezTo>
                    <a:pt x="476" y="897"/>
                    <a:pt x="655" y="623"/>
                    <a:pt x="869" y="611"/>
                  </a:cubicBezTo>
                  <a:lnTo>
                    <a:pt x="1084" y="587"/>
                  </a:lnTo>
                  <a:cubicBezTo>
                    <a:pt x="2483" y="461"/>
                    <a:pt x="3358" y="421"/>
                    <a:pt x="3904" y="421"/>
                  </a:cubicBezTo>
                  <a:cubicBezTo>
                    <a:pt x="4548" y="421"/>
                    <a:pt x="4735" y="477"/>
                    <a:pt x="4786" y="516"/>
                  </a:cubicBezTo>
                  <a:cubicBezTo>
                    <a:pt x="5191" y="944"/>
                    <a:pt x="4798" y="2421"/>
                    <a:pt x="4453" y="3242"/>
                  </a:cubicBezTo>
                  <a:cubicBezTo>
                    <a:pt x="4417" y="3349"/>
                    <a:pt x="4465" y="3468"/>
                    <a:pt x="4572" y="3516"/>
                  </a:cubicBezTo>
                  <a:cubicBezTo>
                    <a:pt x="4596" y="3528"/>
                    <a:pt x="4620" y="3528"/>
                    <a:pt x="4656" y="3528"/>
                  </a:cubicBezTo>
                  <a:cubicBezTo>
                    <a:pt x="4739" y="3528"/>
                    <a:pt x="4822" y="3480"/>
                    <a:pt x="4846" y="3397"/>
                  </a:cubicBezTo>
                  <a:cubicBezTo>
                    <a:pt x="4953" y="3159"/>
                    <a:pt x="5822" y="1004"/>
                    <a:pt x="5108" y="218"/>
                  </a:cubicBezTo>
                  <a:cubicBezTo>
                    <a:pt x="4996" y="99"/>
                    <a:pt x="4735" y="0"/>
                    <a:pt x="3874"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5"/>
            <p:cNvSpPr/>
            <p:nvPr/>
          </p:nvSpPr>
          <p:spPr>
            <a:xfrm>
              <a:off x="1789729" y="3343016"/>
              <a:ext cx="1829932" cy="128014"/>
            </a:xfrm>
            <a:custGeom>
              <a:avLst/>
              <a:gdLst/>
              <a:ahLst/>
              <a:cxnLst/>
              <a:rect l="l" t="t" r="r" b="b"/>
              <a:pathLst>
                <a:path w="16682" h="1167" extrusionOk="0">
                  <a:moveTo>
                    <a:pt x="1" y="0"/>
                  </a:moveTo>
                  <a:lnTo>
                    <a:pt x="1" y="1167"/>
                  </a:lnTo>
                  <a:lnTo>
                    <a:pt x="16681" y="1167"/>
                  </a:lnTo>
                  <a:lnTo>
                    <a:pt x="16681" y="0"/>
                  </a:ln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5"/>
            <p:cNvSpPr/>
            <p:nvPr/>
          </p:nvSpPr>
          <p:spPr>
            <a:xfrm>
              <a:off x="2134614" y="3290691"/>
              <a:ext cx="399729" cy="87646"/>
            </a:xfrm>
            <a:custGeom>
              <a:avLst/>
              <a:gdLst/>
              <a:ahLst/>
              <a:cxnLst/>
              <a:rect l="l" t="t" r="r" b="b"/>
              <a:pathLst>
                <a:path w="3644" h="799" extrusionOk="0">
                  <a:moveTo>
                    <a:pt x="0" y="1"/>
                  </a:moveTo>
                  <a:lnTo>
                    <a:pt x="0" y="799"/>
                  </a:lnTo>
                  <a:lnTo>
                    <a:pt x="3643" y="799"/>
                  </a:lnTo>
                  <a:lnTo>
                    <a:pt x="3643"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5"/>
            <p:cNvSpPr/>
            <p:nvPr/>
          </p:nvSpPr>
          <p:spPr>
            <a:xfrm>
              <a:off x="2907752" y="3209736"/>
              <a:ext cx="398412" cy="64172"/>
            </a:xfrm>
            <a:custGeom>
              <a:avLst/>
              <a:gdLst/>
              <a:ahLst/>
              <a:cxnLst/>
              <a:rect l="l" t="t" r="r" b="b"/>
              <a:pathLst>
                <a:path w="3632" h="585" extrusionOk="0">
                  <a:moveTo>
                    <a:pt x="1" y="1"/>
                  </a:moveTo>
                  <a:lnTo>
                    <a:pt x="1" y="584"/>
                  </a:lnTo>
                  <a:lnTo>
                    <a:pt x="3632" y="584"/>
                  </a:lnTo>
                  <a:lnTo>
                    <a:pt x="3632"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5"/>
            <p:cNvSpPr/>
            <p:nvPr/>
          </p:nvSpPr>
          <p:spPr>
            <a:xfrm>
              <a:off x="2924755" y="3144467"/>
              <a:ext cx="398412" cy="65378"/>
            </a:xfrm>
            <a:custGeom>
              <a:avLst/>
              <a:gdLst/>
              <a:ahLst/>
              <a:cxnLst/>
              <a:rect l="l" t="t" r="r" b="b"/>
              <a:pathLst>
                <a:path w="3632" h="596" extrusionOk="0">
                  <a:moveTo>
                    <a:pt x="0" y="0"/>
                  </a:moveTo>
                  <a:lnTo>
                    <a:pt x="0" y="596"/>
                  </a:lnTo>
                  <a:lnTo>
                    <a:pt x="3632" y="596"/>
                  </a:lnTo>
                  <a:lnTo>
                    <a:pt x="3632"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5"/>
            <p:cNvSpPr/>
            <p:nvPr/>
          </p:nvSpPr>
          <p:spPr>
            <a:xfrm>
              <a:off x="2932544" y="3272482"/>
              <a:ext cx="398522" cy="105856"/>
            </a:xfrm>
            <a:custGeom>
              <a:avLst/>
              <a:gdLst/>
              <a:ahLst/>
              <a:cxnLst/>
              <a:rect l="l" t="t" r="r" b="b"/>
              <a:pathLst>
                <a:path w="3633" h="965" extrusionOk="0">
                  <a:moveTo>
                    <a:pt x="1" y="0"/>
                  </a:moveTo>
                  <a:lnTo>
                    <a:pt x="1" y="965"/>
                  </a:lnTo>
                  <a:lnTo>
                    <a:pt x="3632" y="965"/>
                  </a:lnTo>
                  <a:lnTo>
                    <a:pt x="3632"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5"/>
            <p:cNvSpPr/>
            <p:nvPr/>
          </p:nvSpPr>
          <p:spPr>
            <a:xfrm>
              <a:off x="1789729" y="3345539"/>
              <a:ext cx="1829932" cy="61539"/>
            </a:xfrm>
            <a:custGeom>
              <a:avLst/>
              <a:gdLst/>
              <a:ahLst/>
              <a:cxnLst/>
              <a:rect l="l" t="t" r="r" b="b"/>
              <a:pathLst>
                <a:path w="16682" h="561" extrusionOk="0">
                  <a:moveTo>
                    <a:pt x="1" y="1"/>
                  </a:moveTo>
                  <a:lnTo>
                    <a:pt x="1" y="560"/>
                  </a:lnTo>
                  <a:lnTo>
                    <a:pt x="16681" y="560"/>
                  </a:lnTo>
                  <a:lnTo>
                    <a:pt x="16681"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5"/>
            <p:cNvSpPr/>
            <p:nvPr/>
          </p:nvSpPr>
          <p:spPr>
            <a:xfrm>
              <a:off x="1777992" y="3345539"/>
              <a:ext cx="43220" cy="1192604"/>
            </a:xfrm>
            <a:custGeom>
              <a:avLst/>
              <a:gdLst/>
              <a:ahLst/>
              <a:cxnLst/>
              <a:rect l="l" t="t" r="r" b="b"/>
              <a:pathLst>
                <a:path w="394" h="10872" extrusionOk="0">
                  <a:moveTo>
                    <a:pt x="1" y="1"/>
                  </a:moveTo>
                  <a:lnTo>
                    <a:pt x="84" y="10752"/>
                  </a:lnTo>
                  <a:cubicBezTo>
                    <a:pt x="84" y="10812"/>
                    <a:pt x="132" y="10871"/>
                    <a:pt x="191" y="10871"/>
                  </a:cubicBezTo>
                  <a:cubicBezTo>
                    <a:pt x="263" y="10871"/>
                    <a:pt x="310" y="10812"/>
                    <a:pt x="310" y="10752"/>
                  </a:cubicBezTo>
                  <a:lnTo>
                    <a:pt x="394" y="1"/>
                  </a:ln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5"/>
            <p:cNvSpPr/>
            <p:nvPr/>
          </p:nvSpPr>
          <p:spPr>
            <a:xfrm>
              <a:off x="3588198" y="3345539"/>
              <a:ext cx="41903" cy="1192604"/>
            </a:xfrm>
            <a:custGeom>
              <a:avLst/>
              <a:gdLst/>
              <a:ahLst/>
              <a:cxnLst/>
              <a:rect l="l" t="t" r="r" b="b"/>
              <a:pathLst>
                <a:path w="382" h="10872" extrusionOk="0">
                  <a:moveTo>
                    <a:pt x="1" y="1"/>
                  </a:moveTo>
                  <a:lnTo>
                    <a:pt x="72" y="10752"/>
                  </a:lnTo>
                  <a:cubicBezTo>
                    <a:pt x="72" y="10812"/>
                    <a:pt x="132" y="10871"/>
                    <a:pt x="191" y="10871"/>
                  </a:cubicBezTo>
                  <a:cubicBezTo>
                    <a:pt x="251" y="10871"/>
                    <a:pt x="310" y="10812"/>
                    <a:pt x="310" y="10752"/>
                  </a:cubicBezTo>
                  <a:lnTo>
                    <a:pt x="382" y="1"/>
                  </a:ln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5"/>
            <p:cNvSpPr/>
            <p:nvPr/>
          </p:nvSpPr>
          <p:spPr>
            <a:xfrm>
              <a:off x="2568133" y="2983542"/>
              <a:ext cx="280929" cy="341261"/>
            </a:xfrm>
            <a:custGeom>
              <a:avLst/>
              <a:gdLst/>
              <a:ahLst/>
              <a:cxnLst/>
              <a:rect l="l" t="t" r="r" b="b"/>
              <a:pathLst>
                <a:path w="2561" h="3111" extrusionOk="0">
                  <a:moveTo>
                    <a:pt x="1703" y="1"/>
                  </a:moveTo>
                  <a:cubicBezTo>
                    <a:pt x="1695" y="1"/>
                    <a:pt x="1687" y="1"/>
                    <a:pt x="1680" y="3"/>
                  </a:cubicBezTo>
                  <a:cubicBezTo>
                    <a:pt x="1608" y="27"/>
                    <a:pt x="1561" y="98"/>
                    <a:pt x="1584" y="170"/>
                  </a:cubicBezTo>
                  <a:lnTo>
                    <a:pt x="2227" y="2456"/>
                  </a:lnTo>
                  <a:cubicBezTo>
                    <a:pt x="2251" y="2563"/>
                    <a:pt x="2227" y="2670"/>
                    <a:pt x="2156" y="2753"/>
                  </a:cubicBezTo>
                  <a:cubicBezTo>
                    <a:pt x="2096" y="2813"/>
                    <a:pt x="2013" y="2848"/>
                    <a:pt x="1930" y="2848"/>
                  </a:cubicBezTo>
                  <a:lnTo>
                    <a:pt x="132" y="2848"/>
                  </a:lnTo>
                  <a:cubicBezTo>
                    <a:pt x="60" y="2848"/>
                    <a:pt x="1" y="2908"/>
                    <a:pt x="1" y="2979"/>
                  </a:cubicBezTo>
                  <a:cubicBezTo>
                    <a:pt x="1" y="3051"/>
                    <a:pt x="60" y="3110"/>
                    <a:pt x="132" y="3110"/>
                  </a:cubicBezTo>
                  <a:lnTo>
                    <a:pt x="1930" y="3110"/>
                  </a:lnTo>
                  <a:cubicBezTo>
                    <a:pt x="1977" y="3110"/>
                    <a:pt x="2025" y="3098"/>
                    <a:pt x="2073" y="3087"/>
                  </a:cubicBezTo>
                  <a:cubicBezTo>
                    <a:pt x="2382" y="3003"/>
                    <a:pt x="2561" y="2694"/>
                    <a:pt x="2477" y="2384"/>
                  </a:cubicBezTo>
                  <a:lnTo>
                    <a:pt x="1834" y="98"/>
                  </a:lnTo>
                  <a:cubicBezTo>
                    <a:pt x="1814" y="36"/>
                    <a:pt x="1757" y="1"/>
                    <a:pt x="1703"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5"/>
            <p:cNvSpPr/>
            <p:nvPr/>
          </p:nvSpPr>
          <p:spPr>
            <a:xfrm>
              <a:off x="2639984" y="2667727"/>
              <a:ext cx="115070" cy="582590"/>
            </a:xfrm>
            <a:custGeom>
              <a:avLst/>
              <a:gdLst/>
              <a:ahLst/>
              <a:cxnLst/>
              <a:rect l="l" t="t" r="r" b="b"/>
              <a:pathLst>
                <a:path w="1049" h="5311" extrusionOk="0">
                  <a:moveTo>
                    <a:pt x="632" y="1"/>
                  </a:moveTo>
                  <a:lnTo>
                    <a:pt x="1" y="5263"/>
                  </a:lnTo>
                  <a:lnTo>
                    <a:pt x="417" y="5311"/>
                  </a:lnTo>
                  <a:lnTo>
                    <a:pt x="1049" y="48"/>
                  </a:lnTo>
                  <a:lnTo>
                    <a:pt x="632" y="1"/>
                  </a:lnTo>
                  <a:close/>
                </a:path>
              </a:pathLst>
            </a:custGeom>
            <a:solidFill>
              <a:srgbClr val="FFFFFF"/>
            </a:solidFill>
            <a:ln w="3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5"/>
            <p:cNvSpPr/>
            <p:nvPr/>
          </p:nvSpPr>
          <p:spPr>
            <a:xfrm>
              <a:off x="2685727" y="2672993"/>
              <a:ext cx="113754" cy="577325"/>
            </a:xfrm>
            <a:custGeom>
              <a:avLst/>
              <a:gdLst/>
              <a:ahLst/>
              <a:cxnLst/>
              <a:rect l="l" t="t" r="r" b="b"/>
              <a:pathLst>
                <a:path w="1037" h="5263" extrusionOk="0">
                  <a:moveTo>
                    <a:pt x="632" y="0"/>
                  </a:moveTo>
                  <a:lnTo>
                    <a:pt x="0" y="5263"/>
                  </a:lnTo>
                  <a:cubicBezTo>
                    <a:pt x="810" y="3632"/>
                    <a:pt x="1036" y="1774"/>
                    <a:pt x="632"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5"/>
            <p:cNvSpPr/>
            <p:nvPr/>
          </p:nvSpPr>
          <p:spPr>
            <a:xfrm>
              <a:off x="2317368" y="3188016"/>
              <a:ext cx="87646" cy="104101"/>
            </a:xfrm>
            <a:custGeom>
              <a:avLst/>
              <a:gdLst/>
              <a:ahLst/>
              <a:cxnLst/>
              <a:rect l="l" t="t" r="r" b="b"/>
              <a:pathLst>
                <a:path w="799" h="949" extrusionOk="0">
                  <a:moveTo>
                    <a:pt x="451" y="1"/>
                  </a:moveTo>
                  <a:cubicBezTo>
                    <a:pt x="360" y="1"/>
                    <a:pt x="253" y="17"/>
                    <a:pt x="168" y="80"/>
                  </a:cubicBezTo>
                  <a:cubicBezTo>
                    <a:pt x="72" y="139"/>
                    <a:pt x="25" y="246"/>
                    <a:pt x="25" y="353"/>
                  </a:cubicBezTo>
                  <a:cubicBezTo>
                    <a:pt x="1" y="580"/>
                    <a:pt x="132" y="782"/>
                    <a:pt x="334" y="889"/>
                  </a:cubicBezTo>
                  <a:cubicBezTo>
                    <a:pt x="394" y="925"/>
                    <a:pt x="477" y="949"/>
                    <a:pt x="549" y="949"/>
                  </a:cubicBezTo>
                  <a:cubicBezTo>
                    <a:pt x="620" y="949"/>
                    <a:pt x="691" y="925"/>
                    <a:pt x="751" y="877"/>
                  </a:cubicBezTo>
                  <a:cubicBezTo>
                    <a:pt x="799" y="842"/>
                    <a:pt x="799" y="770"/>
                    <a:pt x="763" y="734"/>
                  </a:cubicBezTo>
                  <a:cubicBezTo>
                    <a:pt x="743" y="708"/>
                    <a:pt x="712" y="692"/>
                    <a:pt x="682" y="692"/>
                  </a:cubicBezTo>
                  <a:cubicBezTo>
                    <a:pt x="658" y="692"/>
                    <a:pt x="636" y="702"/>
                    <a:pt x="620" y="723"/>
                  </a:cubicBezTo>
                  <a:cubicBezTo>
                    <a:pt x="593" y="733"/>
                    <a:pt x="562" y="739"/>
                    <a:pt x="531" y="739"/>
                  </a:cubicBezTo>
                  <a:cubicBezTo>
                    <a:pt x="493" y="739"/>
                    <a:pt x="456" y="730"/>
                    <a:pt x="430" y="711"/>
                  </a:cubicBezTo>
                  <a:cubicBezTo>
                    <a:pt x="299" y="639"/>
                    <a:pt x="215" y="508"/>
                    <a:pt x="227" y="365"/>
                  </a:cubicBezTo>
                  <a:cubicBezTo>
                    <a:pt x="227" y="318"/>
                    <a:pt x="251" y="282"/>
                    <a:pt x="287" y="246"/>
                  </a:cubicBezTo>
                  <a:cubicBezTo>
                    <a:pt x="348" y="223"/>
                    <a:pt x="415" y="210"/>
                    <a:pt x="483" y="210"/>
                  </a:cubicBezTo>
                  <a:cubicBezTo>
                    <a:pt x="520" y="210"/>
                    <a:pt x="558" y="214"/>
                    <a:pt x="596" y="222"/>
                  </a:cubicBezTo>
                  <a:cubicBezTo>
                    <a:pt x="606" y="224"/>
                    <a:pt x="616" y="225"/>
                    <a:pt x="626" y="225"/>
                  </a:cubicBezTo>
                  <a:cubicBezTo>
                    <a:pt x="674" y="225"/>
                    <a:pt x="717" y="201"/>
                    <a:pt x="727" y="151"/>
                  </a:cubicBezTo>
                  <a:cubicBezTo>
                    <a:pt x="739" y="91"/>
                    <a:pt x="703" y="32"/>
                    <a:pt x="644" y="20"/>
                  </a:cubicBezTo>
                  <a:cubicBezTo>
                    <a:pt x="631" y="20"/>
                    <a:pt x="551" y="1"/>
                    <a:pt x="451"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5"/>
            <p:cNvSpPr/>
            <p:nvPr/>
          </p:nvSpPr>
          <p:spPr>
            <a:xfrm>
              <a:off x="2378798" y="3175840"/>
              <a:ext cx="130756" cy="144688"/>
            </a:xfrm>
            <a:custGeom>
              <a:avLst/>
              <a:gdLst/>
              <a:ahLst/>
              <a:cxnLst/>
              <a:rect l="l" t="t" r="r" b="b"/>
              <a:pathLst>
                <a:path w="1192" h="1319" extrusionOk="0">
                  <a:moveTo>
                    <a:pt x="1" y="0"/>
                  </a:moveTo>
                  <a:cubicBezTo>
                    <a:pt x="1" y="0"/>
                    <a:pt x="1" y="1036"/>
                    <a:pt x="239" y="1238"/>
                  </a:cubicBezTo>
                  <a:cubicBezTo>
                    <a:pt x="304" y="1292"/>
                    <a:pt x="447" y="1319"/>
                    <a:pt x="590" y="1319"/>
                  </a:cubicBezTo>
                  <a:cubicBezTo>
                    <a:pt x="733" y="1319"/>
                    <a:pt x="876" y="1292"/>
                    <a:pt x="941" y="1238"/>
                  </a:cubicBezTo>
                  <a:cubicBezTo>
                    <a:pt x="1191" y="1036"/>
                    <a:pt x="1179" y="0"/>
                    <a:pt x="1179"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5"/>
            <p:cNvSpPr/>
            <p:nvPr/>
          </p:nvSpPr>
          <p:spPr>
            <a:xfrm>
              <a:off x="1744096" y="3318115"/>
              <a:ext cx="1921308" cy="53641"/>
            </a:xfrm>
            <a:custGeom>
              <a:avLst/>
              <a:gdLst/>
              <a:ahLst/>
              <a:cxnLst/>
              <a:rect l="l" t="t" r="r" b="b"/>
              <a:pathLst>
                <a:path w="17515" h="489" extrusionOk="0">
                  <a:moveTo>
                    <a:pt x="0" y="1"/>
                  </a:moveTo>
                  <a:lnTo>
                    <a:pt x="0" y="489"/>
                  </a:lnTo>
                  <a:lnTo>
                    <a:pt x="17514" y="489"/>
                  </a:lnTo>
                  <a:lnTo>
                    <a:pt x="17514" y="1"/>
                  </a:lnTo>
                  <a:close/>
                </a:path>
              </a:pathLst>
            </a:custGeom>
            <a:solidFill>
              <a:srgbClr val="CBC46D"/>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5"/>
            <p:cNvSpPr/>
            <p:nvPr/>
          </p:nvSpPr>
          <p:spPr>
            <a:xfrm>
              <a:off x="-177233" y="4528831"/>
              <a:ext cx="4220076" cy="77225"/>
            </a:xfrm>
            <a:custGeom>
              <a:avLst/>
              <a:gdLst/>
              <a:ahLst/>
              <a:cxnLst/>
              <a:rect l="l" t="t" r="r" b="b"/>
              <a:pathLst>
                <a:path w="38471" h="704" extrusionOk="0">
                  <a:moveTo>
                    <a:pt x="1" y="1"/>
                  </a:moveTo>
                  <a:lnTo>
                    <a:pt x="1" y="703"/>
                  </a:lnTo>
                  <a:lnTo>
                    <a:pt x="38470" y="703"/>
                  </a:lnTo>
                  <a:lnTo>
                    <a:pt x="3847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7" name="Google Shape;2237;p55"/>
          <p:cNvSpPr/>
          <p:nvPr/>
        </p:nvSpPr>
        <p:spPr>
          <a:xfrm>
            <a:off x="4090523" y="1821700"/>
            <a:ext cx="3705864" cy="1413871"/>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8" name="Google Shape;2238;p55"/>
          <p:cNvSpPr/>
          <p:nvPr/>
        </p:nvSpPr>
        <p:spPr>
          <a:xfrm>
            <a:off x="4127057" y="1899054"/>
            <a:ext cx="3629836" cy="1271606"/>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239" name="Google Shape;2239;p55"/>
          <p:cNvSpPr txBox="1">
            <a:spLocks noGrp="1"/>
          </p:cNvSpPr>
          <p:nvPr>
            <p:ph type="ctrTitle"/>
          </p:nvPr>
        </p:nvSpPr>
        <p:spPr>
          <a:xfrm>
            <a:off x="3518700" y="540075"/>
            <a:ext cx="4912200" cy="128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sz="5200" dirty="0"/>
              <a:t>Thank you!</a:t>
            </a:r>
            <a:endParaRPr sz="5200" dirty="0"/>
          </a:p>
        </p:txBody>
      </p:sp>
      <p:sp>
        <p:nvSpPr>
          <p:cNvPr id="2240" name="Google Shape;2240;p55"/>
          <p:cNvSpPr txBox="1">
            <a:spLocks noGrp="1"/>
          </p:cNvSpPr>
          <p:nvPr>
            <p:ph type="subTitle" idx="1"/>
          </p:nvPr>
        </p:nvSpPr>
        <p:spPr>
          <a:xfrm>
            <a:off x="4239814" y="1819255"/>
            <a:ext cx="3443816" cy="14781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solidFill>
                  <a:schemeClr val="lt1"/>
                </a:solidFill>
              </a:rPr>
              <a:t>Questions or want support in implementing these into your work? Contact us!</a:t>
            </a:r>
          </a:p>
          <a:p>
            <a:pPr marL="0" lvl="0" indent="0" algn="ctr" rtl="0">
              <a:spcBef>
                <a:spcPts val="0"/>
              </a:spcBef>
              <a:spcAft>
                <a:spcPts val="0"/>
              </a:spcAft>
              <a:buClr>
                <a:schemeClr val="dk1"/>
              </a:buClr>
              <a:buSzPts val="1100"/>
              <a:buFont typeface="Arial"/>
              <a:buNone/>
            </a:pPr>
            <a:r>
              <a:rPr lang="en-US" dirty="0">
                <a:solidFill>
                  <a:schemeClr val="lt1"/>
                </a:solidFill>
              </a:rPr>
              <a:t>EVMSOnline@evms.edu</a:t>
            </a:r>
          </a:p>
          <a:p>
            <a:pPr marL="0" lvl="0" indent="0" algn="ctr" rtl="0">
              <a:spcBef>
                <a:spcPts val="0"/>
              </a:spcBef>
              <a:spcAft>
                <a:spcPts val="0"/>
              </a:spcAft>
              <a:buClr>
                <a:schemeClr val="dk1"/>
              </a:buClr>
              <a:buSzPts val="1100"/>
              <a:buFont typeface="Arial"/>
              <a:buNone/>
            </a:pPr>
            <a:r>
              <a:rPr lang="en-US" dirty="0">
                <a:solidFill>
                  <a:schemeClr val="lt1"/>
                </a:solidFill>
              </a:rPr>
              <a:t>https://www.evms.edu/education/online/ </a:t>
            </a:r>
          </a:p>
        </p:txBody>
      </p:sp>
    </p:spTree>
    <p:custDataLst>
      <p:tags r:id="rId1"/>
    </p:custDataLst>
    <p:extLst>
      <p:ext uri="{BB962C8B-B14F-4D97-AF65-F5344CB8AC3E}">
        <p14:creationId xmlns:p14="http://schemas.microsoft.com/office/powerpoint/2010/main" val="93805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82BDF-18F8-428D-BF32-F3488644CBBA}"/>
              </a:ext>
            </a:extLst>
          </p:cNvPr>
          <p:cNvSpPr>
            <a:spLocks noGrp="1"/>
          </p:cNvSpPr>
          <p:nvPr>
            <p:ph type="body" idx="1"/>
          </p:nvPr>
        </p:nvSpPr>
        <p:spPr>
          <a:xfrm>
            <a:off x="713100" y="1184366"/>
            <a:ext cx="7717800" cy="3692434"/>
          </a:xfrm>
        </p:spPr>
        <p:txBody>
          <a:bodyPr/>
          <a:lstStyle/>
          <a:p>
            <a:pPr marL="137160" indent="-457200">
              <a:buNone/>
            </a:pPr>
            <a:r>
              <a:rPr lang="en-US" sz="1100" dirty="0"/>
              <a:t>Ahlquist, J. (2020). Building online community for college students [Webinar]. Accessed 31 Oct. 2022. </a:t>
            </a:r>
            <a:r>
              <a:rPr lang="en-US" sz="1100" dirty="0">
                <a:hlinkClick r:id="rId3"/>
              </a:rPr>
              <a:t>https://www.josieahlquist.com/building-online-community-for-college-students/</a:t>
            </a:r>
            <a:r>
              <a:rPr lang="en-US" sz="1100" dirty="0"/>
              <a:t> </a:t>
            </a:r>
          </a:p>
          <a:p>
            <a:pPr marL="137160" indent="-457200">
              <a:buNone/>
            </a:pPr>
            <a:r>
              <a:rPr lang="en-US" sz="1100" dirty="0"/>
              <a:t>Bali, M. (n.d.). Intentionally equitable hospitality [video]. </a:t>
            </a:r>
            <a:r>
              <a:rPr lang="en-US" sz="1100" i="1" dirty="0"/>
              <a:t>Learning Path: Community Building.</a:t>
            </a:r>
            <a:r>
              <a:rPr lang="en-US" sz="1100" dirty="0"/>
              <a:t> </a:t>
            </a:r>
            <a:r>
              <a:rPr lang="en-US" sz="1100" dirty="0">
                <a:hlinkClick r:id="rId4"/>
              </a:rPr>
              <a:t>https://onehe.org/resources/community-building-online/</a:t>
            </a:r>
            <a:r>
              <a:rPr lang="en-US" sz="1100" dirty="0"/>
              <a:t> </a:t>
            </a:r>
          </a:p>
          <a:p>
            <a:pPr marL="137160" indent="-457200">
              <a:buNone/>
            </a:pPr>
            <a:r>
              <a:rPr lang="en-US" sz="1100" dirty="0"/>
              <a:t>Barry, S. (2019). Teaching to connect: community-building strategies for the virtual classroom. </a:t>
            </a:r>
            <a:r>
              <a:rPr lang="en-US" sz="1100" i="1" dirty="0"/>
              <a:t>Online Learning, 23</a:t>
            </a:r>
            <a:r>
              <a:rPr lang="en-US" sz="1100" dirty="0"/>
              <a:t>(1), 164- 183. </a:t>
            </a:r>
            <a:r>
              <a:rPr lang="en-US" sz="1100" dirty="0">
                <a:hlinkClick r:id="rId5"/>
              </a:rPr>
              <a:t>https://doi.org/10.24059/olj.v23i1.1425</a:t>
            </a:r>
            <a:r>
              <a:rPr lang="en-US" sz="1100" dirty="0"/>
              <a:t>   </a:t>
            </a:r>
          </a:p>
          <a:p>
            <a:pPr marL="137160" indent="-457200">
              <a:buNone/>
            </a:pPr>
            <a:r>
              <a:rPr lang="en-US" sz="1100" dirty="0"/>
              <a:t>Beauchamp, J., Schwartz, E., &amp; Davidson </a:t>
            </a:r>
            <a:r>
              <a:rPr lang="en-US" sz="1100" dirty="0" err="1"/>
              <a:t>Pisacreta</a:t>
            </a:r>
            <a:r>
              <a:rPr lang="en-US" sz="1100" dirty="0"/>
              <a:t>, E. (2020). Seven practices for building community and student belonging virtually. </a:t>
            </a:r>
            <a:r>
              <a:rPr lang="en-US" sz="1100" i="1" dirty="0"/>
              <a:t>ITHAKA S+R</a:t>
            </a:r>
            <a:r>
              <a:rPr lang="en-US" sz="1100" dirty="0"/>
              <a:t>. </a:t>
            </a:r>
            <a:r>
              <a:rPr lang="en-US" sz="1100" dirty="0">
                <a:hlinkClick r:id="rId6"/>
              </a:rPr>
              <a:t>https://doi.org/10.18665/sr.313740</a:t>
            </a:r>
            <a:r>
              <a:rPr lang="en-US" sz="1100" dirty="0"/>
              <a:t> </a:t>
            </a:r>
          </a:p>
          <a:p>
            <a:pPr marL="137160" indent="-457200">
              <a:buNone/>
            </a:pPr>
            <a:r>
              <a:rPr lang="en-US" sz="1100" dirty="0" err="1"/>
              <a:t>Burgstahler</a:t>
            </a:r>
            <a:r>
              <a:rPr lang="en-US" sz="1100" dirty="0"/>
              <a:t>, S. (2017). ADA compliance for online course design. </a:t>
            </a:r>
            <a:r>
              <a:rPr lang="en-US" sz="1100" i="1" dirty="0"/>
              <a:t>Why IT Matters to Higher Education: EDUCAUSE Review.</a:t>
            </a:r>
            <a:r>
              <a:rPr lang="en-US" sz="1100" dirty="0"/>
              <a:t> Accessed on 28 Oct. 2022. </a:t>
            </a:r>
            <a:r>
              <a:rPr lang="en-US" sz="1100" dirty="0">
                <a:hlinkClick r:id="rId7"/>
              </a:rPr>
              <a:t>https://er.educause.edu/articles/2017/1/ada-compliance-for-online-course-design</a:t>
            </a:r>
            <a:r>
              <a:rPr lang="en-US" sz="1100" dirty="0"/>
              <a:t> </a:t>
            </a:r>
          </a:p>
          <a:p>
            <a:pPr marL="137160" indent="-457200">
              <a:buNone/>
            </a:pPr>
            <a:r>
              <a:rPr lang="en-US" sz="1100" dirty="0"/>
              <a:t>Chawla, K. (2015). 5 essential steps to building community for your online course. </a:t>
            </a:r>
            <a:r>
              <a:rPr lang="en-US" sz="1100" i="1" dirty="0" err="1"/>
              <a:t>EdSurge</a:t>
            </a:r>
            <a:r>
              <a:rPr lang="en-US" sz="1100" i="1" dirty="0"/>
              <a:t>.</a:t>
            </a:r>
            <a:r>
              <a:rPr lang="en-US" sz="1100" dirty="0"/>
              <a:t> </a:t>
            </a:r>
            <a:r>
              <a:rPr lang="en-US" sz="1100" dirty="0">
                <a:hlinkClick r:id="rId8"/>
              </a:rPr>
              <a:t>https://www.edsurge.com/news/2015-06-24-5-essential-steps-to-building-community-for-your-online-course</a:t>
            </a:r>
            <a:r>
              <a:rPr lang="en-US" sz="1100" dirty="0"/>
              <a:t> </a:t>
            </a:r>
          </a:p>
          <a:p>
            <a:pPr marL="139700" indent="-457200">
              <a:buNone/>
            </a:pPr>
            <a:r>
              <a:rPr lang="en-US" sz="1100" dirty="0"/>
              <a:t>Holistic. (2021). </a:t>
            </a:r>
            <a:r>
              <a:rPr lang="en-US" sz="1100" i="1" dirty="0"/>
              <a:t>Inclusive language toolkit.</a:t>
            </a:r>
            <a:r>
              <a:rPr lang="en-US" sz="1100" dirty="0"/>
              <a:t> Author.</a:t>
            </a:r>
          </a:p>
          <a:p>
            <a:pPr marL="139700" indent="-457200">
              <a:buNone/>
            </a:pPr>
            <a:r>
              <a:rPr lang="en-US" sz="1100" dirty="0"/>
              <a:t>LNESC. (2022). Non-traditional students. </a:t>
            </a:r>
            <a:r>
              <a:rPr lang="en-US" sz="1100" i="1" dirty="0"/>
              <a:t>LULAC National Educational Services Centers. </a:t>
            </a:r>
            <a:r>
              <a:rPr lang="en-US" sz="1100" dirty="0"/>
              <a:t>Accessed on 28 Oct. 2022.  </a:t>
            </a:r>
            <a:r>
              <a:rPr lang="en-US" sz="1100" dirty="0">
                <a:hlinkClick r:id="rId9"/>
              </a:rPr>
              <a:t>https://www.lnesc.org/resources/nontraditional_students/</a:t>
            </a:r>
            <a:r>
              <a:rPr lang="en-US" sz="1100" dirty="0"/>
              <a:t> </a:t>
            </a:r>
          </a:p>
          <a:p>
            <a:pPr marL="139700" indent="-457200">
              <a:buNone/>
            </a:pPr>
            <a:r>
              <a:rPr lang="en-US" sz="1100" dirty="0" err="1"/>
              <a:t>Pelz</a:t>
            </a:r>
            <a:r>
              <a:rPr lang="en-US" sz="1100" dirty="0"/>
              <a:t>, B. (2004). (My) three principles of effective online pedagogy. In Pilcher, A. (2016). Establishing community in online courses: A literature review.</a:t>
            </a:r>
            <a:r>
              <a:rPr lang="en-US" sz="1100" i="1" dirty="0"/>
              <a:t> College Student Affairs Leadership</a:t>
            </a:r>
            <a:r>
              <a:rPr lang="en-US" sz="1100" dirty="0"/>
              <a:t>, </a:t>
            </a:r>
            <a:r>
              <a:rPr lang="en-US" sz="1100" i="1" dirty="0"/>
              <a:t>3</a:t>
            </a:r>
            <a:r>
              <a:rPr lang="en-US" sz="1100" dirty="0"/>
              <a:t>(1). </a:t>
            </a:r>
            <a:r>
              <a:rPr lang="en-US" sz="1100" dirty="0">
                <a:hlinkClick r:id="rId10"/>
              </a:rPr>
              <a:t>http://scholarworks.gvsu.edu/csal/vol3/iss1/6</a:t>
            </a:r>
            <a:r>
              <a:rPr lang="en-US" sz="1100" dirty="0"/>
              <a:t> </a:t>
            </a:r>
          </a:p>
          <a:p>
            <a:pPr marL="139700" indent="-457200">
              <a:buNone/>
            </a:pPr>
            <a:r>
              <a:rPr lang="en-US" sz="1100" dirty="0"/>
              <a:t>Pilcher, A. (2016). Establishing community in online courses: A literature review.</a:t>
            </a:r>
            <a:r>
              <a:rPr lang="en-US" sz="1100" i="1" dirty="0"/>
              <a:t> College Student Affairs Leadership</a:t>
            </a:r>
            <a:r>
              <a:rPr lang="en-US" sz="1100" dirty="0"/>
              <a:t>, </a:t>
            </a:r>
            <a:r>
              <a:rPr lang="en-US" sz="1100" i="1" dirty="0"/>
              <a:t>3</a:t>
            </a:r>
            <a:r>
              <a:rPr lang="en-US" sz="1100" dirty="0"/>
              <a:t>(1). </a:t>
            </a:r>
            <a:r>
              <a:rPr lang="en-US" sz="1100" dirty="0">
                <a:hlinkClick r:id="rId10"/>
              </a:rPr>
              <a:t>http://scholarworks.gvsu.edu/csal/vol3/iss1/6</a:t>
            </a:r>
            <a:r>
              <a:rPr lang="en-US" sz="1100" dirty="0"/>
              <a:t> </a:t>
            </a:r>
          </a:p>
          <a:p>
            <a:pPr marL="139700" indent="-457200">
              <a:buNone/>
            </a:pPr>
            <a:r>
              <a:rPr lang="en-US" sz="1100" dirty="0"/>
              <a:t>Virginia Department of Education. (2020). </a:t>
            </a:r>
            <a:r>
              <a:rPr lang="en-US" sz="1100" i="1" dirty="0"/>
              <a:t>Navigating </a:t>
            </a:r>
            <a:r>
              <a:rPr lang="en-US" sz="1100" i="1" dirty="0" err="1"/>
              <a:t>edequity</a:t>
            </a:r>
            <a:r>
              <a:rPr lang="en-US" sz="1100" i="1" dirty="0"/>
              <a:t>.</a:t>
            </a:r>
            <a:r>
              <a:rPr lang="en-US" sz="1100" dirty="0"/>
              <a:t> Author.</a:t>
            </a:r>
          </a:p>
          <a:p>
            <a:pPr marL="139700" indent="-457200">
              <a:buNone/>
            </a:pPr>
            <a:r>
              <a:rPr lang="en-US" sz="1100" dirty="0"/>
              <a:t> </a:t>
            </a:r>
          </a:p>
        </p:txBody>
      </p:sp>
      <p:sp>
        <p:nvSpPr>
          <p:cNvPr id="4" name="Title 3">
            <a:extLst>
              <a:ext uri="{FF2B5EF4-FFF2-40B4-BE49-F238E27FC236}">
                <a16:creationId xmlns:a16="http://schemas.microsoft.com/office/drawing/2014/main" id="{96E3650B-7DEE-4F73-A3F7-95FA5890284B}"/>
              </a:ext>
            </a:extLst>
          </p:cNvPr>
          <p:cNvSpPr>
            <a:spLocks noGrp="1"/>
          </p:cNvSpPr>
          <p:nvPr>
            <p:ph type="title"/>
          </p:nvPr>
        </p:nvSpPr>
        <p:spPr/>
        <p:txBody>
          <a:bodyPr/>
          <a:lstStyle/>
          <a:p>
            <a:r>
              <a:rPr lang="en-US" dirty="0"/>
              <a:t>References</a:t>
            </a:r>
          </a:p>
        </p:txBody>
      </p:sp>
    </p:spTree>
    <p:custDataLst>
      <p:tags r:id="rId1"/>
    </p:custDataLst>
    <p:extLst>
      <p:ext uri="{BB962C8B-B14F-4D97-AF65-F5344CB8AC3E}">
        <p14:creationId xmlns:p14="http://schemas.microsoft.com/office/powerpoint/2010/main" val="21723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2"/>
          <p:cNvSpPr/>
          <p:nvPr/>
        </p:nvSpPr>
        <p:spPr>
          <a:xfrm>
            <a:off x="-1023871" y="3461146"/>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7696779" y="501496"/>
            <a:ext cx="2915100" cy="29151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713250" y="1643097"/>
            <a:ext cx="7717800" cy="2591700"/>
          </a:xfrm>
          <a:prstGeom prst="roundRect">
            <a:avLst>
              <a:gd name="adj" fmla="val 1320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852523" y="501498"/>
            <a:ext cx="1507500" cy="1507500"/>
          </a:xfrm>
          <a:prstGeom prst="ellipse">
            <a:avLst/>
          </a:prstGeom>
          <a:gradFill>
            <a:gsLst>
              <a:gs pos="0">
                <a:schemeClr val="dk2"/>
              </a:gs>
              <a:gs pos="72000">
                <a:srgbClr val="FFFFFF">
                  <a:alpha val="26666"/>
                </a:srgbClr>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Presentation Objectives</a:t>
            </a:r>
            <a:endParaRPr dirty="0"/>
          </a:p>
        </p:txBody>
      </p:sp>
      <p:sp>
        <p:nvSpPr>
          <p:cNvPr id="304" name="Google Shape;304;p32"/>
          <p:cNvSpPr txBox="1">
            <a:spLocks noGrp="1"/>
          </p:cNvSpPr>
          <p:nvPr>
            <p:ph type="body" idx="1"/>
          </p:nvPr>
        </p:nvSpPr>
        <p:spPr>
          <a:xfrm>
            <a:off x="712950" y="1710296"/>
            <a:ext cx="7627745" cy="2410846"/>
          </a:xfrm>
          <a:prstGeom prst="rect">
            <a:avLst/>
          </a:prstGeom>
        </p:spPr>
        <p:txBody>
          <a:bodyPr spcFirstLastPara="1" wrap="square" lIns="91425" tIns="91425" rIns="91425" bIns="91425" anchor="t" anchorCtr="0">
            <a:noAutofit/>
          </a:bodyPr>
          <a:lstStyle/>
          <a:p>
            <a:pPr marL="285750" indent="-285750" algn="l">
              <a:buSzPts val="1100"/>
            </a:pPr>
            <a:r>
              <a:rPr lang="de" sz="2000" b="1" dirty="0"/>
              <a:t>Describe accessibiltiy and inclusivity in online environments</a:t>
            </a:r>
          </a:p>
          <a:p>
            <a:pPr marL="285750" indent="-285750" algn="l">
              <a:buSzPts val="1100"/>
            </a:pPr>
            <a:endParaRPr lang="de" sz="2000" b="1" dirty="0"/>
          </a:p>
          <a:p>
            <a:pPr marL="285750" indent="-285750" algn="l">
              <a:buSzPts val="1100"/>
            </a:pPr>
            <a:r>
              <a:rPr lang="de" sz="2000" b="1" dirty="0"/>
              <a:t>Explain how to incorporate accessible and inclusive practices into your courses to build community</a:t>
            </a:r>
            <a:endParaRPr sz="2000" b="1" dirty="0"/>
          </a:p>
        </p:txBody>
      </p:sp>
      <p:grpSp>
        <p:nvGrpSpPr>
          <p:cNvPr id="11" name="Google Shape;2262;p56">
            <a:extLst>
              <a:ext uri="{FF2B5EF4-FFF2-40B4-BE49-F238E27FC236}">
                <a16:creationId xmlns:a16="http://schemas.microsoft.com/office/drawing/2014/main" id="{E90AC402-A2E9-43B3-8B74-B64333D2C6C9}"/>
              </a:ext>
            </a:extLst>
          </p:cNvPr>
          <p:cNvGrpSpPr/>
          <p:nvPr/>
        </p:nvGrpSpPr>
        <p:grpSpPr>
          <a:xfrm>
            <a:off x="7334262" y="3498534"/>
            <a:ext cx="1694856" cy="1394353"/>
            <a:chOff x="5015625" y="2622250"/>
            <a:chExt cx="2406782" cy="1980052"/>
          </a:xfrm>
        </p:grpSpPr>
        <p:sp>
          <p:nvSpPr>
            <p:cNvPr id="12" name="Google Shape;2263;p56">
              <a:extLst>
                <a:ext uri="{FF2B5EF4-FFF2-40B4-BE49-F238E27FC236}">
                  <a16:creationId xmlns:a16="http://schemas.microsoft.com/office/drawing/2014/main" id="{EFB1324C-3BDC-4B07-A7DA-7FB10B8E9C7D}"/>
                </a:ext>
              </a:extLst>
            </p:cNvPr>
            <p:cNvSpPr/>
            <p:nvPr/>
          </p:nvSpPr>
          <p:spPr>
            <a:xfrm>
              <a:off x="5173314" y="2622250"/>
              <a:ext cx="2081860" cy="1545328"/>
            </a:xfrm>
            <a:custGeom>
              <a:avLst/>
              <a:gdLst/>
              <a:ahLst/>
              <a:cxnLst/>
              <a:rect l="l" t="t" r="r" b="b"/>
              <a:pathLst>
                <a:path w="38828" h="28820" extrusionOk="0">
                  <a:moveTo>
                    <a:pt x="27760" y="0"/>
                  </a:moveTo>
                  <a:cubicBezTo>
                    <a:pt x="24666" y="0"/>
                    <a:pt x="22092" y="1671"/>
                    <a:pt x="20551" y="3413"/>
                  </a:cubicBezTo>
                  <a:cubicBezTo>
                    <a:pt x="18265" y="5997"/>
                    <a:pt x="16562" y="8604"/>
                    <a:pt x="13705" y="9080"/>
                  </a:cubicBezTo>
                  <a:cubicBezTo>
                    <a:pt x="13114" y="9178"/>
                    <a:pt x="12460" y="9205"/>
                    <a:pt x="11766" y="9205"/>
                  </a:cubicBezTo>
                  <a:cubicBezTo>
                    <a:pt x="10960" y="9205"/>
                    <a:pt x="10100" y="9169"/>
                    <a:pt x="9220" y="9169"/>
                  </a:cubicBezTo>
                  <a:cubicBezTo>
                    <a:pt x="7184" y="9169"/>
                    <a:pt x="5047" y="9360"/>
                    <a:pt x="3251" y="10628"/>
                  </a:cubicBezTo>
                  <a:cubicBezTo>
                    <a:pt x="1" y="12902"/>
                    <a:pt x="13" y="18974"/>
                    <a:pt x="2584" y="22403"/>
                  </a:cubicBezTo>
                  <a:cubicBezTo>
                    <a:pt x="5144" y="25844"/>
                    <a:pt x="11788" y="27487"/>
                    <a:pt x="19444" y="28595"/>
                  </a:cubicBezTo>
                  <a:cubicBezTo>
                    <a:pt x="20437" y="28745"/>
                    <a:pt x="21436" y="28819"/>
                    <a:pt x="22435" y="28819"/>
                  </a:cubicBezTo>
                  <a:cubicBezTo>
                    <a:pt x="24201" y="28819"/>
                    <a:pt x="25964" y="28587"/>
                    <a:pt x="27683" y="28130"/>
                  </a:cubicBezTo>
                  <a:lnTo>
                    <a:pt x="31159" y="26868"/>
                  </a:lnTo>
                  <a:cubicBezTo>
                    <a:pt x="32862" y="26094"/>
                    <a:pt x="34279" y="25213"/>
                    <a:pt x="35481" y="24511"/>
                  </a:cubicBezTo>
                  <a:cubicBezTo>
                    <a:pt x="37315" y="23427"/>
                    <a:pt x="37970" y="20784"/>
                    <a:pt x="38315" y="18855"/>
                  </a:cubicBezTo>
                  <a:cubicBezTo>
                    <a:pt x="38827" y="15962"/>
                    <a:pt x="38779" y="12997"/>
                    <a:pt x="38184" y="10116"/>
                  </a:cubicBezTo>
                  <a:cubicBezTo>
                    <a:pt x="37422" y="6485"/>
                    <a:pt x="35672" y="3127"/>
                    <a:pt x="32552" y="1353"/>
                  </a:cubicBezTo>
                  <a:cubicBezTo>
                    <a:pt x="30872" y="391"/>
                    <a:pt x="29255" y="0"/>
                    <a:pt x="27760" y="0"/>
                  </a:cubicBez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64;p56">
              <a:extLst>
                <a:ext uri="{FF2B5EF4-FFF2-40B4-BE49-F238E27FC236}">
                  <a16:creationId xmlns:a16="http://schemas.microsoft.com/office/drawing/2014/main" id="{E9145F9D-6F33-45BB-81B9-5400B5E2B0D5}"/>
                </a:ext>
              </a:extLst>
            </p:cNvPr>
            <p:cNvSpPr/>
            <p:nvPr/>
          </p:nvSpPr>
          <p:spPr>
            <a:xfrm>
              <a:off x="7191903" y="2777902"/>
              <a:ext cx="157099" cy="416091"/>
            </a:xfrm>
            <a:custGeom>
              <a:avLst/>
              <a:gdLst/>
              <a:ahLst/>
              <a:cxnLst/>
              <a:rect l="l" t="t" r="r" b="b"/>
              <a:pathLst>
                <a:path w="2930" h="7760" extrusionOk="0">
                  <a:moveTo>
                    <a:pt x="1359" y="1"/>
                  </a:moveTo>
                  <a:cubicBezTo>
                    <a:pt x="1063" y="1"/>
                    <a:pt x="765" y="136"/>
                    <a:pt x="512" y="415"/>
                  </a:cubicBezTo>
                  <a:cubicBezTo>
                    <a:pt x="108" y="867"/>
                    <a:pt x="0" y="1510"/>
                    <a:pt x="215" y="2082"/>
                  </a:cubicBezTo>
                  <a:cubicBezTo>
                    <a:pt x="512" y="2867"/>
                    <a:pt x="1012" y="4272"/>
                    <a:pt x="1310" y="5368"/>
                  </a:cubicBezTo>
                  <a:cubicBezTo>
                    <a:pt x="1669" y="6686"/>
                    <a:pt x="1641" y="7760"/>
                    <a:pt x="1894" y="7760"/>
                  </a:cubicBezTo>
                  <a:cubicBezTo>
                    <a:pt x="1952" y="7760"/>
                    <a:pt x="2025" y="7704"/>
                    <a:pt x="2120" y="7582"/>
                  </a:cubicBezTo>
                  <a:cubicBezTo>
                    <a:pt x="2644" y="6915"/>
                    <a:pt x="2929" y="4487"/>
                    <a:pt x="2786" y="2058"/>
                  </a:cubicBezTo>
                  <a:cubicBezTo>
                    <a:pt x="2703" y="714"/>
                    <a:pt x="2037"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65;p56">
              <a:extLst>
                <a:ext uri="{FF2B5EF4-FFF2-40B4-BE49-F238E27FC236}">
                  <a16:creationId xmlns:a16="http://schemas.microsoft.com/office/drawing/2014/main" id="{B364ABC4-AEE0-4573-8DAA-ECD24A6F72FA}"/>
                </a:ext>
              </a:extLst>
            </p:cNvPr>
            <p:cNvSpPr/>
            <p:nvPr/>
          </p:nvSpPr>
          <p:spPr>
            <a:xfrm>
              <a:off x="6109743" y="2662034"/>
              <a:ext cx="259723" cy="211316"/>
            </a:xfrm>
            <a:custGeom>
              <a:avLst/>
              <a:gdLst/>
              <a:ahLst/>
              <a:cxnLst/>
              <a:rect l="l" t="t" r="r" b="b"/>
              <a:pathLst>
                <a:path w="4844" h="3941" extrusionOk="0">
                  <a:moveTo>
                    <a:pt x="3781" y="1"/>
                  </a:moveTo>
                  <a:cubicBezTo>
                    <a:pt x="3496" y="1"/>
                    <a:pt x="3150" y="74"/>
                    <a:pt x="2800" y="242"/>
                  </a:cubicBezTo>
                  <a:cubicBezTo>
                    <a:pt x="2800" y="242"/>
                    <a:pt x="1836" y="456"/>
                    <a:pt x="1098" y="1933"/>
                  </a:cubicBezTo>
                  <a:cubicBezTo>
                    <a:pt x="425" y="3277"/>
                    <a:pt x="0" y="3940"/>
                    <a:pt x="541" y="3940"/>
                  </a:cubicBezTo>
                  <a:cubicBezTo>
                    <a:pt x="594" y="3940"/>
                    <a:pt x="656" y="3934"/>
                    <a:pt x="729" y="3921"/>
                  </a:cubicBezTo>
                  <a:cubicBezTo>
                    <a:pt x="1538" y="3778"/>
                    <a:pt x="2574" y="1861"/>
                    <a:pt x="3896" y="1052"/>
                  </a:cubicBezTo>
                  <a:cubicBezTo>
                    <a:pt x="4843" y="471"/>
                    <a:pt x="4505"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66;p56">
              <a:extLst>
                <a:ext uri="{FF2B5EF4-FFF2-40B4-BE49-F238E27FC236}">
                  <a16:creationId xmlns:a16="http://schemas.microsoft.com/office/drawing/2014/main" id="{0CFB2EF2-C8AD-4511-BEC1-64AD4923B07A}"/>
                </a:ext>
              </a:extLst>
            </p:cNvPr>
            <p:cNvSpPr/>
            <p:nvPr/>
          </p:nvSpPr>
          <p:spPr>
            <a:xfrm>
              <a:off x="6050656" y="2711791"/>
              <a:ext cx="98763" cy="106489"/>
            </a:xfrm>
            <a:custGeom>
              <a:avLst/>
              <a:gdLst/>
              <a:ahLst/>
              <a:cxnLst/>
              <a:rect l="l" t="t" r="r" b="b"/>
              <a:pathLst>
                <a:path w="1842" h="1986" extrusionOk="0">
                  <a:moveTo>
                    <a:pt x="1183" y="1"/>
                  </a:moveTo>
                  <a:cubicBezTo>
                    <a:pt x="1166" y="1"/>
                    <a:pt x="1148" y="2"/>
                    <a:pt x="1128" y="5"/>
                  </a:cubicBezTo>
                  <a:cubicBezTo>
                    <a:pt x="938" y="28"/>
                    <a:pt x="783" y="159"/>
                    <a:pt x="699" y="338"/>
                  </a:cubicBezTo>
                  <a:cubicBezTo>
                    <a:pt x="481" y="820"/>
                    <a:pt x="0" y="1985"/>
                    <a:pt x="386" y="1985"/>
                  </a:cubicBezTo>
                  <a:cubicBezTo>
                    <a:pt x="420" y="1985"/>
                    <a:pt x="461" y="1976"/>
                    <a:pt x="509" y="1957"/>
                  </a:cubicBezTo>
                  <a:cubicBezTo>
                    <a:pt x="1147" y="1702"/>
                    <a:pt x="1841" y="1"/>
                    <a:pt x="1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67;p56">
              <a:extLst>
                <a:ext uri="{FF2B5EF4-FFF2-40B4-BE49-F238E27FC236}">
                  <a16:creationId xmlns:a16="http://schemas.microsoft.com/office/drawing/2014/main" id="{346B96E5-03A9-433A-8381-EDD0D832B2DC}"/>
                </a:ext>
              </a:extLst>
            </p:cNvPr>
            <p:cNvSpPr/>
            <p:nvPr/>
          </p:nvSpPr>
          <p:spPr>
            <a:xfrm>
              <a:off x="5163770" y="4518654"/>
              <a:ext cx="2258637" cy="83647"/>
            </a:xfrm>
            <a:custGeom>
              <a:avLst/>
              <a:gdLst/>
              <a:ahLst/>
              <a:cxnLst/>
              <a:rect l="l" t="t" r="r" b="b"/>
              <a:pathLst>
                <a:path w="42125" h="1560" extrusionOk="0">
                  <a:moveTo>
                    <a:pt x="21062" y="0"/>
                  </a:moveTo>
                  <a:cubicBezTo>
                    <a:pt x="9430" y="0"/>
                    <a:pt x="0" y="345"/>
                    <a:pt x="0" y="774"/>
                  </a:cubicBezTo>
                  <a:cubicBezTo>
                    <a:pt x="0" y="1215"/>
                    <a:pt x="9430" y="1560"/>
                    <a:pt x="21062" y="1560"/>
                  </a:cubicBezTo>
                  <a:cubicBezTo>
                    <a:pt x="32695" y="1560"/>
                    <a:pt x="42125" y="1215"/>
                    <a:pt x="42125" y="774"/>
                  </a:cubicBezTo>
                  <a:cubicBezTo>
                    <a:pt x="42125" y="345"/>
                    <a:pt x="32695" y="0"/>
                    <a:pt x="21062" y="0"/>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68;p56">
              <a:extLst>
                <a:ext uri="{FF2B5EF4-FFF2-40B4-BE49-F238E27FC236}">
                  <a16:creationId xmlns:a16="http://schemas.microsoft.com/office/drawing/2014/main" id="{F115C159-852B-4FD1-88D5-C9AEEF18BF00}"/>
                </a:ext>
              </a:extLst>
            </p:cNvPr>
            <p:cNvSpPr/>
            <p:nvPr/>
          </p:nvSpPr>
          <p:spPr>
            <a:xfrm>
              <a:off x="5163770" y="4518654"/>
              <a:ext cx="2258637" cy="83647"/>
            </a:xfrm>
            <a:custGeom>
              <a:avLst/>
              <a:gdLst/>
              <a:ahLst/>
              <a:cxnLst/>
              <a:rect l="l" t="t" r="r" b="b"/>
              <a:pathLst>
                <a:path w="42125" h="1560" extrusionOk="0">
                  <a:moveTo>
                    <a:pt x="21062" y="0"/>
                  </a:moveTo>
                  <a:cubicBezTo>
                    <a:pt x="9430" y="0"/>
                    <a:pt x="0" y="345"/>
                    <a:pt x="0" y="774"/>
                  </a:cubicBezTo>
                  <a:cubicBezTo>
                    <a:pt x="0" y="1215"/>
                    <a:pt x="9430" y="1560"/>
                    <a:pt x="21062" y="1560"/>
                  </a:cubicBezTo>
                  <a:cubicBezTo>
                    <a:pt x="32695" y="1560"/>
                    <a:pt x="42125" y="1215"/>
                    <a:pt x="42125" y="774"/>
                  </a:cubicBezTo>
                  <a:cubicBezTo>
                    <a:pt x="42125" y="345"/>
                    <a:pt x="32695" y="0"/>
                    <a:pt x="21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69;p56">
              <a:extLst>
                <a:ext uri="{FF2B5EF4-FFF2-40B4-BE49-F238E27FC236}">
                  <a16:creationId xmlns:a16="http://schemas.microsoft.com/office/drawing/2014/main" id="{DA4AEA7A-2D2E-4354-A960-79306A532AD4}"/>
                </a:ext>
              </a:extLst>
            </p:cNvPr>
            <p:cNvSpPr/>
            <p:nvPr/>
          </p:nvSpPr>
          <p:spPr>
            <a:xfrm>
              <a:off x="6657552" y="2982668"/>
              <a:ext cx="186482" cy="1097494"/>
            </a:xfrm>
            <a:custGeom>
              <a:avLst/>
              <a:gdLst/>
              <a:ahLst/>
              <a:cxnLst/>
              <a:rect l="l" t="t" r="r" b="b"/>
              <a:pathLst>
                <a:path w="3478" h="20468" extrusionOk="0">
                  <a:moveTo>
                    <a:pt x="3168" y="1263"/>
                  </a:moveTo>
                  <a:lnTo>
                    <a:pt x="3168" y="2275"/>
                  </a:lnTo>
                  <a:lnTo>
                    <a:pt x="310" y="2275"/>
                  </a:lnTo>
                  <a:lnTo>
                    <a:pt x="310" y="1263"/>
                  </a:lnTo>
                  <a:close/>
                  <a:moveTo>
                    <a:pt x="3168" y="2584"/>
                  </a:moveTo>
                  <a:lnTo>
                    <a:pt x="3168" y="3596"/>
                  </a:lnTo>
                  <a:lnTo>
                    <a:pt x="310" y="3596"/>
                  </a:lnTo>
                  <a:lnTo>
                    <a:pt x="310" y="2584"/>
                  </a:lnTo>
                  <a:close/>
                  <a:moveTo>
                    <a:pt x="3168" y="3918"/>
                  </a:moveTo>
                  <a:lnTo>
                    <a:pt x="3168" y="4930"/>
                  </a:lnTo>
                  <a:lnTo>
                    <a:pt x="310" y="4930"/>
                  </a:lnTo>
                  <a:lnTo>
                    <a:pt x="310" y="3918"/>
                  </a:lnTo>
                  <a:close/>
                  <a:moveTo>
                    <a:pt x="3168" y="5240"/>
                  </a:moveTo>
                  <a:lnTo>
                    <a:pt x="3168" y="6252"/>
                  </a:lnTo>
                  <a:lnTo>
                    <a:pt x="310" y="6252"/>
                  </a:lnTo>
                  <a:lnTo>
                    <a:pt x="310" y="5240"/>
                  </a:lnTo>
                  <a:close/>
                  <a:moveTo>
                    <a:pt x="3168" y="6561"/>
                  </a:moveTo>
                  <a:lnTo>
                    <a:pt x="3168" y="7573"/>
                  </a:lnTo>
                  <a:lnTo>
                    <a:pt x="310" y="7573"/>
                  </a:lnTo>
                  <a:lnTo>
                    <a:pt x="310" y="6561"/>
                  </a:lnTo>
                  <a:close/>
                  <a:moveTo>
                    <a:pt x="3168" y="7883"/>
                  </a:moveTo>
                  <a:lnTo>
                    <a:pt x="3168" y="8883"/>
                  </a:lnTo>
                  <a:lnTo>
                    <a:pt x="310" y="8883"/>
                  </a:lnTo>
                  <a:lnTo>
                    <a:pt x="310" y="7883"/>
                  </a:lnTo>
                  <a:close/>
                  <a:moveTo>
                    <a:pt x="3168" y="9204"/>
                  </a:moveTo>
                  <a:lnTo>
                    <a:pt x="3168" y="10204"/>
                  </a:lnTo>
                  <a:lnTo>
                    <a:pt x="310" y="10204"/>
                  </a:lnTo>
                  <a:lnTo>
                    <a:pt x="310" y="9204"/>
                  </a:lnTo>
                  <a:close/>
                  <a:moveTo>
                    <a:pt x="3168" y="10526"/>
                  </a:moveTo>
                  <a:lnTo>
                    <a:pt x="3168" y="11526"/>
                  </a:lnTo>
                  <a:lnTo>
                    <a:pt x="310" y="11526"/>
                  </a:lnTo>
                  <a:lnTo>
                    <a:pt x="310" y="10526"/>
                  </a:lnTo>
                  <a:close/>
                  <a:moveTo>
                    <a:pt x="3168" y="11836"/>
                  </a:moveTo>
                  <a:lnTo>
                    <a:pt x="3168" y="12848"/>
                  </a:lnTo>
                  <a:lnTo>
                    <a:pt x="310" y="12848"/>
                  </a:lnTo>
                  <a:lnTo>
                    <a:pt x="310" y="11836"/>
                  </a:lnTo>
                  <a:close/>
                  <a:moveTo>
                    <a:pt x="3168" y="13157"/>
                  </a:moveTo>
                  <a:lnTo>
                    <a:pt x="3168" y="14169"/>
                  </a:lnTo>
                  <a:lnTo>
                    <a:pt x="310" y="14169"/>
                  </a:lnTo>
                  <a:lnTo>
                    <a:pt x="310" y="13157"/>
                  </a:lnTo>
                  <a:close/>
                  <a:moveTo>
                    <a:pt x="3168" y="14491"/>
                  </a:moveTo>
                  <a:lnTo>
                    <a:pt x="3168" y="15503"/>
                  </a:lnTo>
                  <a:lnTo>
                    <a:pt x="310" y="15503"/>
                  </a:lnTo>
                  <a:lnTo>
                    <a:pt x="310" y="14491"/>
                  </a:lnTo>
                  <a:close/>
                  <a:moveTo>
                    <a:pt x="156" y="1"/>
                  </a:moveTo>
                  <a:cubicBezTo>
                    <a:pt x="72" y="1"/>
                    <a:pt x="1" y="60"/>
                    <a:pt x="1" y="156"/>
                  </a:cubicBezTo>
                  <a:lnTo>
                    <a:pt x="1" y="20313"/>
                  </a:lnTo>
                  <a:cubicBezTo>
                    <a:pt x="1" y="20408"/>
                    <a:pt x="72" y="20468"/>
                    <a:pt x="156" y="20468"/>
                  </a:cubicBezTo>
                  <a:cubicBezTo>
                    <a:pt x="239" y="20468"/>
                    <a:pt x="310" y="20408"/>
                    <a:pt x="310" y="20313"/>
                  </a:cubicBezTo>
                  <a:lnTo>
                    <a:pt x="310" y="15812"/>
                  </a:lnTo>
                  <a:lnTo>
                    <a:pt x="3168" y="15812"/>
                  </a:lnTo>
                  <a:lnTo>
                    <a:pt x="3168" y="20313"/>
                  </a:lnTo>
                  <a:cubicBezTo>
                    <a:pt x="3168" y="20408"/>
                    <a:pt x="3239" y="20468"/>
                    <a:pt x="3323" y="20468"/>
                  </a:cubicBezTo>
                  <a:cubicBezTo>
                    <a:pt x="3406" y="20468"/>
                    <a:pt x="3477" y="20408"/>
                    <a:pt x="3477" y="20313"/>
                  </a:cubicBezTo>
                  <a:lnTo>
                    <a:pt x="3477" y="144"/>
                  </a:lnTo>
                  <a:cubicBezTo>
                    <a:pt x="3477" y="60"/>
                    <a:pt x="3406" y="1"/>
                    <a:pt x="3323" y="1"/>
                  </a:cubicBezTo>
                  <a:cubicBezTo>
                    <a:pt x="3239" y="1"/>
                    <a:pt x="3168" y="60"/>
                    <a:pt x="3168" y="156"/>
                  </a:cubicBezTo>
                  <a:lnTo>
                    <a:pt x="3168" y="953"/>
                  </a:lnTo>
                  <a:lnTo>
                    <a:pt x="310" y="953"/>
                  </a:lnTo>
                  <a:lnTo>
                    <a:pt x="310" y="156"/>
                  </a:lnTo>
                  <a:cubicBezTo>
                    <a:pt x="310" y="60"/>
                    <a:pt x="239"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70;p56">
              <a:extLst>
                <a:ext uri="{FF2B5EF4-FFF2-40B4-BE49-F238E27FC236}">
                  <a16:creationId xmlns:a16="http://schemas.microsoft.com/office/drawing/2014/main" id="{BF20BD66-723B-42F3-A87C-56C3F7CF8957}"/>
                </a:ext>
              </a:extLst>
            </p:cNvPr>
            <p:cNvSpPr/>
            <p:nvPr/>
          </p:nvSpPr>
          <p:spPr>
            <a:xfrm>
              <a:off x="5321513" y="3633748"/>
              <a:ext cx="190235" cy="298020"/>
            </a:xfrm>
            <a:custGeom>
              <a:avLst/>
              <a:gdLst/>
              <a:ahLst/>
              <a:cxnLst/>
              <a:rect l="l" t="t" r="r" b="b"/>
              <a:pathLst>
                <a:path w="3548" h="5558" extrusionOk="0">
                  <a:moveTo>
                    <a:pt x="1952" y="0"/>
                  </a:moveTo>
                  <a:cubicBezTo>
                    <a:pt x="1077" y="0"/>
                    <a:pt x="631" y="1901"/>
                    <a:pt x="416" y="2907"/>
                  </a:cubicBezTo>
                  <a:cubicBezTo>
                    <a:pt x="5" y="4806"/>
                    <a:pt x="0" y="5557"/>
                    <a:pt x="181" y="5557"/>
                  </a:cubicBezTo>
                  <a:cubicBezTo>
                    <a:pt x="236" y="5557"/>
                    <a:pt x="309" y="5488"/>
                    <a:pt x="392" y="5360"/>
                  </a:cubicBezTo>
                  <a:lnTo>
                    <a:pt x="1213" y="4110"/>
                  </a:lnTo>
                  <a:cubicBezTo>
                    <a:pt x="1213" y="4110"/>
                    <a:pt x="3547" y="907"/>
                    <a:pt x="2404" y="157"/>
                  </a:cubicBezTo>
                  <a:cubicBezTo>
                    <a:pt x="2242" y="49"/>
                    <a:pt x="2091" y="0"/>
                    <a:pt x="1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71;p56">
              <a:extLst>
                <a:ext uri="{FF2B5EF4-FFF2-40B4-BE49-F238E27FC236}">
                  <a16:creationId xmlns:a16="http://schemas.microsoft.com/office/drawing/2014/main" id="{29006C58-A84B-48A4-A0BD-1F47465C8195}"/>
                </a:ext>
              </a:extLst>
            </p:cNvPr>
            <p:cNvSpPr/>
            <p:nvPr/>
          </p:nvSpPr>
          <p:spPr>
            <a:xfrm>
              <a:off x="5345319" y="3762645"/>
              <a:ext cx="262190" cy="253247"/>
            </a:xfrm>
            <a:custGeom>
              <a:avLst/>
              <a:gdLst/>
              <a:ahLst/>
              <a:cxnLst/>
              <a:rect l="l" t="t" r="r" b="b"/>
              <a:pathLst>
                <a:path w="4890" h="4723" extrusionOk="0">
                  <a:moveTo>
                    <a:pt x="3482" y="1"/>
                  </a:moveTo>
                  <a:cubicBezTo>
                    <a:pt x="2691" y="1"/>
                    <a:pt x="1775" y="1471"/>
                    <a:pt x="1281" y="2277"/>
                  </a:cubicBezTo>
                  <a:cubicBezTo>
                    <a:pt x="232" y="4024"/>
                    <a:pt x="0" y="4722"/>
                    <a:pt x="220" y="4722"/>
                  </a:cubicBezTo>
                  <a:cubicBezTo>
                    <a:pt x="274" y="4722"/>
                    <a:pt x="356" y="4679"/>
                    <a:pt x="460" y="4599"/>
                  </a:cubicBezTo>
                  <a:lnTo>
                    <a:pt x="1639" y="3670"/>
                  </a:lnTo>
                  <a:cubicBezTo>
                    <a:pt x="1639" y="3670"/>
                    <a:pt x="4889" y="1408"/>
                    <a:pt x="4056" y="325"/>
                  </a:cubicBezTo>
                  <a:cubicBezTo>
                    <a:pt x="3879" y="97"/>
                    <a:pt x="3684" y="1"/>
                    <a:pt x="3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72;p56">
              <a:extLst>
                <a:ext uri="{FF2B5EF4-FFF2-40B4-BE49-F238E27FC236}">
                  <a16:creationId xmlns:a16="http://schemas.microsoft.com/office/drawing/2014/main" id="{B07F00C9-CA98-4256-BD42-2231B590A7AE}"/>
                </a:ext>
              </a:extLst>
            </p:cNvPr>
            <p:cNvSpPr/>
            <p:nvPr/>
          </p:nvSpPr>
          <p:spPr>
            <a:xfrm>
              <a:off x="5360921" y="3963925"/>
              <a:ext cx="226748" cy="168742"/>
            </a:xfrm>
            <a:custGeom>
              <a:avLst/>
              <a:gdLst/>
              <a:ahLst/>
              <a:cxnLst/>
              <a:rect l="l" t="t" r="r" b="b"/>
              <a:pathLst>
                <a:path w="4229" h="3147" extrusionOk="0">
                  <a:moveTo>
                    <a:pt x="3257" y="0"/>
                  </a:moveTo>
                  <a:cubicBezTo>
                    <a:pt x="2655" y="0"/>
                    <a:pt x="1813" y="909"/>
                    <a:pt x="1348" y="1428"/>
                  </a:cubicBezTo>
                  <a:cubicBezTo>
                    <a:pt x="254" y="2650"/>
                    <a:pt x="0" y="3146"/>
                    <a:pt x="201" y="3146"/>
                  </a:cubicBezTo>
                  <a:cubicBezTo>
                    <a:pt x="243" y="3146"/>
                    <a:pt x="305" y="3124"/>
                    <a:pt x="383" y="3083"/>
                  </a:cubicBezTo>
                  <a:lnTo>
                    <a:pt x="1419" y="2548"/>
                  </a:lnTo>
                  <a:cubicBezTo>
                    <a:pt x="1419" y="2548"/>
                    <a:pt x="4229" y="1286"/>
                    <a:pt x="3753" y="345"/>
                  </a:cubicBezTo>
                  <a:cubicBezTo>
                    <a:pt x="3628" y="100"/>
                    <a:pt x="3456" y="0"/>
                    <a:pt x="3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73;p56">
              <a:extLst>
                <a:ext uri="{FF2B5EF4-FFF2-40B4-BE49-F238E27FC236}">
                  <a16:creationId xmlns:a16="http://schemas.microsoft.com/office/drawing/2014/main" id="{C756EEE9-152D-4501-818A-87172EC6F689}"/>
                </a:ext>
              </a:extLst>
            </p:cNvPr>
            <p:cNvSpPr/>
            <p:nvPr/>
          </p:nvSpPr>
          <p:spPr>
            <a:xfrm>
              <a:off x="5369822" y="4105369"/>
              <a:ext cx="226802" cy="169010"/>
            </a:xfrm>
            <a:custGeom>
              <a:avLst/>
              <a:gdLst/>
              <a:ahLst/>
              <a:cxnLst/>
              <a:rect l="l" t="t" r="r" b="b"/>
              <a:pathLst>
                <a:path w="4230" h="3152" extrusionOk="0">
                  <a:moveTo>
                    <a:pt x="3263" y="0"/>
                  </a:moveTo>
                  <a:cubicBezTo>
                    <a:pt x="2660" y="0"/>
                    <a:pt x="1815" y="913"/>
                    <a:pt x="1348" y="1434"/>
                  </a:cubicBezTo>
                  <a:cubicBezTo>
                    <a:pt x="255" y="2655"/>
                    <a:pt x="1" y="3151"/>
                    <a:pt x="202" y="3151"/>
                  </a:cubicBezTo>
                  <a:cubicBezTo>
                    <a:pt x="244" y="3151"/>
                    <a:pt x="306" y="3130"/>
                    <a:pt x="384" y="3089"/>
                  </a:cubicBezTo>
                  <a:lnTo>
                    <a:pt x="1420" y="2553"/>
                  </a:lnTo>
                  <a:cubicBezTo>
                    <a:pt x="1420" y="2553"/>
                    <a:pt x="4230" y="1291"/>
                    <a:pt x="3753" y="338"/>
                  </a:cubicBezTo>
                  <a:cubicBezTo>
                    <a:pt x="3630" y="98"/>
                    <a:pt x="3459" y="0"/>
                    <a:pt x="3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74;p56">
              <a:extLst>
                <a:ext uri="{FF2B5EF4-FFF2-40B4-BE49-F238E27FC236}">
                  <a16:creationId xmlns:a16="http://schemas.microsoft.com/office/drawing/2014/main" id="{A33D865F-A2B2-4329-B307-91CFD466A2D0}"/>
                </a:ext>
              </a:extLst>
            </p:cNvPr>
            <p:cNvSpPr/>
            <p:nvPr/>
          </p:nvSpPr>
          <p:spPr>
            <a:xfrm>
              <a:off x="5015625" y="3836905"/>
              <a:ext cx="333608" cy="153031"/>
            </a:xfrm>
            <a:custGeom>
              <a:avLst/>
              <a:gdLst/>
              <a:ahLst/>
              <a:cxnLst/>
              <a:rect l="l" t="t" r="r" b="b"/>
              <a:pathLst>
                <a:path w="6222" h="2854" extrusionOk="0">
                  <a:moveTo>
                    <a:pt x="1473" y="0"/>
                  </a:moveTo>
                  <a:cubicBezTo>
                    <a:pt x="1206" y="0"/>
                    <a:pt x="982" y="83"/>
                    <a:pt x="834" y="285"/>
                  </a:cubicBezTo>
                  <a:cubicBezTo>
                    <a:pt x="1" y="1428"/>
                    <a:pt x="2346" y="2095"/>
                    <a:pt x="3501" y="2404"/>
                  </a:cubicBezTo>
                  <a:cubicBezTo>
                    <a:pt x="4728" y="2726"/>
                    <a:pt x="5475" y="2854"/>
                    <a:pt x="5848" y="2854"/>
                  </a:cubicBezTo>
                  <a:cubicBezTo>
                    <a:pt x="6222" y="2854"/>
                    <a:pt x="6222" y="2726"/>
                    <a:pt x="5954" y="2535"/>
                  </a:cubicBezTo>
                  <a:lnTo>
                    <a:pt x="4728" y="1654"/>
                  </a:lnTo>
                  <a:cubicBezTo>
                    <a:pt x="4728" y="1654"/>
                    <a:pt x="2668" y="0"/>
                    <a:pt x="1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75;p56">
              <a:extLst>
                <a:ext uri="{FF2B5EF4-FFF2-40B4-BE49-F238E27FC236}">
                  <a16:creationId xmlns:a16="http://schemas.microsoft.com/office/drawing/2014/main" id="{195517FA-9961-4A12-995B-F29BC5FBE26A}"/>
                </a:ext>
              </a:extLst>
            </p:cNvPr>
            <p:cNvSpPr/>
            <p:nvPr/>
          </p:nvSpPr>
          <p:spPr>
            <a:xfrm>
              <a:off x="5023292" y="3982799"/>
              <a:ext cx="349479" cy="108634"/>
            </a:xfrm>
            <a:custGeom>
              <a:avLst/>
              <a:gdLst/>
              <a:ahLst/>
              <a:cxnLst/>
              <a:rect l="l" t="t" r="r" b="b"/>
              <a:pathLst>
                <a:path w="6518" h="2026" extrusionOk="0">
                  <a:moveTo>
                    <a:pt x="1494" y="0"/>
                  </a:moveTo>
                  <a:cubicBezTo>
                    <a:pt x="1074" y="0"/>
                    <a:pt x="739" y="118"/>
                    <a:pt x="596" y="433"/>
                  </a:cubicBezTo>
                  <a:cubicBezTo>
                    <a:pt x="1" y="1719"/>
                    <a:pt x="2430" y="1910"/>
                    <a:pt x="3608" y="1981"/>
                  </a:cubicBezTo>
                  <a:cubicBezTo>
                    <a:pt x="4150" y="2012"/>
                    <a:pt x="4598" y="2025"/>
                    <a:pt x="4963" y="2025"/>
                  </a:cubicBezTo>
                  <a:cubicBezTo>
                    <a:pt x="6308" y="2025"/>
                    <a:pt x="6517" y="1840"/>
                    <a:pt x="6049" y="1624"/>
                  </a:cubicBezTo>
                  <a:lnTo>
                    <a:pt x="4680" y="1005"/>
                  </a:lnTo>
                  <a:cubicBezTo>
                    <a:pt x="4680" y="1005"/>
                    <a:pt x="2723" y="0"/>
                    <a:pt x="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6;p56">
              <a:extLst>
                <a:ext uri="{FF2B5EF4-FFF2-40B4-BE49-F238E27FC236}">
                  <a16:creationId xmlns:a16="http://schemas.microsoft.com/office/drawing/2014/main" id="{C23A28B8-0F84-4107-A8B9-867284210020}"/>
                </a:ext>
              </a:extLst>
            </p:cNvPr>
            <p:cNvSpPr/>
            <p:nvPr/>
          </p:nvSpPr>
          <p:spPr>
            <a:xfrm>
              <a:off x="5085864" y="4119685"/>
              <a:ext cx="298060" cy="88044"/>
            </a:xfrm>
            <a:custGeom>
              <a:avLst/>
              <a:gdLst/>
              <a:ahLst/>
              <a:cxnLst/>
              <a:rect l="l" t="t" r="r" b="b"/>
              <a:pathLst>
                <a:path w="5559" h="1642" extrusionOk="0">
                  <a:moveTo>
                    <a:pt x="1275" y="1"/>
                  </a:moveTo>
                  <a:cubicBezTo>
                    <a:pt x="892" y="1"/>
                    <a:pt x="586" y="106"/>
                    <a:pt x="465" y="393"/>
                  </a:cubicBezTo>
                  <a:cubicBezTo>
                    <a:pt x="1" y="1500"/>
                    <a:pt x="2049" y="1595"/>
                    <a:pt x="3061" y="1631"/>
                  </a:cubicBezTo>
                  <a:cubicBezTo>
                    <a:pt x="3319" y="1638"/>
                    <a:pt x="3552" y="1641"/>
                    <a:pt x="3762" y="1641"/>
                  </a:cubicBezTo>
                  <a:cubicBezTo>
                    <a:pt x="5291" y="1641"/>
                    <a:pt x="5559" y="1462"/>
                    <a:pt x="5108" y="1274"/>
                  </a:cubicBezTo>
                  <a:lnTo>
                    <a:pt x="3942" y="774"/>
                  </a:lnTo>
                  <a:lnTo>
                    <a:pt x="3942" y="786"/>
                  </a:lnTo>
                  <a:cubicBezTo>
                    <a:pt x="3942" y="786"/>
                    <a:pt x="2321" y="1"/>
                    <a:pt x="1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77;p56">
              <a:extLst>
                <a:ext uri="{FF2B5EF4-FFF2-40B4-BE49-F238E27FC236}">
                  <a16:creationId xmlns:a16="http://schemas.microsoft.com/office/drawing/2014/main" id="{9E8C7796-BE97-43DA-87A2-13C62357FFCE}"/>
                </a:ext>
              </a:extLst>
            </p:cNvPr>
            <p:cNvSpPr/>
            <p:nvPr/>
          </p:nvSpPr>
          <p:spPr>
            <a:xfrm>
              <a:off x="5090958" y="4204991"/>
              <a:ext cx="290232" cy="105792"/>
            </a:xfrm>
            <a:custGeom>
              <a:avLst/>
              <a:gdLst/>
              <a:ahLst/>
              <a:cxnLst/>
              <a:rect l="l" t="t" r="r" b="b"/>
              <a:pathLst>
                <a:path w="5413" h="1973" extrusionOk="0">
                  <a:moveTo>
                    <a:pt x="1243" y="0"/>
                  </a:moveTo>
                  <a:cubicBezTo>
                    <a:pt x="948" y="0"/>
                    <a:pt x="709" y="88"/>
                    <a:pt x="584" y="314"/>
                  </a:cubicBezTo>
                  <a:cubicBezTo>
                    <a:pt x="1" y="1362"/>
                    <a:pt x="2037" y="1683"/>
                    <a:pt x="3025" y="1814"/>
                  </a:cubicBezTo>
                  <a:cubicBezTo>
                    <a:pt x="3829" y="1926"/>
                    <a:pt x="4392" y="1972"/>
                    <a:pt x="4755" y="1972"/>
                  </a:cubicBezTo>
                  <a:cubicBezTo>
                    <a:pt x="5356" y="1972"/>
                    <a:pt x="5413" y="1846"/>
                    <a:pt x="5109" y="1683"/>
                  </a:cubicBezTo>
                  <a:lnTo>
                    <a:pt x="3989" y="1064"/>
                  </a:lnTo>
                  <a:cubicBezTo>
                    <a:pt x="3989" y="1064"/>
                    <a:pt x="2272"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78;p56">
              <a:extLst>
                <a:ext uri="{FF2B5EF4-FFF2-40B4-BE49-F238E27FC236}">
                  <a16:creationId xmlns:a16="http://schemas.microsoft.com/office/drawing/2014/main" id="{5D40DE74-88BF-4FBB-9041-619D2717E838}"/>
                </a:ext>
              </a:extLst>
            </p:cNvPr>
            <p:cNvSpPr/>
            <p:nvPr/>
          </p:nvSpPr>
          <p:spPr>
            <a:xfrm>
              <a:off x="5069886" y="3531767"/>
              <a:ext cx="239563" cy="339093"/>
            </a:xfrm>
            <a:custGeom>
              <a:avLst/>
              <a:gdLst/>
              <a:ahLst/>
              <a:cxnLst/>
              <a:rect l="l" t="t" r="r" b="b"/>
              <a:pathLst>
                <a:path w="4468" h="6324" extrusionOk="0">
                  <a:moveTo>
                    <a:pt x="2072" y="1"/>
                  </a:moveTo>
                  <a:cubicBezTo>
                    <a:pt x="1992" y="1"/>
                    <a:pt x="1909" y="12"/>
                    <a:pt x="1823" y="35"/>
                  </a:cubicBezTo>
                  <a:cubicBezTo>
                    <a:pt x="1" y="535"/>
                    <a:pt x="1525" y="2880"/>
                    <a:pt x="2299" y="4012"/>
                  </a:cubicBezTo>
                  <a:cubicBezTo>
                    <a:pt x="3434" y="5677"/>
                    <a:pt x="4070" y="6324"/>
                    <a:pt x="4320" y="6324"/>
                  </a:cubicBezTo>
                  <a:cubicBezTo>
                    <a:pt x="4434" y="6324"/>
                    <a:pt x="4468" y="6188"/>
                    <a:pt x="4430" y="5952"/>
                  </a:cubicBezTo>
                  <a:lnTo>
                    <a:pt x="4121" y="4202"/>
                  </a:lnTo>
                  <a:cubicBezTo>
                    <a:pt x="4121" y="4202"/>
                    <a:pt x="3636" y="1"/>
                    <a:pt x="2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79;p56">
              <a:extLst>
                <a:ext uri="{FF2B5EF4-FFF2-40B4-BE49-F238E27FC236}">
                  <a16:creationId xmlns:a16="http://schemas.microsoft.com/office/drawing/2014/main" id="{8941956A-C488-43BF-BC40-AA35D08AF55A}"/>
                </a:ext>
              </a:extLst>
            </p:cNvPr>
            <p:cNvSpPr/>
            <p:nvPr/>
          </p:nvSpPr>
          <p:spPr>
            <a:xfrm>
              <a:off x="5186718" y="3624257"/>
              <a:ext cx="195436" cy="821673"/>
            </a:xfrm>
            <a:custGeom>
              <a:avLst/>
              <a:gdLst/>
              <a:ahLst/>
              <a:cxnLst/>
              <a:rect l="l" t="t" r="r" b="b"/>
              <a:pathLst>
                <a:path w="3645" h="15324" fill="none" extrusionOk="0">
                  <a:moveTo>
                    <a:pt x="1" y="1"/>
                  </a:moveTo>
                  <a:cubicBezTo>
                    <a:pt x="1" y="1"/>
                    <a:pt x="2680" y="5013"/>
                    <a:pt x="3096" y="7335"/>
                  </a:cubicBezTo>
                  <a:cubicBezTo>
                    <a:pt x="3573" y="10002"/>
                    <a:pt x="3644" y="12978"/>
                    <a:pt x="3311" y="15324"/>
                  </a:cubicBezTo>
                </a:path>
              </a:pathLst>
            </a:custGeom>
            <a:noFill/>
            <a:ln w="4775" cap="rnd" cmpd="sng">
              <a:solidFill>
                <a:srgbClr val="6453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80;p56">
              <a:extLst>
                <a:ext uri="{FF2B5EF4-FFF2-40B4-BE49-F238E27FC236}">
                  <a16:creationId xmlns:a16="http://schemas.microsoft.com/office/drawing/2014/main" id="{803E339A-5F01-481F-8783-F175CA5F0975}"/>
                </a:ext>
              </a:extLst>
            </p:cNvPr>
            <p:cNvSpPr/>
            <p:nvPr/>
          </p:nvSpPr>
          <p:spPr>
            <a:xfrm>
              <a:off x="5329716" y="3719375"/>
              <a:ext cx="70293" cy="215177"/>
            </a:xfrm>
            <a:custGeom>
              <a:avLst/>
              <a:gdLst/>
              <a:ahLst/>
              <a:cxnLst/>
              <a:rect l="l" t="t" r="r" b="b"/>
              <a:pathLst>
                <a:path w="1311" h="4013" fill="none" extrusionOk="0">
                  <a:moveTo>
                    <a:pt x="1" y="4013"/>
                  </a:moveTo>
                  <a:lnTo>
                    <a:pt x="1311" y="1"/>
                  </a:lnTo>
                </a:path>
              </a:pathLst>
            </a:custGeom>
            <a:noFill/>
            <a:ln w="4775" cap="rnd" cmpd="sng">
              <a:solidFill>
                <a:srgbClr val="6453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81;p56">
              <a:extLst>
                <a:ext uri="{FF2B5EF4-FFF2-40B4-BE49-F238E27FC236}">
                  <a16:creationId xmlns:a16="http://schemas.microsoft.com/office/drawing/2014/main" id="{B93478C2-CD8C-4AED-A76E-06F653B68F82}"/>
                </a:ext>
              </a:extLst>
            </p:cNvPr>
            <p:cNvSpPr/>
            <p:nvPr/>
          </p:nvSpPr>
          <p:spPr>
            <a:xfrm>
              <a:off x="5352718" y="3850899"/>
              <a:ext cx="131577" cy="166651"/>
            </a:xfrm>
            <a:custGeom>
              <a:avLst/>
              <a:gdLst/>
              <a:ahLst/>
              <a:cxnLst/>
              <a:rect l="l" t="t" r="r" b="b"/>
              <a:pathLst>
                <a:path w="2454" h="3108" fill="none" extrusionOk="0">
                  <a:moveTo>
                    <a:pt x="0" y="3108"/>
                  </a:moveTo>
                  <a:lnTo>
                    <a:pt x="2453" y="0"/>
                  </a:lnTo>
                </a:path>
              </a:pathLst>
            </a:custGeom>
            <a:noFill/>
            <a:ln w="4775" cap="rnd" cmpd="sng">
              <a:solidFill>
                <a:srgbClr val="6453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82;p56">
              <a:extLst>
                <a:ext uri="{FF2B5EF4-FFF2-40B4-BE49-F238E27FC236}">
                  <a16:creationId xmlns:a16="http://schemas.microsoft.com/office/drawing/2014/main" id="{0F2746E7-A199-4166-92E8-7253F7ED3149}"/>
                </a:ext>
              </a:extLst>
            </p:cNvPr>
            <p:cNvSpPr/>
            <p:nvPr/>
          </p:nvSpPr>
          <p:spPr>
            <a:xfrm>
              <a:off x="5152886" y="3906447"/>
              <a:ext cx="190932" cy="80484"/>
            </a:xfrm>
            <a:custGeom>
              <a:avLst/>
              <a:gdLst/>
              <a:ahLst/>
              <a:cxnLst/>
              <a:rect l="l" t="t" r="r" b="b"/>
              <a:pathLst>
                <a:path w="3561" h="1501" fill="none" extrusionOk="0">
                  <a:moveTo>
                    <a:pt x="3561" y="1500"/>
                  </a:moveTo>
                  <a:lnTo>
                    <a:pt x="1" y="0"/>
                  </a:lnTo>
                </a:path>
              </a:pathLst>
            </a:custGeom>
            <a:noFill/>
            <a:ln w="4775" cap="rnd" cmpd="sng">
              <a:solidFill>
                <a:srgbClr val="6453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83;p56">
              <a:extLst>
                <a:ext uri="{FF2B5EF4-FFF2-40B4-BE49-F238E27FC236}">
                  <a16:creationId xmlns:a16="http://schemas.microsoft.com/office/drawing/2014/main" id="{7A67485C-D9AE-49AB-9ECE-660DB37125C0}"/>
                </a:ext>
              </a:extLst>
            </p:cNvPr>
            <p:cNvSpPr/>
            <p:nvPr/>
          </p:nvSpPr>
          <p:spPr>
            <a:xfrm>
              <a:off x="5369339" y="4019420"/>
              <a:ext cx="143641" cy="110511"/>
            </a:xfrm>
            <a:custGeom>
              <a:avLst/>
              <a:gdLst/>
              <a:ahLst/>
              <a:cxnLst/>
              <a:rect l="l" t="t" r="r" b="b"/>
              <a:pathLst>
                <a:path w="2679" h="2061" fill="none" extrusionOk="0">
                  <a:moveTo>
                    <a:pt x="0" y="2060"/>
                  </a:moveTo>
                  <a:lnTo>
                    <a:pt x="2679" y="1"/>
                  </a:lnTo>
                </a:path>
              </a:pathLst>
            </a:custGeom>
            <a:noFill/>
            <a:ln w="4775" cap="rnd" cmpd="sng">
              <a:solidFill>
                <a:srgbClr val="6453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84;p56">
              <a:extLst>
                <a:ext uri="{FF2B5EF4-FFF2-40B4-BE49-F238E27FC236}">
                  <a16:creationId xmlns:a16="http://schemas.microsoft.com/office/drawing/2014/main" id="{3BAB67D7-E879-4E7D-A897-5E89AC981D2E}"/>
                </a:ext>
              </a:extLst>
            </p:cNvPr>
            <p:cNvSpPr/>
            <p:nvPr/>
          </p:nvSpPr>
          <p:spPr>
            <a:xfrm>
              <a:off x="5211007" y="4051322"/>
              <a:ext cx="150719" cy="31368"/>
            </a:xfrm>
            <a:custGeom>
              <a:avLst/>
              <a:gdLst/>
              <a:ahLst/>
              <a:cxnLst/>
              <a:rect l="l" t="t" r="r" b="b"/>
              <a:pathLst>
                <a:path w="2811" h="585" fill="none" extrusionOk="0">
                  <a:moveTo>
                    <a:pt x="2810" y="584"/>
                  </a:moveTo>
                  <a:lnTo>
                    <a:pt x="0" y="1"/>
                  </a:lnTo>
                </a:path>
              </a:pathLst>
            </a:custGeom>
            <a:noFill/>
            <a:ln w="4775" cap="rnd" cmpd="sng">
              <a:solidFill>
                <a:srgbClr val="6453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85;p56">
              <a:extLst>
                <a:ext uri="{FF2B5EF4-FFF2-40B4-BE49-F238E27FC236}">
                  <a16:creationId xmlns:a16="http://schemas.microsoft.com/office/drawing/2014/main" id="{E8335839-4414-42AA-A15C-7017E2750F51}"/>
                </a:ext>
              </a:extLst>
            </p:cNvPr>
            <p:cNvSpPr/>
            <p:nvPr/>
          </p:nvSpPr>
          <p:spPr>
            <a:xfrm>
              <a:off x="5252507" y="4179040"/>
              <a:ext cx="116243" cy="18553"/>
            </a:xfrm>
            <a:custGeom>
              <a:avLst/>
              <a:gdLst/>
              <a:ahLst/>
              <a:cxnLst/>
              <a:rect l="l" t="t" r="r" b="b"/>
              <a:pathLst>
                <a:path w="2168" h="346" fill="none" extrusionOk="0">
                  <a:moveTo>
                    <a:pt x="2167" y="345"/>
                  </a:moveTo>
                  <a:lnTo>
                    <a:pt x="0" y="0"/>
                  </a:lnTo>
                </a:path>
              </a:pathLst>
            </a:custGeom>
            <a:noFill/>
            <a:ln w="4775" cap="rnd" cmpd="sng">
              <a:solidFill>
                <a:srgbClr val="6453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86;p56">
              <a:extLst>
                <a:ext uri="{FF2B5EF4-FFF2-40B4-BE49-F238E27FC236}">
                  <a16:creationId xmlns:a16="http://schemas.microsoft.com/office/drawing/2014/main" id="{9C71C7A2-5125-4EB0-95DD-8114E1C993B1}"/>
                </a:ext>
              </a:extLst>
            </p:cNvPr>
            <p:cNvSpPr/>
            <p:nvPr/>
          </p:nvSpPr>
          <p:spPr>
            <a:xfrm>
              <a:off x="5378240" y="4201988"/>
              <a:ext cx="78603" cy="70296"/>
            </a:xfrm>
            <a:custGeom>
              <a:avLst/>
              <a:gdLst/>
              <a:ahLst/>
              <a:cxnLst/>
              <a:rect l="l" t="t" r="r" b="b"/>
              <a:pathLst>
                <a:path w="1466" h="1311" fill="none" extrusionOk="0">
                  <a:moveTo>
                    <a:pt x="1" y="1310"/>
                  </a:moveTo>
                  <a:lnTo>
                    <a:pt x="1465" y="1"/>
                  </a:lnTo>
                </a:path>
              </a:pathLst>
            </a:custGeom>
            <a:noFill/>
            <a:ln w="4775" cap="rnd" cmpd="sng">
              <a:solidFill>
                <a:srgbClr val="6453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87;p56">
              <a:extLst>
                <a:ext uri="{FF2B5EF4-FFF2-40B4-BE49-F238E27FC236}">
                  <a16:creationId xmlns:a16="http://schemas.microsoft.com/office/drawing/2014/main" id="{E63F3D3C-5099-4CB3-AC14-0E7117384660}"/>
                </a:ext>
              </a:extLst>
            </p:cNvPr>
            <p:cNvSpPr/>
            <p:nvPr/>
          </p:nvSpPr>
          <p:spPr>
            <a:xfrm>
              <a:off x="5242909" y="4270297"/>
              <a:ext cx="134097" cy="33244"/>
            </a:xfrm>
            <a:custGeom>
              <a:avLst/>
              <a:gdLst/>
              <a:ahLst/>
              <a:cxnLst/>
              <a:rect l="l" t="t" r="r" b="b"/>
              <a:pathLst>
                <a:path w="2501" h="620" fill="none" extrusionOk="0">
                  <a:moveTo>
                    <a:pt x="2501" y="620"/>
                  </a:moveTo>
                  <a:lnTo>
                    <a:pt x="1" y="1"/>
                  </a:lnTo>
                </a:path>
              </a:pathLst>
            </a:custGeom>
            <a:noFill/>
            <a:ln w="4775" cap="rnd" cmpd="sng">
              <a:solidFill>
                <a:srgbClr val="6453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88;p56">
              <a:extLst>
                <a:ext uri="{FF2B5EF4-FFF2-40B4-BE49-F238E27FC236}">
                  <a16:creationId xmlns:a16="http://schemas.microsoft.com/office/drawing/2014/main" id="{612671A2-FD4C-4C77-8688-33FEF6B613A4}"/>
                </a:ext>
              </a:extLst>
            </p:cNvPr>
            <p:cNvSpPr/>
            <p:nvPr/>
          </p:nvSpPr>
          <p:spPr>
            <a:xfrm>
              <a:off x="5278029" y="4344343"/>
              <a:ext cx="157743" cy="211370"/>
            </a:xfrm>
            <a:custGeom>
              <a:avLst/>
              <a:gdLst/>
              <a:ahLst/>
              <a:cxnLst/>
              <a:rect l="l" t="t" r="r" b="b"/>
              <a:pathLst>
                <a:path w="2942" h="3942" extrusionOk="0">
                  <a:moveTo>
                    <a:pt x="0" y="1"/>
                  </a:moveTo>
                  <a:lnTo>
                    <a:pt x="0" y="608"/>
                  </a:lnTo>
                  <a:lnTo>
                    <a:pt x="250" y="608"/>
                  </a:lnTo>
                  <a:lnTo>
                    <a:pt x="786" y="3942"/>
                  </a:lnTo>
                  <a:lnTo>
                    <a:pt x="2155" y="3942"/>
                  </a:lnTo>
                  <a:lnTo>
                    <a:pt x="2691" y="608"/>
                  </a:lnTo>
                  <a:lnTo>
                    <a:pt x="2941" y="608"/>
                  </a:lnTo>
                  <a:lnTo>
                    <a:pt x="2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89;p56">
              <a:extLst>
                <a:ext uri="{FF2B5EF4-FFF2-40B4-BE49-F238E27FC236}">
                  <a16:creationId xmlns:a16="http://schemas.microsoft.com/office/drawing/2014/main" id="{D81AAD7E-9EF3-49ED-9E00-81BDA2E7146B}"/>
                </a:ext>
              </a:extLst>
            </p:cNvPr>
            <p:cNvSpPr/>
            <p:nvPr/>
          </p:nvSpPr>
          <p:spPr>
            <a:xfrm>
              <a:off x="5412072" y="2646163"/>
              <a:ext cx="289266" cy="420381"/>
            </a:xfrm>
            <a:custGeom>
              <a:avLst/>
              <a:gdLst/>
              <a:ahLst/>
              <a:cxnLst/>
              <a:rect l="l" t="t" r="r" b="b"/>
              <a:pathLst>
                <a:path w="5395" h="7840" extrusionOk="0">
                  <a:moveTo>
                    <a:pt x="1703" y="1"/>
                  </a:moveTo>
                  <a:cubicBezTo>
                    <a:pt x="1600" y="1"/>
                    <a:pt x="1496" y="17"/>
                    <a:pt x="1394" y="50"/>
                  </a:cubicBezTo>
                  <a:cubicBezTo>
                    <a:pt x="822" y="240"/>
                    <a:pt x="275" y="1074"/>
                    <a:pt x="417" y="1776"/>
                  </a:cubicBezTo>
                  <a:cubicBezTo>
                    <a:pt x="513" y="2264"/>
                    <a:pt x="953" y="2979"/>
                    <a:pt x="1096" y="3241"/>
                  </a:cubicBezTo>
                  <a:cubicBezTo>
                    <a:pt x="1227" y="3515"/>
                    <a:pt x="1037" y="3979"/>
                    <a:pt x="608" y="4943"/>
                  </a:cubicBezTo>
                  <a:cubicBezTo>
                    <a:pt x="179" y="5896"/>
                    <a:pt x="1" y="6801"/>
                    <a:pt x="1263" y="7586"/>
                  </a:cubicBezTo>
                  <a:cubicBezTo>
                    <a:pt x="1541" y="7764"/>
                    <a:pt x="1829" y="7840"/>
                    <a:pt x="2115" y="7840"/>
                  </a:cubicBezTo>
                  <a:cubicBezTo>
                    <a:pt x="3115" y="7840"/>
                    <a:pt x="4103" y="6921"/>
                    <a:pt x="4668" y="6217"/>
                  </a:cubicBezTo>
                  <a:cubicBezTo>
                    <a:pt x="5394" y="5324"/>
                    <a:pt x="4120" y="3241"/>
                    <a:pt x="4013" y="2372"/>
                  </a:cubicBezTo>
                  <a:cubicBezTo>
                    <a:pt x="3918" y="1590"/>
                    <a:pt x="3757" y="180"/>
                    <a:pt x="2766" y="180"/>
                  </a:cubicBezTo>
                  <a:cubicBezTo>
                    <a:pt x="2640" y="180"/>
                    <a:pt x="2501" y="203"/>
                    <a:pt x="2346" y="252"/>
                  </a:cubicBezTo>
                  <a:lnTo>
                    <a:pt x="2346" y="240"/>
                  </a:lnTo>
                  <a:cubicBezTo>
                    <a:pt x="2165" y="83"/>
                    <a:pt x="1937" y="1"/>
                    <a:pt x="17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90;p56">
              <a:extLst>
                <a:ext uri="{FF2B5EF4-FFF2-40B4-BE49-F238E27FC236}">
                  <a16:creationId xmlns:a16="http://schemas.microsoft.com/office/drawing/2014/main" id="{6A9A93EE-24A0-4D77-9D98-F222F8A99E84}"/>
                </a:ext>
              </a:extLst>
            </p:cNvPr>
            <p:cNvSpPr/>
            <p:nvPr/>
          </p:nvSpPr>
          <p:spPr>
            <a:xfrm>
              <a:off x="5551263" y="2982668"/>
              <a:ext cx="231145" cy="267564"/>
            </a:xfrm>
            <a:custGeom>
              <a:avLst/>
              <a:gdLst/>
              <a:ahLst/>
              <a:cxnLst/>
              <a:rect l="l" t="t" r="r" b="b"/>
              <a:pathLst>
                <a:path w="4311" h="4990" extrusionOk="0">
                  <a:moveTo>
                    <a:pt x="2703" y="1"/>
                  </a:moveTo>
                  <a:cubicBezTo>
                    <a:pt x="2139" y="575"/>
                    <a:pt x="1376" y="883"/>
                    <a:pt x="584" y="883"/>
                  </a:cubicBezTo>
                  <a:cubicBezTo>
                    <a:pt x="489" y="883"/>
                    <a:pt x="393" y="879"/>
                    <a:pt x="298" y="870"/>
                  </a:cubicBezTo>
                  <a:lnTo>
                    <a:pt x="0" y="2132"/>
                  </a:lnTo>
                  <a:lnTo>
                    <a:pt x="572" y="4990"/>
                  </a:lnTo>
                  <a:lnTo>
                    <a:pt x="4310" y="3049"/>
                  </a:lnTo>
                  <a:lnTo>
                    <a:pt x="3465" y="870"/>
                  </a:lnTo>
                  <a:lnTo>
                    <a:pt x="2703" y="1"/>
                  </a:lnTo>
                  <a:close/>
                </a:path>
              </a:pathLst>
            </a:custGeom>
            <a:solidFill>
              <a:srgbClr val="6453C2"/>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91;p56">
              <a:extLst>
                <a:ext uri="{FF2B5EF4-FFF2-40B4-BE49-F238E27FC236}">
                  <a16:creationId xmlns:a16="http://schemas.microsoft.com/office/drawing/2014/main" id="{43AB310A-680F-4A08-AE5F-5EE9864E6657}"/>
                </a:ext>
              </a:extLst>
            </p:cNvPr>
            <p:cNvSpPr/>
            <p:nvPr/>
          </p:nvSpPr>
          <p:spPr>
            <a:xfrm>
              <a:off x="5551263" y="2982668"/>
              <a:ext cx="231145" cy="267564"/>
            </a:xfrm>
            <a:custGeom>
              <a:avLst/>
              <a:gdLst/>
              <a:ahLst/>
              <a:cxnLst/>
              <a:rect l="l" t="t" r="r" b="b"/>
              <a:pathLst>
                <a:path w="4311" h="4990" extrusionOk="0">
                  <a:moveTo>
                    <a:pt x="2703" y="1"/>
                  </a:moveTo>
                  <a:cubicBezTo>
                    <a:pt x="2139" y="575"/>
                    <a:pt x="1376" y="883"/>
                    <a:pt x="584" y="883"/>
                  </a:cubicBezTo>
                  <a:cubicBezTo>
                    <a:pt x="489" y="883"/>
                    <a:pt x="393" y="879"/>
                    <a:pt x="298" y="870"/>
                  </a:cubicBezTo>
                  <a:lnTo>
                    <a:pt x="0" y="2132"/>
                  </a:lnTo>
                  <a:lnTo>
                    <a:pt x="572" y="4990"/>
                  </a:lnTo>
                  <a:lnTo>
                    <a:pt x="4310" y="3049"/>
                  </a:lnTo>
                  <a:lnTo>
                    <a:pt x="3465" y="870"/>
                  </a:lnTo>
                  <a:lnTo>
                    <a:pt x="270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92;p56">
              <a:extLst>
                <a:ext uri="{FF2B5EF4-FFF2-40B4-BE49-F238E27FC236}">
                  <a16:creationId xmlns:a16="http://schemas.microsoft.com/office/drawing/2014/main" id="{061879DF-B5B5-48D7-AC1A-09E5435D258F}"/>
                </a:ext>
              </a:extLst>
            </p:cNvPr>
            <p:cNvSpPr/>
            <p:nvPr/>
          </p:nvSpPr>
          <p:spPr>
            <a:xfrm>
              <a:off x="5475287" y="2779671"/>
              <a:ext cx="220904" cy="252604"/>
            </a:xfrm>
            <a:custGeom>
              <a:avLst/>
              <a:gdLst/>
              <a:ahLst/>
              <a:cxnLst/>
              <a:rect l="l" t="t" r="r" b="b"/>
              <a:pathLst>
                <a:path w="4120" h="4711" extrusionOk="0">
                  <a:moveTo>
                    <a:pt x="3549" y="1"/>
                  </a:moveTo>
                  <a:lnTo>
                    <a:pt x="1858" y="346"/>
                  </a:lnTo>
                  <a:lnTo>
                    <a:pt x="1001" y="894"/>
                  </a:lnTo>
                  <a:cubicBezTo>
                    <a:pt x="1001" y="894"/>
                    <a:pt x="0" y="1679"/>
                    <a:pt x="0" y="1763"/>
                  </a:cubicBezTo>
                  <a:cubicBezTo>
                    <a:pt x="0" y="1846"/>
                    <a:pt x="1703" y="4704"/>
                    <a:pt x="1703" y="4704"/>
                  </a:cubicBezTo>
                  <a:cubicBezTo>
                    <a:pt x="1772" y="4708"/>
                    <a:pt x="1841" y="4710"/>
                    <a:pt x="1910" y="4710"/>
                  </a:cubicBezTo>
                  <a:cubicBezTo>
                    <a:pt x="2740" y="4710"/>
                    <a:pt x="3526" y="4381"/>
                    <a:pt x="4120" y="3799"/>
                  </a:cubicBezTo>
                  <a:lnTo>
                    <a:pt x="4120" y="3787"/>
                  </a:lnTo>
                  <a:lnTo>
                    <a:pt x="35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93;p56">
              <a:extLst>
                <a:ext uri="{FF2B5EF4-FFF2-40B4-BE49-F238E27FC236}">
                  <a16:creationId xmlns:a16="http://schemas.microsoft.com/office/drawing/2014/main" id="{F0F5FC57-38F1-4772-ACDD-6AF8B6FCA02F}"/>
                </a:ext>
              </a:extLst>
            </p:cNvPr>
            <p:cNvSpPr/>
            <p:nvPr/>
          </p:nvSpPr>
          <p:spPr>
            <a:xfrm>
              <a:off x="5475287" y="2779671"/>
              <a:ext cx="220904" cy="255446"/>
            </a:xfrm>
            <a:custGeom>
              <a:avLst/>
              <a:gdLst/>
              <a:ahLst/>
              <a:cxnLst/>
              <a:rect l="l" t="t" r="r" b="b"/>
              <a:pathLst>
                <a:path w="4120" h="4764" fill="none" extrusionOk="0">
                  <a:moveTo>
                    <a:pt x="4120" y="3787"/>
                  </a:moveTo>
                  <a:lnTo>
                    <a:pt x="4120" y="3787"/>
                  </a:lnTo>
                  <a:lnTo>
                    <a:pt x="3549" y="1"/>
                  </a:lnTo>
                  <a:lnTo>
                    <a:pt x="1858" y="346"/>
                  </a:lnTo>
                  <a:lnTo>
                    <a:pt x="1001" y="894"/>
                  </a:lnTo>
                  <a:cubicBezTo>
                    <a:pt x="1001" y="894"/>
                    <a:pt x="0" y="1679"/>
                    <a:pt x="0" y="1763"/>
                  </a:cubicBezTo>
                  <a:cubicBezTo>
                    <a:pt x="0" y="1846"/>
                    <a:pt x="1703" y="4704"/>
                    <a:pt x="1703" y="4704"/>
                  </a:cubicBezTo>
                  <a:cubicBezTo>
                    <a:pt x="2608" y="4763"/>
                    <a:pt x="3477" y="4430"/>
                    <a:pt x="4120" y="3799"/>
                  </a:cubicBez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94;p56">
              <a:extLst>
                <a:ext uri="{FF2B5EF4-FFF2-40B4-BE49-F238E27FC236}">
                  <a16:creationId xmlns:a16="http://schemas.microsoft.com/office/drawing/2014/main" id="{7867DC45-EEC3-498A-916D-D1DBEDC34FD8}"/>
                </a:ext>
              </a:extLst>
            </p:cNvPr>
            <p:cNvSpPr/>
            <p:nvPr/>
          </p:nvSpPr>
          <p:spPr>
            <a:xfrm>
              <a:off x="5559359" y="2937951"/>
              <a:ext cx="73778" cy="53137"/>
            </a:xfrm>
            <a:custGeom>
              <a:avLst/>
              <a:gdLst/>
              <a:ahLst/>
              <a:cxnLst/>
              <a:rect l="l" t="t" r="r" b="b"/>
              <a:pathLst>
                <a:path w="1376" h="991" extrusionOk="0">
                  <a:moveTo>
                    <a:pt x="1344" y="1"/>
                  </a:moveTo>
                  <a:cubicBezTo>
                    <a:pt x="1183" y="1"/>
                    <a:pt x="278" y="680"/>
                    <a:pt x="278" y="680"/>
                  </a:cubicBezTo>
                  <a:cubicBezTo>
                    <a:pt x="278" y="680"/>
                    <a:pt x="0" y="991"/>
                    <a:pt x="185" y="991"/>
                  </a:cubicBezTo>
                  <a:cubicBezTo>
                    <a:pt x="191" y="991"/>
                    <a:pt x="199" y="990"/>
                    <a:pt x="206" y="990"/>
                  </a:cubicBezTo>
                  <a:cubicBezTo>
                    <a:pt x="421" y="966"/>
                    <a:pt x="1254" y="311"/>
                    <a:pt x="1361" y="49"/>
                  </a:cubicBezTo>
                  <a:cubicBezTo>
                    <a:pt x="1375" y="15"/>
                    <a:pt x="1368" y="1"/>
                    <a:pt x="1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95;p56">
              <a:extLst>
                <a:ext uri="{FF2B5EF4-FFF2-40B4-BE49-F238E27FC236}">
                  <a16:creationId xmlns:a16="http://schemas.microsoft.com/office/drawing/2014/main" id="{20AD68AC-B79F-4730-9D42-F48F810FAA28}"/>
                </a:ext>
              </a:extLst>
            </p:cNvPr>
            <p:cNvSpPr/>
            <p:nvPr/>
          </p:nvSpPr>
          <p:spPr>
            <a:xfrm>
              <a:off x="5576142" y="2852430"/>
              <a:ext cx="70936" cy="114371"/>
            </a:xfrm>
            <a:custGeom>
              <a:avLst/>
              <a:gdLst/>
              <a:ahLst/>
              <a:cxnLst/>
              <a:rect l="l" t="t" r="r" b="b"/>
              <a:pathLst>
                <a:path w="1323" h="2133" extrusionOk="0">
                  <a:moveTo>
                    <a:pt x="72" y="1"/>
                  </a:moveTo>
                  <a:lnTo>
                    <a:pt x="1" y="584"/>
                  </a:lnTo>
                  <a:lnTo>
                    <a:pt x="48" y="632"/>
                  </a:lnTo>
                  <a:lnTo>
                    <a:pt x="334" y="942"/>
                  </a:lnTo>
                  <a:lnTo>
                    <a:pt x="417" y="2132"/>
                  </a:lnTo>
                  <a:lnTo>
                    <a:pt x="775" y="2073"/>
                  </a:lnTo>
                  <a:lnTo>
                    <a:pt x="489" y="965"/>
                  </a:lnTo>
                  <a:lnTo>
                    <a:pt x="941" y="1906"/>
                  </a:lnTo>
                  <a:lnTo>
                    <a:pt x="1322" y="1525"/>
                  </a:lnTo>
                  <a:lnTo>
                    <a:pt x="513" y="799"/>
                  </a:lnTo>
                  <a:lnTo>
                    <a:pt x="489" y="215"/>
                  </a:lnTo>
                  <a:lnTo>
                    <a:pt x="7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96;p56">
              <a:extLst>
                <a:ext uri="{FF2B5EF4-FFF2-40B4-BE49-F238E27FC236}">
                  <a16:creationId xmlns:a16="http://schemas.microsoft.com/office/drawing/2014/main" id="{F886BC06-99E8-4A2F-830C-CC0B53B2F8A6}"/>
                </a:ext>
              </a:extLst>
            </p:cNvPr>
            <p:cNvSpPr/>
            <p:nvPr/>
          </p:nvSpPr>
          <p:spPr>
            <a:xfrm>
              <a:off x="5521881" y="2792968"/>
              <a:ext cx="120050" cy="111262"/>
            </a:xfrm>
            <a:custGeom>
              <a:avLst/>
              <a:gdLst/>
              <a:ahLst/>
              <a:cxnLst/>
              <a:rect l="l" t="t" r="r" b="b"/>
              <a:pathLst>
                <a:path w="2239" h="2075" extrusionOk="0">
                  <a:moveTo>
                    <a:pt x="1080" y="0"/>
                  </a:moveTo>
                  <a:cubicBezTo>
                    <a:pt x="742" y="0"/>
                    <a:pt x="358" y="288"/>
                    <a:pt x="358" y="288"/>
                  </a:cubicBezTo>
                  <a:cubicBezTo>
                    <a:pt x="358" y="288"/>
                    <a:pt x="1" y="455"/>
                    <a:pt x="1" y="777"/>
                  </a:cubicBezTo>
                  <a:cubicBezTo>
                    <a:pt x="1" y="1110"/>
                    <a:pt x="382" y="1884"/>
                    <a:pt x="632" y="2051"/>
                  </a:cubicBezTo>
                  <a:cubicBezTo>
                    <a:pt x="655" y="2067"/>
                    <a:pt x="681" y="2075"/>
                    <a:pt x="707" y="2075"/>
                  </a:cubicBezTo>
                  <a:cubicBezTo>
                    <a:pt x="947" y="2075"/>
                    <a:pt x="1275" y="1467"/>
                    <a:pt x="1275" y="1467"/>
                  </a:cubicBezTo>
                  <a:cubicBezTo>
                    <a:pt x="1275" y="1467"/>
                    <a:pt x="1571" y="1607"/>
                    <a:pt x="1811" y="1607"/>
                  </a:cubicBezTo>
                  <a:cubicBezTo>
                    <a:pt x="1921" y="1607"/>
                    <a:pt x="2020" y="1577"/>
                    <a:pt x="2072" y="1491"/>
                  </a:cubicBezTo>
                  <a:cubicBezTo>
                    <a:pt x="2239" y="1217"/>
                    <a:pt x="1691" y="324"/>
                    <a:pt x="1334" y="74"/>
                  </a:cubicBezTo>
                  <a:cubicBezTo>
                    <a:pt x="1258" y="21"/>
                    <a:pt x="1171" y="0"/>
                    <a:pt x="1080"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97;p56">
              <a:extLst>
                <a:ext uri="{FF2B5EF4-FFF2-40B4-BE49-F238E27FC236}">
                  <a16:creationId xmlns:a16="http://schemas.microsoft.com/office/drawing/2014/main" id="{1BFBE17E-295F-443D-BEF4-E5A8AD86EBAA}"/>
                </a:ext>
              </a:extLst>
            </p:cNvPr>
            <p:cNvSpPr/>
            <p:nvPr/>
          </p:nvSpPr>
          <p:spPr>
            <a:xfrm>
              <a:off x="5525098" y="2768840"/>
              <a:ext cx="67075" cy="104130"/>
            </a:xfrm>
            <a:custGeom>
              <a:avLst/>
              <a:gdLst/>
              <a:ahLst/>
              <a:cxnLst/>
              <a:rect l="l" t="t" r="r" b="b"/>
              <a:pathLst>
                <a:path w="1251" h="1942" extrusionOk="0">
                  <a:moveTo>
                    <a:pt x="1036" y="0"/>
                  </a:moveTo>
                  <a:lnTo>
                    <a:pt x="0" y="417"/>
                  </a:lnTo>
                  <a:cubicBezTo>
                    <a:pt x="95" y="667"/>
                    <a:pt x="179" y="917"/>
                    <a:pt x="238" y="1179"/>
                  </a:cubicBezTo>
                  <a:cubicBezTo>
                    <a:pt x="298" y="1453"/>
                    <a:pt x="1036" y="1917"/>
                    <a:pt x="1119" y="1941"/>
                  </a:cubicBezTo>
                  <a:cubicBezTo>
                    <a:pt x="1120" y="1941"/>
                    <a:pt x="1121" y="1941"/>
                    <a:pt x="1122" y="1941"/>
                  </a:cubicBezTo>
                  <a:cubicBezTo>
                    <a:pt x="1192" y="1941"/>
                    <a:pt x="1250" y="1072"/>
                    <a:pt x="1250" y="1072"/>
                  </a:cubicBezTo>
                  <a:lnTo>
                    <a:pt x="1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98;p56">
              <a:extLst>
                <a:ext uri="{FF2B5EF4-FFF2-40B4-BE49-F238E27FC236}">
                  <a16:creationId xmlns:a16="http://schemas.microsoft.com/office/drawing/2014/main" id="{7F358256-E9C1-422C-8599-6E3EAE8B4E32}"/>
                </a:ext>
              </a:extLst>
            </p:cNvPr>
            <p:cNvSpPr/>
            <p:nvPr/>
          </p:nvSpPr>
          <p:spPr>
            <a:xfrm>
              <a:off x="5528261" y="2773291"/>
              <a:ext cx="61982" cy="63915"/>
            </a:xfrm>
            <a:custGeom>
              <a:avLst/>
              <a:gdLst/>
              <a:ahLst/>
              <a:cxnLst/>
              <a:rect l="l" t="t" r="r" b="b"/>
              <a:pathLst>
                <a:path w="1156" h="1192" extrusionOk="0">
                  <a:moveTo>
                    <a:pt x="858" y="1"/>
                  </a:moveTo>
                  <a:lnTo>
                    <a:pt x="108" y="274"/>
                  </a:lnTo>
                  <a:lnTo>
                    <a:pt x="1" y="524"/>
                  </a:lnTo>
                  <a:cubicBezTo>
                    <a:pt x="60" y="667"/>
                    <a:pt x="120" y="858"/>
                    <a:pt x="155" y="1001"/>
                  </a:cubicBezTo>
                  <a:cubicBezTo>
                    <a:pt x="286" y="1108"/>
                    <a:pt x="429" y="1167"/>
                    <a:pt x="584" y="1191"/>
                  </a:cubicBezTo>
                  <a:cubicBezTo>
                    <a:pt x="591" y="1192"/>
                    <a:pt x="598" y="1192"/>
                    <a:pt x="605" y="1192"/>
                  </a:cubicBezTo>
                  <a:cubicBezTo>
                    <a:pt x="823" y="1192"/>
                    <a:pt x="1017" y="1018"/>
                    <a:pt x="1156" y="810"/>
                  </a:cubicBezTo>
                  <a:lnTo>
                    <a:pt x="1001" y="36"/>
                  </a:lnTo>
                  <a:cubicBezTo>
                    <a:pt x="953" y="24"/>
                    <a:pt x="906" y="12"/>
                    <a:pt x="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99;p56">
              <a:extLst>
                <a:ext uri="{FF2B5EF4-FFF2-40B4-BE49-F238E27FC236}">
                  <a16:creationId xmlns:a16="http://schemas.microsoft.com/office/drawing/2014/main" id="{A812D75F-B9FD-4F84-838E-5A15C1E8939A}"/>
                </a:ext>
              </a:extLst>
            </p:cNvPr>
            <p:cNvSpPr/>
            <p:nvPr/>
          </p:nvSpPr>
          <p:spPr>
            <a:xfrm>
              <a:off x="5525098" y="2768840"/>
              <a:ext cx="67075" cy="105363"/>
            </a:xfrm>
            <a:custGeom>
              <a:avLst/>
              <a:gdLst/>
              <a:ahLst/>
              <a:cxnLst/>
              <a:rect l="l" t="t" r="r" b="b"/>
              <a:pathLst>
                <a:path w="1251" h="1965" fill="none" extrusionOk="0">
                  <a:moveTo>
                    <a:pt x="0" y="417"/>
                  </a:moveTo>
                  <a:cubicBezTo>
                    <a:pt x="95" y="667"/>
                    <a:pt x="179" y="917"/>
                    <a:pt x="238" y="1179"/>
                  </a:cubicBezTo>
                  <a:cubicBezTo>
                    <a:pt x="298" y="1453"/>
                    <a:pt x="1036" y="1917"/>
                    <a:pt x="1119" y="1941"/>
                  </a:cubicBezTo>
                  <a:cubicBezTo>
                    <a:pt x="1191" y="1965"/>
                    <a:pt x="1250" y="1072"/>
                    <a:pt x="1250" y="1072"/>
                  </a:cubicBezTo>
                  <a:lnTo>
                    <a:pt x="1036" y="0"/>
                  </a:lnTo>
                  <a:lnTo>
                    <a:pt x="0" y="417"/>
                  </a:ln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00;p56">
              <a:extLst>
                <a:ext uri="{FF2B5EF4-FFF2-40B4-BE49-F238E27FC236}">
                  <a16:creationId xmlns:a16="http://schemas.microsoft.com/office/drawing/2014/main" id="{3F17460E-4CF8-4D28-9F0D-AB8573629BF1}"/>
                </a:ext>
              </a:extLst>
            </p:cNvPr>
            <p:cNvSpPr/>
            <p:nvPr/>
          </p:nvSpPr>
          <p:spPr>
            <a:xfrm>
              <a:off x="5482311" y="2760315"/>
              <a:ext cx="26219" cy="26435"/>
            </a:xfrm>
            <a:custGeom>
              <a:avLst/>
              <a:gdLst/>
              <a:ahLst/>
              <a:cxnLst/>
              <a:rect l="l" t="t" r="r" b="b"/>
              <a:pathLst>
                <a:path w="489" h="493" extrusionOk="0">
                  <a:moveTo>
                    <a:pt x="78" y="0"/>
                  </a:moveTo>
                  <a:cubicBezTo>
                    <a:pt x="33" y="0"/>
                    <a:pt x="0" y="28"/>
                    <a:pt x="0" y="112"/>
                  </a:cubicBezTo>
                  <a:cubicBezTo>
                    <a:pt x="0" y="350"/>
                    <a:pt x="274" y="493"/>
                    <a:pt x="489" y="493"/>
                  </a:cubicBezTo>
                  <a:lnTo>
                    <a:pt x="298" y="112"/>
                  </a:lnTo>
                  <a:cubicBezTo>
                    <a:pt x="298" y="112"/>
                    <a:pt x="166"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01;p56">
              <a:extLst>
                <a:ext uri="{FF2B5EF4-FFF2-40B4-BE49-F238E27FC236}">
                  <a16:creationId xmlns:a16="http://schemas.microsoft.com/office/drawing/2014/main" id="{A79442A1-33D4-4BA4-B616-2A5F93329055}"/>
                </a:ext>
              </a:extLst>
            </p:cNvPr>
            <p:cNvSpPr/>
            <p:nvPr/>
          </p:nvSpPr>
          <p:spPr>
            <a:xfrm>
              <a:off x="5482311" y="2752862"/>
              <a:ext cx="26219" cy="33888"/>
            </a:xfrm>
            <a:custGeom>
              <a:avLst/>
              <a:gdLst/>
              <a:ahLst/>
              <a:cxnLst/>
              <a:rect l="l" t="t" r="r" b="b"/>
              <a:pathLst>
                <a:path w="489" h="632" fill="none" extrusionOk="0">
                  <a:moveTo>
                    <a:pt x="298" y="251"/>
                  </a:moveTo>
                  <a:cubicBezTo>
                    <a:pt x="298" y="251"/>
                    <a:pt x="0" y="1"/>
                    <a:pt x="0" y="251"/>
                  </a:cubicBezTo>
                  <a:cubicBezTo>
                    <a:pt x="0" y="489"/>
                    <a:pt x="274" y="632"/>
                    <a:pt x="489" y="632"/>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02;p56">
              <a:extLst>
                <a:ext uri="{FF2B5EF4-FFF2-40B4-BE49-F238E27FC236}">
                  <a16:creationId xmlns:a16="http://schemas.microsoft.com/office/drawing/2014/main" id="{A76E9980-905C-42DA-A95D-160661836E62}"/>
                </a:ext>
              </a:extLst>
            </p:cNvPr>
            <p:cNvSpPr/>
            <p:nvPr/>
          </p:nvSpPr>
          <p:spPr>
            <a:xfrm>
              <a:off x="5585096" y="2716938"/>
              <a:ext cx="14101" cy="40429"/>
            </a:xfrm>
            <a:custGeom>
              <a:avLst/>
              <a:gdLst/>
              <a:ahLst/>
              <a:cxnLst/>
              <a:rect l="l" t="t" r="r" b="b"/>
              <a:pathLst>
                <a:path w="263" h="754" extrusionOk="0">
                  <a:moveTo>
                    <a:pt x="147" y="1"/>
                  </a:moveTo>
                  <a:cubicBezTo>
                    <a:pt x="79" y="1"/>
                    <a:pt x="0" y="123"/>
                    <a:pt x="0" y="123"/>
                  </a:cubicBezTo>
                  <a:lnTo>
                    <a:pt x="72" y="754"/>
                  </a:lnTo>
                  <a:cubicBezTo>
                    <a:pt x="203" y="587"/>
                    <a:pt x="262" y="373"/>
                    <a:pt x="238" y="159"/>
                  </a:cubicBezTo>
                  <a:cubicBezTo>
                    <a:pt x="221" y="39"/>
                    <a:pt x="186" y="1"/>
                    <a:pt x="147"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03;p56">
              <a:extLst>
                <a:ext uri="{FF2B5EF4-FFF2-40B4-BE49-F238E27FC236}">
                  <a16:creationId xmlns:a16="http://schemas.microsoft.com/office/drawing/2014/main" id="{A5A1D6D0-6CAD-4F7C-A254-9BC97F2B3055}"/>
                </a:ext>
              </a:extLst>
            </p:cNvPr>
            <p:cNvSpPr/>
            <p:nvPr/>
          </p:nvSpPr>
          <p:spPr>
            <a:xfrm>
              <a:off x="5482311" y="2760315"/>
              <a:ext cx="26219" cy="26435"/>
            </a:xfrm>
            <a:custGeom>
              <a:avLst/>
              <a:gdLst/>
              <a:ahLst/>
              <a:cxnLst/>
              <a:rect l="l" t="t" r="r" b="b"/>
              <a:pathLst>
                <a:path w="489" h="493" extrusionOk="0">
                  <a:moveTo>
                    <a:pt x="78" y="0"/>
                  </a:moveTo>
                  <a:cubicBezTo>
                    <a:pt x="33" y="0"/>
                    <a:pt x="0" y="28"/>
                    <a:pt x="0" y="112"/>
                  </a:cubicBezTo>
                  <a:cubicBezTo>
                    <a:pt x="0" y="350"/>
                    <a:pt x="274" y="493"/>
                    <a:pt x="489" y="493"/>
                  </a:cubicBezTo>
                  <a:lnTo>
                    <a:pt x="298" y="112"/>
                  </a:lnTo>
                  <a:cubicBezTo>
                    <a:pt x="298" y="112"/>
                    <a:pt x="166" y="0"/>
                    <a:pt x="78" y="0"/>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04;p56">
              <a:extLst>
                <a:ext uri="{FF2B5EF4-FFF2-40B4-BE49-F238E27FC236}">
                  <a16:creationId xmlns:a16="http://schemas.microsoft.com/office/drawing/2014/main" id="{5B37B6E8-440F-45FE-A0FD-BAB735FE4A07}"/>
                </a:ext>
              </a:extLst>
            </p:cNvPr>
            <p:cNvSpPr/>
            <p:nvPr/>
          </p:nvSpPr>
          <p:spPr>
            <a:xfrm>
              <a:off x="5482311" y="2752862"/>
              <a:ext cx="26219" cy="33888"/>
            </a:xfrm>
            <a:custGeom>
              <a:avLst/>
              <a:gdLst/>
              <a:ahLst/>
              <a:cxnLst/>
              <a:rect l="l" t="t" r="r" b="b"/>
              <a:pathLst>
                <a:path w="489" h="632" fill="none" extrusionOk="0">
                  <a:moveTo>
                    <a:pt x="298" y="251"/>
                  </a:moveTo>
                  <a:cubicBezTo>
                    <a:pt x="298" y="251"/>
                    <a:pt x="0" y="1"/>
                    <a:pt x="0" y="251"/>
                  </a:cubicBezTo>
                  <a:cubicBezTo>
                    <a:pt x="0" y="489"/>
                    <a:pt x="274" y="632"/>
                    <a:pt x="489" y="632"/>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05;p56">
              <a:extLst>
                <a:ext uri="{FF2B5EF4-FFF2-40B4-BE49-F238E27FC236}">
                  <a16:creationId xmlns:a16="http://schemas.microsoft.com/office/drawing/2014/main" id="{0A3E2369-F196-495B-83B6-A507ED490599}"/>
                </a:ext>
              </a:extLst>
            </p:cNvPr>
            <p:cNvSpPr/>
            <p:nvPr/>
          </p:nvSpPr>
          <p:spPr>
            <a:xfrm>
              <a:off x="5585096" y="2716938"/>
              <a:ext cx="14101" cy="40429"/>
            </a:xfrm>
            <a:custGeom>
              <a:avLst/>
              <a:gdLst/>
              <a:ahLst/>
              <a:cxnLst/>
              <a:rect l="l" t="t" r="r" b="b"/>
              <a:pathLst>
                <a:path w="263" h="754" extrusionOk="0">
                  <a:moveTo>
                    <a:pt x="147" y="1"/>
                  </a:moveTo>
                  <a:cubicBezTo>
                    <a:pt x="79" y="1"/>
                    <a:pt x="0" y="123"/>
                    <a:pt x="0" y="123"/>
                  </a:cubicBezTo>
                  <a:lnTo>
                    <a:pt x="72" y="754"/>
                  </a:lnTo>
                  <a:cubicBezTo>
                    <a:pt x="203" y="587"/>
                    <a:pt x="262" y="373"/>
                    <a:pt x="238" y="159"/>
                  </a:cubicBezTo>
                  <a:cubicBezTo>
                    <a:pt x="221" y="39"/>
                    <a:pt x="186" y="1"/>
                    <a:pt x="147" y="1"/>
                  </a:cubicBezTo>
                  <a:close/>
                </a:path>
              </a:pathLst>
            </a:custGeom>
            <a:solidFill>
              <a:schemeClr val="dk2"/>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06;p56">
              <a:extLst>
                <a:ext uri="{FF2B5EF4-FFF2-40B4-BE49-F238E27FC236}">
                  <a16:creationId xmlns:a16="http://schemas.microsoft.com/office/drawing/2014/main" id="{DB5BD014-22E4-46C5-B1BE-0F9AFB1D185A}"/>
                </a:ext>
              </a:extLst>
            </p:cNvPr>
            <p:cNvSpPr/>
            <p:nvPr/>
          </p:nvSpPr>
          <p:spPr>
            <a:xfrm>
              <a:off x="5480381" y="2676296"/>
              <a:ext cx="113669" cy="143165"/>
            </a:xfrm>
            <a:custGeom>
              <a:avLst/>
              <a:gdLst/>
              <a:ahLst/>
              <a:cxnLst/>
              <a:rect l="l" t="t" r="r" b="b"/>
              <a:pathLst>
                <a:path w="2120" h="2670" extrusionOk="0">
                  <a:moveTo>
                    <a:pt x="919" y="1"/>
                  </a:moveTo>
                  <a:cubicBezTo>
                    <a:pt x="585" y="1"/>
                    <a:pt x="224" y="194"/>
                    <a:pt x="1" y="881"/>
                  </a:cubicBezTo>
                  <a:cubicBezTo>
                    <a:pt x="1" y="881"/>
                    <a:pt x="239" y="1857"/>
                    <a:pt x="739" y="2345"/>
                  </a:cubicBezTo>
                  <a:cubicBezTo>
                    <a:pt x="955" y="2551"/>
                    <a:pt x="1177" y="2670"/>
                    <a:pt x="1376" y="2670"/>
                  </a:cubicBezTo>
                  <a:cubicBezTo>
                    <a:pt x="1637" y="2670"/>
                    <a:pt x="1857" y="2464"/>
                    <a:pt x="1965" y="1976"/>
                  </a:cubicBezTo>
                  <a:cubicBezTo>
                    <a:pt x="2120" y="1262"/>
                    <a:pt x="1739" y="321"/>
                    <a:pt x="1739" y="321"/>
                  </a:cubicBezTo>
                  <a:cubicBezTo>
                    <a:pt x="1739" y="321"/>
                    <a:pt x="1350" y="1"/>
                    <a:pt x="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07;p56">
              <a:extLst>
                <a:ext uri="{FF2B5EF4-FFF2-40B4-BE49-F238E27FC236}">
                  <a16:creationId xmlns:a16="http://schemas.microsoft.com/office/drawing/2014/main" id="{C4ECE6B7-D3C1-4A79-BC9F-86139961C6A6}"/>
                </a:ext>
              </a:extLst>
            </p:cNvPr>
            <p:cNvSpPr/>
            <p:nvPr/>
          </p:nvSpPr>
          <p:spPr>
            <a:xfrm>
              <a:off x="5526975" y="2676189"/>
              <a:ext cx="67075" cy="143165"/>
            </a:xfrm>
            <a:custGeom>
              <a:avLst/>
              <a:gdLst/>
              <a:ahLst/>
              <a:cxnLst/>
              <a:rect l="l" t="t" r="r" b="b"/>
              <a:pathLst>
                <a:path w="1251" h="2670" extrusionOk="0">
                  <a:moveTo>
                    <a:pt x="46" y="1"/>
                  </a:moveTo>
                  <a:cubicBezTo>
                    <a:pt x="31" y="1"/>
                    <a:pt x="16" y="1"/>
                    <a:pt x="1" y="2"/>
                  </a:cubicBezTo>
                  <a:lnTo>
                    <a:pt x="191" y="478"/>
                  </a:lnTo>
                  <a:cubicBezTo>
                    <a:pt x="191" y="478"/>
                    <a:pt x="210" y="474"/>
                    <a:pt x="241" y="474"/>
                  </a:cubicBezTo>
                  <a:cubicBezTo>
                    <a:pt x="333" y="474"/>
                    <a:pt x="534" y="508"/>
                    <a:pt x="668" y="776"/>
                  </a:cubicBezTo>
                  <a:cubicBezTo>
                    <a:pt x="834" y="1145"/>
                    <a:pt x="1001" y="1669"/>
                    <a:pt x="906" y="2085"/>
                  </a:cubicBezTo>
                  <a:cubicBezTo>
                    <a:pt x="810" y="2478"/>
                    <a:pt x="596" y="2609"/>
                    <a:pt x="251" y="2609"/>
                  </a:cubicBezTo>
                  <a:cubicBezTo>
                    <a:pt x="339" y="2649"/>
                    <a:pt x="425" y="2670"/>
                    <a:pt x="507" y="2670"/>
                  </a:cubicBezTo>
                  <a:cubicBezTo>
                    <a:pt x="768" y="2670"/>
                    <a:pt x="987" y="2459"/>
                    <a:pt x="1096" y="1978"/>
                  </a:cubicBezTo>
                  <a:cubicBezTo>
                    <a:pt x="1251" y="1264"/>
                    <a:pt x="870" y="323"/>
                    <a:pt x="870" y="323"/>
                  </a:cubicBezTo>
                  <a:cubicBezTo>
                    <a:pt x="870" y="323"/>
                    <a:pt x="481"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08;p56">
              <a:extLst>
                <a:ext uri="{FF2B5EF4-FFF2-40B4-BE49-F238E27FC236}">
                  <a16:creationId xmlns:a16="http://schemas.microsoft.com/office/drawing/2014/main" id="{FE2E1130-3D17-4823-BF12-01EFC5346338}"/>
                </a:ext>
              </a:extLst>
            </p:cNvPr>
            <p:cNvSpPr/>
            <p:nvPr/>
          </p:nvSpPr>
          <p:spPr>
            <a:xfrm>
              <a:off x="5480381" y="2639246"/>
              <a:ext cx="113669" cy="189010"/>
            </a:xfrm>
            <a:custGeom>
              <a:avLst/>
              <a:gdLst/>
              <a:ahLst/>
              <a:cxnLst/>
              <a:rect l="l" t="t" r="r" b="b"/>
              <a:pathLst>
                <a:path w="2120" h="3525" fill="none" extrusionOk="0">
                  <a:moveTo>
                    <a:pt x="1" y="1572"/>
                  </a:moveTo>
                  <a:cubicBezTo>
                    <a:pt x="1" y="1572"/>
                    <a:pt x="239" y="2548"/>
                    <a:pt x="739" y="3036"/>
                  </a:cubicBezTo>
                  <a:cubicBezTo>
                    <a:pt x="1239" y="3513"/>
                    <a:pt x="1775" y="3525"/>
                    <a:pt x="1965" y="2667"/>
                  </a:cubicBezTo>
                  <a:cubicBezTo>
                    <a:pt x="2120" y="1953"/>
                    <a:pt x="1739" y="1012"/>
                    <a:pt x="1739" y="1012"/>
                  </a:cubicBezTo>
                  <a:cubicBezTo>
                    <a:pt x="1739" y="1012"/>
                    <a:pt x="513" y="0"/>
                    <a:pt x="1" y="1572"/>
                  </a:cubicBez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09;p56">
              <a:extLst>
                <a:ext uri="{FF2B5EF4-FFF2-40B4-BE49-F238E27FC236}">
                  <a16:creationId xmlns:a16="http://schemas.microsoft.com/office/drawing/2014/main" id="{6271F76F-7B6B-45EE-998F-09A0A063991E}"/>
                </a:ext>
              </a:extLst>
            </p:cNvPr>
            <p:cNvSpPr/>
            <p:nvPr/>
          </p:nvSpPr>
          <p:spPr>
            <a:xfrm>
              <a:off x="5521881" y="2747608"/>
              <a:ext cx="10295" cy="11475"/>
            </a:xfrm>
            <a:custGeom>
              <a:avLst/>
              <a:gdLst/>
              <a:ahLst/>
              <a:cxnLst/>
              <a:rect l="l" t="t" r="r" b="b"/>
              <a:pathLst>
                <a:path w="192" h="214" extrusionOk="0">
                  <a:moveTo>
                    <a:pt x="56" y="0"/>
                  </a:moveTo>
                  <a:cubicBezTo>
                    <a:pt x="49" y="0"/>
                    <a:pt x="42" y="1"/>
                    <a:pt x="36" y="3"/>
                  </a:cubicBezTo>
                  <a:cubicBezTo>
                    <a:pt x="1" y="27"/>
                    <a:pt x="1" y="87"/>
                    <a:pt x="24" y="134"/>
                  </a:cubicBezTo>
                  <a:cubicBezTo>
                    <a:pt x="52" y="181"/>
                    <a:pt x="88" y="213"/>
                    <a:pt x="119" y="213"/>
                  </a:cubicBezTo>
                  <a:cubicBezTo>
                    <a:pt x="128" y="213"/>
                    <a:pt x="136" y="211"/>
                    <a:pt x="143" y="206"/>
                  </a:cubicBezTo>
                  <a:cubicBezTo>
                    <a:pt x="179" y="182"/>
                    <a:pt x="191" y="122"/>
                    <a:pt x="155" y="75"/>
                  </a:cubicBezTo>
                  <a:cubicBezTo>
                    <a:pt x="136" y="25"/>
                    <a:pt x="91" y="0"/>
                    <a:pt x="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0;p56">
              <a:extLst>
                <a:ext uri="{FF2B5EF4-FFF2-40B4-BE49-F238E27FC236}">
                  <a16:creationId xmlns:a16="http://schemas.microsoft.com/office/drawing/2014/main" id="{42DC8383-1716-4F8C-8B88-8E4CB01659FA}"/>
                </a:ext>
              </a:extLst>
            </p:cNvPr>
            <p:cNvSpPr/>
            <p:nvPr/>
          </p:nvSpPr>
          <p:spPr>
            <a:xfrm>
              <a:off x="5551263" y="2738064"/>
              <a:ext cx="9598" cy="11421"/>
            </a:xfrm>
            <a:custGeom>
              <a:avLst/>
              <a:gdLst/>
              <a:ahLst/>
              <a:cxnLst/>
              <a:rect l="l" t="t" r="r" b="b"/>
              <a:pathLst>
                <a:path w="179" h="213" extrusionOk="0">
                  <a:moveTo>
                    <a:pt x="62" y="0"/>
                  </a:moveTo>
                  <a:cubicBezTo>
                    <a:pt x="57" y="0"/>
                    <a:pt x="53" y="1"/>
                    <a:pt x="48" y="3"/>
                  </a:cubicBezTo>
                  <a:cubicBezTo>
                    <a:pt x="12" y="15"/>
                    <a:pt x="0" y="74"/>
                    <a:pt x="24" y="134"/>
                  </a:cubicBezTo>
                  <a:cubicBezTo>
                    <a:pt x="33" y="181"/>
                    <a:pt x="65" y="213"/>
                    <a:pt x="95" y="213"/>
                  </a:cubicBezTo>
                  <a:cubicBezTo>
                    <a:pt x="104" y="213"/>
                    <a:pt x="112" y="210"/>
                    <a:pt x="119" y="205"/>
                  </a:cubicBezTo>
                  <a:cubicBezTo>
                    <a:pt x="155" y="193"/>
                    <a:pt x="179" y="134"/>
                    <a:pt x="155" y="86"/>
                  </a:cubicBezTo>
                  <a:cubicBezTo>
                    <a:pt x="134" y="34"/>
                    <a:pt x="96"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1;p56">
              <a:extLst>
                <a:ext uri="{FF2B5EF4-FFF2-40B4-BE49-F238E27FC236}">
                  <a16:creationId xmlns:a16="http://schemas.microsoft.com/office/drawing/2014/main" id="{73F5DE23-3B2B-4C21-A009-F0F4A441C3F6}"/>
                </a:ext>
              </a:extLst>
            </p:cNvPr>
            <p:cNvSpPr/>
            <p:nvPr/>
          </p:nvSpPr>
          <p:spPr>
            <a:xfrm>
              <a:off x="5538502" y="2722247"/>
              <a:ext cx="23002" cy="51743"/>
            </a:xfrm>
            <a:custGeom>
              <a:avLst/>
              <a:gdLst/>
              <a:ahLst/>
              <a:cxnLst/>
              <a:rect l="l" t="t" r="r" b="b"/>
              <a:pathLst>
                <a:path w="429" h="965" fill="none" extrusionOk="0">
                  <a:moveTo>
                    <a:pt x="429" y="60"/>
                  </a:moveTo>
                  <a:cubicBezTo>
                    <a:pt x="345" y="0"/>
                    <a:pt x="226" y="12"/>
                    <a:pt x="143" y="83"/>
                  </a:cubicBezTo>
                  <a:cubicBezTo>
                    <a:pt x="0" y="191"/>
                    <a:pt x="274" y="786"/>
                    <a:pt x="274" y="786"/>
                  </a:cubicBezTo>
                  <a:cubicBezTo>
                    <a:pt x="274" y="786"/>
                    <a:pt x="286" y="964"/>
                    <a:pt x="48" y="881"/>
                  </a:cubicBez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2;p56">
              <a:extLst>
                <a:ext uri="{FF2B5EF4-FFF2-40B4-BE49-F238E27FC236}">
                  <a16:creationId xmlns:a16="http://schemas.microsoft.com/office/drawing/2014/main" id="{6DA14DE2-7F23-49A2-AAB2-46AB4AA2709A}"/>
                </a:ext>
              </a:extLst>
            </p:cNvPr>
            <p:cNvSpPr/>
            <p:nvPr/>
          </p:nvSpPr>
          <p:spPr>
            <a:xfrm>
              <a:off x="5539146" y="2779671"/>
              <a:ext cx="22358" cy="10938"/>
            </a:xfrm>
            <a:custGeom>
              <a:avLst/>
              <a:gdLst/>
              <a:ahLst/>
              <a:cxnLst/>
              <a:rect l="l" t="t" r="r" b="b"/>
              <a:pathLst>
                <a:path w="417" h="204" fill="none" extrusionOk="0">
                  <a:moveTo>
                    <a:pt x="417" y="1"/>
                  </a:moveTo>
                  <a:cubicBezTo>
                    <a:pt x="357" y="132"/>
                    <a:pt x="202" y="203"/>
                    <a:pt x="60" y="144"/>
                  </a:cubicBezTo>
                  <a:cubicBezTo>
                    <a:pt x="36" y="132"/>
                    <a:pt x="24" y="120"/>
                    <a:pt x="0" y="108"/>
                  </a:cubicBez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3;p56">
              <a:extLst>
                <a:ext uri="{FF2B5EF4-FFF2-40B4-BE49-F238E27FC236}">
                  <a16:creationId xmlns:a16="http://schemas.microsoft.com/office/drawing/2014/main" id="{A272735F-8A0A-42CE-B916-FFCF09B0C816}"/>
                </a:ext>
              </a:extLst>
            </p:cNvPr>
            <p:cNvSpPr/>
            <p:nvPr/>
          </p:nvSpPr>
          <p:spPr>
            <a:xfrm>
              <a:off x="5506546" y="2720316"/>
              <a:ext cx="21125" cy="26220"/>
            </a:xfrm>
            <a:custGeom>
              <a:avLst/>
              <a:gdLst/>
              <a:ahLst/>
              <a:cxnLst/>
              <a:rect l="l" t="t" r="r" b="b"/>
              <a:pathLst>
                <a:path w="394" h="489" fill="none" extrusionOk="0">
                  <a:moveTo>
                    <a:pt x="394" y="250"/>
                  </a:moveTo>
                  <a:cubicBezTo>
                    <a:pt x="394" y="250"/>
                    <a:pt x="120" y="0"/>
                    <a:pt x="1" y="489"/>
                  </a:cubicBez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4;p56">
              <a:extLst>
                <a:ext uri="{FF2B5EF4-FFF2-40B4-BE49-F238E27FC236}">
                  <a16:creationId xmlns:a16="http://schemas.microsoft.com/office/drawing/2014/main" id="{907845D7-2DB7-453A-84F0-93CE94EEDC2E}"/>
                </a:ext>
              </a:extLst>
            </p:cNvPr>
            <p:cNvSpPr/>
            <p:nvPr/>
          </p:nvSpPr>
          <p:spPr>
            <a:xfrm>
              <a:off x="5445905" y="2659031"/>
              <a:ext cx="159030" cy="135980"/>
            </a:xfrm>
            <a:custGeom>
              <a:avLst/>
              <a:gdLst/>
              <a:ahLst/>
              <a:cxnLst/>
              <a:rect l="l" t="t" r="r" b="b"/>
              <a:pathLst>
                <a:path w="2966" h="2536" extrusionOk="0">
                  <a:moveTo>
                    <a:pt x="1269" y="0"/>
                  </a:moveTo>
                  <a:cubicBezTo>
                    <a:pt x="614" y="0"/>
                    <a:pt x="513" y="581"/>
                    <a:pt x="513" y="1131"/>
                  </a:cubicBezTo>
                  <a:cubicBezTo>
                    <a:pt x="513" y="1727"/>
                    <a:pt x="1" y="2441"/>
                    <a:pt x="358" y="2524"/>
                  </a:cubicBezTo>
                  <a:cubicBezTo>
                    <a:pt x="390" y="2532"/>
                    <a:pt x="423" y="2536"/>
                    <a:pt x="454" y="2536"/>
                  </a:cubicBezTo>
                  <a:cubicBezTo>
                    <a:pt x="622" y="2536"/>
                    <a:pt x="776" y="2435"/>
                    <a:pt x="846" y="2274"/>
                  </a:cubicBezTo>
                  <a:cubicBezTo>
                    <a:pt x="846" y="2274"/>
                    <a:pt x="1227" y="1643"/>
                    <a:pt x="1227" y="1215"/>
                  </a:cubicBezTo>
                  <a:cubicBezTo>
                    <a:pt x="1227" y="836"/>
                    <a:pt x="1580" y="809"/>
                    <a:pt x="1678" y="809"/>
                  </a:cubicBezTo>
                  <a:cubicBezTo>
                    <a:pt x="1694" y="809"/>
                    <a:pt x="1703" y="810"/>
                    <a:pt x="1703" y="810"/>
                  </a:cubicBezTo>
                  <a:cubicBezTo>
                    <a:pt x="1755" y="736"/>
                    <a:pt x="1835" y="698"/>
                    <a:pt x="1917" y="698"/>
                  </a:cubicBezTo>
                  <a:cubicBezTo>
                    <a:pt x="1966" y="698"/>
                    <a:pt x="2016" y="712"/>
                    <a:pt x="2061" y="739"/>
                  </a:cubicBezTo>
                  <a:cubicBezTo>
                    <a:pt x="2072" y="750"/>
                    <a:pt x="2072" y="762"/>
                    <a:pt x="2084" y="762"/>
                  </a:cubicBezTo>
                  <a:cubicBezTo>
                    <a:pt x="2299" y="953"/>
                    <a:pt x="2322" y="1167"/>
                    <a:pt x="2501" y="1227"/>
                  </a:cubicBezTo>
                  <a:cubicBezTo>
                    <a:pt x="2515" y="1231"/>
                    <a:pt x="2530" y="1232"/>
                    <a:pt x="2546" y="1232"/>
                  </a:cubicBezTo>
                  <a:cubicBezTo>
                    <a:pt x="2724" y="1232"/>
                    <a:pt x="2965" y="1000"/>
                    <a:pt x="2965" y="1000"/>
                  </a:cubicBezTo>
                  <a:cubicBezTo>
                    <a:pt x="2799" y="750"/>
                    <a:pt x="2608" y="536"/>
                    <a:pt x="2394" y="334"/>
                  </a:cubicBezTo>
                  <a:cubicBezTo>
                    <a:pt x="2192" y="149"/>
                    <a:pt x="2014" y="100"/>
                    <a:pt x="1890" y="100"/>
                  </a:cubicBezTo>
                  <a:cubicBezTo>
                    <a:pt x="1837" y="100"/>
                    <a:pt x="1794" y="109"/>
                    <a:pt x="1763" y="119"/>
                  </a:cubicBezTo>
                  <a:cubicBezTo>
                    <a:pt x="1668" y="60"/>
                    <a:pt x="1560" y="24"/>
                    <a:pt x="1441" y="12"/>
                  </a:cubicBezTo>
                  <a:cubicBezTo>
                    <a:pt x="1380" y="4"/>
                    <a:pt x="1323" y="0"/>
                    <a:pt x="12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5;p56">
              <a:extLst>
                <a:ext uri="{FF2B5EF4-FFF2-40B4-BE49-F238E27FC236}">
                  <a16:creationId xmlns:a16="http://schemas.microsoft.com/office/drawing/2014/main" id="{7648E5C1-EADA-48B4-872D-B8CA95470EE5}"/>
                </a:ext>
              </a:extLst>
            </p:cNvPr>
            <p:cNvSpPr/>
            <p:nvPr/>
          </p:nvSpPr>
          <p:spPr>
            <a:xfrm>
              <a:off x="5466333" y="2671149"/>
              <a:ext cx="72223" cy="104773"/>
            </a:xfrm>
            <a:custGeom>
              <a:avLst/>
              <a:gdLst/>
              <a:ahLst/>
              <a:cxnLst/>
              <a:rect l="l" t="t" r="r" b="b"/>
              <a:pathLst>
                <a:path w="1347" h="1954" fill="none" extrusionOk="0">
                  <a:moveTo>
                    <a:pt x="1346" y="274"/>
                  </a:moveTo>
                  <a:cubicBezTo>
                    <a:pt x="1346" y="274"/>
                    <a:pt x="1013" y="1"/>
                    <a:pt x="715" y="298"/>
                  </a:cubicBezTo>
                  <a:cubicBezTo>
                    <a:pt x="429" y="596"/>
                    <a:pt x="453" y="1155"/>
                    <a:pt x="358" y="1525"/>
                  </a:cubicBezTo>
                  <a:cubicBezTo>
                    <a:pt x="263" y="1894"/>
                    <a:pt x="1" y="1953"/>
                    <a:pt x="1" y="1953"/>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6;p56">
              <a:extLst>
                <a:ext uri="{FF2B5EF4-FFF2-40B4-BE49-F238E27FC236}">
                  <a16:creationId xmlns:a16="http://schemas.microsoft.com/office/drawing/2014/main" id="{B40DBEC9-30C9-42BF-A747-4D0544FA88C7}"/>
                </a:ext>
              </a:extLst>
            </p:cNvPr>
            <p:cNvSpPr/>
            <p:nvPr/>
          </p:nvSpPr>
          <p:spPr>
            <a:xfrm>
              <a:off x="5465046" y="2661551"/>
              <a:ext cx="61338" cy="84344"/>
            </a:xfrm>
            <a:custGeom>
              <a:avLst/>
              <a:gdLst/>
              <a:ahLst/>
              <a:cxnLst/>
              <a:rect l="l" t="t" r="r" b="b"/>
              <a:pathLst>
                <a:path w="1144" h="1573" fill="none" extrusionOk="0">
                  <a:moveTo>
                    <a:pt x="1144" y="346"/>
                  </a:moveTo>
                  <a:cubicBezTo>
                    <a:pt x="1144" y="346"/>
                    <a:pt x="787" y="1"/>
                    <a:pt x="334" y="442"/>
                  </a:cubicBezTo>
                  <a:cubicBezTo>
                    <a:pt x="1" y="787"/>
                    <a:pt x="144" y="1013"/>
                    <a:pt x="84" y="1573"/>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17;p56">
              <a:extLst>
                <a:ext uri="{FF2B5EF4-FFF2-40B4-BE49-F238E27FC236}">
                  <a16:creationId xmlns:a16="http://schemas.microsoft.com/office/drawing/2014/main" id="{76DF0601-C7B8-493F-BBEB-D7BDBFCED471}"/>
                </a:ext>
              </a:extLst>
            </p:cNvPr>
            <p:cNvSpPr/>
            <p:nvPr/>
          </p:nvSpPr>
          <p:spPr>
            <a:xfrm>
              <a:off x="5547403" y="2660962"/>
              <a:ext cx="47934" cy="40912"/>
            </a:xfrm>
            <a:custGeom>
              <a:avLst/>
              <a:gdLst/>
              <a:ahLst/>
              <a:cxnLst/>
              <a:rect l="l" t="t" r="r" b="b"/>
              <a:pathLst>
                <a:path w="894" h="763" fill="none" extrusionOk="0">
                  <a:moveTo>
                    <a:pt x="1" y="298"/>
                  </a:moveTo>
                  <a:cubicBezTo>
                    <a:pt x="1" y="298"/>
                    <a:pt x="620" y="0"/>
                    <a:pt x="894" y="762"/>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18;p56">
              <a:extLst>
                <a:ext uri="{FF2B5EF4-FFF2-40B4-BE49-F238E27FC236}">
                  <a16:creationId xmlns:a16="http://schemas.microsoft.com/office/drawing/2014/main" id="{00DB82DD-EBE4-4255-8189-08840641C7D1}"/>
                </a:ext>
              </a:extLst>
            </p:cNvPr>
            <p:cNvSpPr/>
            <p:nvPr/>
          </p:nvSpPr>
          <p:spPr>
            <a:xfrm>
              <a:off x="5424190" y="2874146"/>
              <a:ext cx="156456" cy="245848"/>
            </a:xfrm>
            <a:custGeom>
              <a:avLst/>
              <a:gdLst/>
              <a:ahLst/>
              <a:cxnLst/>
              <a:rect l="l" t="t" r="r" b="b"/>
              <a:pathLst>
                <a:path w="2918" h="4585" extrusionOk="0">
                  <a:moveTo>
                    <a:pt x="953" y="1"/>
                  </a:moveTo>
                  <a:lnTo>
                    <a:pt x="1" y="3811"/>
                  </a:lnTo>
                  <a:lnTo>
                    <a:pt x="2775" y="4585"/>
                  </a:lnTo>
                  <a:lnTo>
                    <a:pt x="2918" y="4096"/>
                  </a:lnTo>
                  <a:lnTo>
                    <a:pt x="1096" y="3263"/>
                  </a:lnTo>
                  <a:lnTo>
                    <a:pt x="1715" y="1072"/>
                  </a:lnTo>
                  <a:cubicBezTo>
                    <a:pt x="1715" y="1072"/>
                    <a:pt x="1632" y="668"/>
                    <a:pt x="1192" y="203"/>
                  </a:cubicBezTo>
                  <a:lnTo>
                    <a:pt x="9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19;p56">
              <a:extLst>
                <a:ext uri="{FF2B5EF4-FFF2-40B4-BE49-F238E27FC236}">
                  <a16:creationId xmlns:a16="http://schemas.microsoft.com/office/drawing/2014/main" id="{82080A37-F068-4E42-A084-2A3747BFA5D5}"/>
                </a:ext>
              </a:extLst>
            </p:cNvPr>
            <p:cNvSpPr/>
            <p:nvPr/>
          </p:nvSpPr>
          <p:spPr>
            <a:xfrm>
              <a:off x="5442098" y="2902241"/>
              <a:ext cx="138548" cy="199895"/>
            </a:xfrm>
            <a:custGeom>
              <a:avLst/>
              <a:gdLst/>
              <a:ahLst/>
              <a:cxnLst/>
              <a:rect l="l" t="t" r="r" b="b"/>
              <a:pathLst>
                <a:path w="2584" h="3728" extrusionOk="0">
                  <a:moveTo>
                    <a:pt x="1084" y="1"/>
                  </a:moveTo>
                  <a:lnTo>
                    <a:pt x="1084" y="608"/>
                  </a:lnTo>
                  <a:cubicBezTo>
                    <a:pt x="1084" y="989"/>
                    <a:pt x="608" y="2215"/>
                    <a:pt x="441" y="2513"/>
                  </a:cubicBezTo>
                  <a:cubicBezTo>
                    <a:pt x="262" y="2799"/>
                    <a:pt x="0" y="3168"/>
                    <a:pt x="0" y="3168"/>
                  </a:cubicBezTo>
                  <a:lnTo>
                    <a:pt x="536" y="2918"/>
                  </a:lnTo>
                  <a:lnTo>
                    <a:pt x="2548" y="3727"/>
                  </a:lnTo>
                  <a:lnTo>
                    <a:pt x="2584" y="3584"/>
                  </a:lnTo>
                  <a:lnTo>
                    <a:pt x="2584" y="3572"/>
                  </a:lnTo>
                  <a:lnTo>
                    <a:pt x="762" y="2739"/>
                  </a:lnTo>
                  <a:lnTo>
                    <a:pt x="1381" y="548"/>
                  </a:lnTo>
                  <a:cubicBezTo>
                    <a:pt x="1334" y="370"/>
                    <a:pt x="1250" y="203"/>
                    <a:pt x="1143" y="48"/>
                  </a:cubicBezTo>
                  <a:lnTo>
                    <a:pt x="10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20;p56">
              <a:extLst>
                <a:ext uri="{FF2B5EF4-FFF2-40B4-BE49-F238E27FC236}">
                  <a16:creationId xmlns:a16="http://schemas.microsoft.com/office/drawing/2014/main" id="{D5E7FAD1-4CC8-4F40-AFE6-7B0A9506775A}"/>
                </a:ext>
              </a:extLst>
            </p:cNvPr>
            <p:cNvSpPr/>
            <p:nvPr/>
          </p:nvSpPr>
          <p:spPr>
            <a:xfrm>
              <a:off x="5424190" y="2874146"/>
              <a:ext cx="156456" cy="245848"/>
            </a:xfrm>
            <a:custGeom>
              <a:avLst/>
              <a:gdLst/>
              <a:ahLst/>
              <a:cxnLst/>
              <a:rect l="l" t="t" r="r" b="b"/>
              <a:pathLst>
                <a:path w="2918" h="4585" fill="none" extrusionOk="0">
                  <a:moveTo>
                    <a:pt x="953" y="1"/>
                  </a:moveTo>
                  <a:lnTo>
                    <a:pt x="1" y="3811"/>
                  </a:lnTo>
                  <a:lnTo>
                    <a:pt x="2775" y="4585"/>
                  </a:lnTo>
                  <a:lnTo>
                    <a:pt x="2918" y="4096"/>
                  </a:lnTo>
                  <a:lnTo>
                    <a:pt x="1096" y="3263"/>
                  </a:lnTo>
                  <a:lnTo>
                    <a:pt x="1715" y="1072"/>
                  </a:lnTo>
                  <a:cubicBezTo>
                    <a:pt x="1715" y="1072"/>
                    <a:pt x="1632" y="668"/>
                    <a:pt x="1192" y="203"/>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21;p56">
              <a:extLst>
                <a:ext uri="{FF2B5EF4-FFF2-40B4-BE49-F238E27FC236}">
                  <a16:creationId xmlns:a16="http://schemas.microsoft.com/office/drawing/2014/main" id="{1E121048-E5ED-4223-94C7-E2C5779D2C45}"/>
                </a:ext>
              </a:extLst>
            </p:cNvPr>
            <p:cNvSpPr/>
            <p:nvPr/>
          </p:nvSpPr>
          <p:spPr>
            <a:xfrm>
              <a:off x="5665522" y="2779028"/>
              <a:ext cx="228571" cy="180753"/>
            </a:xfrm>
            <a:custGeom>
              <a:avLst/>
              <a:gdLst/>
              <a:ahLst/>
              <a:cxnLst/>
              <a:rect l="l" t="t" r="r" b="b"/>
              <a:pathLst>
                <a:path w="4263" h="3371" extrusionOk="0">
                  <a:moveTo>
                    <a:pt x="1" y="1"/>
                  </a:moveTo>
                  <a:lnTo>
                    <a:pt x="310" y="2001"/>
                  </a:lnTo>
                  <a:lnTo>
                    <a:pt x="1632" y="3251"/>
                  </a:lnTo>
                  <a:lnTo>
                    <a:pt x="4263" y="3370"/>
                  </a:lnTo>
                  <a:lnTo>
                    <a:pt x="4239" y="2918"/>
                  </a:lnTo>
                  <a:lnTo>
                    <a:pt x="2144" y="2477"/>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22;p56">
              <a:extLst>
                <a:ext uri="{FF2B5EF4-FFF2-40B4-BE49-F238E27FC236}">
                  <a16:creationId xmlns:a16="http://schemas.microsoft.com/office/drawing/2014/main" id="{CC152105-2FC0-4C24-93F4-57AFF4877D18}"/>
                </a:ext>
              </a:extLst>
            </p:cNvPr>
            <p:cNvSpPr/>
            <p:nvPr/>
          </p:nvSpPr>
          <p:spPr>
            <a:xfrm>
              <a:off x="5665522" y="2779028"/>
              <a:ext cx="226695" cy="166705"/>
            </a:xfrm>
            <a:custGeom>
              <a:avLst/>
              <a:gdLst/>
              <a:ahLst/>
              <a:cxnLst/>
              <a:rect l="l" t="t" r="r" b="b"/>
              <a:pathLst>
                <a:path w="4228" h="3109" extrusionOk="0">
                  <a:moveTo>
                    <a:pt x="1" y="1"/>
                  </a:moveTo>
                  <a:lnTo>
                    <a:pt x="251" y="1596"/>
                  </a:lnTo>
                  <a:lnTo>
                    <a:pt x="417" y="2096"/>
                  </a:lnTo>
                  <a:lnTo>
                    <a:pt x="429" y="2108"/>
                  </a:lnTo>
                  <a:cubicBezTo>
                    <a:pt x="501" y="2049"/>
                    <a:pt x="846" y="1691"/>
                    <a:pt x="929" y="1691"/>
                  </a:cubicBezTo>
                  <a:cubicBezTo>
                    <a:pt x="1024" y="1691"/>
                    <a:pt x="2013" y="2561"/>
                    <a:pt x="1870" y="2620"/>
                  </a:cubicBezTo>
                  <a:lnTo>
                    <a:pt x="1727" y="2692"/>
                  </a:lnTo>
                  <a:lnTo>
                    <a:pt x="4215" y="3108"/>
                  </a:lnTo>
                  <a:lnTo>
                    <a:pt x="4227" y="2918"/>
                  </a:lnTo>
                  <a:lnTo>
                    <a:pt x="2144" y="247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23;p56">
              <a:extLst>
                <a:ext uri="{FF2B5EF4-FFF2-40B4-BE49-F238E27FC236}">
                  <a16:creationId xmlns:a16="http://schemas.microsoft.com/office/drawing/2014/main" id="{50D011C0-A5C5-4DA7-B58E-67735D38E423}"/>
                </a:ext>
              </a:extLst>
            </p:cNvPr>
            <p:cNvSpPr/>
            <p:nvPr/>
          </p:nvSpPr>
          <p:spPr>
            <a:xfrm>
              <a:off x="5665522" y="2779028"/>
              <a:ext cx="228571" cy="180753"/>
            </a:xfrm>
            <a:custGeom>
              <a:avLst/>
              <a:gdLst/>
              <a:ahLst/>
              <a:cxnLst/>
              <a:rect l="l" t="t" r="r" b="b"/>
              <a:pathLst>
                <a:path w="4263" h="3371" fill="none" extrusionOk="0">
                  <a:moveTo>
                    <a:pt x="4239" y="2918"/>
                  </a:moveTo>
                  <a:lnTo>
                    <a:pt x="2144" y="2477"/>
                  </a:lnTo>
                  <a:lnTo>
                    <a:pt x="1" y="1"/>
                  </a:lnTo>
                  <a:lnTo>
                    <a:pt x="310" y="2001"/>
                  </a:lnTo>
                  <a:lnTo>
                    <a:pt x="1632" y="3251"/>
                  </a:lnTo>
                  <a:lnTo>
                    <a:pt x="4263" y="3370"/>
                  </a:ln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24;p56">
              <a:extLst>
                <a:ext uri="{FF2B5EF4-FFF2-40B4-BE49-F238E27FC236}">
                  <a16:creationId xmlns:a16="http://schemas.microsoft.com/office/drawing/2014/main" id="{5780C3B9-1B53-47B0-9016-2E85EA366E87}"/>
                </a:ext>
              </a:extLst>
            </p:cNvPr>
            <p:cNvSpPr/>
            <p:nvPr/>
          </p:nvSpPr>
          <p:spPr>
            <a:xfrm>
              <a:off x="5494429" y="2928514"/>
              <a:ext cx="1587721" cy="1137119"/>
            </a:xfrm>
            <a:custGeom>
              <a:avLst/>
              <a:gdLst/>
              <a:ahLst/>
              <a:cxnLst/>
              <a:rect l="l" t="t" r="r" b="b"/>
              <a:pathLst>
                <a:path w="29612" h="21207" extrusionOk="0">
                  <a:moveTo>
                    <a:pt x="4638" y="0"/>
                  </a:moveTo>
                  <a:cubicBezTo>
                    <a:pt x="4483" y="0"/>
                    <a:pt x="4328" y="56"/>
                    <a:pt x="4204" y="142"/>
                  </a:cubicBezTo>
                  <a:cubicBezTo>
                    <a:pt x="4168" y="165"/>
                    <a:pt x="4144" y="201"/>
                    <a:pt x="4120" y="237"/>
                  </a:cubicBezTo>
                  <a:lnTo>
                    <a:pt x="3453" y="1392"/>
                  </a:lnTo>
                  <a:cubicBezTo>
                    <a:pt x="3388" y="1501"/>
                    <a:pt x="3273" y="1560"/>
                    <a:pt x="3153" y="1560"/>
                  </a:cubicBezTo>
                  <a:cubicBezTo>
                    <a:pt x="3142" y="1560"/>
                    <a:pt x="3131" y="1559"/>
                    <a:pt x="3120" y="1558"/>
                  </a:cubicBezTo>
                  <a:lnTo>
                    <a:pt x="2620" y="1475"/>
                  </a:lnTo>
                  <a:cubicBezTo>
                    <a:pt x="2605" y="1473"/>
                    <a:pt x="2590" y="1472"/>
                    <a:pt x="2575" y="1472"/>
                  </a:cubicBezTo>
                  <a:cubicBezTo>
                    <a:pt x="2414" y="1472"/>
                    <a:pt x="2273" y="1586"/>
                    <a:pt x="2251" y="1749"/>
                  </a:cubicBezTo>
                  <a:lnTo>
                    <a:pt x="24" y="16918"/>
                  </a:lnTo>
                  <a:cubicBezTo>
                    <a:pt x="1" y="17096"/>
                    <a:pt x="120" y="17263"/>
                    <a:pt x="298" y="17287"/>
                  </a:cubicBezTo>
                  <a:lnTo>
                    <a:pt x="27004" y="21204"/>
                  </a:lnTo>
                  <a:cubicBezTo>
                    <a:pt x="27019" y="21206"/>
                    <a:pt x="27034" y="21207"/>
                    <a:pt x="27049" y="21207"/>
                  </a:cubicBezTo>
                  <a:cubicBezTo>
                    <a:pt x="27208" y="21207"/>
                    <a:pt x="27340" y="21093"/>
                    <a:pt x="27373" y="20930"/>
                  </a:cubicBezTo>
                  <a:lnTo>
                    <a:pt x="29588" y="5761"/>
                  </a:lnTo>
                  <a:cubicBezTo>
                    <a:pt x="29611" y="5583"/>
                    <a:pt x="29492" y="5416"/>
                    <a:pt x="29314" y="5392"/>
                  </a:cubicBezTo>
                  <a:lnTo>
                    <a:pt x="12800" y="2975"/>
                  </a:lnTo>
                  <a:cubicBezTo>
                    <a:pt x="12693" y="2963"/>
                    <a:pt x="12586" y="2880"/>
                    <a:pt x="12550" y="2773"/>
                  </a:cubicBezTo>
                  <a:lnTo>
                    <a:pt x="11955" y="1297"/>
                  </a:lnTo>
                  <a:cubicBezTo>
                    <a:pt x="11931" y="1249"/>
                    <a:pt x="11907" y="1213"/>
                    <a:pt x="11883" y="1189"/>
                  </a:cubicBezTo>
                  <a:cubicBezTo>
                    <a:pt x="11764" y="1082"/>
                    <a:pt x="11633" y="1023"/>
                    <a:pt x="11478" y="999"/>
                  </a:cubicBezTo>
                  <a:lnTo>
                    <a:pt x="4751" y="11"/>
                  </a:lnTo>
                  <a:cubicBezTo>
                    <a:pt x="4714" y="4"/>
                    <a:pt x="4676" y="0"/>
                    <a:pt x="4638" y="0"/>
                  </a:cubicBezTo>
                  <a:close/>
                </a:path>
              </a:pathLst>
            </a:custGeom>
            <a:solidFill>
              <a:srgbClr val="263238"/>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25;p56">
              <a:extLst>
                <a:ext uri="{FF2B5EF4-FFF2-40B4-BE49-F238E27FC236}">
                  <a16:creationId xmlns:a16="http://schemas.microsoft.com/office/drawing/2014/main" id="{0884053A-3682-4606-9FD6-5117D2548F18}"/>
                </a:ext>
              </a:extLst>
            </p:cNvPr>
            <p:cNvSpPr/>
            <p:nvPr/>
          </p:nvSpPr>
          <p:spPr>
            <a:xfrm>
              <a:off x="5507190" y="3109742"/>
              <a:ext cx="1481773" cy="951916"/>
            </a:xfrm>
            <a:custGeom>
              <a:avLst/>
              <a:gdLst/>
              <a:ahLst/>
              <a:cxnLst/>
              <a:rect l="l" t="t" r="r" b="b"/>
              <a:pathLst>
                <a:path w="27636" h="17753" extrusionOk="0">
                  <a:moveTo>
                    <a:pt x="2215" y="0"/>
                  </a:moveTo>
                  <a:cubicBezTo>
                    <a:pt x="2084" y="0"/>
                    <a:pt x="1953" y="36"/>
                    <a:pt x="1834" y="107"/>
                  </a:cubicBezTo>
                  <a:cubicBezTo>
                    <a:pt x="1727" y="167"/>
                    <a:pt x="1644" y="274"/>
                    <a:pt x="1596" y="393"/>
                  </a:cubicBezTo>
                  <a:lnTo>
                    <a:pt x="1191" y="1405"/>
                  </a:lnTo>
                  <a:cubicBezTo>
                    <a:pt x="1108" y="1619"/>
                    <a:pt x="894" y="1774"/>
                    <a:pt x="656" y="1774"/>
                  </a:cubicBezTo>
                  <a:lnTo>
                    <a:pt x="584" y="1774"/>
                  </a:lnTo>
                  <a:cubicBezTo>
                    <a:pt x="263" y="1774"/>
                    <a:pt x="1" y="2036"/>
                    <a:pt x="1" y="2358"/>
                  </a:cubicBezTo>
                  <a:lnTo>
                    <a:pt x="1" y="17169"/>
                  </a:lnTo>
                  <a:cubicBezTo>
                    <a:pt x="1" y="17490"/>
                    <a:pt x="263" y="17752"/>
                    <a:pt x="584" y="17752"/>
                  </a:cubicBezTo>
                  <a:lnTo>
                    <a:pt x="27052" y="17752"/>
                  </a:lnTo>
                  <a:cubicBezTo>
                    <a:pt x="27373" y="17752"/>
                    <a:pt x="27635" y="17490"/>
                    <a:pt x="27635" y="17157"/>
                  </a:cubicBezTo>
                  <a:lnTo>
                    <a:pt x="27635" y="2346"/>
                  </a:lnTo>
                  <a:cubicBezTo>
                    <a:pt x="27635" y="2024"/>
                    <a:pt x="27373" y="1762"/>
                    <a:pt x="27052" y="1762"/>
                  </a:cubicBezTo>
                  <a:lnTo>
                    <a:pt x="10764" y="1762"/>
                  </a:lnTo>
                  <a:cubicBezTo>
                    <a:pt x="10550" y="1762"/>
                    <a:pt x="10359" y="1655"/>
                    <a:pt x="10252" y="1477"/>
                  </a:cubicBezTo>
                  <a:lnTo>
                    <a:pt x="9561" y="298"/>
                  </a:lnTo>
                  <a:cubicBezTo>
                    <a:pt x="9502" y="191"/>
                    <a:pt x="9407" y="95"/>
                    <a:pt x="9288" y="48"/>
                  </a:cubicBezTo>
                  <a:cubicBezTo>
                    <a:pt x="9192" y="24"/>
                    <a:pt x="9109" y="0"/>
                    <a:pt x="9014" y="0"/>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26;p56">
              <a:extLst>
                <a:ext uri="{FF2B5EF4-FFF2-40B4-BE49-F238E27FC236}">
                  <a16:creationId xmlns:a16="http://schemas.microsoft.com/office/drawing/2014/main" id="{982C231F-3A79-4D63-B1E6-D3567DEB3A65}"/>
                </a:ext>
              </a:extLst>
            </p:cNvPr>
            <p:cNvSpPr/>
            <p:nvPr/>
          </p:nvSpPr>
          <p:spPr>
            <a:xfrm>
              <a:off x="5507190" y="3109742"/>
              <a:ext cx="1481773" cy="951916"/>
            </a:xfrm>
            <a:custGeom>
              <a:avLst/>
              <a:gdLst/>
              <a:ahLst/>
              <a:cxnLst/>
              <a:rect l="l" t="t" r="r" b="b"/>
              <a:pathLst>
                <a:path w="27636" h="17753" extrusionOk="0">
                  <a:moveTo>
                    <a:pt x="2215" y="0"/>
                  </a:moveTo>
                  <a:cubicBezTo>
                    <a:pt x="2084" y="0"/>
                    <a:pt x="1953" y="36"/>
                    <a:pt x="1834" y="107"/>
                  </a:cubicBezTo>
                  <a:cubicBezTo>
                    <a:pt x="1727" y="167"/>
                    <a:pt x="1644" y="274"/>
                    <a:pt x="1596" y="393"/>
                  </a:cubicBezTo>
                  <a:lnTo>
                    <a:pt x="1191" y="1405"/>
                  </a:lnTo>
                  <a:cubicBezTo>
                    <a:pt x="1108" y="1619"/>
                    <a:pt x="894" y="1774"/>
                    <a:pt x="656" y="1774"/>
                  </a:cubicBezTo>
                  <a:lnTo>
                    <a:pt x="584" y="1774"/>
                  </a:lnTo>
                  <a:cubicBezTo>
                    <a:pt x="263" y="1774"/>
                    <a:pt x="1" y="2036"/>
                    <a:pt x="1" y="2358"/>
                  </a:cubicBezTo>
                  <a:lnTo>
                    <a:pt x="1" y="17169"/>
                  </a:lnTo>
                  <a:cubicBezTo>
                    <a:pt x="1" y="17490"/>
                    <a:pt x="263" y="17752"/>
                    <a:pt x="584" y="17752"/>
                  </a:cubicBezTo>
                  <a:lnTo>
                    <a:pt x="27052" y="17752"/>
                  </a:lnTo>
                  <a:cubicBezTo>
                    <a:pt x="27373" y="17752"/>
                    <a:pt x="27635" y="17490"/>
                    <a:pt x="27635" y="17157"/>
                  </a:cubicBezTo>
                  <a:lnTo>
                    <a:pt x="27635" y="2346"/>
                  </a:lnTo>
                  <a:cubicBezTo>
                    <a:pt x="27635" y="2024"/>
                    <a:pt x="27373" y="1762"/>
                    <a:pt x="27052" y="1762"/>
                  </a:cubicBezTo>
                  <a:lnTo>
                    <a:pt x="10764" y="1762"/>
                  </a:lnTo>
                  <a:cubicBezTo>
                    <a:pt x="10550" y="1762"/>
                    <a:pt x="10359" y="1655"/>
                    <a:pt x="10252" y="1477"/>
                  </a:cubicBezTo>
                  <a:lnTo>
                    <a:pt x="9561" y="298"/>
                  </a:lnTo>
                  <a:cubicBezTo>
                    <a:pt x="9502" y="191"/>
                    <a:pt x="9407" y="95"/>
                    <a:pt x="9288" y="48"/>
                  </a:cubicBezTo>
                  <a:cubicBezTo>
                    <a:pt x="9192" y="24"/>
                    <a:pt x="9109" y="0"/>
                    <a:pt x="9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27;p56">
              <a:extLst>
                <a:ext uri="{FF2B5EF4-FFF2-40B4-BE49-F238E27FC236}">
                  <a16:creationId xmlns:a16="http://schemas.microsoft.com/office/drawing/2014/main" id="{83A75EFC-B4E9-4AA3-9B81-7302E4E5CF0B}"/>
                </a:ext>
              </a:extLst>
            </p:cNvPr>
            <p:cNvSpPr/>
            <p:nvPr/>
          </p:nvSpPr>
          <p:spPr>
            <a:xfrm>
              <a:off x="5507190" y="3109742"/>
              <a:ext cx="1481773" cy="951916"/>
            </a:xfrm>
            <a:custGeom>
              <a:avLst/>
              <a:gdLst/>
              <a:ahLst/>
              <a:cxnLst/>
              <a:rect l="l" t="t" r="r" b="b"/>
              <a:pathLst>
                <a:path w="27636" h="17753" fill="none" extrusionOk="0">
                  <a:moveTo>
                    <a:pt x="27052" y="17752"/>
                  </a:moveTo>
                  <a:lnTo>
                    <a:pt x="584" y="17752"/>
                  </a:lnTo>
                  <a:cubicBezTo>
                    <a:pt x="263" y="17752"/>
                    <a:pt x="1" y="17490"/>
                    <a:pt x="1" y="17169"/>
                  </a:cubicBezTo>
                  <a:lnTo>
                    <a:pt x="1" y="2358"/>
                  </a:lnTo>
                  <a:cubicBezTo>
                    <a:pt x="1" y="2036"/>
                    <a:pt x="263" y="1774"/>
                    <a:pt x="584" y="1774"/>
                  </a:cubicBezTo>
                  <a:lnTo>
                    <a:pt x="656" y="1774"/>
                  </a:lnTo>
                  <a:cubicBezTo>
                    <a:pt x="894" y="1774"/>
                    <a:pt x="1108" y="1619"/>
                    <a:pt x="1191" y="1405"/>
                  </a:cubicBezTo>
                  <a:lnTo>
                    <a:pt x="1596" y="393"/>
                  </a:lnTo>
                  <a:cubicBezTo>
                    <a:pt x="1644" y="274"/>
                    <a:pt x="1727" y="167"/>
                    <a:pt x="1834" y="107"/>
                  </a:cubicBezTo>
                  <a:cubicBezTo>
                    <a:pt x="1953" y="36"/>
                    <a:pt x="2084" y="0"/>
                    <a:pt x="2215" y="0"/>
                  </a:cubicBezTo>
                  <a:lnTo>
                    <a:pt x="9014" y="0"/>
                  </a:lnTo>
                  <a:cubicBezTo>
                    <a:pt x="9109" y="0"/>
                    <a:pt x="9192" y="24"/>
                    <a:pt x="9288" y="48"/>
                  </a:cubicBezTo>
                  <a:cubicBezTo>
                    <a:pt x="9407" y="95"/>
                    <a:pt x="9502" y="191"/>
                    <a:pt x="9561" y="298"/>
                  </a:cubicBezTo>
                  <a:lnTo>
                    <a:pt x="10252" y="1477"/>
                  </a:lnTo>
                  <a:cubicBezTo>
                    <a:pt x="10359" y="1655"/>
                    <a:pt x="10550" y="1762"/>
                    <a:pt x="10764" y="1762"/>
                  </a:cubicBezTo>
                  <a:lnTo>
                    <a:pt x="27052" y="1762"/>
                  </a:lnTo>
                  <a:cubicBezTo>
                    <a:pt x="27373" y="1762"/>
                    <a:pt x="27635" y="2024"/>
                    <a:pt x="27635" y="2346"/>
                  </a:cubicBezTo>
                  <a:lnTo>
                    <a:pt x="27635" y="17157"/>
                  </a:lnTo>
                  <a:cubicBezTo>
                    <a:pt x="27635" y="17490"/>
                    <a:pt x="27373" y="17752"/>
                    <a:pt x="27052" y="17752"/>
                  </a:cubicBezTo>
                  <a:close/>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28;p56">
              <a:extLst>
                <a:ext uri="{FF2B5EF4-FFF2-40B4-BE49-F238E27FC236}">
                  <a16:creationId xmlns:a16="http://schemas.microsoft.com/office/drawing/2014/main" id="{367D5316-275A-4098-8A62-FA94552E0D96}"/>
                </a:ext>
              </a:extLst>
            </p:cNvPr>
            <p:cNvSpPr/>
            <p:nvPr/>
          </p:nvSpPr>
          <p:spPr>
            <a:xfrm>
              <a:off x="5660428" y="3160786"/>
              <a:ext cx="268141" cy="40912"/>
            </a:xfrm>
            <a:custGeom>
              <a:avLst/>
              <a:gdLst/>
              <a:ahLst/>
              <a:cxnLst/>
              <a:rect l="l" t="t" r="r" b="b"/>
              <a:pathLst>
                <a:path w="5001" h="763" extrusionOk="0">
                  <a:moveTo>
                    <a:pt x="381" y="1"/>
                  </a:moveTo>
                  <a:cubicBezTo>
                    <a:pt x="167" y="1"/>
                    <a:pt x="0" y="179"/>
                    <a:pt x="0" y="382"/>
                  </a:cubicBezTo>
                  <a:cubicBezTo>
                    <a:pt x="0" y="596"/>
                    <a:pt x="167" y="763"/>
                    <a:pt x="381" y="763"/>
                  </a:cubicBezTo>
                  <a:lnTo>
                    <a:pt x="4620" y="763"/>
                  </a:lnTo>
                  <a:cubicBezTo>
                    <a:pt x="4822" y="763"/>
                    <a:pt x="5001" y="596"/>
                    <a:pt x="5001" y="382"/>
                  </a:cubicBezTo>
                  <a:cubicBezTo>
                    <a:pt x="5001" y="179"/>
                    <a:pt x="4822" y="1"/>
                    <a:pt x="4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29;p56">
              <a:extLst>
                <a:ext uri="{FF2B5EF4-FFF2-40B4-BE49-F238E27FC236}">
                  <a16:creationId xmlns:a16="http://schemas.microsoft.com/office/drawing/2014/main" id="{237F819A-245E-493C-B912-2839BCEAE31A}"/>
                </a:ext>
              </a:extLst>
            </p:cNvPr>
            <p:cNvSpPr/>
            <p:nvPr/>
          </p:nvSpPr>
          <p:spPr>
            <a:xfrm>
              <a:off x="5507190" y="3248236"/>
              <a:ext cx="1481773" cy="951916"/>
            </a:xfrm>
            <a:custGeom>
              <a:avLst/>
              <a:gdLst/>
              <a:ahLst/>
              <a:cxnLst/>
              <a:rect l="l" t="t" r="r" b="b"/>
              <a:pathLst>
                <a:path w="27636" h="17753" extrusionOk="0">
                  <a:moveTo>
                    <a:pt x="2215" y="1"/>
                  </a:moveTo>
                  <a:cubicBezTo>
                    <a:pt x="2084" y="1"/>
                    <a:pt x="1953" y="37"/>
                    <a:pt x="1834" y="108"/>
                  </a:cubicBezTo>
                  <a:cubicBezTo>
                    <a:pt x="1727" y="179"/>
                    <a:pt x="1644" y="275"/>
                    <a:pt x="1596" y="394"/>
                  </a:cubicBezTo>
                  <a:lnTo>
                    <a:pt x="1191" y="1406"/>
                  </a:lnTo>
                  <a:cubicBezTo>
                    <a:pt x="1108" y="1632"/>
                    <a:pt x="894" y="1775"/>
                    <a:pt x="656" y="1775"/>
                  </a:cubicBezTo>
                  <a:lnTo>
                    <a:pt x="584" y="1775"/>
                  </a:lnTo>
                  <a:cubicBezTo>
                    <a:pt x="263" y="1775"/>
                    <a:pt x="1" y="2037"/>
                    <a:pt x="1" y="2358"/>
                  </a:cubicBezTo>
                  <a:lnTo>
                    <a:pt x="1" y="17170"/>
                  </a:lnTo>
                  <a:cubicBezTo>
                    <a:pt x="1" y="17491"/>
                    <a:pt x="263" y="17753"/>
                    <a:pt x="584" y="17753"/>
                  </a:cubicBezTo>
                  <a:lnTo>
                    <a:pt x="27052" y="17753"/>
                  </a:lnTo>
                  <a:cubicBezTo>
                    <a:pt x="27373" y="17753"/>
                    <a:pt x="27635" y="17491"/>
                    <a:pt x="27635" y="17170"/>
                  </a:cubicBezTo>
                  <a:lnTo>
                    <a:pt x="27635" y="2358"/>
                  </a:lnTo>
                  <a:cubicBezTo>
                    <a:pt x="27635" y="2037"/>
                    <a:pt x="27373" y="1775"/>
                    <a:pt x="27052" y="1775"/>
                  </a:cubicBezTo>
                  <a:lnTo>
                    <a:pt x="10764" y="1775"/>
                  </a:lnTo>
                  <a:cubicBezTo>
                    <a:pt x="10550" y="1775"/>
                    <a:pt x="10359" y="1656"/>
                    <a:pt x="10252" y="1477"/>
                  </a:cubicBezTo>
                  <a:lnTo>
                    <a:pt x="9561" y="298"/>
                  </a:lnTo>
                  <a:cubicBezTo>
                    <a:pt x="9502" y="191"/>
                    <a:pt x="9407" y="108"/>
                    <a:pt x="9288" y="60"/>
                  </a:cubicBezTo>
                  <a:cubicBezTo>
                    <a:pt x="9192" y="25"/>
                    <a:pt x="9109" y="1"/>
                    <a:pt x="9014" y="1"/>
                  </a:cubicBezTo>
                  <a:close/>
                </a:path>
              </a:pathLst>
            </a:custGeom>
            <a:solidFill>
              <a:srgbClr val="263238"/>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30;p56">
              <a:extLst>
                <a:ext uri="{FF2B5EF4-FFF2-40B4-BE49-F238E27FC236}">
                  <a16:creationId xmlns:a16="http://schemas.microsoft.com/office/drawing/2014/main" id="{DE23394F-C075-48CD-A17A-BDECA24533A4}"/>
                </a:ext>
              </a:extLst>
            </p:cNvPr>
            <p:cNvSpPr/>
            <p:nvPr/>
          </p:nvSpPr>
          <p:spPr>
            <a:xfrm>
              <a:off x="5772114" y="2969800"/>
              <a:ext cx="268838" cy="68634"/>
            </a:xfrm>
            <a:custGeom>
              <a:avLst/>
              <a:gdLst/>
              <a:ahLst/>
              <a:cxnLst/>
              <a:rect l="l" t="t" r="r" b="b"/>
              <a:pathLst>
                <a:path w="5014" h="1280" extrusionOk="0">
                  <a:moveTo>
                    <a:pt x="409" y="0"/>
                  </a:moveTo>
                  <a:cubicBezTo>
                    <a:pt x="222" y="0"/>
                    <a:pt x="47" y="137"/>
                    <a:pt x="25" y="336"/>
                  </a:cubicBezTo>
                  <a:cubicBezTo>
                    <a:pt x="1" y="538"/>
                    <a:pt x="156" y="729"/>
                    <a:pt x="358" y="753"/>
                  </a:cubicBezTo>
                  <a:lnTo>
                    <a:pt x="4561" y="1277"/>
                  </a:lnTo>
                  <a:cubicBezTo>
                    <a:pt x="4577" y="1278"/>
                    <a:pt x="4592" y="1279"/>
                    <a:pt x="4607" y="1279"/>
                  </a:cubicBezTo>
                  <a:cubicBezTo>
                    <a:pt x="4802" y="1279"/>
                    <a:pt x="4967" y="1142"/>
                    <a:pt x="4990" y="943"/>
                  </a:cubicBezTo>
                  <a:cubicBezTo>
                    <a:pt x="5013" y="741"/>
                    <a:pt x="4871" y="550"/>
                    <a:pt x="4656" y="527"/>
                  </a:cubicBezTo>
                  <a:lnTo>
                    <a:pt x="453" y="3"/>
                  </a:lnTo>
                  <a:cubicBezTo>
                    <a:pt x="439" y="1"/>
                    <a:pt x="424" y="0"/>
                    <a:pt x="409" y="0"/>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31;p56">
              <a:extLst>
                <a:ext uri="{FF2B5EF4-FFF2-40B4-BE49-F238E27FC236}">
                  <a16:creationId xmlns:a16="http://schemas.microsoft.com/office/drawing/2014/main" id="{50B5E5B5-8C18-4D42-8A0B-CF961745D496}"/>
                </a:ext>
              </a:extLst>
            </p:cNvPr>
            <p:cNvSpPr/>
            <p:nvPr/>
          </p:nvSpPr>
          <p:spPr>
            <a:xfrm>
              <a:off x="5772114" y="2969800"/>
              <a:ext cx="268838" cy="68634"/>
            </a:xfrm>
            <a:custGeom>
              <a:avLst/>
              <a:gdLst/>
              <a:ahLst/>
              <a:cxnLst/>
              <a:rect l="l" t="t" r="r" b="b"/>
              <a:pathLst>
                <a:path w="5014" h="1280" extrusionOk="0">
                  <a:moveTo>
                    <a:pt x="409" y="0"/>
                  </a:moveTo>
                  <a:cubicBezTo>
                    <a:pt x="222" y="0"/>
                    <a:pt x="47" y="137"/>
                    <a:pt x="25" y="336"/>
                  </a:cubicBezTo>
                  <a:cubicBezTo>
                    <a:pt x="1" y="538"/>
                    <a:pt x="156" y="729"/>
                    <a:pt x="358" y="753"/>
                  </a:cubicBezTo>
                  <a:lnTo>
                    <a:pt x="4561" y="1277"/>
                  </a:lnTo>
                  <a:cubicBezTo>
                    <a:pt x="4577" y="1278"/>
                    <a:pt x="4592" y="1279"/>
                    <a:pt x="4607" y="1279"/>
                  </a:cubicBezTo>
                  <a:cubicBezTo>
                    <a:pt x="4802" y="1279"/>
                    <a:pt x="4967" y="1142"/>
                    <a:pt x="4990" y="943"/>
                  </a:cubicBezTo>
                  <a:cubicBezTo>
                    <a:pt x="5013" y="741"/>
                    <a:pt x="4871" y="550"/>
                    <a:pt x="4656" y="527"/>
                  </a:cubicBezTo>
                  <a:lnTo>
                    <a:pt x="453" y="3"/>
                  </a:lnTo>
                  <a:cubicBezTo>
                    <a:pt x="439" y="1"/>
                    <a:pt x="424" y="0"/>
                    <a:pt x="4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32;p56">
              <a:extLst>
                <a:ext uri="{FF2B5EF4-FFF2-40B4-BE49-F238E27FC236}">
                  <a16:creationId xmlns:a16="http://schemas.microsoft.com/office/drawing/2014/main" id="{3072DFC4-041C-442E-B444-E57BDE0A6F9E}"/>
                </a:ext>
              </a:extLst>
            </p:cNvPr>
            <p:cNvSpPr/>
            <p:nvPr/>
          </p:nvSpPr>
          <p:spPr>
            <a:xfrm>
              <a:off x="5660428" y="3299334"/>
              <a:ext cx="268141" cy="41556"/>
            </a:xfrm>
            <a:custGeom>
              <a:avLst/>
              <a:gdLst/>
              <a:ahLst/>
              <a:cxnLst/>
              <a:rect l="l" t="t" r="r" b="b"/>
              <a:pathLst>
                <a:path w="5001" h="775" extrusionOk="0">
                  <a:moveTo>
                    <a:pt x="381" y="0"/>
                  </a:moveTo>
                  <a:cubicBezTo>
                    <a:pt x="167" y="0"/>
                    <a:pt x="0" y="179"/>
                    <a:pt x="0" y="393"/>
                  </a:cubicBezTo>
                  <a:cubicBezTo>
                    <a:pt x="0" y="596"/>
                    <a:pt x="167" y="774"/>
                    <a:pt x="381" y="774"/>
                  </a:cubicBezTo>
                  <a:lnTo>
                    <a:pt x="4620" y="774"/>
                  </a:lnTo>
                  <a:cubicBezTo>
                    <a:pt x="4822" y="774"/>
                    <a:pt x="5001" y="596"/>
                    <a:pt x="5001" y="393"/>
                  </a:cubicBezTo>
                  <a:cubicBezTo>
                    <a:pt x="5001" y="179"/>
                    <a:pt x="4822" y="0"/>
                    <a:pt x="4620" y="0"/>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33;p56">
              <a:extLst>
                <a:ext uri="{FF2B5EF4-FFF2-40B4-BE49-F238E27FC236}">
                  <a16:creationId xmlns:a16="http://schemas.microsoft.com/office/drawing/2014/main" id="{A0EEE46B-F465-43E8-8F35-E3B5FBB4BFCA}"/>
                </a:ext>
              </a:extLst>
            </p:cNvPr>
            <p:cNvSpPr/>
            <p:nvPr/>
          </p:nvSpPr>
          <p:spPr>
            <a:xfrm>
              <a:off x="5660428" y="3299334"/>
              <a:ext cx="268141" cy="41556"/>
            </a:xfrm>
            <a:custGeom>
              <a:avLst/>
              <a:gdLst/>
              <a:ahLst/>
              <a:cxnLst/>
              <a:rect l="l" t="t" r="r" b="b"/>
              <a:pathLst>
                <a:path w="5001" h="775" extrusionOk="0">
                  <a:moveTo>
                    <a:pt x="381" y="0"/>
                  </a:moveTo>
                  <a:cubicBezTo>
                    <a:pt x="167" y="0"/>
                    <a:pt x="0" y="179"/>
                    <a:pt x="0" y="393"/>
                  </a:cubicBezTo>
                  <a:cubicBezTo>
                    <a:pt x="0" y="596"/>
                    <a:pt x="167" y="774"/>
                    <a:pt x="381" y="774"/>
                  </a:cubicBezTo>
                  <a:lnTo>
                    <a:pt x="4620" y="774"/>
                  </a:lnTo>
                  <a:cubicBezTo>
                    <a:pt x="4822" y="774"/>
                    <a:pt x="5001" y="596"/>
                    <a:pt x="5001" y="393"/>
                  </a:cubicBezTo>
                  <a:cubicBezTo>
                    <a:pt x="5001" y="179"/>
                    <a:pt x="4822" y="0"/>
                    <a:pt x="4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34;p56">
              <a:extLst>
                <a:ext uri="{FF2B5EF4-FFF2-40B4-BE49-F238E27FC236}">
                  <a16:creationId xmlns:a16="http://schemas.microsoft.com/office/drawing/2014/main" id="{8DAA20C6-8FF3-4EBE-8801-469300C43DE8}"/>
                </a:ext>
              </a:extLst>
            </p:cNvPr>
            <p:cNvSpPr/>
            <p:nvPr/>
          </p:nvSpPr>
          <p:spPr>
            <a:xfrm>
              <a:off x="5462526" y="3582114"/>
              <a:ext cx="1570457" cy="973632"/>
            </a:xfrm>
            <a:custGeom>
              <a:avLst/>
              <a:gdLst/>
              <a:ahLst/>
              <a:cxnLst/>
              <a:rect l="l" t="t" r="r" b="b"/>
              <a:pathLst>
                <a:path w="29290" h="18158" extrusionOk="0">
                  <a:moveTo>
                    <a:pt x="548" y="1"/>
                  </a:moveTo>
                  <a:cubicBezTo>
                    <a:pt x="238" y="1"/>
                    <a:pt x="0" y="239"/>
                    <a:pt x="0" y="548"/>
                  </a:cubicBezTo>
                  <a:lnTo>
                    <a:pt x="0" y="17610"/>
                  </a:lnTo>
                  <a:cubicBezTo>
                    <a:pt x="0" y="17908"/>
                    <a:pt x="238" y="18158"/>
                    <a:pt x="548" y="18158"/>
                  </a:cubicBezTo>
                  <a:lnTo>
                    <a:pt x="28742" y="18158"/>
                  </a:lnTo>
                  <a:cubicBezTo>
                    <a:pt x="29052" y="18158"/>
                    <a:pt x="29290" y="17908"/>
                    <a:pt x="29290" y="17610"/>
                  </a:cubicBezTo>
                  <a:lnTo>
                    <a:pt x="29290" y="548"/>
                  </a:lnTo>
                  <a:cubicBezTo>
                    <a:pt x="29290" y="239"/>
                    <a:pt x="29052" y="1"/>
                    <a:pt x="28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35;p56">
              <a:extLst>
                <a:ext uri="{FF2B5EF4-FFF2-40B4-BE49-F238E27FC236}">
                  <a16:creationId xmlns:a16="http://schemas.microsoft.com/office/drawing/2014/main" id="{2E6547C7-D3A1-485E-B378-D985F01D7234}"/>
                </a:ext>
              </a:extLst>
            </p:cNvPr>
            <p:cNvSpPr/>
            <p:nvPr/>
          </p:nvSpPr>
          <p:spPr>
            <a:xfrm>
              <a:off x="5555070" y="3843875"/>
              <a:ext cx="1477913" cy="711859"/>
            </a:xfrm>
            <a:custGeom>
              <a:avLst/>
              <a:gdLst/>
              <a:ahLst/>
              <a:cxnLst/>
              <a:rect l="l" t="t" r="r" b="b"/>
              <a:pathLst>
                <a:path w="27564" h="13276" extrusionOk="0">
                  <a:moveTo>
                    <a:pt x="27564" y="0"/>
                  </a:moveTo>
                  <a:cubicBezTo>
                    <a:pt x="24325" y="3036"/>
                    <a:pt x="20634" y="5561"/>
                    <a:pt x="16622" y="7489"/>
                  </a:cubicBezTo>
                  <a:cubicBezTo>
                    <a:pt x="10704" y="10323"/>
                    <a:pt x="3942" y="12276"/>
                    <a:pt x="1" y="13276"/>
                  </a:cubicBezTo>
                  <a:lnTo>
                    <a:pt x="27016" y="13276"/>
                  </a:lnTo>
                  <a:cubicBezTo>
                    <a:pt x="27326" y="13276"/>
                    <a:pt x="27564" y="13038"/>
                    <a:pt x="27564" y="12728"/>
                  </a:cubicBezTo>
                  <a:lnTo>
                    <a:pt x="27564" y="0"/>
                  </a:lnTo>
                  <a:close/>
                </a:path>
              </a:pathLst>
            </a:custGeom>
            <a:solidFill>
              <a:srgbClr val="CBC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36;p56">
              <a:extLst>
                <a:ext uri="{FF2B5EF4-FFF2-40B4-BE49-F238E27FC236}">
                  <a16:creationId xmlns:a16="http://schemas.microsoft.com/office/drawing/2014/main" id="{5F9ED4F5-34F9-431A-9BFD-C8136175E56F}"/>
                </a:ext>
              </a:extLst>
            </p:cNvPr>
            <p:cNvSpPr/>
            <p:nvPr/>
          </p:nvSpPr>
          <p:spPr>
            <a:xfrm>
              <a:off x="5462526" y="3582114"/>
              <a:ext cx="1570457" cy="973632"/>
            </a:xfrm>
            <a:custGeom>
              <a:avLst/>
              <a:gdLst/>
              <a:ahLst/>
              <a:cxnLst/>
              <a:rect l="l" t="t" r="r" b="b"/>
              <a:pathLst>
                <a:path w="29290" h="18158" fill="none" extrusionOk="0">
                  <a:moveTo>
                    <a:pt x="548" y="1"/>
                  </a:moveTo>
                  <a:lnTo>
                    <a:pt x="28742" y="1"/>
                  </a:lnTo>
                  <a:cubicBezTo>
                    <a:pt x="29052" y="1"/>
                    <a:pt x="29290" y="239"/>
                    <a:pt x="29290" y="548"/>
                  </a:cubicBezTo>
                  <a:lnTo>
                    <a:pt x="29290" y="17610"/>
                  </a:lnTo>
                  <a:cubicBezTo>
                    <a:pt x="29290" y="17908"/>
                    <a:pt x="29052" y="18158"/>
                    <a:pt x="28742" y="18158"/>
                  </a:cubicBezTo>
                  <a:lnTo>
                    <a:pt x="548" y="18158"/>
                  </a:lnTo>
                  <a:cubicBezTo>
                    <a:pt x="238" y="18158"/>
                    <a:pt x="0" y="17908"/>
                    <a:pt x="0" y="17610"/>
                  </a:cubicBezTo>
                  <a:lnTo>
                    <a:pt x="0" y="548"/>
                  </a:lnTo>
                  <a:cubicBezTo>
                    <a:pt x="0" y="239"/>
                    <a:pt x="238" y="1"/>
                    <a:pt x="548" y="1"/>
                  </a:cubicBezTo>
                  <a:close/>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37;p56">
              <a:extLst>
                <a:ext uri="{FF2B5EF4-FFF2-40B4-BE49-F238E27FC236}">
                  <a16:creationId xmlns:a16="http://schemas.microsoft.com/office/drawing/2014/main" id="{61C6A7A6-A780-4064-A89D-04BF11CC7488}"/>
                </a:ext>
              </a:extLst>
            </p:cNvPr>
            <p:cNvSpPr/>
            <p:nvPr/>
          </p:nvSpPr>
          <p:spPr>
            <a:xfrm>
              <a:off x="5484885" y="3598735"/>
              <a:ext cx="93884" cy="69009"/>
            </a:xfrm>
            <a:custGeom>
              <a:avLst/>
              <a:gdLst/>
              <a:ahLst/>
              <a:cxnLst/>
              <a:rect l="l" t="t" r="r" b="b"/>
              <a:pathLst>
                <a:path w="1751" h="1287" fill="none" extrusionOk="0">
                  <a:moveTo>
                    <a:pt x="0" y="1286"/>
                  </a:moveTo>
                  <a:lnTo>
                    <a:pt x="0" y="560"/>
                  </a:lnTo>
                  <a:cubicBezTo>
                    <a:pt x="0" y="250"/>
                    <a:pt x="250" y="0"/>
                    <a:pt x="560" y="0"/>
                  </a:cubicBezTo>
                  <a:lnTo>
                    <a:pt x="1750" y="0"/>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38;p56">
              <a:extLst>
                <a:ext uri="{FF2B5EF4-FFF2-40B4-BE49-F238E27FC236}">
                  <a16:creationId xmlns:a16="http://schemas.microsoft.com/office/drawing/2014/main" id="{4489D072-79FD-4E8D-A09A-CE719FBA4793}"/>
                </a:ext>
              </a:extLst>
            </p:cNvPr>
            <p:cNvSpPr/>
            <p:nvPr/>
          </p:nvSpPr>
          <p:spPr>
            <a:xfrm>
              <a:off x="5484885" y="3714925"/>
              <a:ext cx="54" cy="545905"/>
            </a:xfrm>
            <a:custGeom>
              <a:avLst/>
              <a:gdLst/>
              <a:ahLst/>
              <a:cxnLst/>
              <a:rect l="l" t="t" r="r" b="b"/>
              <a:pathLst>
                <a:path w="1" h="10181" fill="none" extrusionOk="0">
                  <a:moveTo>
                    <a:pt x="0" y="10180"/>
                  </a:moveTo>
                  <a:lnTo>
                    <a:pt x="0" y="0"/>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39;p56">
              <a:extLst>
                <a:ext uri="{FF2B5EF4-FFF2-40B4-BE49-F238E27FC236}">
                  <a16:creationId xmlns:a16="http://schemas.microsoft.com/office/drawing/2014/main" id="{25F431E4-D4DA-4F3C-ACA7-9C972D134227}"/>
                </a:ext>
              </a:extLst>
            </p:cNvPr>
            <p:cNvSpPr/>
            <p:nvPr/>
          </p:nvSpPr>
          <p:spPr>
            <a:xfrm>
              <a:off x="6929500" y="4447128"/>
              <a:ext cx="81123" cy="91368"/>
            </a:xfrm>
            <a:custGeom>
              <a:avLst/>
              <a:gdLst/>
              <a:ahLst/>
              <a:cxnLst/>
              <a:rect l="l" t="t" r="r" b="b"/>
              <a:pathLst>
                <a:path w="1513" h="1704" fill="none" extrusionOk="0">
                  <a:moveTo>
                    <a:pt x="1513" y="1"/>
                  </a:moveTo>
                  <a:lnTo>
                    <a:pt x="1513" y="1156"/>
                  </a:lnTo>
                  <a:cubicBezTo>
                    <a:pt x="1513" y="1453"/>
                    <a:pt x="1263" y="1703"/>
                    <a:pt x="965" y="1703"/>
                  </a:cubicBezTo>
                  <a:lnTo>
                    <a:pt x="1" y="1703"/>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40;p56">
              <a:extLst>
                <a:ext uri="{FF2B5EF4-FFF2-40B4-BE49-F238E27FC236}">
                  <a16:creationId xmlns:a16="http://schemas.microsoft.com/office/drawing/2014/main" id="{46FE9215-BEB8-457C-81D7-21706071B5FF}"/>
                </a:ext>
              </a:extLst>
            </p:cNvPr>
            <p:cNvSpPr/>
            <p:nvPr/>
          </p:nvSpPr>
          <p:spPr>
            <a:xfrm>
              <a:off x="7010569" y="3653640"/>
              <a:ext cx="54" cy="747624"/>
            </a:xfrm>
            <a:custGeom>
              <a:avLst/>
              <a:gdLst/>
              <a:ahLst/>
              <a:cxnLst/>
              <a:rect l="l" t="t" r="r" b="b"/>
              <a:pathLst>
                <a:path w="1" h="13943" fill="none" extrusionOk="0">
                  <a:moveTo>
                    <a:pt x="1" y="0"/>
                  </a:moveTo>
                  <a:lnTo>
                    <a:pt x="1" y="13942"/>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41;p56">
              <a:extLst>
                <a:ext uri="{FF2B5EF4-FFF2-40B4-BE49-F238E27FC236}">
                  <a16:creationId xmlns:a16="http://schemas.microsoft.com/office/drawing/2014/main" id="{D3AA5974-F046-4DAB-BD10-3CA625E73DDE}"/>
                </a:ext>
              </a:extLst>
            </p:cNvPr>
            <p:cNvSpPr/>
            <p:nvPr/>
          </p:nvSpPr>
          <p:spPr>
            <a:xfrm>
              <a:off x="5998754" y="3937706"/>
              <a:ext cx="497999" cy="268851"/>
            </a:xfrm>
            <a:custGeom>
              <a:avLst/>
              <a:gdLst/>
              <a:ahLst/>
              <a:cxnLst/>
              <a:rect l="l" t="t" r="r" b="b"/>
              <a:pathLst>
                <a:path w="9288" h="5014" extrusionOk="0">
                  <a:moveTo>
                    <a:pt x="286" y="1"/>
                  </a:moveTo>
                  <a:cubicBezTo>
                    <a:pt x="132" y="1"/>
                    <a:pt x="1" y="131"/>
                    <a:pt x="1" y="286"/>
                  </a:cubicBezTo>
                  <a:lnTo>
                    <a:pt x="1" y="4739"/>
                  </a:lnTo>
                  <a:cubicBezTo>
                    <a:pt x="1" y="4894"/>
                    <a:pt x="132" y="5013"/>
                    <a:pt x="286" y="5013"/>
                  </a:cubicBezTo>
                  <a:lnTo>
                    <a:pt x="9002" y="5013"/>
                  </a:lnTo>
                  <a:cubicBezTo>
                    <a:pt x="9156" y="5013"/>
                    <a:pt x="9287" y="4894"/>
                    <a:pt x="9287" y="4739"/>
                  </a:cubicBezTo>
                  <a:lnTo>
                    <a:pt x="9287" y="286"/>
                  </a:lnTo>
                  <a:cubicBezTo>
                    <a:pt x="9287" y="131"/>
                    <a:pt x="9156" y="1"/>
                    <a:pt x="9002" y="1"/>
                  </a:cubicBezTo>
                  <a:close/>
                </a:path>
              </a:pathLst>
            </a:custGeom>
            <a:solidFill>
              <a:srgbClr val="263238"/>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42;p56">
              <a:extLst>
                <a:ext uri="{FF2B5EF4-FFF2-40B4-BE49-F238E27FC236}">
                  <a16:creationId xmlns:a16="http://schemas.microsoft.com/office/drawing/2014/main" id="{5DA2CABC-BC45-4E8D-9A54-D47DBEC71EB0}"/>
                </a:ext>
              </a:extLst>
            </p:cNvPr>
            <p:cNvSpPr/>
            <p:nvPr/>
          </p:nvSpPr>
          <p:spPr>
            <a:xfrm>
              <a:off x="5998754" y="3937706"/>
              <a:ext cx="497999" cy="81771"/>
            </a:xfrm>
            <a:custGeom>
              <a:avLst/>
              <a:gdLst/>
              <a:ahLst/>
              <a:cxnLst/>
              <a:rect l="l" t="t" r="r" b="b"/>
              <a:pathLst>
                <a:path w="9288" h="1525" extrusionOk="0">
                  <a:moveTo>
                    <a:pt x="286" y="1"/>
                  </a:moveTo>
                  <a:cubicBezTo>
                    <a:pt x="132" y="1"/>
                    <a:pt x="1" y="131"/>
                    <a:pt x="1" y="286"/>
                  </a:cubicBezTo>
                  <a:lnTo>
                    <a:pt x="1" y="1251"/>
                  </a:lnTo>
                  <a:cubicBezTo>
                    <a:pt x="1" y="1405"/>
                    <a:pt x="132" y="1525"/>
                    <a:pt x="286" y="1525"/>
                  </a:cubicBezTo>
                  <a:lnTo>
                    <a:pt x="9002" y="1525"/>
                  </a:lnTo>
                  <a:cubicBezTo>
                    <a:pt x="9156" y="1525"/>
                    <a:pt x="9287" y="1405"/>
                    <a:pt x="9287" y="1251"/>
                  </a:cubicBezTo>
                  <a:lnTo>
                    <a:pt x="9287" y="286"/>
                  </a:lnTo>
                  <a:cubicBezTo>
                    <a:pt x="9287" y="131"/>
                    <a:pt x="9156" y="1"/>
                    <a:pt x="9002" y="1"/>
                  </a:cubicBezTo>
                  <a:close/>
                </a:path>
              </a:pathLst>
            </a:custGeom>
            <a:solidFill>
              <a:srgbClr val="FFFFFF"/>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43;p56">
              <a:extLst>
                <a:ext uri="{FF2B5EF4-FFF2-40B4-BE49-F238E27FC236}">
                  <a16:creationId xmlns:a16="http://schemas.microsoft.com/office/drawing/2014/main" id="{C983C900-E4E7-4F4F-A38B-04338507D2B7}"/>
                </a:ext>
              </a:extLst>
            </p:cNvPr>
            <p:cNvSpPr/>
            <p:nvPr/>
          </p:nvSpPr>
          <p:spPr>
            <a:xfrm>
              <a:off x="5572978" y="3089957"/>
              <a:ext cx="52384" cy="66596"/>
            </a:xfrm>
            <a:custGeom>
              <a:avLst/>
              <a:gdLst/>
              <a:ahLst/>
              <a:cxnLst/>
              <a:rect l="l" t="t" r="r" b="b"/>
              <a:pathLst>
                <a:path w="977" h="1242" extrusionOk="0">
                  <a:moveTo>
                    <a:pt x="0" y="560"/>
                  </a:moveTo>
                  <a:lnTo>
                    <a:pt x="0" y="572"/>
                  </a:lnTo>
                  <a:lnTo>
                    <a:pt x="2" y="564"/>
                  </a:lnTo>
                  <a:lnTo>
                    <a:pt x="0" y="560"/>
                  </a:lnTo>
                  <a:close/>
                  <a:moveTo>
                    <a:pt x="584" y="0"/>
                  </a:moveTo>
                  <a:lnTo>
                    <a:pt x="131" y="71"/>
                  </a:lnTo>
                  <a:lnTo>
                    <a:pt x="2" y="564"/>
                  </a:lnTo>
                  <a:lnTo>
                    <a:pt x="191" y="917"/>
                  </a:lnTo>
                  <a:lnTo>
                    <a:pt x="595" y="1214"/>
                  </a:lnTo>
                  <a:cubicBezTo>
                    <a:pt x="619" y="1232"/>
                    <a:pt x="649" y="1241"/>
                    <a:pt x="680" y="1241"/>
                  </a:cubicBezTo>
                  <a:cubicBezTo>
                    <a:pt x="712" y="1241"/>
                    <a:pt x="744" y="1232"/>
                    <a:pt x="774" y="1214"/>
                  </a:cubicBezTo>
                  <a:lnTo>
                    <a:pt x="810" y="1191"/>
                  </a:lnTo>
                  <a:cubicBezTo>
                    <a:pt x="857" y="1167"/>
                    <a:pt x="881" y="1095"/>
                    <a:pt x="857" y="1036"/>
                  </a:cubicBezTo>
                  <a:lnTo>
                    <a:pt x="631" y="512"/>
                  </a:lnTo>
                  <a:lnTo>
                    <a:pt x="786" y="631"/>
                  </a:lnTo>
                  <a:cubicBezTo>
                    <a:pt x="807" y="647"/>
                    <a:pt x="832" y="655"/>
                    <a:pt x="857" y="655"/>
                  </a:cubicBezTo>
                  <a:cubicBezTo>
                    <a:pt x="889" y="655"/>
                    <a:pt x="921" y="641"/>
                    <a:pt x="941" y="607"/>
                  </a:cubicBezTo>
                  <a:cubicBezTo>
                    <a:pt x="976" y="572"/>
                    <a:pt x="976" y="500"/>
                    <a:pt x="941" y="464"/>
                  </a:cubicBezTo>
                  <a:lnTo>
                    <a:pt x="584" y="0"/>
                  </a:lnTo>
                  <a:close/>
                </a:path>
              </a:pathLst>
            </a:custGeom>
            <a:solidFill>
              <a:srgbClr val="FFFFFF"/>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44;p56">
              <a:extLst>
                <a:ext uri="{FF2B5EF4-FFF2-40B4-BE49-F238E27FC236}">
                  <a16:creationId xmlns:a16="http://schemas.microsoft.com/office/drawing/2014/main" id="{A7557352-BC32-4D94-AF1B-78FF12B8961F}"/>
                </a:ext>
              </a:extLst>
            </p:cNvPr>
            <p:cNvSpPr/>
            <p:nvPr/>
          </p:nvSpPr>
          <p:spPr>
            <a:xfrm>
              <a:off x="5597213" y="3128240"/>
              <a:ext cx="19195" cy="25577"/>
            </a:xfrm>
            <a:custGeom>
              <a:avLst/>
              <a:gdLst/>
              <a:ahLst/>
              <a:cxnLst/>
              <a:rect l="l" t="t" r="r" b="b"/>
              <a:pathLst>
                <a:path w="358" h="477" fill="none" extrusionOk="0">
                  <a:moveTo>
                    <a:pt x="358" y="477"/>
                  </a:moveTo>
                  <a:lnTo>
                    <a:pt x="1" y="0"/>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45;p56">
              <a:extLst>
                <a:ext uri="{FF2B5EF4-FFF2-40B4-BE49-F238E27FC236}">
                  <a16:creationId xmlns:a16="http://schemas.microsoft.com/office/drawing/2014/main" id="{689F043D-9438-48E4-8115-70CF1E54EE54}"/>
                </a:ext>
              </a:extLst>
            </p:cNvPr>
            <p:cNvSpPr/>
            <p:nvPr/>
          </p:nvSpPr>
          <p:spPr>
            <a:xfrm>
              <a:off x="5589546" y="3134620"/>
              <a:ext cx="15388" cy="20483"/>
            </a:xfrm>
            <a:custGeom>
              <a:avLst/>
              <a:gdLst/>
              <a:ahLst/>
              <a:cxnLst/>
              <a:rect l="l" t="t" r="r" b="b"/>
              <a:pathLst>
                <a:path w="287" h="382" fill="none" extrusionOk="0">
                  <a:moveTo>
                    <a:pt x="286" y="381"/>
                  </a:moveTo>
                  <a:lnTo>
                    <a:pt x="1" y="0"/>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46;p56">
              <a:extLst>
                <a:ext uri="{FF2B5EF4-FFF2-40B4-BE49-F238E27FC236}">
                  <a16:creationId xmlns:a16="http://schemas.microsoft.com/office/drawing/2014/main" id="{EC17FA01-DBB6-4927-96C8-2492170718D1}"/>
                </a:ext>
              </a:extLst>
            </p:cNvPr>
            <p:cNvSpPr/>
            <p:nvPr/>
          </p:nvSpPr>
          <p:spPr>
            <a:xfrm>
              <a:off x="5892806" y="2935431"/>
              <a:ext cx="68952" cy="33941"/>
            </a:xfrm>
            <a:custGeom>
              <a:avLst/>
              <a:gdLst/>
              <a:ahLst/>
              <a:cxnLst/>
              <a:rect l="l" t="t" r="r" b="b"/>
              <a:pathLst>
                <a:path w="1286" h="633" extrusionOk="0">
                  <a:moveTo>
                    <a:pt x="0" y="1"/>
                  </a:moveTo>
                  <a:lnTo>
                    <a:pt x="36" y="453"/>
                  </a:lnTo>
                  <a:lnTo>
                    <a:pt x="584" y="453"/>
                  </a:lnTo>
                  <a:cubicBezTo>
                    <a:pt x="584" y="453"/>
                    <a:pt x="1065" y="632"/>
                    <a:pt x="1181" y="632"/>
                  </a:cubicBezTo>
                  <a:cubicBezTo>
                    <a:pt x="1185" y="632"/>
                    <a:pt x="1188" y="632"/>
                    <a:pt x="1191" y="632"/>
                  </a:cubicBezTo>
                  <a:cubicBezTo>
                    <a:pt x="1286" y="608"/>
                    <a:pt x="1250" y="477"/>
                    <a:pt x="1250" y="477"/>
                  </a:cubicBezTo>
                  <a:lnTo>
                    <a:pt x="560" y="36"/>
                  </a:lnTo>
                  <a:lnTo>
                    <a:pt x="0" y="1"/>
                  </a:lnTo>
                  <a:close/>
                </a:path>
              </a:pathLst>
            </a:custGeom>
            <a:solidFill>
              <a:srgbClr val="FFFFFF"/>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47;p56">
              <a:extLst>
                <a:ext uri="{FF2B5EF4-FFF2-40B4-BE49-F238E27FC236}">
                  <a16:creationId xmlns:a16="http://schemas.microsoft.com/office/drawing/2014/main" id="{5F2A0380-1725-45FD-AEA5-47D8C30A17B9}"/>
                </a:ext>
              </a:extLst>
            </p:cNvPr>
            <p:cNvSpPr/>
            <p:nvPr/>
          </p:nvSpPr>
          <p:spPr>
            <a:xfrm>
              <a:off x="5894040" y="2952695"/>
              <a:ext cx="37103" cy="17266"/>
            </a:xfrm>
            <a:custGeom>
              <a:avLst/>
              <a:gdLst/>
              <a:ahLst/>
              <a:cxnLst/>
              <a:rect l="l" t="t" r="r" b="b"/>
              <a:pathLst>
                <a:path w="692" h="322" extrusionOk="0">
                  <a:moveTo>
                    <a:pt x="358" y="0"/>
                  </a:moveTo>
                  <a:lnTo>
                    <a:pt x="1" y="60"/>
                  </a:lnTo>
                  <a:lnTo>
                    <a:pt x="596" y="322"/>
                  </a:lnTo>
                  <a:cubicBezTo>
                    <a:pt x="596" y="322"/>
                    <a:pt x="692" y="191"/>
                    <a:pt x="561" y="131"/>
                  </a:cubicBezTo>
                  <a:lnTo>
                    <a:pt x="3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48;p56">
              <a:extLst>
                <a:ext uri="{FF2B5EF4-FFF2-40B4-BE49-F238E27FC236}">
                  <a16:creationId xmlns:a16="http://schemas.microsoft.com/office/drawing/2014/main" id="{7CA06173-CA36-4BCE-AEB7-C56F42C060CA}"/>
                </a:ext>
              </a:extLst>
            </p:cNvPr>
            <p:cNvSpPr/>
            <p:nvPr/>
          </p:nvSpPr>
          <p:spPr>
            <a:xfrm>
              <a:off x="5894040" y="2952695"/>
              <a:ext cx="37103" cy="17266"/>
            </a:xfrm>
            <a:custGeom>
              <a:avLst/>
              <a:gdLst/>
              <a:ahLst/>
              <a:cxnLst/>
              <a:rect l="l" t="t" r="r" b="b"/>
              <a:pathLst>
                <a:path w="692" h="322" fill="none" extrusionOk="0">
                  <a:moveTo>
                    <a:pt x="1" y="60"/>
                  </a:moveTo>
                  <a:lnTo>
                    <a:pt x="596" y="322"/>
                  </a:lnTo>
                  <a:cubicBezTo>
                    <a:pt x="596" y="322"/>
                    <a:pt x="692" y="191"/>
                    <a:pt x="561" y="131"/>
                  </a:cubicBezTo>
                  <a:lnTo>
                    <a:pt x="358" y="0"/>
                  </a:lnTo>
                </a:path>
              </a:pathLst>
            </a:custGeom>
            <a:noFill/>
            <a:ln w="3875"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49;p56">
              <a:extLst>
                <a:ext uri="{FF2B5EF4-FFF2-40B4-BE49-F238E27FC236}">
                  <a16:creationId xmlns:a16="http://schemas.microsoft.com/office/drawing/2014/main" id="{6D264C9C-C5A2-4DB2-BC5A-512FC9009BF9}"/>
                </a:ext>
              </a:extLst>
            </p:cNvPr>
            <p:cNvSpPr/>
            <p:nvPr/>
          </p:nvSpPr>
          <p:spPr>
            <a:xfrm>
              <a:off x="6988264" y="3439491"/>
              <a:ext cx="31956" cy="75658"/>
            </a:xfrm>
            <a:custGeom>
              <a:avLst/>
              <a:gdLst/>
              <a:ahLst/>
              <a:cxnLst/>
              <a:rect l="l" t="t" r="r" b="b"/>
              <a:pathLst>
                <a:path w="596" h="1411" extrusionOk="0">
                  <a:moveTo>
                    <a:pt x="37" y="1"/>
                  </a:moveTo>
                  <a:cubicBezTo>
                    <a:pt x="32" y="1"/>
                    <a:pt x="28" y="2"/>
                    <a:pt x="24" y="6"/>
                  </a:cubicBezTo>
                  <a:cubicBezTo>
                    <a:pt x="12" y="18"/>
                    <a:pt x="0" y="29"/>
                    <a:pt x="12" y="41"/>
                  </a:cubicBezTo>
                  <a:lnTo>
                    <a:pt x="12" y="1137"/>
                  </a:lnTo>
                  <a:lnTo>
                    <a:pt x="215" y="1411"/>
                  </a:lnTo>
                  <a:lnTo>
                    <a:pt x="596" y="1137"/>
                  </a:lnTo>
                  <a:lnTo>
                    <a:pt x="346" y="399"/>
                  </a:lnTo>
                  <a:lnTo>
                    <a:pt x="72" y="18"/>
                  </a:lnTo>
                  <a:cubicBezTo>
                    <a:pt x="63" y="9"/>
                    <a:pt x="49"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50;p56">
              <a:extLst>
                <a:ext uri="{FF2B5EF4-FFF2-40B4-BE49-F238E27FC236}">
                  <a16:creationId xmlns:a16="http://schemas.microsoft.com/office/drawing/2014/main" id="{62D2A96D-ED0B-4C5A-942E-F82B05C761AE}"/>
                </a:ext>
              </a:extLst>
            </p:cNvPr>
            <p:cNvSpPr/>
            <p:nvPr/>
          </p:nvSpPr>
          <p:spPr>
            <a:xfrm>
              <a:off x="6998452" y="3500400"/>
              <a:ext cx="236292" cy="241451"/>
            </a:xfrm>
            <a:custGeom>
              <a:avLst/>
              <a:gdLst/>
              <a:ahLst/>
              <a:cxnLst/>
              <a:rect l="l" t="t" r="r" b="b"/>
              <a:pathLst>
                <a:path w="4407" h="4503" extrusionOk="0">
                  <a:moveTo>
                    <a:pt x="406" y="1"/>
                  </a:moveTo>
                  <a:cubicBezTo>
                    <a:pt x="406" y="1"/>
                    <a:pt x="48" y="191"/>
                    <a:pt x="25" y="275"/>
                  </a:cubicBezTo>
                  <a:cubicBezTo>
                    <a:pt x="1" y="346"/>
                    <a:pt x="1191" y="3335"/>
                    <a:pt x="1560" y="4251"/>
                  </a:cubicBezTo>
                  <a:cubicBezTo>
                    <a:pt x="1617" y="4398"/>
                    <a:pt x="1759" y="4502"/>
                    <a:pt x="1916" y="4502"/>
                  </a:cubicBezTo>
                  <a:cubicBezTo>
                    <a:pt x="1925" y="4502"/>
                    <a:pt x="1933" y="4502"/>
                    <a:pt x="1941" y="4501"/>
                  </a:cubicBezTo>
                  <a:lnTo>
                    <a:pt x="4251" y="4406"/>
                  </a:lnTo>
                  <a:lnTo>
                    <a:pt x="4406" y="3215"/>
                  </a:lnTo>
                  <a:lnTo>
                    <a:pt x="2346" y="3287"/>
                  </a:lnTo>
                  <a:cubicBezTo>
                    <a:pt x="2192" y="3287"/>
                    <a:pt x="2049" y="3204"/>
                    <a:pt x="1977" y="3061"/>
                  </a:cubicBezTo>
                  <a:lnTo>
                    <a:pt x="4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51;p56">
              <a:extLst>
                <a:ext uri="{FF2B5EF4-FFF2-40B4-BE49-F238E27FC236}">
                  <a16:creationId xmlns:a16="http://schemas.microsoft.com/office/drawing/2014/main" id="{7C0274AE-EBF1-4A1B-96F1-31F7F3F31AF3}"/>
                </a:ext>
              </a:extLst>
            </p:cNvPr>
            <p:cNvSpPr/>
            <p:nvPr/>
          </p:nvSpPr>
          <p:spPr>
            <a:xfrm>
              <a:off x="6998452" y="3500400"/>
              <a:ext cx="236292" cy="242041"/>
            </a:xfrm>
            <a:custGeom>
              <a:avLst/>
              <a:gdLst/>
              <a:ahLst/>
              <a:cxnLst/>
              <a:rect l="l" t="t" r="r" b="b"/>
              <a:pathLst>
                <a:path w="4407" h="4514" fill="none" extrusionOk="0">
                  <a:moveTo>
                    <a:pt x="4406" y="3215"/>
                  </a:moveTo>
                  <a:lnTo>
                    <a:pt x="2346" y="3287"/>
                  </a:lnTo>
                  <a:cubicBezTo>
                    <a:pt x="2192" y="3287"/>
                    <a:pt x="2049" y="3204"/>
                    <a:pt x="1977" y="3061"/>
                  </a:cubicBezTo>
                  <a:lnTo>
                    <a:pt x="406" y="1"/>
                  </a:lnTo>
                  <a:cubicBezTo>
                    <a:pt x="406" y="1"/>
                    <a:pt x="48" y="191"/>
                    <a:pt x="25" y="275"/>
                  </a:cubicBezTo>
                  <a:cubicBezTo>
                    <a:pt x="1" y="346"/>
                    <a:pt x="1191" y="3335"/>
                    <a:pt x="1560" y="4251"/>
                  </a:cubicBezTo>
                  <a:cubicBezTo>
                    <a:pt x="1620" y="4406"/>
                    <a:pt x="1775" y="4513"/>
                    <a:pt x="1941" y="4501"/>
                  </a:cubicBezTo>
                  <a:lnTo>
                    <a:pt x="4251" y="4406"/>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52;p56">
              <a:extLst>
                <a:ext uri="{FF2B5EF4-FFF2-40B4-BE49-F238E27FC236}">
                  <a16:creationId xmlns:a16="http://schemas.microsoft.com/office/drawing/2014/main" id="{549FF52B-D2FF-4D6B-8D6F-C01E4730F550}"/>
                </a:ext>
              </a:extLst>
            </p:cNvPr>
            <p:cNvSpPr/>
            <p:nvPr/>
          </p:nvSpPr>
          <p:spPr>
            <a:xfrm>
              <a:off x="7011213" y="3520829"/>
              <a:ext cx="17318" cy="7078"/>
            </a:xfrm>
            <a:custGeom>
              <a:avLst/>
              <a:gdLst/>
              <a:ahLst/>
              <a:cxnLst/>
              <a:rect l="l" t="t" r="r" b="b"/>
              <a:pathLst>
                <a:path w="323" h="132" fill="none" extrusionOk="0">
                  <a:moveTo>
                    <a:pt x="322" y="1"/>
                  </a:moveTo>
                  <a:lnTo>
                    <a:pt x="1" y="132"/>
                  </a:lnTo>
                </a:path>
              </a:pathLst>
            </a:custGeom>
            <a:noFill/>
            <a:ln w="26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53;p56">
              <a:extLst>
                <a:ext uri="{FF2B5EF4-FFF2-40B4-BE49-F238E27FC236}">
                  <a16:creationId xmlns:a16="http://schemas.microsoft.com/office/drawing/2014/main" id="{CF24248B-5D6B-4513-8CBF-21052BE3EB8E}"/>
                </a:ext>
              </a:extLst>
            </p:cNvPr>
            <p:cNvSpPr/>
            <p:nvPr/>
          </p:nvSpPr>
          <p:spPr>
            <a:xfrm>
              <a:off x="6998452" y="3500400"/>
              <a:ext cx="236292" cy="241451"/>
            </a:xfrm>
            <a:custGeom>
              <a:avLst/>
              <a:gdLst/>
              <a:ahLst/>
              <a:cxnLst/>
              <a:rect l="l" t="t" r="r" b="b"/>
              <a:pathLst>
                <a:path w="4407" h="4503" extrusionOk="0">
                  <a:moveTo>
                    <a:pt x="406" y="1"/>
                  </a:moveTo>
                  <a:cubicBezTo>
                    <a:pt x="406" y="1"/>
                    <a:pt x="48" y="191"/>
                    <a:pt x="25" y="275"/>
                  </a:cubicBezTo>
                  <a:cubicBezTo>
                    <a:pt x="1" y="346"/>
                    <a:pt x="1191" y="3335"/>
                    <a:pt x="1560" y="4251"/>
                  </a:cubicBezTo>
                  <a:cubicBezTo>
                    <a:pt x="1617" y="4398"/>
                    <a:pt x="1759" y="4502"/>
                    <a:pt x="1916" y="4502"/>
                  </a:cubicBezTo>
                  <a:cubicBezTo>
                    <a:pt x="1925" y="4502"/>
                    <a:pt x="1933" y="4502"/>
                    <a:pt x="1941" y="4501"/>
                  </a:cubicBezTo>
                  <a:lnTo>
                    <a:pt x="4251" y="4406"/>
                  </a:lnTo>
                  <a:lnTo>
                    <a:pt x="4406" y="3215"/>
                  </a:lnTo>
                  <a:lnTo>
                    <a:pt x="2346" y="3287"/>
                  </a:lnTo>
                  <a:cubicBezTo>
                    <a:pt x="2192" y="3287"/>
                    <a:pt x="2049" y="3204"/>
                    <a:pt x="1977" y="3061"/>
                  </a:cubicBezTo>
                  <a:lnTo>
                    <a:pt x="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54;p56">
              <a:extLst>
                <a:ext uri="{FF2B5EF4-FFF2-40B4-BE49-F238E27FC236}">
                  <a16:creationId xmlns:a16="http://schemas.microsoft.com/office/drawing/2014/main" id="{D7415889-2716-4D49-9C68-B84DED5E6BB3}"/>
                </a:ext>
              </a:extLst>
            </p:cNvPr>
            <p:cNvSpPr/>
            <p:nvPr/>
          </p:nvSpPr>
          <p:spPr>
            <a:xfrm>
              <a:off x="6998452" y="3500400"/>
              <a:ext cx="236292" cy="242041"/>
            </a:xfrm>
            <a:custGeom>
              <a:avLst/>
              <a:gdLst/>
              <a:ahLst/>
              <a:cxnLst/>
              <a:rect l="l" t="t" r="r" b="b"/>
              <a:pathLst>
                <a:path w="4407" h="4514" fill="none" extrusionOk="0">
                  <a:moveTo>
                    <a:pt x="4406" y="3215"/>
                  </a:moveTo>
                  <a:lnTo>
                    <a:pt x="2346" y="3287"/>
                  </a:lnTo>
                  <a:cubicBezTo>
                    <a:pt x="2192" y="3287"/>
                    <a:pt x="2049" y="3204"/>
                    <a:pt x="1977" y="3061"/>
                  </a:cubicBezTo>
                  <a:lnTo>
                    <a:pt x="406" y="1"/>
                  </a:lnTo>
                  <a:cubicBezTo>
                    <a:pt x="406" y="1"/>
                    <a:pt x="48" y="191"/>
                    <a:pt x="25" y="275"/>
                  </a:cubicBezTo>
                  <a:cubicBezTo>
                    <a:pt x="1" y="346"/>
                    <a:pt x="1191" y="3335"/>
                    <a:pt x="1560" y="4251"/>
                  </a:cubicBezTo>
                  <a:cubicBezTo>
                    <a:pt x="1620" y="4406"/>
                    <a:pt x="1775" y="4513"/>
                    <a:pt x="1941" y="4501"/>
                  </a:cubicBezTo>
                  <a:lnTo>
                    <a:pt x="4251" y="4406"/>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55;p56">
              <a:extLst>
                <a:ext uri="{FF2B5EF4-FFF2-40B4-BE49-F238E27FC236}">
                  <a16:creationId xmlns:a16="http://schemas.microsoft.com/office/drawing/2014/main" id="{824B4DDE-A1F5-4AA6-A816-C819A7E53529}"/>
                </a:ext>
              </a:extLst>
            </p:cNvPr>
            <p:cNvSpPr/>
            <p:nvPr/>
          </p:nvSpPr>
          <p:spPr>
            <a:xfrm>
              <a:off x="7011213" y="3520829"/>
              <a:ext cx="17318" cy="7078"/>
            </a:xfrm>
            <a:custGeom>
              <a:avLst/>
              <a:gdLst/>
              <a:ahLst/>
              <a:cxnLst/>
              <a:rect l="l" t="t" r="r" b="b"/>
              <a:pathLst>
                <a:path w="323" h="132" fill="none" extrusionOk="0">
                  <a:moveTo>
                    <a:pt x="322" y="1"/>
                  </a:moveTo>
                  <a:lnTo>
                    <a:pt x="1" y="132"/>
                  </a:lnTo>
                </a:path>
              </a:pathLst>
            </a:custGeom>
            <a:noFill/>
            <a:ln w="26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56;p56">
              <a:extLst>
                <a:ext uri="{FF2B5EF4-FFF2-40B4-BE49-F238E27FC236}">
                  <a16:creationId xmlns:a16="http://schemas.microsoft.com/office/drawing/2014/main" id="{26B74569-A82D-4815-B5BB-7E02D736D021}"/>
                </a:ext>
              </a:extLst>
            </p:cNvPr>
            <p:cNvSpPr/>
            <p:nvPr/>
          </p:nvSpPr>
          <p:spPr>
            <a:xfrm>
              <a:off x="6988264" y="3439491"/>
              <a:ext cx="31956" cy="75658"/>
            </a:xfrm>
            <a:custGeom>
              <a:avLst/>
              <a:gdLst/>
              <a:ahLst/>
              <a:cxnLst/>
              <a:rect l="l" t="t" r="r" b="b"/>
              <a:pathLst>
                <a:path w="596" h="1411" extrusionOk="0">
                  <a:moveTo>
                    <a:pt x="37" y="1"/>
                  </a:moveTo>
                  <a:cubicBezTo>
                    <a:pt x="32" y="1"/>
                    <a:pt x="28" y="2"/>
                    <a:pt x="24" y="6"/>
                  </a:cubicBezTo>
                  <a:cubicBezTo>
                    <a:pt x="12" y="18"/>
                    <a:pt x="0" y="29"/>
                    <a:pt x="12" y="41"/>
                  </a:cubicBezTo>
                  <a:lnTo>
                    <a:pt x="12" y="1137"/>
                  </a:lnTo>
                  <a:lnTo>
                    <a:pt x="215" y="1411"/>
                  </a:lnTo>
                  <a:lnTo>
                    <a:pt x="596" y="1137"/>
                  </a:lnTo>
                  <a:lnTo>
                    <a:pt x="346" y="399"/>
                  </a:lnTo>
                  <a:lnTo>
                    <a:pt x="72" y="18"/>
                  </a:lnTo>
                  <a:cubicBezTo>
                    <a:pt x="63" y="9"/>
                    <a:pt x="49" y="1"/>
                    <a:pt x="37" y="1"/>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57;p56">
              <a:extLst>
                <a:ext uri="{FF2B5EF4-FFF2-40B4-BE49-F238E27FC236}">
                  <a16:creationId xmlns:a16="http://schemas.microsoft.com/office/drawing/2014/main" id="{CD5AEE1D-2F5B-44E5-A1B6-7C098240B24C}"/>
                </a:ext>
              </a:extLst>
            </p:cNvPr>
            <p:cNvSpPr/>
            <p:nvPr/>
          </p:nvSpPr>
          <p:spPr>
            <a:xfrm>
              <a:off x="6988264" y="3439491"/>
              <a:ext cx="31956" cy="75658"/>
            </a:xfrm>
            <a:custGeom>
              <a:avLst/>
              <a:gdLst/>
              <a:ahLst/>
              <a:cxnLst/>
              <a:rect l="l" t="t" r="r" b="b"/>
              <a:pathLst>
                <a:path w="596" h="1411" extrusionOk="0">
                  <a:moveTo>
                    <a:pt x="37" y="1"/>
                  </a:moveTo>
                  <a:cubicBezTo>
                    <a:pt x="32" y="1"/>
                    <a:pt x="28" y="2"/>
                    <a:pt x="24" y="6"/>
                  </a:cubicBezTo>
                  <a:cubicBezTo>
                    <a:pt x="12" y="18"/>
                    <a:pt x="0" y="29"/>
                    <a:pt x="12" y="41"/>
                  </a:cubicBezTo>
                  <a:lnTo>
                    <a:pt x="12" y="1137"/>
                  </a:lnTo>
                  <a:lnTo>
                    <a:pt x="215" y="1411"/>
                  </a:lnTo>
                  <a:lnTo>
                    <a:pt x="596" y="1137"/>
                  </a:lnTo>
                  <a:lnTo>
                    <a:pt x="346" y="399"/>
                  </a:lnTo>
                  <a:lnTo>
                    <a:pt x="72" y="18"/>
                  </a:lnTo>
                  <a:cubicBezTo>
                    <a:pt x="63" y="9"/>
                    <a:pt x="49"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58;p56">
              <a:extLst>
                <a:ext uri="{FF2B5EF4-FFF2-40B4-BE49-F238E27FC236}">
                  <a16:creationId xmlns:a16="http://schemas.microsoft.com/office/drawing/2014/main" id="{7F4D8613-D473-45FE-90AA-9A33A99ED321}"/>
                </a:ext>
              </a:extLst>
            </p:cNvPr>
            <p:cNvSpPr/>
            <p:nvPr/>
          </p:nvSpPr>
          <p:spPr>
            <a:xfrm>
              <a:off x="6988264" y="3439115"/>
              <a:ext cx="31956" cy="76033"/>
            </a:xfrm>
            <a:custGeom>
              <a:avLst/>
              <a:gdLst/>
              <a:ahLst/>
              <a:cxnLst/>
              <a:rect l="l" t="t" r="r" b="b"/>
              <a:pathLst>
                <a:path w="596" h="1418" fill="none" extrusionOk="0">
                  <a:moveTo>
                    <a:pt x="596" y="1144"/>
                  </a:moveTo>
                  <a:lnTo>
                    <a:pt x="346" y="406"/>
                  </a:lnTo>
                  <a:lnTo>
                    <a:pt x="72" y="25"/>
                  </a:lnTo>
                  <a:cubicBezTo>
                    <a:pt x="60" y="13"/>
                    <a:pt x="36" y="1"/>
                    <a:pt x="24" y="13"/>
                  </a:cubicBezTo>
                  <a:cubicBezTo>
                    <a:pt x="12" y="25"/>
                    <a:pt x="0" y="36"/>
                    <a:pt x="12" y="48"/>
                  </a:cubicBezTo>
                  <a:lnTo>
                    <a:pt x="12" y="1144"/>
                  </a:lnTo>
                  <a:lnTo>
                    <a:pt x="215" y="1418"/>
                  </a:lnTo>
                  <a:lnTo>
                    <a:pt x="596" y="1144"/>
                  </a:lnTo>
                  <a:close/>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59;p56">
              <a:extLst>
                <a:ext uri="{FF2B5EF4-FFF2-40B4-BE49-F238E27FC236}">
                  <a16:creationId xmlns:a16="http://schemas.microsoft.com/office/drawing/2014/main" id="{A7C1F74F-3D04-4727-A225-68A3F6ECC65C}"/>
                </a:ext>
              </a:extLst>
            </p:cNvPr>
            <p:cNvSpPr/>
            <p:nvPr/>
          </p:nvSpPr>
          <p:spPr>
            <a:xfrm>
              <a:off x="7201447" y="3554393"/>
              <a:ext cx="70185" cy="95444"/>
            </a:xfrm>
            <a:custGeom>
              <a:avLst/>
              <a:gdLst/>
              <a:ahLst/>
              <a:cxnLst/>
              <a:rect l="l" t="t" r="r" b="b"/>
              <a:pathLst>
                <a:path w="1309" h="1780" extrusionOk="0">
                  <a:moveTo>
                    <a:pt x="1008" y="1"/>
                  </a:moveTo>
                  <a:cubicBezTo>
                    <a:pt x="904" y="1"/>
                    <a:pt x="777" y="32"/>
                    <a:pt x="644" y="101"/>
                  </a:cubicBezTo>
                  <a:cubicBezTo>
                    <a:pt x="358" y="256"/>
                    <a:pt x="156" y="542"/>
                    <a:pt x="84" y="863"/>
                  </a:cubicBezTo>
                  <a:cubicBezTo>
                    <a:pt x="84" y="994"/>
                    <a:pt x="1" y="1780"/>
                    <a:pt x="1" y="1780"/>
                  </a:cubicBezTo>
                  <a:lnTo>
                    <a:pt x="1073" y="1661"/>
                  </a:lnTo>
                  <a:cubicBezTo>
                    <a:pt x="1073" y="1661"/>
                    <a:pt x="1025" y="887"/>
                    <a:pt x="1049" y="684"/>
                  </a:cubicBezTo>
                  <a:cubicBezTo>
                    <a:pt x="1096" y="530"/>
                    <a:pt x="1156" y="387"/>
                    <a:pt x="1263" y="268"/>
                  </a:cubicBezTo>
                  <a:cubicBezTo>
                    <a:pt x="1309" y="100"/>
                    <a:pt x="1194" y="1"/>
                    <a:pt x="1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60;p56">
              <a:extLst>
                <a:ext uri="{FF2B5EF4-FFF2-40B4-BE49-F238E27FC236}">
                  <a16:creationId xmlns:a16="http://schemas.microsoft.com/office/drawing/2014/main" id="{AFB8CCBF-84B1-45C2-97C3-A865A7A12735}"/>
                </a:ext>
              </a:extLst>
            </p:cNvPr>
            <p:cNvSpPr/>
            <p:nvPr/>
          </p:nvSpPr>
          <p:spPr>
            <a:xfrm>
              <a:off x="7204021" y="3560399"/>
              <a:ext cx="64555" cy="84988"/>
            </a:xfrm>
            <a:custGeom>
              <a:avLst/>
              <a:gdLst/>
              <a:ahLst/>
              <a:cxnLst/>
              <a:rect l="l" t="t" r="r" b="b"/>
              <a:pathLst>
                <a:path w="1204" h="1585" extrusionOk="0">
                  <a:moveTo>
                    <a:pt x="572" y="1"/>
                  </a:moveTo>
                  <a:cubicBezTo>
                    <a:pt x="298" y="168"/>
                    <a:pt x="96" y="441"/>
                    <a:pt x="36" y="751"/>
                  </a:cubicBezTo>
                  <a:cubicBezTo>
                    <a:pt x="36" y="811"/>
                    <a:pt x="24" y="953"/>
                    <a:pt x="1" y="1108"/>
                  </a:cubicBezTo>
                  <a:cubicBezTo>
                    <a:pt x="108" y="1084"/>
                    <a:pt x="274" y="1049"/>
                    <a:pt x="393" y="1025"/>
                  </a:cubicBezTo>
                  <a:cubicBezTo>
                    <a:pt x="489" y="1013"/>
                    <a:pt x="584" y="989"/>
                    <a:pt x="679" y="953"/>
                  </a:cubicBezTo>
                  <a:lnTo>
                    <a:pt x="679" y="953"/>
                  </a:lnTo>
                  <a:lnTo>
                    <a:pt x="644" y="1584"/>
                  </a:lnTo>
                  <a:lnTo>
                    <a:pt x="667" y="1584"/>
                  </a:lnTo>
                  <a:lnTo>
                    <a:pt x="1025" y="1537"/>
                  </a:lnTo>
                  <a:cubicBezTo>
                    <a:pt x="1025" y="1537"/>
                    <a:pt x="977" y="775"/>
                    <a:pt x="1001" y="572"/>
                  </a:cubicBezTo>
                  <a:cubicBezTo>
                    <a:pt x="1036" y="418"/>
                    <a:pt x="1108" y="287"/>
                    <a:pt x="1203" y="156"/>
                  </a:cubicBezTo>
                  <a:cubicBezTo>
                    <a:pt x="1013" y="108"/>
                    <a:pt x="774" y="49"/>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61;p56">
              <a:extLst>
                <a:ext uri="{FF2B5EF4-FFF2-40B4-BE49-F238E27FC236}">
                  <a16:creationId xmlns:a16="http://schemas.microsoft.com/office/drawing/2014/main" id="{DD28C977-0898-4606-BA48-648110D1BA6F}"/>
                </a:ext>
              </a:extLst>
            </p:cNvPr>
            <p:cNvSpPr/>
            <p:nvPr/>
          </p:nvSpPr>
          <p:spPr>
            <a:xfrm>
              <a:off x="7201447" y="3549568"/>
              <a:ext cx="71579" cy="100269"/>
            </a:xfrm>
            <a:custGeom>
              <a:avLst/>
              <a:gdLst/>
              <a:ahLst/>
              <a:cxnLst/>
              <a:rect l="l" t="t" r="r" b="b"/>
              <a:pathLst>
                <a:path w="1335" h="1870" fill="none" extrusionOk="0">
                  <a:moveTo>
                    <a:pt x="1263" y="358"/>
                  </a:moveTo>
                  <a:cubicBezTo>
                    <a:pt x="1156" y="477"/>
                    <a:pt x="1096" y="620"/>
                    <a:pt x="1049" y="774"/>
                  </a:cubicBezTo>
                  <a:cubicBezTo>
                    <a:pt x="1025" y="977"/>
                    <a:pt x="1073" y="1751"/>
                    <a:pt x="1073" y="1751"/>
                  </a:cubicBezTo>
                  <a:lnTo>
                    <a:pt x="1" y="1870"/>
                  </a:lnTo>
                  <a:cubicBezTo>
                    <a:pt x="1" y="1870"/>
                    <a:pt x="84" y="1084"/>
                    <a:pt x="84" y="953"/>
                  </a:cubicBezTo>
                  <a:cubicBezTo>
                    <a:pt x="156" y="632"/>
                    <a:pt x="358" y="346"/>
                    <a:pt x="644" y="191"/>
                  </a:cubicBezTo>
                  <a:cubicBezTo>
                    <a:pt x="1013" y="1"/>
                    <a:pt x="1334" y="96"/>
                    <a:pt x="1263" y="358"/>
                  </a:cubicBezTo>
                  <a:close/>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62;p56">
              <a:extLst>
                <a:ext uri="{FF2B5EF4-FFF2-40B4-BE49-F238E27FC236}">
                  <a16:creationId xmlns:a16="http://schemas.microsoft.com/office/drawing/2014/main" id="{487BCB48-9C93-4FB1-B580-751A773682E0}"/>
                </a:ext>
              </a:extLst>
            </p:cNvPr>
            <p:cNvSpPr/>
            <p:nvPr/>
          </p:nvSpPr>
          <p:spPr>
            <a:xfrm>
              <a:off x="7152334" y="3484637"/>
              <a:ext cx="162675" cy="125203"/>
            </a:xfrm>
            <a:custGeom>
              <a:avLst/>
              <a:gdLst/>
              <a:ahLst/>
              <a:cxnLst/>
              <a:rect l="l" t="t" r="r" b="b"/>
              <a:pathLst>
                <a:path w="3034" h="2335" extrusionOk="0">
                  <a:moveTo>
                    <a:pt x="1347" y="0"/>
                  </a:moveTo>
                  <a:cubicBezTo>
                    <a:pt x="1035" y="0"/>
                    <a:pt x="744" y="139"/>
                    <a:pt x="584" y="473"/>
                  </a:cubicBezTo>
                  <a:cubicBezTo>
                    <a:pt x="500" y="616"/>
                    <a:pt x="441" y="771"/>
                    <a:pt x="393" y="926"/>
                  </a:cubicBezTo>
                  <a:cubicBezTo>
                    <a:pt x="310" y="973"/>
                    <a:pt x="84" y="1116"/>
                    <a:pt x="48" y="1152"/>
                  </a:cubicBezTo>
                  <a:cubicBezTo>
                    <a:pt x="0" y="1188"/>
                    <a:pt x="143" y="1295"/>
                    <a:pt x="226" y="1343"/>
                  </a:cubicBezTo>
                  <a:cubicBezTo>
                    <a:pt x="72" y="1712"/>
                    <a:pt x="95" y="2105"/>
                    <a:pt x="143" y="2200"/>
                  </a:cubicBezTo>
                  <a:cubicBezTo>
                    <a:pt x="189" y="2299"/>
                    <a:pt x="363" y="2335"/>
                    <a:pt x="548" y="2335"/>
                  </a:cubicBezTo>
                  <a:cubicBezTo>
                    <a:pt x="650" y="2335"/>
                    <a:pt x="756" y="2324"/>
                    <a:pt x="846" y="2307"/>
                  </a:cubicBezTo>
                  <a:cubicBezTo>
                    <a:pt x="1084" y="2271"/>
                    <a:pt x="1179" y="2033"/>
                    <a:pt x="1250" y="1962"/>
                  </a:cubicBezTo>
                  <a:cubicBezTo>
                    <a:pt x="1268" y="1947"/>
                    <a:pt x="1305" y="1941"/>
                    <a:pt x="1351" y="1941"/>
                  </a:cubicBezTo>
                  <a:cubicBezTo>
                    <a:pt x="1491" y="1941"/>
                    <a:pt x="1721" y="1994"/>
                    <a:pt x="1810" y="2021"/>
                  </a:cubicBezTo>
                  <a:cubicBezTo>
                    <a:pt x="1824" y="2025"/>
                    <a:pt x="1841" y="2027"/>
                    <a:pt x="1858" y="2027"/>
                  </a:cubicBezTo>
                  <a:cubicBezTo>
                    <a:pt x="2002" y="2027"/>
                    <a:pt x="2246" y="1901"/>
                    <a:pt x="2405" y="1700"/>
                  </a:cubicBezTo>
                  <a:cubicBezTo>
                    <a:pt x="3034" y="859"/>
                    <a:pt x="2124" y="0"/>
                    <a:pt x="1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63;p56">
              <a:extLst>
                <a:ext uri="{FF2B5EF4-FFF2-40B4-BE49-F238E27FC236}">
                  <a16:creationId xmlns:a16="http://schemas.microsoft.com/office/drawing/2014/main" id="{4B7C189E-AF03-4C2C-8ADC-BA8AD331732B}"/>
                </a:ext>
              </a:extLst>
            </p:cNvPr>
            <p:cNvSpPr/>
            <p:nvPr/>
          </p:nvSpPr>
          <p:spPr>
            <a:xfrm>
              <a:off x="7164451" y="3569353"/>
              <a:ext cx="94528" cy="40751"/>
            </a:xfrm>
            <a:custGeom>
              <a:avLst/>
              <a:gdLst/>
              <a:ahLst/>
              <a:cxnLst/>
              <a:rect l="l" t="t" r="r" b="b"/>
              <a:pathLst>
                <a:path w="1763" h="760" extrusionOk="0">
                  <a:moveTo>
                    <a:pt x="1298" y="1"/>
                  </a:moveTo>
                  <a:cubicBezTo>
                    <a:pt x="1298" y="1"/>
                    <a:pt x="1310" y="96"/>
                    <a:pt x="1131" y="167"/>
                  </a:cubicBezTo>
                  <a:cubicBezTo>
                    <a:pt x="953" y="239"/>
                    <a:pt x="917" y="179"/>
                    <a:pt x="870" y="310"/>
                  </a:cubicBezTo>
                  <a:cubicBezTo>
                    <a:pt x="822" y="477"/>
                    <a:pt x="679" y="608"/>
                    <a:pt x="512" y="632"/>
                  </a:cubicBezTo>
                  <a:cubicBezTo>
                    <a:pt x="346" y="667"/>
                    <a:pt x="167" y="679"/>
                    <a:pt x="0" y="691"/>
                  </a:cubicBezTo>
                  <a:cubicBezTo>
                    <a:pt x="82" y="739"/>
                    <a:pt x="206" y="759"/>
                    <a:pt x="335" y="759"/>
                  </a:cubicBezTo>
                  <a:cubicBezTo>
                    <a:pt x="432" y="759"/>
                    <a:pt x="532" y="747"/>
                    <a:pt x="620" y="727"/>
                  </a:cubicBezTo>
                  <a:cubicBezTo>
                    <a:pt x="870" y="691"/>
                    <a:pt x="965" y="453"/>
                    <a:pt x="1036" y="382"/>
                  </a:cubicBezTo>
                  <a:cubicBezTo>
                    <a:pt x="1054" y="367"/>
                    <a:pt x="1090" y="361"/>
                    <a:pt x="1135" y="361"/>
                  </a:cubicBezTo>
                  <a:cubicBezTo>
                    <a:pt x="1272" y="361"/>
                    <a:pt x="1498" y="414"/>
                    <a:pt x="1596" y="441"/>
                  </a:cubicBezTo>
                  <a:lnTo>
                    <a:pt x="1679" y="441"/>
                  </a:lnTo>
                  <a:cubicBezTo>
                    <a:pt x="1727" y="334"/>
                    <a:pt x="1763" y="227"/>
                    <a:pt x="1763" y="108"/>
                  </a:cubicBezTo>
                  <a:lnTo>
                    <a:pt x="1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64;p56">
              <a:extLst>
                <a:ext uri="{FF2B5EF4-FFF2-40B4-BE49-F238E27FC236}">
                  <a16:creationId xmlns:a16="http://schemas.microsoft.com/office/drawing/2014/main" id="{A4B098F2-34EE-4399-ACF0-0050A3B5E415}"/>
                </a:ext>
              </a:extLst>
            </p:cNvPr>
            <p:cNvSpPr/>
            <p:nvPr/>
          </p:nvSpPr>
          <p:spPr>
            <a:xfrm>
              <a:off x="7152334" y="3447426"/>
              <a:ext cx="176241" cy="163487"/>
            </a:xfrm>
            <a:custGeom>
              <a:avLst/>
              <a:gdLst/>
              <a:ahLst/>
              <a:cxnLst/>
              <a:rect l="l" t="t" r="r" b="b"/>
              <a:pathLst>
                <a:path w="3287" h="3049" fill="none" extrusionOk="0">
                  <a:moveTo>
                    <a:pt x="2405" y="2394"/>
                  </a:moveTo>
                  <a:cubicBezTo>
                    <a:pt x="3286" y="1215"/>
                    <a:pt x="1143" y="1"/>
                    <a:pt x="584" y="1167"/>
                  </a:cubicBezTo>
                  <a:cubicBezTo>
                    <a:pt x="500" y="1310"/>
                    <a:pt x="441" y="1465"/>
                    <a:pt x="393" y="1620"/>
                  </a:cubicBezTo>
                  <a:cubicBezTo>
                    <a:pt x="310" y="1667"/>
                    <a:pt x="84" y="1810"/>
                    <a:pt x="48" y="1846"/>
                  </a:cubicBezTo>
                  <a:cubicBezTo>
                    <a:pt x="0" y="1882"/>
                    <a:pt x="143" y="1989"/>
                    <a:pt x="226" y="2037"/>
                  </a:cubicBezTo>
                  <a:cubicBezTo>
                    <a:pt x="72" y="2406"/>
                    <a:pt x="95" y="2799"/>
                    <a:pt x="143" y="2894"/>
                  </a:cubicBezTo>
                  <a:cubicBezTo>
                    <a:pt x="214" y="3049"/>
                    <a:pt x="595" y="3049"/>
                    <a:pt x="846" y="3001"/>
                  </a:cubicBezTo>
                  <a:cubicBezTo>
                    <a:pt x="1084" y="2965"/>
                    <a:pt x="1179" y="2727"/>
                    <a:pt x="1250" y="2656"/>
                  </a:cubicBezTo>
                  <a:cubicBezTo>
                    <a:pt x="1322" y="2596"/>
                    <a:pt x="1691" y="2679"/>
                    <a:pt x="1810" y="2715"/>
                  </a:cubicBezTo>
                  <a:cubicBezTo>
                    <a:pt x="1941" y="2751"/>
                    <a:pt x="2227" y="2620"/>
                    <a:pt x="2405" y="2394"/>
                  </a:cubicBezTo>
                  <a:close/>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65;p56">
              <a:extLst>
                <a:ext uri="{FF2B5EF4-FFF2-40B4-BE49-F238E27FC236}">
                  <a16:creationId xmlns:a16="http://schemas.microsoft.com/office/drawing/2014/main" id="{7C813D94-DF43-41F8-A0F4-7FA51C17C405}"/>
                </a:ext>
              </a:extLst>
            </p:cNvPr>
            <p:cNvSpPr/>
            <p:nvPr/>
          </p:nvSpPr>
          <p:spPr>
            <a:xfrm>
              <a:off x="7181662" y="3533482"/>
              <a:ext cx="7721" cy="9920"/>
            </a:xfrm>
            <a:custGeom>
              <a:avLst/>
              <a:gdLst/>
              <a:ahLst/>
              <a:cxnLst/>
              <a:rect l="l" t="t" r="r" b="b"/>
              <a:pathLst>
                <a:path w="144" h="185" extrusionOk="0">
                  <a:moveTo>
                    <a:pt x="110" y="1"/>
                  </a:moveTo>
                  <a:cubicBezTo>
                    <a:pt x="87" y="1"/>
                    <a:pt x="57" y="33"/>
                    <a:pt x="37" y="74"/>
                  </a:cubicBezTo>
                  <a:cubicBezTo>
                    <a:pt x="1" y="122"/>
                    <a:pt x="1" y="170"/>
                    <a:pt x="37" y="181"/>
                  </a:cubicBezTo>
                  <a:cubicBezTo>
                    <a:pt x="41" y="184"/>
                    <a:pt x="45" y="185"/>
                    <a:pt x="50" y="185"/>
                  </a:cubicBezTo>
                  <a:cubicBezTo>
                    <a:pt x="72" y="185"/>
                    <a:pt x="100" y="161"/>
                    <a:pt x="120" y="122"/>
                  </a:cubicBezTo>
                  <a:cubicBezTo>
                    <a:pt x="144" y="62"/>
                    <a:pt x="144" y="15"/>
                    <a:pt x="120" y="3"/>
                  </a:cubicBezTo>
                  <a:cubicBezTo>
                    <a:pt x="117" y="1"/>
                    <a:pt x="113" y="1"/>
                    <a:pt x="1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66;p56">
              <a:extLst>
                <a:ext uri="{FF2B5EF4-FFF2-40B4-BE49-F238E27FC236}">
                  <a16:creationId xmlns:a16="http://schemas.microsoft.com/office/drawing/2014/main" id="{C1AC18CD-9F49-4C8C-99E0-DE11EBF11C97}"/>
                </a:ext>
              </a:extLst>
            </p:cNvPr>
            <p:cNvSpPr/>
            <p:nvPr/>
          </p:nvSpPr>
          <p:spPr>
            <a:xfrm>
              <a:off x="7186810" y="3517665"/>
              <a:ext cx="6434" cy="10885"/>
            </a:xfrm>
            <a:custGeom>
              <a:avLst/>
              <a:gdLst/>
              <a:ahLst/>
              <a:cxnLst/>
              <a:rect l="l" t="t" r="r" b="b"/>
              <a:pathLst>
                <a:path w="120" h="203" fill="none" extrusionOk="0">
                  <a:moveTo>
                    <a:pt x="0" y="95"/>
                  </a:moveTo>
                  <a:cubicBezTo>
                    <a:pt x="0" y="95"/>
                    <a:pt x="107" y="0"/>
                    <a:pt x="119" y="203"/>
                  </a:cubicBez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67;p56">
              <a:extLst>
                <a:ext uri="{FF2B5EF4-FFF2-40B4-BE49-F238E27FC236}">
                  <a16:creationId xmlns:a16="http://schemas.microsoft.com/office/drawing/2014/main" id="{25E85A3D-B3C6-4B09-9D1F-0A1E202D2F28}"/>
                </a:ext>
              </a:extLst>
            </p:cNvPr>
            <p:cNvSpPr/>
            <p:nvPr/>
          </p:nvSpPr>
          <p:spPr>
            <a:xfrm>
              <a:off x="7163164" y="3567423"/>
              <a:ext cx="10295" cy="5845"/>
            </a:xfrm>
            <a:custGeom>
              <a:avLst/>
              <a:gdLst/>
              <a:ahLst/>
              <a:cxnLst/>
              <a:rect l="l" t="t" r="r" b="b"/>
              <a:pathLst>
                <a:path w="192" h="109" fill="none" extrusionOk="0">
                  <a:moveTo>
                    <a:pt x="1" y="1"/>
                  </a:moveTo>
                  <a:cubicBezTo>
                    <a:pt x="1" y="1"/>
                    <a:pt x="1" y="108"/>
                    <a:pt x="191" y="108"/>
                  </a:cubicBez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68;p56">
              <a:extLst>
                <a:ext uri="{FF2B5EF4-FFF2-40B4-BE49-F238E27FC236}">
                  <a16:creationId xmlns:a16="http://schemas.microsoft.com/office/drawing/2014/main" id="{6FC55524-F2D1-40A8-9EF6-B509E342E909}"/>
                </a:ext>
              </a:extLst>
            </p:cNvPr>
            <p:cNvSpPr/>
            <p:nvPr/>
          </p:nvSpPr>
          <p:spPr>
            <a:xfrm>
              <a:off x="7114641" y="3932613"/>
              <a:ext cx="142408" cy="585477"/>
            </a:xfrm>
            <a:custGeom>
              <a:avLst/>
              <a:gdLst/>
              <a:ahLst/>
              <a:cxnLst/>
              <a:rect l="l" t="t" r="r" b="b"/>
              <a:pathLst>
                <a:path w="2656" h="10919" extrusionOk="0">
                  <a:moveTo>
                    <a:pt x="656" y="0"/>
                  </a:moveTo>
                  <a:lnTo>
                    <a:pt x="572" y="1024"/>
                  </a:lnTo>
                  <a:cubicBezTo>
                    <a:pt x="572" y="1024"/>
                    <a:pt x="1" y="5072"/>
                    <a:pt x="36" y="5537"/>
                  </a:cubicBezTo>
                  <a:cubicBezTo>
                    <a:pt x="60" y="6001"/>
                    <a:pt x="120" y="10811"/>
                    <a:pt x="120" y="10811"/>
                  </a:cubicBezTo>
                  <a:lnTo>
                    <a:pt x="810" y="10918"/>
                  </a:lnTo>
                  <a:lnTo>
                    <a:pt x="1572" y="5584"/>
                  </a:lnTo>
                  <a:lnTo>
                    <a:pt x="2656" y="167"/>
                  </a:lnTo>
                  <a:lnTo>
                    <a:pt x="656" y="0"/>
                  </a:ln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69;p56">
              <a:extLst>
                <a:ext uri="{FF2B5EF4-FFF2-40B4-BE49-F238E27FC236}">
                  <a16:creationId xmlns:a16="http://schemas.microsoft.com/office/drawing/2014/main" id="{C59130B5-060D-40D5-8A91-5B48D6F8A914}"/>
                </a:ext>
              </a:extLst>
            </p:cNvPr>
            <p:cNvSpPr/>
            <p:nvPr/>
          </p:nvSpPr>
          <p:spPr>
            <a:xfrm>
              <a:off x="7114641" y="3932613"/>
              <a:ext cx="142408" cy="585477"/>
            </a:xfrm>
            <a:custGeom>
              <a:avLst/>
              <a:gdLst/>
              <a:ahLst/>
              <a:cxnLst/>
              <a:rect l="l" t="t" r="r" b="b"/>
              <a:pathLst>
                <a:path w="2656" h="10919" extrusionOk="0">
                  <a:moveTo>
                    <a:pt x="656" y="0"/>
                  </a:moveTo>
                  <a:lnTo>
                    <a:pt x="572" y="1024"/>
                  </a:lnTo>
                  <a:cubicBezTo>
                    <a:pt x="572" y="1024"/>
                    <a:pt x="1" y="5072"/>
                    <a:pt x="36" y="5537"/>
                  </a:cubicBezTo>
                  <a:cubicBezTo>
                    <a:pt x="60" y="6001"/>
                    <a:pt x="120" y="10811"/>
                    <a:pt x="120" y="10811"/>
                  </a:cubicBezTo>
                  <a:lnTo>
                    <a:pt x="810" y="10918"/>
                  </a:lnTo>
                  <a:lnTo>
                    <a:pt x="1572" y="5584"/>
                  </a:lnTo>
                  <a:lnTo>
                    <a:pt x="2656" y="167"/>
                  </a:lnTo>
                  <a:lnTo>
                    <a:pt x="6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70;p56">
              <a:extLst>
                <a:ext uri="{FF2B5EF4-FFF2-40B4-BE49-F238E27FC236}">
                  <a16:creationId xmlns:a16="http://schemas.microsoft.com/office/drawing/2014/main" id="{8B871A5D-20F4-437F-A971-33F4696A48D0}"/>
                </a:ext>
              </a:extLst>
            </p:cNvPr>
            <p:cNvSpPr/>
            <p:nvPr/>
          </p:nvSpPr>
          <p:spPr>
            <a:xfrm>
              <a:off x="7145310" y="4131159"/>
              <a:ext cx="51097" cy="375394"/>
            </a:xfrm>
            <a:custGeom>
              <a:avLst/>
              <a:gdLst/>
              <a:ahLst/>
              <a:cxnLst/>
              <a:rect l="l" t="t" r="r" b="b"/>
              <a:pathLst>
                <a:path w="953" h="7001" fill="none" extrusionOk="0">
                  <a:moveTo>
                    <a:pt x="953" y="0"/>
                  </a:moveTo>
                  <a:cubicBezTo>
                    <a:pt x="953" y="0"/>
                    <a:pt x="691" y="1548"/>
                    <a:pt x="488" y="2310"/>
                  </a:cubicBezTo>
                  <a:cubicBezTo>
                    <a:pt x="286" y="3072"/>
                    <a:pt x="298" y="3834"/>
                    <a:pt x="298" y="4655"/>
                  </a:cubicBezTo>
                  <a:cubicBezTo>
                    <a:pt x="298" y="5477"/>
                    <a:pt x="0" y="7001"/>
                    <a:pt x="0" y="7001"/>
                  </a:cubicBezTo>
                </a:path>
              </a:pathLst>
            </a:custGeom>
            <a:noFill/>
            <a:ln w="26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71;p56">
              <a:extLst>
                <a:ext uri="{FF2B5EF4-FFF2-40B4-BE49-F238E27FC236}">
                  <a16:creationId xmlns:a16="http://schemas.microsoft.com/office/drawing/2014/main" id="{13525059-3053-4A9F-A8C2-2A6096EFCA05}"/>
                </a:ext>
              </a:extLst>
            </p:cNvPr>
            <p:cNvSpPr/>
            <p:nvPr/>
          </p:nvSpPr>
          <p:spPr>
            <a:xfrm>
              <a:off x="7164451" y="3905429"/>
              <a:ext cx="153239" cy="618399"/>
            </a:xfrm>
            <a:custGeom>
              <a:avLst/>
              <a:gdLst/>
              <a:ahLst/>
              <a:cxnLst/>
              <a:rect l="l" t="t" r="r" b="b"/>
              <a:pathLst>
                <a:path w="2858" h="11533" extrusionOk="0">
                  <a:moveTo>
                    <a:pt x="1889" y="1"/>
                  </a:moveTo>
                  <a:cubicBezTo>
                    <a:pt x="1677" y="1"/>
                    <a:pt x="1392" y="114"/>
                    <a:pt x="1120" y="257"/>
                  </a:cubicBezTo>
                  <a:lnTo>
                    <a:pt x="0" y="2031"/>
                  </a:lnTo>
                  <a:lnTo>
                    <a:pt x="524" y="2508"/>
                  </a:lnTo>
                  <a:cubicBezTo>
                    <a:pt x="524" y="2508"/>
                    <a:pt x="786" y="6365"/>
                    <a:pt x="953" y="6639"/>
                  </a:cubicBezTo>
                  <a:cubicBezTo>
                    <a:pt x="1108" y="6913"/>
                    <a:pt x="2167" y="11413"/>
                    <a:pt x="2167" y="11413"/>
                  </a:cubicBezTo>
                  <a:lnTo>
                    <a:pt x="2858" y="11532"/>
                  </a:lnTo>
                  <a:lnTo>
                    <a:pt x="2394" y="6187"/>
                  </a:lnTo>
                  <a:lnTo>
                    <a:pt x="2144" y="1769"/>
                  </a:lnTo>
                  <a:cubicBezTo>
                    <a:pt x="2144" y="1769"/>
                    <a:pt x="2477" y="805"/>
                    <a:pt x="2191" y="174"/>
                  </a:cubicBezTo>
                  <a:cubicBezTo>
                    <a:pt x="2139" y="51"/>
                    <a:pt x="2030" y="1"/>
                    <a:pt x="1889" y="1"/>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72;p56">
              <a:extLst>
                <a:ext uri="{FF2B5EF4-FFF2-40B4-BE49-F238E27FC236}">
                  <a16:creationId xmlns:a16="http://schemas.microsoft.com/office/drawing/2014/main" id="{2BF7E54C-9417-424D-81C6-F9FAE70BF4CE}"/>
                </a:ext>
              </a:extLst>
            </p:cNvPr>
            <p:cNvSpPr/>
            <p:nvPr/>
          </p:nvSpPr>
          <p:spPr>
            <a:xfrm>
              <a:off x="7164451" y="3898137"/>
              <a:ext cx="153239" cy="625692"/>
            </a:xfrm>
            <a:custGeom>
              <a:avLst/>
              <a:gdLst/>
              <a:ahLst/>
              <a:cxnLst/>
              <a:rect l="l" t="t" r="r" b="b"/>
              <a:pathLst>
                <a:path w="2858" h="11669" fill="none" extrusionOk="0">
                  <a:moveTo>
                    <a:pt x="1120" y="393"/>
                  </a:moveTo>
                  <a:cubicBezTo>
                    <a:pt x="1572" y="155"/>
                    <a:pt x="2060" y="0"/>
                    <a:pt x="2191" y="310"/>
                  </a:cubicBezTo>
                  <a:cubicBezTo>
                    <a:pt x="2477" y="941"/>
                    <a:pt x="2144" y="1905"/>
                    <a:pt x="2144" y="1905"/>
                  </a:cubicBezTo>
                  <a:lnTo>
                    <a:pt x="2394" y="6323"/>
                  </a:lnTo>
                  <a:lnTo>
                    <a:pt x="2858" y="11668"/>
                  </a:lnTo>
                  <a:lnTo>
                    <a:pt x="2167" y="11549"/>
                  </a:lnTo>
                  <a:cubicBezTo>
                    <a:pt x="2167" y="11549"/>
                    <a:pt x="1108" y="7049"/>
                    <a:pt x="953" y="6775"/>
                  </a:cubicBezTo>
                  <a:cubicBezTo>
                    <a:pt x="786" y="6501"/>
                    <a:pt x="524" y="2644"/>
                    <a:pt x="524" y="2644"/>
                  </a:cubicBezTo>
                  <a:lnTo>
                    <a:pt x="0" y="2167"/>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73;p56">
              <a:extLst>
                <a:ext uri="{FF2B5EF4-FFF2-40B4-BE49-F238E27FC236}">
                  <a16:creationId xmlns:a16="http://schemas.microsoft.com/office/drawing/2014/main" id="{0777710A-F4E0-4B30-9D97-E45B7816FA1E}"/>
                </a:ext>
              </a:extLst>
            </p:cNvPr>
            <p:cNvSpPr/>
            <p:nvPr/>
          </p:nvSpPr>
          <p:spPr>
            <a:xfrm>
              <a:off x="7164451" y="3905429"/>
              <a:ext cx="153239" cy="618399"/>
            </a:xfrm>
            <a:custGeom>
              <a:avLst/>
              <a:gdLst/>
              <a:ahLst/>
              <a:cxnLst/>
              <a:rect l="l" t="t" r="r" b="b"/>
              <a:pathLst>
                <a:path w="2858" h="11533" extrusionOk="0">
                  <a:moveTo>
                    <a:pt x="1889" y="1"/>
                  </a:moveTo>
                  <a:cubicBezTo>
                    <a:pt x="1677" y="1"/>
                    <a:pt x="1392" y="114"/>
                    <a:pt x="1120" y="257"/>
                  </a:cubicBezTo>
                  <a:lnTo>
                    <a:pt x="0" y="2031"/>
                  </a:lnTo>
                  <a:lnTo>
                    <a:pt x="524" y="2508"/>
                  </a:lnTo>
                  <a:cubicBezTo>
                    <a:pt x="524" y="2508"/>
                    <a:pt x="786" y="6365"/>
                    <a:pt x="953" y="6639"/>
                  </a:cubicBezTo>
                  <a:cubicBezTo>
                    <a:pt x="1108" y="6913"/>
                    <a:pt x="2167" y="11413"/>
                    <a:pt x="2167" y="11413"/>
                  </a:cubicBezTo>
                  <a:lnTo>
                    <a:pt x="2858" y="11532"/>
                  </a:lnTo>
                  <a:lnTo>
                    <a:pt x="2394" y="6187"/>
                  </a:lnTo>
                  <a:lnTo>
                    <a:pt x="2144" y="1769"/>
                  </a:lnTo>
                  <a:cubicBezTo>
                    <a:pt x="2144" y="1769"/>
                    <a:pt x="2477" y="805"/>
                    <a:pt x="2191" y="174"/>
                  </a:cubicBezTo>
                  <a:cubicBezTo>
                    <a:pt x="2139" y="51"/>
                    <a:pt x="2030" y="1"/>
                    <a:pt x="1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74;p56">
              <a:extLst>
                <a:ext uri="{FF2B5EF4-FFF2-40B4-BE49-F238E27FC236}">
                  <a16:creationId xmlns:a16="http://schemas.microsoft.com/office/drawing/2014/main" id="{9C0E1159-FEBC-4743-89F0-BCF2EADC335C}"/>
                </a:ext>
              </a:extLst>
            </p:cNvPr>
            <p:cNvSpPr/>
            <p:nvPr/>
          </p:nvSpPr>
          <p:spPr>
            <a:xfrm>
              <a:off x="7253188" y="4098560"/>
              <a:ext cx="49864" cy="405474"/>
            </a:xfrm>
            <a:custGeom>
              <a:avLst/>
              <a:gdLst/>
              <a:ahLst/>
              <a:cxnLst/>
              <a:rect l="l" t="t" r="r" b="b"/>
              <a:pathLst>
                <a:path w="930" h="7562" fill="none" extrusionOk="0">
                  <a:moveTo>
                    <a:pt x="0" y="1"/>
                  </a:moveTo>
                  <a:cubicBezTo>
                    <a:pt x="12" y="1037"/>
                    <a:pt x="119" y="1525"/>
                    <a:pt x="203" y="1799"/>
                  </a:cubicBezTo>
                  <a:cubicBezTo>
                    <a:pt x="298" y="2120"/>
                    <a:pt x="262" y="2751"/>
                    <a:pt x="262" y="3049"/>
                  </a:cubicBezTo>
                  <a:cubicBezTo>
                    <a:pt x="262" y="3335"/>
                    <a:pt x="131" y="2977"/>
                    <a:pt x="429" y="4335"/>
                  </a:cubicBezTo>
                  <a:cubicBezTo>
                    <a:pt x="727" y="5680"/>
                    <a:pt x="929" y="7561"/>
                    <a:pt x="929" y="7561"/>
                  </a:cubicBezTo>
                </a:path>
              </a:pathLst>
            </a:custGeom>
            <a:noFill/>
            <a:ln w="26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75;p56">
              <a:extLst>
                <a:ext uri="{FF2B5EF4-FFF2-40B4-BE49-F238E27FC236}">
                  <a16:creationId xmlns:a16="http://schemas.microsoft.com/office/drawing/2014/main" id="{FCD2CD0E-A95E-42D5-BC1C-FB72B707C7F1}"/>
                </a:ext>
              </a:extLst>
            </p:cNvPr>
            <p:cNvSpPr/>
            <p:nvPr/>
          </p:nvSpPr>
          <p:spPr>
            <a:xfrm>
              <a:off x="7253188" y="3975346"/>
              <a:ext cx="1984" cy="96462"/>
            </a:xfrm>
            <a:custGeom>
              <a:avLst/>
              <a:gdLst/>
              <a:ahLst/>
              <a:cxnLst/>
              <a:rect l="l" t="t" r="r" b="b"/>
              <a:pathLst>
                <a:path w="37" h="1799" fill="none" extrusionOk="0">
                  <a:moveTo>
                    <a:pt x="0" y="72"/>
                  </a:moveTo>
                  <a:cubicBezTo>
                    <a:pt x="0" y="72"/>
                    <a:pt x="36" y="1"/>
                    <a:pt x="0" y="1549"/>
                  </a:cubicBezTo>
                  <a:lnTo>
                    <a:pt x="0" y="1799"/>
                  </a:lnTo>
                </a:path>
              </a:pathLst>
            </a:custGeom>
            <a:noFill/>
            <a:ln w="26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76;p56">
              <a:extLst>
                <a:ext uri="{FF2B5EF4-FFF2-40B4-BE49-F238E27FC236}">
                  <a16:creationId xmlns:a16="http://schemas.microsoft.com/office/drawing/2014/main" id="{098C24C3-031A-4E7E-97C9-D20464DA8A0D}"/>
                </a:ext>
              </a:extLst>
            </p:cNvPr>
            <p:cNvSpPr/>
            <p:nvPr/>
          </p:nvSpPr>
          <p:spPr>
            <a:xfrm>
              <a:off x="7164451" y="3963228"/>
              <a:ext cx="9008" cy="52440"/>
            </a:xfrm>
            <a:custGeom>
              <a:avLst/>
              <a:gdLst/>
              <a:ahLst/>
              <a:cxnLst/>
              <a:rect l="l" t="t" r="r" b="b"/>
              <a:pathLst>
                <a:path w="168" h="978" fill="none" extrusionOk="0">
                  <a:moveTo>
                    <a:pt x="131" y="1"/>
                  </a:moveTo>
                  <a:lnTo>
                    <a:pt x="108" y="465"/>
                  </a:lnTo>
                  <a:lnTo>
                    <a:pt x="0" y="787"/>
                  </a:lnTo>
                  <a:lnTo>
                    <a:pt x="167" y="977"/>
                  </a:lnTo>
                </a:path>
              </a:pathLst>
            </a:custGeom>
            <a:noFill/>
            <a:ln w="2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77;p56">
              <a:extLst>
                <a:ext uri="{FF2B5EF4-FFF2-40B4-BE49-F238E27FC236}">
                  <a16:creationId xmlns:a16="http://schemas.microsoft.com/office/drawing/2014/main" id="{C7C66029-20F9-402E-A270-556404C4AF68}"/>
                </a:ext>
              </a:extLst>
            </p:cNvPr>
            <p:cNvSpPr/>
            <p:nvPr/>
          </p:nvSpPr>
          <p:spPr>
            <a:xfrm>
              <a:off x="7160001" y="3977920"/>
              <a:ext cx="52384" cy="14746"/>
            </a:xfrm>
            <a:custGeom>
              <a:avLst/>
              <a:gdLst/>
              <a:ahLst/>
              <a:cxnLst/>
              <a:rect l="l" t="t" r="r" b="b"/>
              <a:pathLst>
                <a:path w="977" h="275" fill="none" extrusionOk="0">
                  <a:moveTo>
                    <a:pt x="0" y="1"/>
                  </a:moveTo>
                  <a:cubicBezTo>
                    <a:pt x="0" y="1"/>
                    <a:pt x="274" y="274"/>
                    <a:pt x="976" y="191"/>
                  </a:cubicBezTo>
                </a:path>
              </a:pathLst>
            </a:custGeom>
            <a:noFill/>
            <a:ln w="2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78;p56">
              <a:extLst>
                <a:ext uri="{FF2B5EF4-FFF2-40B4-BE49-F238E27FC236}">
                  <a16:creationId xmlns:a16="http://schemas.microsoft.com/office/drawing/2014/main" id="{4AF7D7D8-FB94-450E-8626-98311C15BF4D}"/>
                </a:ext>
              </a:extLst>
            </p:cNvPr>
            <p:cNvSpPr/>
            <p:nvPr/>
          </p:nvSpPr>
          <p:spPr>
            <a:xfrm>
              <a:off x="7147830" y="3905429"/>
              <a:ext cx="140531" cy="62950"/>
            </a:xfrm>
            <a:custGeom>
              <a:avLst/>
              <a:gdLst/>
              <a:ahLst/>
              <a:cxnLst/>
              <a:rect l="l" t="t" r="r" b="b"/>
              <a:pathLst>
                <a:path w="2621" h="1174" extrusionOk="0">
                  <a:moveTo>
                    <a:pt x="2202" y="1"/>
                  </a:moveTo>
                  <a:cubicBezTo>
                    <a:pt x="1987" y="1"/>
                    <a:pt x="1702" y="114"/>
                    <a:pt x="1430" y="257"/>
                  </a:cubicBezTo>
                  <a:lnTo>
                    <a:pt x="1215" y="603"/>
                  </a:lnTo>
                  <a:lnTo>
                    <a:pt x="37" y="507"/>
                  </a:lnTo>
                  <a:lnTo>
                    <a:pt x="1" y="972"/>
                  </a:lnTo>
                  <a:cubicBezTo>
                    <a:pt x="408" y="1107"/>
                    <a:pt x="832" y="1174"/>
                    <a:pt x="1257" y="1174"/>
                  </a:cubicBezTo>
                  <a:cubicBezTo>
                    <a:pt x="1466" y="1174"/>
                    <a:pt x="1675" y="1158"/>
                    <a:pt x="1882" y="1126"/>
                  </a:cubicBezTo>
                  <a:cubicBezTo>
                    <a:pt x="2406" y="1019"/>
                    <a:pt x="2430" y="876"/>
                    <a:pt x="2608" y="757"/>
                  </a:cubicBezTo>
                  <a:cubicBezTo>
                    <a:pt x="2620" y="555"/>
                    <a:pt x="2584" y="364"/>
                    <a:pt x="2513" y="174"/>
                  </a:cubicBezTo>
                  <a:cubicBezTo>
                    <a:pt x="2456" y="51"/>
                    <a:pt x="2344" y="1"/>
                    <a:pt x="22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79;p56">
              <a:extLst>
                <a:ext uri="{FF2B5EF4-FFF2-40B4-BE49-F238E27FC236}">
                  <a16:creationId xmlns:a16="http://schemas.microsoft.com/office/drawing/2014/main" id="{D592751E-BBA6-4423-9F91-246721350530}"/>
                </a:ext>
              </a:extLst>
            </p:cNvPr>
            <p:cNvSpPr/>
            <p:nvPr/>
          </p:nvSpPr>
          <p:spPr>
            <a:xfrm>
              <a:off x="7155497" y="3949824"/>
              <a:ext cx="17318" cy="13459"/>
            </a:xfrm>
            <a:custGeom>
              <a:avLst/>
              <a:gdLst/>
              <a:ahLst/>
              <a:cxnLst/>
              <a:rect l="l" t="t" r="r" b="b"/>
              <a:pathLst>
                <a:path w="323" h="251" extrusionOk="0">
                  <a:moveTo>
                    <a:pt x="13" y="1"/>
                  </a:moveTo>
                  <a:lnTo>
                    <a:pt x="1" y="179"/>
                  </a:lnTo>
                  <a:lnTo>
                    <a:pt x="298" y="251"/>
                  </a:lnTo>
                  <a:lnTo>
                    <a:pt x="322" y="13"/>
                  </a:lnTo>
                  <a:lnTo>
                    <a:pt x="13" y="1"/>
                  </a:lnTo>
                  <a:close/>
                </a:path>
              </a:pathLst>
            </a:custGeom>
            <a:solidFill>
              <a:srgbClr val="FFFFFF"/>
            </a:solidFill>
            <a:ln w="26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80;p56">
              <a:extLst>
                <a:ext uri="{FF2B5EF4-FFF2-40B4-BE49-F238E27FC236}">
                  <a16:creationId xmlns:a16="http://schemas.microsoft.com/office/drawing/2014/main" id="{BD060E7D-6A37-4BF5-AF27-52BD2E16A530}"/>
                </a:ext>
              </a:extLst>
            </p:cNvPr>
            <p:cNvSpPr/>
            <p:nvPr/>
          </p:nvSpPr>
          <p:spPr>
            <a:xfrm>
              <a:off x="7264662" y="3937063"/>
              <a:ext cx="12171" cy="27507"/>
            </a:xfrm>
            <a:custGeom>
              <a:avLst/>
              <a:gdLst/>
              <a:ahLst/>
              <a:cxnLst/>
              <a:rect l="l" t="t" r="r" b="b"/>
              <a:pathLst>
                <a:path w="227" h="513" extrusionOk="0">
                  <a:moveTo>
                    <a:pt x="155" y="1"/>
                  </a:moveTo>
                  <a:lnTo>
                    <a:pt x="1" y="48"/>
                  </a:lnTo>
                  <a:lnTo>
                    <a:pt x="60" y="513"/>
                  </a:lnTo>
                  <a:lnTo>
                    <a:pt x="227" y="405"/>
                  </a:lnTo>
                  <a:lnTo>
                    <a:pt x="155" y="1"/>
                  </a:ln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81;p56">
              <a:extLst>
                <a:ext uri="{FF2B5EF4-FFF2-40B4-BE49-F238E27FC236}">
                  <a16:creationId xmlns:a16="http://schemas.microsoft.com/office/drawing/2014/main" id="{9873B3A9-3799-49B3-8DFC-D745EF539EA3}"/>
                </a:ext>
              </a:extLst>
            </p:cNvPr>
            <p:cNvSpPr/>
            <p:nvPr/>
          </p:nvSpPr>
          <p:spPr>
            <a:xfrm>
              <a:off x="7264662" y="3937063"/>
              <a:ext cx="12171" cy="27507"/>
            </a:xfrm>
            <a:custGeom>
              <a:avLst/>
              <a:gdLst/>
              <a:ahLst/>
              <a:cxnLst/>
              <a:rect l="l" t="t" r="r" b="b"/>
              <a:pathLst>
                <a:path w="227" h="513" fill="none" extrusionOk="0">
                  <a:moveTo>
                    <a:pt x="60" y="513"/>
                  </a:moveTo>
                  <a:lnTo>
                    <a:pt x="1" y="48"/>
                  </a:lnTo>
                  <a:lnTo>
                    <a:pt x="155" y="1"/>
                  </a:lnTo>
                  <a:lnTo>
                    <a:pt x="227" y="405"/>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82;p56">
              <a:extLst>
                <a:ext uri="{FF2B5EF4-FFF2-40B4-BE49-F238E27FC236}">
                  <a16:creationId xmlns:a16="http://schemas.microsoft.com/office/drawing/2014/main" id="{FC64541C-03AD-4C02-BBB9-A8591A5410FA}"/>
                </a:ext>
              </a:extLst>
            </p:cNvPr>
            <p:cNvSpPr/>
            <p:nvPr/>
          </p:nvSpPr>
          <p:spPr>
            <a:xfrm>
              <a:off x="7199571" y="3944087"/>
              <a:ext cx="19195" cy="28150"/>
            </a:xfrm>
            <a:custGeom>
              <a:avLst/>
              <a:gdLst/>
              <a:ahLst/>
              <a:cxnLst/>
              <a:rect l="l" t="t" r="r" b="b"/>
              <a:pathLst>
                <a:path w="358" h="525" extrusionOk="0">
                  <a:moveTo>
                    <a:pt x="0" y="1"/>
                  </a:moveTo>
                  <a:lnTo>
                    <a:pt x="107" y="524"/>
                  </a:lnTo>
                  <a:lnTo>
                    <a:pt x="357" y="453"/>
                  </a:lnTo>
                  <a:lnTo>
                    <a:pt x="262" y="1"/>
                  </a:ln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83;p56">
              <a:extLst>
                <a:ext uri="{FF2B5EF4-FFF2-40B4-BE49-F238E27FC236}">
                  <a16:creationId xmlns:a16="http://schemas.microsoft.com/office/drawing/2014/main" id="{C5A6D14C-81A0-407E-8F54-3D1C2BCD53FD}"/>
                </a:ext>
              </a:extLst>
            </p:cNvPr>
            <p:cNvSpPr/>
            <p:nvPr/>
          </p:nvSpPr>
          <p:spPr>
            <a:xfrm>
              <a:off x="7199571" y="3944087"/>
              <a:ext cx="19195" cy="28150"/>
            </a:xfrm>
            <a:custGeom>
              <a:avLst/>
              <a:gdLst/>
              <a:ahLst/>
              <a:cxnLst/>
              <a:rect l="l" t="t" r="r" b="b"/>
              <a:pathLst>
                <a:path w="358" h="525" fill="none" extrusionOk="0">
                  <a:moveTo>
                    <a:pt x="107" y="524"/>
                  </a:moveTo>
                  <a:lnTo>
                    <a:pt x="0" y="1"/>
                  </a:lnTo>
                  <a:lnTo>
                    <a:pt x="262" y="1"/>
                  </a:lnTo>
                  <a:lnTo>
                    <a:pt x="357" y="453"/>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84;p56">
              <a:extLst>
                <a:ext uri="{FF2B5EF4-FFF2-40B4-BE49-F238E27FC236}">
                  <a16:creationId xmlns:a16="http://schemas.microsoft.com/office/drawing/2014/main" id="{DF1D8345-1A84-4294-A01E-05EC13C36DCD}"/>
                </a:ext>
              </a:extLst>
            </p:cNvPr>
            <p:cNvSpPr/>
            <p:nvPr/>
          </p:nvSpPr>
          <p:spPr>
            <a:xfrm>
              <a:off x="7264662" y="3937063"/>
              <a:ext cx="12171" cy="27507"/>
            </a:xfrm>
            <a:custGeom>
              <a:avLst/>
              <a:gdLst/>
              <a:ahLst/>
              <a:cxnLst/>
              <a:rect l="l" t="t" r="r" b="b"/>
              <a:pathLst>
                <a:path w="227" h="513" extrusionOk="0">
                  <a:moveTo>
                    <a:pt x="155" y="1"/>
                  </a:moveTo>
                  <a:lnTo>
                    <a:pt x="1" y="48"/>
                  </a:lnTo>
                  <a:lnTo>
                    <a:pt x="60" y="513"/>
                  </a:lnTo>
                  <a:lnTo>
                    <a:pt x="227" y="405"/>
                  </a:lnTo>
                  <a:lnTo>
                    <a:pt x="15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85;p56">
              <a:extLst>
                <a:ext uri="{FF2B5EF4-FFF2-40B4-BE49-F238E27FC236}">
                  <a16:creationId xmlns:a16="http://schemas.microsoft.com/office/drawing/2014/main" id="{B6400C3D-41B1-4284-A9C3-9BF5B204DF57}"/>
                </a:ext>
              </a:extLst>
            </p:cNvPr>
            <p:cNvSpPr/>
            <p:nvPr/>
          </p:nvSpPr>
          <p:spPr>
            <a:xfrm>
              <a:off x="7199571" y="3944087"/>
              <a:ext cx="19195" cy="28150"/>
            </a:xfrm>
            <a:custGeom>
              <a:avLst/>
              <a:gdLst/>
              <a:ahLst/>
              <a:cxnLst/>
              <a:rect l="l" t="t" r="r" b="b"/>
              <a:pathLst>
                <a:path w="358" h="525" extrusionOk="0">
                  <a:moveTo>
                    <a:pt x="0" y="1"/>
                  </a:moveTo>
                  <a:lnTo>
                    <a:pt x="107" y="524"/>
                  </a:lnTo>
                  <a:lnTo>
                    <a:pt x="357" y="453"/>
                  </a:lnTo>
                  <a:lnTo>
                    <a:pt x="26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86;p56">
              <a:extLst>
                <a:ext uri="{FF2B5EF4-FFF2-40B4-BE49-F238E27FC236}">
                  <a16:creationId xmlns:a16="http://schemas.microsoft.com/office/drawing/2014/main" id="{771F4A68-EC46-493A-A5CA-6C1BD1B28FA7}"/>
                </a:ext>
              </a:extLst>
            </p:cNvPr>
            <p:cNvSpPr/>
            <p:nvPr/>
          </p:nvSpPr>
          <p:spPr>
            <a:xfrm>
              <a:off x="7096143" y="3716212"/>
              <a:ext cx="46647" cy="232389"/>
            </a:xfrm>
            <a:custGeom>
              <a:avLst/>
              <a:gdLst/>
              <a:ahLst/>
              <a:cxnLst/>
              <a:rect l="l" t="t" r="r" b="b"/>
              <a:pathLst>
                <a:path w="870" h="4334" extrusionOk="0">
                  <a:moveTo>
                    <a:pt x="870" y="0"/>
                  </a:moveTo>
                  <a:cubicBezTo>
                    <a:pt x="870" y="1"/>
                    <a:pt x="786" y="584"/>
                    <a:pt x="524" y="1560"/>
                  </a:cubicBezTo>
                  <a:cubicBezTo>
                    <a:pt x="262" y="2548"/>
                    <a:pt x="0" y="3727"/>
                    <a:pt x="0" y="3727"/>
                  </a:cubicBezTo>
                  <a:lnTo>
                    <a:pt x="143" y="4334"/>
                  </a:lnTo>
                  <a:lnTo>
                    <a:pt x="572" y="3691"/>
                  </a:lnTo>
                  <a:lnTo>
                    <a:pt x="870" y="0"/>
                  </a:lnTo>
                  <a:close/>
                </a:path>
              </a:pathLst>
            </a:custGeom>
            <a:solidFill>
              <a:srgbClr val="263238"/>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87;p56">
              <a:extLst>
                <a:ext uri="{FF2B5EF4-FFF2-40B4-BE49-F238E27FC236}">
                  <a16:creationId xmlns:a16="http://schemas.microsoft.com/office/drawing/2014/main" id="{A82FD3C1-12C5-4105-89D0-E7BBA35AE2FD}"/>
                </a:ext>
              </a:extLst>
            </p:cNvPr>
            <p:cNvSpPr/>
            <p:nvPr/>
          </p:nvSpPr>
          <p:spPr>
            <a:xfrm>
              <a:off x="7142736" y="3651066"/>
              <a:ext cx="111149" cy="65202"/>
            </a:xfrm>
            <a:custGeom>
              <a:avLst/>
              <a:gdLst/>
              <a:ahLst/>
              <a:cxnLst/>
              <a:rect l="l" t="t" r="r" b="b"/>
              <a:pathLst>
                <a:path w="2073" h="1216" extrusionOk="0">
                  <a:moveTo>
                    <a:pt x="2072" y="1"/>
                  </a:moveTo>
                  <a:lnTo>
                    <a:pt x="715" y="382"/>
                  </a:lnTo>
                  <a:cubicBezTo>
                    <a:pt x="715" y="382"/>
                    <a:pt x="120" y="525"/>
                    <a:pt x="60" y="810"/>
                  </a:cubicBezTo>
                  <a:cubicBezTo>
                    <a:pt x="24" y="941"/>
                    <a:pt x="1" y="1084"/>
                    <a:pt x="1" y="1215"/>
                  </a:cubicBezTo>
                  <a:lnTo>
                    <a:pt x="917" y="465"/>
                  </a:lnTo>
                  <a:lnTo>
                    <a:pt x="2072" y="1"/>
                  </a:lnTo>
                  <a:close/>
                </a:path>
              </a:pathLst>
            </a:custGeom>
            <a:solidFill>
              <a:srgbClr val="263238"/>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88;p56">
              <a:extLst>
                <a:ext uri="{FF2B5EF4-FFF2-40B4-BE49-F238E27FC236}">
                  <a16:creationId xmlns:a16="http://schemas.microsoft.com/office/drawing/2014/main" id="{3BA116D1-9456-4F67-9BD8-73E35DF109B0}"/>
                </a:ext>
              </a:extLst>
            </p:cNvPr>
            <p:cNvSpPr/>
            <p:nvPr/>
          </p:nvSpPr>
          <p:spPr>
            <a:xfrm>
              <a:off x="7132549" y="3647903"/>
              <a:ext cx="170504" cy="305527"/>
            </a:xfrm>
            <a:custGeom>
              <a:avLst/>
              <a:gdLst/>
              <a:ahLst/>
              <a:cxnLst/>
              <a:rect l="l" t="t" r="r" b="b"/>
              <a:pathLst>
                <a:path w="3180" h="5698" extrusionOk="0">
                  <a:moveTo>
                    <a:pt x="2415" y="1"/>
                  </a:moveTo>
                  <a:cubicBezTo>
                    <a:pt x="1995" y="1"/>
                    <a:pt x="1072" y="214"/>
                    <a:pt x="1072" y="214"/>
                  </a:cubicBezTo>
                  <a:cubicBezTo>
                    <a:pt x="1072" y="214"/>
                    <a:pt x="583" y="774"/>
                    <a:pt x="393" y="1000"/>
                  </a:cubicBezTo>
                  <a:cubicBezTo>
                    <a:pt x="191" y="1226"/>
                    <a:pt x="191" y="3691"/>
                    <a:pt x="191" y="4048"/>
                  </a:cubicBezTo>
                  <a:cubicBezTo>
                    <a:pt x="191" y="4417"/>
                    <a:pt x="0" y="5394"/>
                    <a:pt x="322" y="5584"/>
                  </a:cubicBezTo>
                  <a:cubicBezTo>
                    <a:pt x="447" y="5660"/>
                    <a:pt x="806" y="5698"/>
                    <a:pt x="1216" y="5698"/>
                  </a:cubicBezTo>
                  <a:cubicBezTo>
                    <a:pt x="1897" y="5698"/>
                    <a:pt x="2719" y="5594"/>
                    <a:pt x="2846" y="5394"/>
                  </a:cubicBezTo>
                  <a:cubicBezTo>
                    <a:pt x="3048" y="5060"/>
                    <a:pt x="3179" y="1131"/>
                    <a:pt x="3143" y="774"/>
                  </a:cubicBezTo>
                  <a:cubicBezTo>
                    <a:pt x="3096" y="441"/>
                    <a:pt x="2881" y="167"/>
                    <a:pt x="2584" y="24"/>
                  </a:cubicBezTo>
                  <a:cubicBezTo>
                    <a:pt x="2549" y="8"/>
                    <a:pt x="2490" y="1"/>
                    <a:pt x="2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89;p56">
              <a:extLst>
                <a:ext uri="{FF2B5EF4-FFF2-40B4-BE49-F238E27FC236}">
                  <a16:creationId xmlns:a16="http://schemas.microsoft.com/office/drawing/2014/main" id="{AA576001-C124-427A-A769-98A4BB0304C7}"/>
                </a:ext>
              </a:extLst>
            </p:cNvPr>
            <p:cNvSpPr/>
            <p:nvPr/>
          </p:nvSpPr>
          <p:spPr>
            <a:xfrm>
              <a:off x="7158071" y="3647903"/>
              <a:ext cx="144338" cy="305848"/>
            </a:xfrm>
            <a:custGeom>
              <a:avLst/>
              <a:gdLst/>
              <a:ahLst/>
              <a:cxnLst/>
              <a:rect l="l" t="t" r="r" b="b"/>
              <a:pathLst>
                <a:path w="2692" h="5704" extrusionOk="0">
                  <a:moveTo>
                    <a:pt x="2024" y="0"/>
                  </a:moveTo>
                  <a:lnTo>
                    <a:pt x="1882" y="72"/>
                  </a:lnTo>
                  <a:cubicBezTo>
                    <a:pt x="2120" y="274"/>
                    <a:pt x="2286" y="536"/>
                    <a:pt x="2346" y="845"/>
                  </a:cubicBezTo>
                  <a:cubicBezTo>
                    <a:pt x="2405" y="1286"/>
                    <a:pt x="2405" y="1727"/>
                    <a:pt x="2322" y="2167"/>
                  </a:cubicBezTo>
                  <a:cubicBezTo>
                    <a:pt x="2296" y="2338"/>
                    <a:pt x="2133" y="2386"/>
                    <a:pt x="1944" y="2386"/>
                  </a:cubicBezTo>
                  <a:cubicBezTo>
                    <a:pt x="1697" y="2386"/>
                    <a:pt x="1406" y="2303"/>
                    <a:pt x="1320" y="2303"/>
                  </a:cubicBezTo>
                  <a:cubicBezTo>
                    <a:pt x="1288" y="2303"/>
                    <a:pt x="1285" y="2315"/>
                    <a:pt x="1322" y="2346"/>
                  </a:cubicBezTo>
                  <a:cubicBezTo>
                    <a:pt x="1536" y="2524"/>
                    <a:pt x="2346" y="2822"/>
                    <a:pt x="2382" y="2989"/>
                  </a:cubicBezTo>
                  <a:cubicBezTo>
                    <a:pt x="2417" y="3143"/>
                    <a:pt x="1977" y="3417"/>
                    <a:pt x="1822" y="3429"/>
                  </a:cubicBezTo>
                  <a:cubicBezTo>
                    <a:pt x="1667" y="3453"/>
                    <a:pt x="1929" y="3810"/>
                    <a:pt x="2096" y="4108"/>
                  </a:cubicBezTo>
                  <a:cubicBezTo>
                    <a:pt x="2251" y="4417"/>
                    <a:pt x="2191" y="4834"/>
                    <a:pt x="1822" y="5132"/>
                  </a:cubicBezTo>
                  <a:cubicBezTo>
                    <a:pt x="1453" y="5417"/>
                    <a:pt x="584" y="5560"/>
                    <a:pt x="215" y="5572"/>
                  </a:cubicBezTo>
                  <a:cubicBezTo>
                    <a:pt x="96" y="5572"/>
                    <a:pt x="24" y="5608"/>
                    <a:pt x="0" y="5644"/>
                  </a:cubicBezTo>
                  <a:cubicBezTo>
                    <a:pt x="175" y="5684"/>
                    <a:pt x="447" y="5704"/>
                    <a:pt x="747" y="5704"/>
                  </a:cubicBezTo>
                  <a:cubicBezTo>
                    <a:pt x="1427" y="5704"/>
                    <a:pt x="2246" y="5600"/>
                    <a:pt x="2370" y="5394"/>
                  </a:cubicBezTo>
                  <a:cubicBezTo>
                    <a:pt x="2560" y="5060"/>
                    <a:pt x="2691" y="1131"/>
                    <a:pt x="2667" y="774"/>
                  </a:cubicBezTo>
                  <a:cubicBezTo>
                    <a:pt x="2620" y="441"/>
                    <a:pt x="2405" y="167"/>
                    <a:pt x="2108" y="24"/>
                  </a:cubicBezTo>
                  <a:cubicBezTo>
                    <a:pt x="2072" y="12"/>
                    <a:pt x="2048" y="0"/>
                    <a:pt x="2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90;p56">
              <a:extLst>
                <a:ext uri="{FF2B5EF4-FFF2-40B4-BE49-F238E27FC236}">
                  <a16:creationId xmlns:a16="http://schemas.microsoft.com/office/drawing/2014/main" id="{49005561-55DB-4150-8540-A3D32F481CDF}"/>
                </a:ext>
              </a:extLst>
            </p:cNvPr>
            <p:cNvSpPr/>
            <p:nvPr/>
          </p:nvSpPr>
          <p:spPr>
            <a:xfrm>
              <a:off x="7132549" y="3643399"/>
              <a:ext cx="170504" cy="314803"/>
            </a:xfrm>
            <a:custGeom>
              <a:avLst/>
              <a:gdLst/>
              <a:ahLst/>
              <a:cxnLst/>
              <a:rect l="l" t="t" r="r" b="b"/>
              <a:pathLst>
                <a:path w="3180" h="5871" fill="none" extrusionOk="0">
                  <a:moveTo>
                    <a:pt x="1072" y="298"/>
                  </a:moveTo>
                  <a:cubicBezTo>
                    <a:pt x="1072" y="298"/>
                    <a:pt x="583" y="858"/>
                    <a:pt x="393" y="1084"/>
                  </a:cubicBezTo>
                  <a:cubicBezTo>
                    <a:pt x="191" y="1310"/>
                    <a:pt x="191" y="3775"/>
                    <a:pt x="191" y="4132"/>
                  </a:cubicBezTo>
                  <a:cubicBezTo>
                    <a:pt x="191" y="4501"/>
                    <a:pt x="0" y="5478"/>
                    <a:pt x="322" y="5668"/>
                  </a:cubicBezTo>
                  <a:cubicBezTo>
                    <a:pt x="655" y="5871"/>
                    <a:pt x="2643" y="5799"/>
                    <a:pt x="2846" y="5478"/>
                  </a:cubicBezTo>
                  <a:cubicBezTo>
                    <a:pt x="3048" y="5144"/>
                    <a:pt x="3179" y="1215"/>
                    <a:pt x="3143" y="858"/>
                  </a:cubicBezTo>
                  <a:cubicBezTo>
                    <a:pt x="3096" y="525"/>
                    <a:pt x="2881" y="251"/>
                    <a:pt x="2584" y="108"/>
                  </a:cubicBezTo>
                  <a:cubicBezTo>
                    <a:pt x="2358" y="1"/>
                    <a:pt x="1072" y="298"/>
                    <a:pt x="1072" y="298"/>
                  </a:cubicBezTo>
                  <a:close/>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91;p56">
              <a:extLst>
                <a:ext uri="{FF2B5EF4-FFF2-40B4-BE49-F238E27FC236}">
                  <a16:creationId xmlns:a16="http://schemas.microsoft.com/office/drawing/2014/main" id="{A45D32B9-38AA-4916-B74A-49A9531A325D}"/>
                </a:ext>
              </a:extLst>
            </p:cNvPr>
            <p:cNvSpPr/>
            <p:nvPr/>
          </p:nvSpPr>
          <p:spPr>
            <a:xfrm>
              <a:off x="7191260" y="3759588"/>
              <a:ext cx="53028" cy="72816"/>
            </a:xfrm>
            <a:custGeom>
              <a:avLst/>
              <a:gdLst/>
              <a:ahLst/>
              <a:cxnLst/>
              <a:rect l="l" t="t" r="r" b="b"/>
              <a:pathLst>
                <a:path w="989" h="1358" extrusionOk="0">
                  <a:moveTo>
                    <a:pt x="0" y="1"/>
                  </a:moveTo>
                  <a:lnTo>
                    <a:pt x="0" y="1"/>
                  </a:lnTo>
                  <a:cubicBezTo>
                    <a:pt x="120" y="548"/>
                    <a:pt x="429" y="1025"/>
                    <a:pt x="893" y="1358"/>
                  </a:cubicBezTo>
                  <a:lnTo>
                    <a:pt x="989" y="632"/>
                  </a:lnTo>
                  <a:cubicBezTo>
                    <a:pt x="465" y="465"/>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92;p56">
              <a:extLst>
                <a:ext uri="{FF2B5EF4-FFF2-40B4-BE49-F238E27FC236}">
                  <a16:creationId xmlns:a16="http://schemas.microsoft.com/office/drawing/2014/main" id="{E50D8866-C861-453F-AB43-0F52D4D46533}"/>
                </a:ext>
              </a:extLst>
            </p:cNvPr>
            <p:cNvSpPr/>
            <p:nvPr/>
          </p:nvSpPr>
          <p:spPr>
            <a:xfrm>
              <a:off x="7191260" y="3759588"/>
              <a:ext cx="53028" cy="72816"/>
            </a:xfrm>
            <a:custGeom>
              <a:avLst/>
              <a:gdLst/>
              <a:ahLst/>
              <a:cxnLst/>
              <a:rect l="l" t="t" r="r" b="b"/>
              <a:pathLst>
                <a:path w="989" h="1358" fill="none" extrusionOk="0">
                  <a:moveTo>
                    <a:pt x="989" y="632"/>
                  </a:moveTo>
                  <a:cubicBezTo>
                    <a:pt x="465" y="465"/>
                    <a:pt x="0" y="1"/>
                    <a:pt x="0" y="1"/>
                  </a:cubicBezTo>
                  <a:cubicBezTo>
                    <a:pt x="120" y="548"/>
                    <a:pt x="429" y="1025"/>
                    <a:pt x="893" y="1358"/>
                  </a:cubicBezTo>
                </a:path>
              </a:pathLst>
            </a:custGeom>
            <a:noFill/>
            <a:ln w="2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93;p56">
              <a:extLst>
                <a:ext uri="{FF2B5EF4-FFF2-40B4-BE49-F238E27FC236}">
                  <a16:creationId xmlns:a16="http://schemas.microsoft.com/office/drawing/2014/main" id="{410E6CAC-F81D-47EE-B572-15776005D7A8}"/>
                </a:ext>
              </a:extLst>
            </p:cNvPr>
            <p:cNvSpPr/>
            <p:nvPr/>
          </p:nvSpPr>
          <p:spPr>
            <a:xfrm>
              <a:off x="7175925" y="3629351"/>
              <a:ext cx="95171" cy="44129"/>
            </a:xfrm>
            <a:custGeom>
              <a:avLst/>
              <a:gdLst/>
              <a:ahLst/>
              <a:cxnLst/>
              <a:rect l="l" t="t" r="r" b="b"/>
              <a:pathLst>
                <a:path w="1775" h="823" extrusionOk="0">
                  <a:moveTo>
                    <a:pt x="1679" y="1"/>
                  </a:moveTo>
                  <a:lnTo>
                    <a:pt x="108" y="370"/>
                  </a:lnTo>
                  <a:lnTo>
                    <a:pt x="1" y="822"/>
                  </a:lnTo>
                  <a:lnTo>
                    <a:pt x="1775" y="370"/>
                  </a:lnTo>
                  <a:lnTo>
                    <a:pt x="1679" y="1"/>
                  </a:lnTo>
                  <a:close/>
                </a:path>
              </a:pathLst>
            </a:custGeom>
            <a:solidFill>
              <a:srgbClr val="FFFFFF"/>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94;p56">
              <a:extLst>
                <a:ext uri="{FF2B5EF4-FFF2-40B4-BE49-F238E27FC236}">
                  <a16:creationId xmlns:a16="http://schemas.microsoft.com/office/drawing/2014/main" id="{F84D20E5-6BA3-4A42-A862-CFFF97D772BD}"/>
                </a:ext>
              </a:extLst>
            </p:cNvPr>
            <p:cNvSpPr/>
            <p:nvPr/>
          </p:nvSpPr>
          <p:spPr>
            <a:xfrm>
              <a:off x="7062953" y="4512274"/>
              <a:ext cx="99621" cy="42789"/>
            </a:xfrm>
            <a:custGeom>
              <a:avLst/>
              <a:gdLst/>
              <a:ahLst/>
              <a:cxnLst/>
              <a:rect l="l" t="t" r="r" b="b"/>
              <a:pathLst>
                <a:path w="1858" h="798" extrusionOk="0">
                  <a:moveTo>
                    <a:pt x="1084" y="0"/>
                  </a:moveTo>
                  <a:lnTo>
                    <a:pt x="512" y="405"/>
                  </a:lnTo>
                  <a:lnTo>
                    <a:pt x="0" y="679"/>
                  </a:lnTo>
                  <a:lnTo>
                    <a:pt x="0" y="798"/>
                  </a:lnTo>
                  <a:lnTo>
                    <a:pt x="1858" y="798"/>
                  </a:lnTo>
                  <a:lnTo>
                    <a:pt x="1774" y="107"/>
                  </a:lnTo>
                  <a:lnTo>
                    <a:pt x="1084" y="0"/>
                  </a:lnTo>
                  <a:close/>
                </a:path>
              </a:pathLst>
            </a:custGeom>
            <a:solidFill>
              <a:srgbClr val="263238"/>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95;p56">
              <a:extLst>
                <a:ext uri="{FF2B5EF4-FFF2-40B4-BE49-F238E27FC236}">
                  <a16:creationId xmlns:a16="http://schemas.microsoft.com/office/drawing/2014/main" id="{8B2738F9-A271-48A4-9F7F-8F87ECAA8905}"/>
                </a:ext>
              </a:extLst>
            </p:cNvPr>
            <p:cNvSpPr/>
            <p:nvPr/>
          </p:nvSpPr>
          <p:spPr>
            <a:xfrm>
              <a:off x="7222519" y="4517367"/>
              <a:ext cx="99675" cy="40269"/>
            </a:xfrm>
            <a:custGeom>
              <a:avLst/>
              <a:gdLst/>
              <a:ahLst/>
              <a:cxnLst/>
              <a:rect l="l" t="t" r="r" b="b"/>
              <a:pathLst>
                <a:path w="1859" h="751" extrusionOk="0">
                  <a:moveTo>
                    <a:pt x="1084" y="0"/>
                  </a:moveTo>
                  <a:lnTo>
                    <a:pt x="513" y="405"/>
                  </a:lnTo>
                  <a:lnTo>
                    <a:pt x="1" y="691"/>
                  </a:lnTo>
                  <a:lnTo>
                    <a:pt x="1" y="750"/>
                  </a:lnTo>
                  <a:lnTo>
                    <a:pt x="1858" y="750"/>
                  </a:lnTo>
                  <a:lnTo>
                    <a:pt x="1763" y="108"/>
                  </a:lnTo>
                  <a:lnTo>
                    <a:pt x="1084" y="0"/>
                  </a:lnTo>
                  <a:close/>
                </a:path>
              </a:pathLst>
            </a:custGeom>
            <a:solidFill>
              <a:srgbClr val="263238"/>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96;p56">
              <a:extLst>
                <a:ext uri="{FF2B5EF4-FFF2-40B4-BE49-F238E27FC236}">
                  <a16:creationId xmlns:a16="http://schemas.microsoft.com/office/drawing/2014/main" id="{1A92BB6C-7D01-47F2-AF17-1307645574ED}"/>
                </a:ext>
              </a:extLst>
            </p:cNvPr>
            <p:cNvSpPr/>
            <p:nvPr/>
          </p:nvSpPr>
          <p:spPr>
            <a:xfrm>
              <a:off x="6973573" y="3455040"/>
              <a:ext cx="30669" cy="26274"/>
            </a:xfrm>
            <a:custGeom>
              <a:avLst/>
              <a:gdLst/>
              <a:ahLst/>
              <a:cxnLst/>
              <a:rect l="l" t="t" r="r" b="b"/>
              <a:pathLst>
                <a:path w="572" h="490" extrusionOk="0">
                  <a:moveTo>
                    <a:pt x="128" y="0"/>
                  </a:moveTo>
                  <a:cubicBezTo>
                    <a:pt x="90" y="0"/>
                    <a:pt x="0" y="16"/>
                    <a:pt x="48" y="168"/>
                  </a:cubicBezTo>
                  <a:lnTo>
                    <a:pt x="477" y="490"/>
                  </a:lnTo>
                  <a:lnTo>
                    <a:pt x="572" y="240"/>
                  </a:lnTo>
                  <a:lnTo>
                    <a:pt x="143" y="1"/>
                  </a:lnTo>
                  <a:cubicBezTo>
                    <a:pt x="143" y="1"/>
                    <a:pt x="137" y="0"/>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97;p56">
              <a:extLst>
                <a:ext uri="{FF2B5EF4-FFF2-40B4-BE49-F238E27FC236}">
                  <a16:creationId xmlns:a16="http://schemas.microsoft.com/office/drawing/2014/main" id="{5BF633BA-2C6F-4A83-AE74-462C642F706D}"/>
                </a:ext>
              </a:extLst>
            </p:cNvPr>
            <p:cNvSpPr/>
            <p:nvPr/>
          </p:nvSpPr>
          <p:spPr>
            <a:xfrm>
              <a:off x="6972930" y="3453807"/>
              <a:ext cx="31313" cy="27507"/>
            </a:xfrm>
            <a:custGeom>
              <a:avLst/>
              <a:gdLst/>
              <a:ahLst/>
              <a:cxnLst/>
              <a:rect l="l" t="t" r="r" b="b"/>
              <a:pathLst>
                <a:path w="584" h="513" fill="none" extrusionOk="0">
                  <a:moveTo>
                    <a:pt x="584" y="263"/>
                  </a:moveTo>
                  <a:lnTo>
                    <a:pt x="155" y="24"/>
                  </a:lnTo>
                  <a:cubicBezTo>
                    <a:pt x="155" y="24"/>
                    <a:pt x="1" y="1"/>
                    <a:pt x="60" y="191"/>
                  </a:cubicBezTo>
                  <a:lnTo>
                    <a:pt x="489" y="513"/>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98;p56">
              <a:extLst>
                <a:ext uri="{FF2B5EF4-FFF2-40B4-BE49-F238E27FC236}">
                  <a16:creationId xmlns:a16="http://schemas.microsoft.com/office/drawing/2014/main" id="{56B94AB1-8CD8-4736-B0FD-D1242495D021}"/>
                </a:ext>
              </a:extLst>
            </p:cNvPr>
            <p:cNvSpPr/>
            <p:nvPr/>
          </p:nvSpPr>
          <p:spPr>
            <a:xfrm>
              <a:off x="6939741" y="3460509"/>
              <a:ext cx="71526" cy="78285"/>
            </a:xfrm>
            <a:custGeom>
              <a:avLst/>
              <a:gdLst/>
              <a:ahLst/>
              <a:cxnLst/>
              <a:rect l="l" t="t" r="r" b="b"/>
              <a:pathLst>
                <a:path w="1334" h="1460" extrusionOk="0">
                  <a:moveTo>
                    <a:pt x="487" y="0"/>
                  </a:moveTo>
                  <a:cubicBezTo>
                    <a:pt x="454" y="0"/>
                    <a:pt x="422" y="24"/>
                    <a:pt x="441" y="126"/>
                  </a:cubicBezTo>
                  <a:lnTo>
                    <a:pt x="703" y="650"/>
                  </a:lnTo>
                  <a:lnTo>
                    <a:pt x="227" y="209"/>
                  </a:lnTo>
                  <a:cubicBezTo>
                    <a:pt x="227" y="209"/>
                    <a:pt x="196" y="178"/>
                    <a:pt x="172" y="178"/>
                  </a:cubicBezTo>
                  <a:cubicBezTo>
                    <a:pt x="156" y="178"/>
                    <a:pt x="143" y="191"/>
                    <a:pt x="143" y="233"/>
                  </a:cubicBezTo>
                  <a:cubicBezTo>
                    <a:pt x="143" y="340"/>
                    <a:pt x="572" y="792"/>
                    <a:pt x="572" y="792"/>
                  </a:cubicBezTo>
                  <a:lnTo>
                    <a:pt x="96" y="578"/>
                  </a:lnTo>
                  <a:cubicBezTo>
                    <a:pt x="96" y="578"/>
                    <a:pt x="0" y="650"/>
                    <a:pt x="72" y="721"/>
                  </a:cubicBezTo>
                  <a:cubicBezTo>
                    <a:pt x="143" y="792"/>
                    <a:pt x="548" y="947"/>
                    <a:pt x="548" y="947"/>
                  </a:cubicBezTo>
                  <a:lnTo>
                    <a:pt x="191" y="935"/>
                  </a:lnTo>
                  <a:cubicBezTo>
                    <a:pt x="191" y="935"/>
                    <a:pt x="84" y="1019"/>
                    <a:pt x="155" y="1042"/>
                  </a:cubicBezTo>
                  <a:cubicBezTo>
                    <a:pt x="227" y="1078"/>
                    <a:pt x="643" y="1161"/>
                    <a:pt x="643" y="1161"/>
                  </a:cubicBezTo>
                  <a:cubicBezTo>
                    <a:pt x="703" y="1209"/>
                    <a:pt x="762" y="1245"/>
                    <a:pt x="822" y="1269"/>
                  </a:cubicBezTo>
                  <a:lnTo>
                    <a:pt x="929" y="1459"/>
                  </a:lnTo>
                  <a:lnTo>
                    <a:pt x="1334" y="1257"/>
                  </a:lnTo>
                  <a:lnTo>
                    <a:pt x="1143" y="780"/>
                  </a:lnTo>
                  <a:cubicBezTo>
                    <a:pt x="1120" y="733"/>
                    <a:pt x="1096" y="685"/>
                    <a:pt x="1048" y="638"/>
                  </a:cubicBezTo>
                  <a:lnTo>
                    <a:pt x="977" y="554"/>
                  </a:lnTo>
                  <a:lnTo>
                    <a:pt x="548" y="18"/>
                  </a:lnTo>
                  <a:cubicBezTo>
                    <a:pt x="548" y="18"/>
                    <a:pt x="517" y="0"/>
                    <a:pt x="487"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99;p56">
              <a:extLst>
                <a:ext uri="{FF2B5EF4-FFF2-40B4-BE49-F238E27FC236}">
                  <a16:creationId xmlns:a16="http://schemas.microsoft.com/office/drawing/2014/main" id="{944841D4-6E99-4D92-9189-06C4F3600420}"/>
                </a:ext>
              </a:extLst>
            </p:cNvPr>
            <p:cNvSpPr/>
            <p:nvPr/>
          </p:nvSpPr>
          <p:spPr>
            <a:xfrm>
              <a:off x="6989551" y="3527853"/>
              <a:ext cx="239402" cy="252550"/>
            </a:xfrm>
            <a:custGeom>
              <a:avLst/>
              <a:gdLst/>
              <a:ahLst/>
              <a:cxnLst/>
              <a:rect l="l" t="t" r="r" b="b"/>
              <a:pathLst>
                <a:path w="4465" h="4710" extrusionOk="0">
                  <a:moveTo>
                    <a:pt x="405" y="1"/>
                  </a:moveTo>
                  <a:lnTo>
                    <a:pt x="0" y="203"/>
                  </a:lnTo>
                  <a:lnTo>
                    <a:pt x="1500" y="4370"/>
                  </a:lnTo>
                  <a:cubicBezTo>
                    <a:pt x="1585" y="4582"/>
                    <a:pt x="1783" y="4710"/>
                    <a:pt x="2011" y="4710"/>
                  </a:cubicBezTo>
                  <a:cubicBezTo>
                    <a:pt x="2039" y="4710"/>
                    <a:pt x="2067" y="4708"/>
                    <a:pt x="2096" y="4704"/>
                  </a:cubicBezTo>
                  <a:lnTo>
                    <a:pt x="4465" y="4144"/>
                  </a:lnTo>
                  <a:lnTo>
                    <a:pt x="4274" y="2751"/>
                  </a:lnTo>
                  <a:lnTo>
                    <a:pt x="2453" y="3263"/>
                  </a:lnTo>
                  <a:cubicBezTo>
                    <a:pt x="2433" y="3266"/>
                    <a:pt x="2413" y="3268"/>
                    <a:pt x="2393" y="3268"/>
                  </a:cubicBezTo>
                  <a:cubicBezTo>
                    <a:pt x="2257" y="3268"/>
                    <a:pt x="2122" y="3197"/>
                    <a:pt x="2060" y="3073"/>
                  </a:cubicBezTo>
                  <a:lnTo>
                    <a:pt x="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00;p56">
              <a:extLst>
                <a:ext uri="{FF2B5EF4-FFF2-40B4-BE49-F238E27FC236}">
                  <a16:creationId xmlns:a16="http://schemas.microsoft.com/office/drawing/2014/main" id="{84D4C607-C6B2-471C-9F57-48B222098050}"/>
                </a:ext>
              </a:extLst>
            </p:cNvPr>
            <p:cNvSpPr/>
            <p:nvPr/>
          </p:nvSpPr>
          <p:spPr>
            <a:xfrm>
              <a:off x="6989551" y="3527853"/>
              <a:ext cx="239402" cy="254159"/>
            </a:xfrm>
            <a:custGeom>
              <a:avLst/>
              <a:gdLst/>
              <a:ahLst/>
              <a:cxnLst/>
              <a:rect l="l" t="t" r="r" b="b"/>
              <a:pathLst>
                <a:path w="4465" h="4740" fill="none" extrusionOk="0">
                  <a:moveTo>
                    <a:pt x="4465" y="4144"/>
                  </a:moveTo>
                  <a:lnTo>
                    <a:pt x="2096" y="4704"/>
                  </a:lnTo>
                  <a:cubicBezTo>
                    <a:pt x="1834" y="4739"/>
                    <a:pt x="1596" y="4608"/>
                    <a:pt x="1500" y="4370"/>
                  </a:cubicBezTo>
                  <a:lnTo>
                    <a:pt x="0" y="203"/>
                  </a:lnTo>
                  <a:lnTo>
                    <a:pt x="405" y="1"/>
                  </a:lnTo>
                  <a:lnTo>
                    <a:pt x="2060" y="3073"/>
                  </a:lnTo>
                  <a:cubicBezTo>
                    <a:pt x="2131" y="3215"/>
                    <a:pt x="2298" y="3287"/>
                    <a:pt x="2453" y="3263"/>
                  </a:cubicBezTo>
                  <a:lnTo>
                    <a:pt x="4274" y="2751"/>
                  </a:lnTo>
                </a:path>
              </a:pathLst>
            </a:custGeom>
            <a:no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01;p56">
              <a:extLst>
                <a:ext uri="{FF2B5EF4-FFF2-40B4-BE49-F238E27FC236}">
                  <a16:creationId xmlns:a16="http://schemas.microsoft.com/office/drawing/2014/main" id="{E11B4DE1-2E44-452D-98AE-DCE29DE91163}"/>
                </a:ext>
              </a:extLst>
            </p:cNvPr>
            <p:cNvSpPr/>
            <p:nvPr/>
          </p:nvSpPr>
          <p:spPr>
            <a:xfrm>
              <a:off x="6998452" y="3548924"/>
              <a:ext cx="24342" cy="12815"/>
            </a:xfrm>
            <a:custGeom>
              <a:avLst/>
              <a:gdLst/>
              <a:ahLst/>
              <a:cxnLst/>
              <a:rect l="l" t="t" r="r" b="b"/>
              <a:pathLst>
                <a:path w="454" h="239" fill="none" extrusionOk="0">
                  <a:moveTo>
                    <a:pt x="453" y="1"/>
                  </a:moveTo>
                  <a:lnTo>
                    <a:pt x="1" y="239"/>
                  </a:lnTo>
                </a:path>
              </a:pathLst>
            </a:custGeom>
            <a:noFill/>
            <a:ln w="26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02;p56">
              <a:extLst>
                <a:ext uri="{FF2B5EF4-FFF2-40B4-BE49-F238E27FC236}">
                  <a16:creationId xmlns:a16="http://schemas.microsoft.com/office/drawing/2014/main" id="{BBCD2069-3342-4AB6-B166-1A0FD4C5B587}"/>
                </a:ext>
              </a:extLst>
            </p:cNvPr>
            <p:cNvSpPr/>
            <p:nvPr/>
          </p:nvSpPr>
          <p:spPr>
            <a:xfrm>
              <a:off x="7157427" y="3442386"/>
              <a:ext cx="159619" cy="159573"/>
            </a:xfrm>
            <a:custGeom>
              <a:avLst/>
              <a:gdLst/>
              <a:ahLst/>
              <a:cxnLst/>
              <a:rect l="l" t="t" r="r" b="b"/>
              <a:pathLst>
                <a:path w="2977" h="2976" extrusionOk="0">
                  <a:moveTo>
                    <a:pt x="1320" y="1"/>
                  </a:moveTo>
                  <a:cubicBezTo>
                    <a:pt x="1218" y="1"/>
                    <a:pt x="1150" y="25"/>
                    <a:pt x="1143" y="71"/>
                  </a:cubicBezTo>
                  <a:cubicBezTo>
                    <a:pt x="1132" y="154"/>
                    <a:pt x="1155" y="226"/>
                    <a:pt x="1227" y="273"/>
                  </a:cubicBezTo>
                  <a:cubicBezTo>
                    <a:pt x="1227" y="273"/>
                    <a:pt x="962" y="158"/>
                    <a:pt x="694" y="158"/>
                  </a:cubicBezTo>
                  <a:cubicBezTo>
                    <a:pt x="549" y="158"/>
                    <a:pt x="403" y="192"/>
                    <a:pt x="298" y="297"/>
                  </a:cubicBezTo>
                  <a:cubicBezTo>
                    <a:pt x="0" y="595"/>
                    <a:pt x="1036" y="1273"/>
                    <a:pt x="1036" y="1273"/>
                  </a:cubicBezTo>
                  <a:cubicBezTo>
                    <a:pt x="1036" y="1273"/>
                    <a:pt x="786" y="1523"/>
                    <a:pt x="917" y="1714"/>
                  </a:cubicBezTo>
                  <a:cubicBezTo>
                    <a:pt x="989" y="1821"/>
                    <a:pt x="1048" y="1940"/>
                    <a:pt x="1084" y="2071"/>
                  </a:cubicBezTo>
                  <a:cubicBezTo>
                    <a:pt x="1084" y="2071"/>
                    <a:pt x="977" y="2321"/>
                    <a:pt x="1060" y="2321"/>
                  </a:cubicBezTo>
                  <a:cubicBezTo>
                    <a:pt x="1134" y="2321"/>
                    <a:pt x="1114" y="2170"/>
                    <a:pt x="1209" y="2170"/>
                  </a:cubicBezTo>
                  <a:cubicBezTo>
                    <a:pt x="1221" y="2170"/>
                    <a:pt x="1235" y="2173"/>
                    <a:pt x="1251" y="2178"/>
                  </a:cubicBezTo>
                  <a:cubicBezTo>
                    <a:pt x="1393" y="2214"/>
                    <a:pt x="1548" y="2476"/>
                    <a:pt x="1417" y="2559"/>
                  </a:cubicBezTo>
                  <a:cubicBezTo>
                    <a:pt x="1322" y="2607"/>
                    <a:pt x="1227" y="2654"/>
                    <a:pt x="1120" y="2678"/>
                  </a:cubicBezTo>
                  <a:cubicBezTo>
                    <a:pt x="1084" y="2690"/>
                    <a:pt x="1060" y="2726"/>
                    <a:pt x="1072" y="2773"/>
                  </a:cubicBezTo>
                  <a:cubicBezTo>
                    <a:pt x="1084" y="2785"/>
                    <a:pt x="1084" y="2797"/>
                    <a:pt x="1108" y="2809"/>
                  </a:cubicBezTo>
                  <a:cubicBezTo>
                    <a:pt x="1239" y="2904"/>
                    <a:pt x="1405" y="2964"/>
                    <a:pt x="1560" y="2976"/>
                  </a:cubicBezTo>
                  <a:cubicBezTo>
                    <a:pt x="1703" y="2976"/>
                    <a:pt x="1834" y="2964"/>
                    <a:pt x="1965" y="2928"/>
                  </a:cubicBezTo>
                  <a:cubicBezTo>
                    <a:pt x="1965" y="2928"/>
                    <a:pt x="2382" y="2369"/>
                    <a:pt x="2679" y="2214"/>
                  </a:cubicBezTo>
                  <a:cubicBezTo>
                    <a:pt x="2977" y="2071"/>
                    <a:pt x="2846" y="1392"/>
                    <a:pt x="2846" y="1309"/>
                  </a:cubicBezTo>
                  <a:cubicBezTo>
                    <a:pt x="2846" y="1226"/>
                    <a:pt x="2548" y="1035"/>
                    <a:pt x="2548" y="1035"/>
                  </a:cubicBezTo>
                  <a:cubicBezTo>
                    <a:pt x="2548" y="1035"/>
                    <a:pt x="2644" y="845"/>
                    <a:pt x="2263" y="428"/>
                  </a:cubicBezTo>
                  <a:cubicBezTo>
                    <a:pt x="1995" y="135"/>
                    <a:pt x="1562" y="1"/>
                    <a:pt x="1320" y="1"/>
                  </a:cubicBezTo>
                  <a:close/>
                </a:path>
              </a:pathLst>
            </a:custGeom>
            <a:solidFill>
              <a:srgbClr val="263238"/>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03;p56">
              <a:extLst>
                <a:ext uri="{FF2B5EF4-FFF2-40B4-BE49-F238E27FC236}">
                  <a16:creationId xmlns:a16="http://schemas.microsoft.com/office/drawing/2014/main" id="{AA0B67D7-8264-4E84-86F0-5EB474C4F81D}"/>
                </a:ext>
              </a:extLst>
            </p:cNvPr>
            <p:cNvSpPr/>
            <p:nvPr/>
          </p:nvSpPr>
          <p:spPr>
            <a:xfrm>
              <a:off x="7212975" y="3510641"/>
              <a:ext cx="68362" cy="36408"/>
            </a:xfrm>
            <a:custGeom>
              <a:avLst/>
              <a:gdLst/>
              <a:ahLst/>
              <a:cxnLst/>
              <a:rect l="l" t="t" r="r" b="b"/>
              <a:pathLst>
                <a:path w="1275" h="679" fill="none" extrusionOk="0">
                  <a:moveTo>
                    <a:pt x="0" y="0"/>
                  </a:moveTo>
                  <a:cubicBezTo>
                    <a:pt x="0" y="0"/>
                    <a:pt x="512" y="619"/>
                    <a:pt x="1274" y="679"/>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04;p56">
              <a:extLst>
                <a:ext uri="{FF2B5EF4-FFF2-40B4-BE49-F238E27FC236}">
                  <a16:creationId xmlns:a16="http://schemas.microsoft.com/office/drawing/2014/main" id="{059688C2-3808-4FB6-AF46-FC86BA47A32A}"/>
                </a:ext>
              </a:extLst>
            </p:cNvPr>
            <p:cNvSpPr/>
            <p:nvPr/>
          </p:nvSpPr>
          <p:spPr>
            <a:xfrm>
              <a:off x="7203378" y="3520829"/>
              <a:ext cx="65789" cy="47936"/>
            </a:xfrm>
            <a:custGeom>
              <a:avLst/>
              <a:gdLst/>
              <a:ahLst/>
              <a:cxnLst/>
              <a:rect l="l" t="t" r="r" b="b"/>
              <a:pathLst>
                <a:path w="1227" h="894" fill="none" extrusionOk="0">
                  <a:moveTo>
                    <a:pt x="1" y="1"/>
                  </a:moveTo>
                  <a:cubicBezTo>
                    <a:pt x="1" y="1"/>
                    <a:pt x="239" y="691"/>
                    <a:pt x="1227" y="894"/>
                  </a:cubicBezTo>
                </a:path>
              </a:pathLst>
            </a:custGeom>
            <a:noFill/>
            <a:ln w="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54"/>
          <p:cNvSpPr/>
          <p:nvPr/>
        </p:nvSpPr>
        <p:spPr>
          <a:xfrm>
            <a:off x="713100" y="1691500"/>
            <a:ext cx="3710400" cy="638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4"/>
          <p:cNvSpPr txBox="1">
            <a:spLocks noGrp="1"/>
          </p:cNvSpPr>
          <p:nvPr>
            <p:ph type="title"/>
          </p:nvPr>
        </p:nvSpPr>
        <p:spPr>
          <a:xfrm flipH="1">
            <a:off x="775062" y="1767700"/>
            <a:ext cx="3648437"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2400" dirty="0">
                <a:solidFill>
                  <a:schemeClr val="lt1"/>
                </a:solidFill>
              </a:rPr>
              <a:t>Current Understanding</a:t>
            </a:r>
            <a:endParaRPr sz="2400" dirty="0">
              <a:solidFill>
                <a:schemeClr val="lt1"/>
              </a:solidFill>
            </a:endParaRPr>
          </a:p>
        </p:txBody>
      </p:sp>
      <p:sp>
        <p:nvSpPr>
          <p:cNvPr id="2118" name="Google Shape;2118;p54"/>
          <p:cNvSpPr txBox="1">
            <a:spLocks noGrp="1"/>
          </p:cNvSpPr>
          <p:nvPr>
            <p:ph type="subTitle" idx="1"/>
          </p:nvPr>
        </p:nvSpPr>
        <p:spPr>
          <a:xfrm flipH="1">
            <a:off x="583472" y="2381299"/>
            <a:ext cx="3988527" cy="14984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1800" dirty="0"/>
              <a:t>Join us on mentimeter at </a:t>
            </a:r>
            <a:r>
              <a:rPr lang="en-US" sz="1800" dirty="0">
                <a:hlinkClick r:id="rId4"/>
              </a:rPr>
              <a:t>https://www.menti.com/alpt8s5aj62o</a:t>
            </a:r>
            <a:r>
              <a:rPr lang="en-US" sz="1800" dirty="0"/>
              <a:t> </a:t>
            </a:r>
          </a:p>
          <a:p>
            <a:pPr marL="0" lvl="0" indent="0" algn="ctr" rtl="0">
              <a:spcBef>
                <a:spcPts val="0"/>
              </a:spcBef>
              <a:spcAft>
                <a:spcPts val="0"/>
              </a:spcAft>
              <a:buNone/>
            </a:pPr>
            <a:r>
              <a:rPr lang="en-US" sz="1800" dirty="0"/>
              <a:t>so we can gather our prior knowledge on what we believe “accessible” means.</a:t>
            </a:r>
            <a:endParaRPr sz="1800" dirty="0"/>
          </a:p>
        </p:txBody>
      </p:sp>
      <p:grpSp>
        <p:nvGrpSpPr>
          <p:cNvPr id="2119" name="Google Shape;2119;p54"/>
          <p:cNvGrpSpPr/>
          <p:nvPr/>
        </p:nvGrpSpPr>
        <p:grpSpPr>
          <a:xfrm>
            <a:off x="4831498" y="1164999"/>
            <a:ext cx="3599397" cy="2813510"/>
            <a:chOff x="713098" y="1164999"/>
            <a:chExt cx="3599397" cy="2813510"/>
          </a:xfrm>
        </p:grpSpPr>
        <p:sp>
          <p:nvSpPr>
            <p:cNvPr id="2120" name="Google Shape;2120;p54"/>
            <p:cNvSpPr/>
            <p:nvPr/>
          </p:nvSpPr>
          <p:spPr>
            <a:xfrm>
              <a:off x="2442123" y="3323187"/>
              <a:ext cx="141348" cy="141344"/>
            </a:xfrm>
            <a:custGeom>
              <a:avLst/>
              <a:gdLst/>
              <a:ahLst/>
              <a:cxnLst/>
              <a:rect l="l" t="t" r="r" b="b"/>
              <a:pathLst>
                <a:path w="3005" h="3020" extrusionOk="0">
                  <a:moveTo>
                    <a:pt x="1503" y="1"/>
                  </a:moveTo>
                  <a:cubicBezTo>
                    <a:pt x="667" y="1"/>
                    <a:pt x="0" y="680"/>
                    <a:pt x="0" y="1504"/>
                  </a:cubicBezTo>
                  <a:cubicBezTo>
                    <a:pt x="0" y="2340"/>
                    <a:pt x="667" y="3019"/>
                    <a:pt x="1503" y="3019"/>
                  </a:cubicBezTo>
                  <a:cubicBezTo>
                    <a:pt x="2326" y="3019"/>
                    <a:pt x="3005" y="2340"/>
                    <a:pt x="3005" y="1504"/>
                  </a:cubicBezTo>
                  <a:cubicBezTo>
                    <a:pt x="3005" y="680"/>
                    <a:pt x="2326" y="1"/>
                    <a:pt x="150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1" name="Google Shape;2121;p54"/>
            <p:cNvGrpSpPr/>
            <p:nvPr/>
          </p:nvGrpSpPr>
          <p:grpSpPr>
            <a:xfrm>
              <a:off x="713098" y="1164999"/>
              <a:ext cx="3599397" cy="2813510"/>
              <a:chOff x="4794566" y="1229221"/>
              <a:chExt cx="3492864" cy="2730238"/>
            </a:xfrm>
          </p:grpSpPr>
          <p:sp>
            <p:nvSpPr>
              <p:cNvPr id="2122" name="Google Shape;2122;p54"/>
              <p:cNvSpPr/>
              <p:nvPr/>
            </p:nvSpPr>
            <p:spPr>
              <a:xfrm>
                <a:off x="6010192" y="3526822"/>
                <a:ext cx="1061612" cy="432637"/>
              </a:xfrm>
              <a:custGeom>
                <a:avLst/>
                <a:gdLst/>
                <a:ahLst/>
                <a:cxnLst/>
                <a:rect l="l" t="t" r="r" b="b"/>
                <a:pathLst>
                  <a:path w="15037" h="6128" extrusionOk="0">
                    <a:moveTo>
                      <a:pt x="2443" y="1"/>
                    </a:moveTo>
                    <a:lnTo>
                      <a:pt x="2222" y="2875"/>
                    </a:lnTo>
                    <a:cubicBezTo>
                      <a:pt x="2222" y="2875"/>
                      <a:pt x="2339" y="3398"/>
                      <a:pt x="1529" y="4116"/>
                    </a:cubicBezTo>
                    <a:cubicBezTo>
                      <a:pt x="732" y="4835"/>
                      <a:pt x="92" y="5500"/>
                      <a:pt x="92" y="5500"/>
                    </a:cubicBezTo>
                    <a:cubicBezTo>
                      <a:pt x="92" y="5500"/>
                      <a:pt x="1" y="5657"/>
                      <a:pt x="1" y="5892"/>
                    </a:cubicBezTo>
                    <a:cubicBezTo>
                      <a:pt x="1" y="6115"/>
                      <a:pt x="131" y="6127"/>
                      <a:pt x="693" y="6127"/>
                    </a:cubicBezTo>
                    <a:lnTo>
                      <a:pt x="14345" y="6127"/>
                    </a:lnTo>
                    <a:cubicBezTo>
                      <a:pt x="14906" y="6127"/>
                      <a:pt x="15037" y="6115"/>
                      <a:pt x="15037" y="5892"/>
                    </a:cubicBezTo>
                    <a:cubicBezTo>
                      <a:pt x="15037" y="5657"/>
                      <a:pt x="14946" y="5500"/>
                      <a:pt x="14946" y="5500"/>
                    </a:cubicBezTo>
                    <a:cubicBezTo>
                      <a:pt x="14946" y="5500"/>
                      <a:pt x="14305" y="4835"/>
                      <a:pt x="13495" y="4116"/>
                    </a:cubicBezTo>
                    <a:cubicBezTo>
                      <a:pt x="12699" y="3398"/>
                      <a:pt x="12804" y="2875"/>
                      <a:pt x="12804" y="2875"/>
                    </a:cubicBezTo>
                    <a:lnTo>
                      <a:pt x="12595"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4"/>
              <p:cNvSpPr/>
              <p:nvPr/>
            </p:nvSpPr>
            <p:spPr>
              <a:xfrm>
                <a:off x="4794566" y="1229221"/>
                <a:ext cx="3492864" cy="2297606"/>
              </a:xfrm>
              <a:custGeom>
                <a:avLst/>
                <a:gdLst/>
                <a:ahLst/>
                <a:cxnLst/>
                <a:rect l="l" t="t" r="r" b="b"/>
                <a:pathLst>
                  <a:path w="49474" h="32544" extrusionOk="0">
                    <a:moveTo>
                      <a:pt x="2509" y="0"/>
                    </a:moveTo>
                    <a:cubicBezTo>
                      <a:pt x="1124" y="0"/>
                      <a:pt x="0" y="1124"/>
                      <a:pt x="0" y="2509"/>
                    </a:cubicBezTo>
                    <a:lnTo>
                      <a:pt x="0" y="30035"/>
                    </a:lnTo>
                    <a:cubicBezTo>
                      <a:pt x="0" y="31420"/>
                      <a:pt x="1124" y="32544"/>
                      <a:pt x="2509" y="32544"/>
                    </a:cubicBezTo>
                    <a:lnTo>
                      <a:pt x="46965" y="32544"/>
                    </a:lnTo>
                    <a:cubicBezTo>
                      <a:pt x="48350" y="32544"/>
                      <a:pt x="49474" y="31420"/>
                      <a:pt x="49474" y="30035"/>
                    </a:cubicBezTo>
                    <a:lnTo>
                      <a:pt x="49474" y="2509"/>
                    </a:lnTo>
                    <a:cubicBezTo>
                      <a:pt x="49474" y="1124"/>
                      <a:pt x="48350" y="0"/>
                      <a:pt x="4696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4"/>
              <p:cNvSpPr/>
              <p:nvPr/>
            </p:nvSpPr>
            <p:spPr>
              <a:xfrm>
                <a:off x="6472417" y="3323532"/>
                <a:ext cx="137163" cy="137161"/>
              </a:xfrm>
              <a:custGeom>
                <a:avLst/>
                <a:gdLst/>
                <a:ahLst/>
                <a:cxnLst/>
                <a:rect l="l" t="t" r="r" b="b"/>
                <a:pathLst>
                  <a:path w="3005" h="3020" extrusionOk="0">
                    <a:moveTo>
                      <a:pt x="1503" y="1"/>
                    </a:moveTo>
                    <a:cubicBezTo>
                      <a:pt x="667" y="1"/>
                      <a:pt x="0" y="680"/>
                      <a:pt x="0" y="1504"/>
                    </a:cubicBezTo>
                    <a:cubicBezTo>
                      <a:pt x="0" y="2340"/>
                      <a:pt x="667" y="3019"/>
                      <a:pt x="1503" y="3019"/>
                    </a:cubicBezTo>
                    <a:cubicBezTo>
                      <a:pt x="2326" y="3019"/>
                      <a:pt x="3005" y="2340"/>
                      <a:pt x="3005" y="1504"/>
                    </a:cubicBezTo>
                    <a:cubicBezTo>
                      <a:pt x="3005" y="680"/>
                      <a:pt x="2326" y="1"/>
                      <a:pt x="150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a:extLst>
              <a:ext uri="{FF2B5EF4-FFF2-40B4-BE49-F238E27FC236}">
                <a16:creationId xmlns:a16="http://schemas.microsoft.com/office/drawing/2014/main" id="{13031DE8-555A-48DA-B4AA-74B485575B2E}"/>
              </a:ext>
            </a:extLst>
          </p:cNvPr>
          <p:cNvPicPr>
            <a:picLocks noChangeAspect="1"/>
          </p:cNvPicPr>
          <p:nvPr/>
        </p:nvPicPr>
        <p:blipFill>
          <a:blip r:embed="rId5"/>
          <a:stretch>
            <a:fillRect/>
          </a:stretch>
        </p:blipFill>
        <p:spPr>
          <a:xfrm>
            <a:off x="5511245" y="1164991"/>
            <a:ext cx="2381250" cy="238125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41"/>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Defining Accessibility in Online Courses</a:t>
            </a:r>
            <a:endParaRPr dirty="0"/>
          </a:p>
        </p:txBody>
      </p:sp>
      <p:sp>
        <p:nvSpPr>
          <p:cNvPr id="1319" name="Google Shape;1319;p41"/>
          <p:cNvSpPr txBox="1">
            <a:spLocks noGrp="1"/>
          </p:cNvSpPr>
          <p:nvPr>
            <p:ph type="body" idx="1"/>
          </p:nvPr>
        </p:nvSpPr>
        <p:spPr>
          <a:xfrm>
            <a:off x="4572000" y="1508054"/>
            <a:ext cx="3858900" cy="2935783"/>
          </a:xfrm>
          <a:prstGeom prst="rect">
            <a:avLst/>
          </a:prstGeom>
        </p:spPr>
        <p:txBody>
          <a:bodyPr spcFirstLastPara="1" wrap="square" lIns="91425" tIns="91425" rIns="91425" bIns="91425" anchor="t" anchorCtr="0">
            <a:noAutofit/>
          </a:bodyPr>
          <a:lstStyle/>
          <a:p>
            <a:pPr marL="285750" indent="-285750">
              <a:buSzPts val="1100"/>
            </a:pPr>
            <a:r>
              <a:rPr lang="en-US" dirty="0"/>
              <a:t>In courses, legally defined as the need to afford the “same information, engage in the same interactions,” and provide equitable services to all individuals with equitable ease of use (</a:t>
            </a:r>
            <a:r>
              <a:rPr lang="en-US" dirty="0" err="1"/>
              <a:t>Burgstahler</a:t>
            </a:r>
            <a:r>
              <a:rPr lang="en-US" dirty="0"/>
              <a:t>, 2017)</a:t>
            </a:r>
          </a:p>
          <a:p>
            <a:pPr marL="0" indent="0">
              <a:buSzPts val="1100"/>
              <a:buNone/>
            </a:pPr>
            <a:endParaRPr lang="en-US" dirty="0"/>
          </a:p>
          <a:p>
            <a:pPr marL="285750" indent="-285750">
              <a:buSzPts val="1100"/>
            </a:pPr>
            <a:r>
              <a:rPr lang="en-US" dirty="0"/>
              <a:t>Other considerations: </a:t>
            </a:r>
          </a:p>
          <a:p>
            <a:pPr marL="742950" lvl="1" indent="-285750">
              <a:buSzPts val="1100"/>
            </a:pPr>
            <a:r>
              <a:rPr lang="en-US" dirty="0"/>
              <a:t>How and when students access information</a:t>
            </a:r>
          </a:p>
          <a:p>
            <a:pPr marL="742950" lvl="1" indent="-285750">
              <a:buSzPts val="1100"/>
            </a:pPr>
            <a:r>
              <a:rPr lang="en-US" dirty="0"/>
              <a:t>Technology availability to students</a:t>
            </a:r>
          </a:p>
          <a:p>
            <a:pPr marL="742950" lvl="1" indent="-285750">
              <a:buSzPts val="1100"/>
            </a:pPr>
            <a:r>
              <a:rPr lang="en-US" dirty="0"/>
              <a:t>Non-traditional online learners</a:t>
            </a:r>
            <a:endParaRPr dirty="0"/>
          </a:p>
        </p:txBody>
      </p:sp>
      <p:grpSp>
        <p:nvGrpSpPr>
          <p:cNvPr id="1320" name="Google Shape;1320;p41"/>
          <p:cNvGrpSpPr/>
          <p:nvPr/>
        </p:nvGrpSpPr>
        <p:grpSpPr>
          <a:xfrm>
            <a:off x="4" y="1296891"/>
            <a:ext cx="4300820" cy="3846515"/>
            <a:chOff x="1056750" y="527475"/>
            <a:chExt cx="5265450" cy="4709250"/>
          </a:xfrm>
        </p:grpSpPr>
        <p:sp>
          <p:nvSpPr>
            <p:cNvPr id="1321" name="Google Shape;1321;p41"/>
            <p:cNvSpPr/>
            <p:nvPr/>
          </p:nvSpPr>
          <p:spPr>
            <a:xfrm>
              <a:off x="1056750" y="527475"/>
              <a:ext cx="5265450" cy="4709250"/>
            </a:xfrm>
            <a:custGeom>
              <a:avLst/>
              <a:gdLst/>
              <a:ahLst/>
              <a:cxnLst/>
              <a:rect l="l" t="t" r="r" b="b"/>
              <a:pathLst>
                <a:path w="210618" h="188370" extrusionOk="0">
                  <a:moveTo>
                    <a:pt x="92850" y="0"/>
                  </a:moveTo>
                  <a:cubicBezTo>
                    <a:pt x="91615" y="0"/>
                    <a:pt x="90440" y="76"/>
                    <a:pt x="89331" y="234"/>
                  </a:cubicBezTo>
                  <a:cubicBezTo>
                    <a:pt x="60711" y="4337"/>
                    <a:pt x="1" y="94836"/>
                    <a:pt x="15479" y="121655"/>
                  </a:cubicBezTo>
                  <a:cubicBezTo>
                    <a:pt x="29799" y="146523"/>
                    <a:pt x="97351" y="188370"/>
                    <a:pt x="123432" y="188370"/>
                  </a:cubicBezTo>
                  <a:cubicBezTo>
                    <a:pt x="125478" y="188370"/>
                    <a:pt x="127269" y="188112"/>
                    <a:pt x="128759" y="187569"/>
                  </a:cubicBezTo>
                  <a:cubicBezTo>
                    <a:pt x="149274" y="180097"/>
                    <a:pt x="204180" y="98205"/>
                    <a:pt x="207649" y="78090"/>
                  </a:cubicBezTo>
                  <a:cubicBezTo>
                    <a:pt x="210618" y="60911"/>
                    <a:pt x="196108" y="50237"/>
                    <a:pt x="191804" y="47502"/>
                  </a:cubicBezTo>
                  <a:cubicBezTo>
                    <a:pt x="190604" y="46734"/>
                    <a:pt x="189403" y="45934"/>
                    <a:pt x="188202" y="45100"/>
                  </a:cubicBezTo>
                  <a:cubicBezTo>
                    <a:pt x="175823" y="36741"/>
                    <a:pt x="119987" y="0"/>
                    <a:pt x="92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2250100" y="1096225"/>
              <a:ext cx="417000" cy="417000"/>
            </a:xfrm>
            <a:custGeom>
              <a:avLst/>
              <a:gdLst/>
              <a:ahLst/>
              <a:cxnLst/>
              <a:rect l="l" t="t" r="r" b="b"/>
              <a:pathLst>
                <a:path w="16680" h="16680" extrusionOk="0">
                  <a:moveTo>
                    <a:pt x="8401" y="0"/>
                  </a:moveTo>
                  <a:cubicBezTo>
                    <a:pt x="8381" y="0"/>
                    <a:pt x="8361" y="0"/>
                    <a:pt x="8340" y="1"/>
                  </a:cubicBezTo>
                  <a:cubicBezTo>
                    <a:pt x="3737" y="1"/>
                    <a:pt x="1" y="3703"/>
                    <a:pt x="1" y="8340"/>
                  </a:cubicBezTo>
                  <a:cubicBezTo>
                    <a:pt x="1" y="12943"/>
                    <a:pt x="3737" y="16679"/>
                    <a:pt x="8340" y="16679"/>
                  </a:cubicBezTo>
                  <a:cubicBezTo>
                    <a:pt x="12944" y="16679"/>
                    <a:pt x="16680" y="12943"/>
                    <a:pt x="16680" y="8340"/>
                  </a:cubicBezTo>
                  <a:cubicBezTo>
                    <a:pt x="16680" y="3724"/>
                    <a:pt x="12977" y="0"/>
                    <a:pt x="8401" y="0"/>
                  </a:cubicBezTo>
                  <a:close/>
                </a:path>
              </a:pathLst>
            </a:custGeom>
            <a:solidFill>
              <a:srgbClr val="263238"/>
            </a:solidFill>
            <a:ln>
              <a:solidFill>
                <a:srgbClr val="C7531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2349350" y="1189625"/>
              <a:ext cx="229350" cy="251050"/>
            </a:xfrm>
            <a:custGeom>
              <a:avLst/>
              <a:gdLst/>
              <a:ahLst/>
              <a:cxnLst/>
              <a:rect l="l" t="t" r="r" b="b"/>
              <a:pathLst>
                <a:path w="9174" h="10042" extrusionOk="0">
                  <a:moveTo>
                    <a:pt x="9174" y="4370"/>
                  </a:moveTo>
                  <a:cubicBezTo>
                    <a:pt x="9107" y="1969"/>
                    <a:pt x="7139" y="34"/>
                    <a:pt x="4737" y="34"/>
                  </a:cubicBezTo>
                  <a:cubicBezTo>
                    <a:pt x="2302" y="1"/>
                    <a:pt x="301" y="1869"/>
                    <a:pt x="201" y="4304"/>
                  </a:cubicBezTo>
                  <a:lnTo>
                    <a:pt x="201" y="4504"/>
                  </a:lnTo>
                  <a:cubicBezTo>
                    <a:pt x="201" y="5304"/>
                    <a:pt x="401" y="6105"/>
                    <a:pt x="834" y="6805"/>
                  </a:cubicBezTo>
                  <a:lnTo>
                    <a:pt x="0" y="9174"/>
                  </a:lnTo>
                  <a:lnTo>
                    <a:pt x="2502" y="8407"/>
                  </a:lnTo>
                  <a:cubicBezTo>
                    <a:pt x="5504" y="10041"/>
                    <a:pt x="9140" y="7906"/>
                    <a:pt x="9174" y="4470"/>
                  </a:cubicBezTo>
                  <a:cubicBezTo>
                    <a:pt x="9174" y="4437"/>
                    <a:pt x="9174" y="4404"/>
                    <a:pt x="9174" y="4370"/>
                  </a:cubicBezTo>
                  <a:close/>
                  <a:moveTo>
                    <a:pt x="4670" y="8240"/>
                  </a:moveTo>
                  <a:cubicBezTo>
                    <a:pt x="3937" y="8240"/>
                    <a:pt x="3203" y="8006"/>
                    <a:pt x="2602" y="7606"/>
                  </a:cubicBezTo>
                  <a:lnTo>
                    <a:pt x="1168" y="8073"/>
                  </a:lnTo>
                  <a:lnTo>
                    <a:pt x="1635" y="6705"/>
                  </a:lnTo>
                  <a:cubicBezTo>
                    <a:pt x="1168" y="6038"/>
                    <a:pt x="901" y="5271"/>
                    <a:pt x="934" y="4504"/>
                  </a:cubicBezTo>
                  <a:cubicBezTo>
                    <a:pt x="901" y="4370"/>
                    <a:pt x="901" y="4237"/>
                    <a:pt x="934" y="4137"/>
                  </a:cubicBezTo>
                  <a:cubicBezTo>
                    <a:pt x="1135" y="2169"/>
                    <a:pt x="2769" y="701"/>
                    <a:pt x="4704" y="734"/>
                  </a:cubicBezTo>
                  <a:cubicBezTo>
                    <a:pt x="6672" y="734"/>
                    <a:pt x="8273" y="2236"/>
                    <a:pt x="8440" y="4204"/>
                  </a:cubicBezTo>
                  <a:lnTo>
                    <a:pt x="8440" y="4504"/>
                  </a:lnTo>
                  <a:cubicBezTo>
                    <a:pt x="8440" y="6572"/>
                    <a:pt x="6739" y="8240"/>
                    <a:pt x="4670" y="8240"/>
                  </a:cubicBezTo>
                  <a:close/>
                </a:path>
              </a:pathLst>
            </a:custGeom>
            <a:solidFill>
              <a:srgbClr val="6453C2"/>
            </a:solidFill>
            <a:ln>
              <a:solidFill>
                <a:srgbClr val="C7531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1"/>
            <p:cNvSpPr/>
            <p:nvPr/>
          </p:nvSpPr>
          <p:spPr>
            <a:xfrm>
              <a:off x="2411900" y="1248825"/>
              <a:ext cx="112600" cy="108450"/>
            </a:xfrm>
            <a:custGeom>
              <a:avLst/>
              <a:gdLst/>
              <a:ahLst/>
              <a:cxnLst/>
              <a:rect l="l" t="t" r="r" b="b"/>
              <a:pathLst>
                <a:path w="4504" h="4338" extrusionOk="0">
                  <a:moveTo>
                    <a:pt x="4237" y="3036"/>
                  </a:moveTo>
                  <a:cubicBezTo>
                    <a:pt x="4137" y="2970"/>
                    <a:pt x="3603" y="2703"/>
                    <a:pt x="3503" y="2670"/>
                  </a:cubicBezTo>
                  <a:cubicBezTo>
                    <a:pt x="3403" y="2636"/>
                    <a:pt x="3303" y="2603"/>
                    <a:pt x="3236" y="2736"/>
                  </a:cubicBezTo>
                  <a:cubicBezTo>
                    <a:pt x="3169" y="2836"/>
                    <a:pt x="2969" y="3070"/>
                    <a:pt x="2902" y="3137"/>
                  </a:cubicBezTo>
                  <a:cubicBezTo>
                    <a:pt x="2836" y="3203"/>
                    <a:pt x="2769" y="3237"/>
                    <a:pt x="2669" y="3170"/>
                  </a:cubicBezTo>
                  <a:cubicBezTo>
                    <a:pt x="2335" y="3036"/>
                    <a:pt x="2035" y="2870"/>
                    <a:pt x="1768" y="2636"/>
                  </a:cubicBezTo>
                  <a:cubicBezTo>
                    <a:pt x="1535" y="2403"/>
                    <a:pt x="1301" y="2136"/>
                    <a:pt x="1168" y="1869"/>
                  </a:cubicBezTo>
                  <a:cubicBezTo>
                    <a:pt x="1101" y="1769"/>
                    <a:pt x="1168" y="1702"/>
                    <a:pt x="1201" y="1635"/>
                  </a:cubicBezTo>
                  <a:cubicBezTo>
                    <a:pt x="1268" y="1602"/>
                    <a:pt x="1301" y="1502"/>
                    <a:pt x="1368" y="1469"/>
                  </a:cubicBezTo>
                  <a:lnTo>
                    <a:pt x="1401" y="1402"/>
                  </a:lnTo>
                  <a:cubicBezTo>
                    <a:pt x="1435" y="1369"/>
                    <a:pt x="1468" y="1302"/>
                    <a:pt x="1468" y="1269"/>
                  </a:cubicBezTo>
                  <a:cubicBezTo>
                    <a:pt x="1501" y="1202"/>
                    <a:pt x="1501" y="1135"/>
                    <a:pt x="1468" y="1068"/>
                  </a:cubicBezTo>
                  <a:cubicBezTo>
                    <a:pt x="1435" y="1035"/>
                    <a:pt x="1234" y="501"/>
                    <a:pt x="1134" y="234"/>
                  </a:cubicBezTo>
                  <a:cubicBezTo>
                    <a:pt x="1034" y="1"/>
                    <a:pt x="968" y="68"/>
                    <a:pt x="901" y="68"/>
                  </a:cubicBezTo>
                  <a:lnTo>
                    <a:pt x="667" y="68"/>
                  </a:lnTo>
                  <a:cubicBezTo>
                    <a:pt x="567" y="68"/>
                    <a:pt x="467" y="101"/>
                    <a:pt x="367" y="201"/>
                  </a:cubicBezTo>
                  <a:cubicBezTo>
                    <a:pt x="134" y="435"/>
                    <a:pt x="0" y="768"/>
                    <a:pt x="0" y="1102"/>
                  </a:cubicBezTo>
                  <a:cubicBezTo>
                    <a:pt x="0" y="1235"/>
                    <a:pt x="0" y="1369"/>
                    <a:pt x="67" y="1502"/>
                  </a:cubicBezTo>
                  <a:cubicBezTo>
                    <a:pt x="134" y="1769"/>
                    <a:pt x="300" y="2002"/>
                    <a:pt x="467" y="2236"/>
                  </a:cubicBezTo>
                  <a:cubicBezTo>
                    <a:pt x="934" y="2970"/>
                    <a:pt x="1568" y="3537"/>
                    <a:pt x="2335" y="3904"/>
                  </a:cubicBezTo>
                  <a:cubicBezTo>
                    <a:pt x="3469" y="4337"/>
                    <a:pt x="3469" y="4204"/>
                    <a:pt x="3670" y="4171"/>
                  </a:cubicBezTo>
                  <a:cubicBezTo>
                    <a:pt x="3970" y="4137"/>
                    <a:pt x="4270" y="3937"/>
                    <a:pt x="4403" y="3670"/>
                  </a:cubicBezTo>
                  <a:cubicBezTo>
                    <a:pt x="4503" y="3503"/>
                    <a:pt x="4503" y="3303"/>
                    <a:pt x="4470" y="3137"/>
                  </a:cubicBezTo>
                  <a:cubicBezTo>
                    <a:pt x="4437" y="3103"/>
                    <a:pt x="4370" y="3070"/>
                    <a:pt x="4237" y="3036"/>
                  </a:cubicBezTo>
                  <a:close/>
                </a:path>
              </a:pathLst>
            </a:custGeom>
            <a:solidFill>
              <a:srgbClr val="645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a:off x="5311475" y="786000"/>
              <a:ext cx="416975" cy="417000"/>
            </a:xfrm>
            <a:custGeom>
              <a:avLst/>
              <a:gdLst/>
              <a:ahLst/>
              <a:cxnLst/>
              <a:rect l="l" t="t" r="r" b="b"/>
              <a:pathLst>
                <a:path w="16679" h="16680" extrusionOk="0">
                  <a:moveTo>
                    <a:pt x="8339" y="1"/>
                  </a:moveTo>
                  <a:cubicBezTo>
                    <a:pt x="3736" y="1"/>
                    <a:pt x="0" y="3737"/>
                    <a:pt x="0" y="8340"/>
                  </a:cubicBezTo>
                  <a:cubicBezTo>
                    <a:pt x="0" y="12943"/>
                    <a:pt x="3736" y="16679"/>
                    <a:pt x="8339" y="16679"/>
                  </a:cubicBezTo>
                  <a:cubicBezTo>
                    <a:pt x="12943" y="16679"/>
                    <a:pt x="16679" y="12943"/>
                    <a:pt x="16679" y="8340"/>
                  </a:cubicBezTo>
                  <a:cubicBezTo>
                    <a:pt x="16679" y="3737"/>
                    <a:pt x="12943" y="1"/>
                    <a:pt x="83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1"/>
            <p:cNvSpPr/>
            <p:nvPr/>
          </p:nvSpPr>
          <p:spPr>
            <a:xfrm>
              <a:off x="5460725" y="867725"/>
              <a:ext cx="115950" cy="252700"/>
            </a:xfrm>
            <a:custGeom>
              <a:avLst/>
              <a:gdLst/>
              <a:ahLst/>
              <a:cxnLst/>
              <a:rect l="l" t="t" r="r" b="b"/>
              <a:pathLst>
                <a:path w="4638" h="10108" extrusionOk="0">
                  <a:moveTo>
                    <a:pt x="3237" y="1"/>
                  </a:moveTo>
                  <a:cubicBezTo>
                    <a:pt x="1736" y="1"/>
                    <a:pt x="1035" y="668"/>
                    <a:pt x="1035" y="1969"/>
                  </a:cubicBezTo>
                  <a:lnTo>
                    <a:pt x="1035" y="3303"/>
                  </a:lnTo>
                  <a:lnTo>
                    <a:pt x="1" y="3303"/>
                  </a:lnTo>
                  <a:lnTo>
                    <a:pt x="1" y="5038"/>
                  </a:lnTo>
                  <a:lnTo>
                    <a:pt x="1035" y="5038"/>
                  </a:lnTo>
                  <a:lnTo>
                    <a:pt x="1035" y="10108"/>
                  </a:lnTo>
                  <a:lnTo>
                    <a:pt x="3070" y="10108"/>
                  </a:lnTo>
                  <a:lnTo>
                    <a:pt x="3070" y="5004"/>
                  </a:lnTo>
                  <a:lnTo>
                    <a:pt x="4504" y="5004"/>
                  </a:lnTo>
                  <a:lnTo>
                    <a:pt x="4638" y="3303"/>
                  </a:lnTo>
                  <a:lnTo>
                    <a:pt x="3070" y="3303"/>
                  </a:lnTo>
                  <a:lnTo>
                    <a:pt x="3070" y="2336"/>
                  </a:lnTo>
                  <a:cubicBezTo>
                    <a:pt x="3070" y="1935"/>
                    <a:pt x="3170" y="1769"/>
                    <a:pt x="3537" y="1769"/>
                  </a:cubicBezTo>
                  <a:lnTo>
                    <a:pt x="4638" y="1769"/>
                  </a:lnTo>
                  <a:lnTo>
                    <a:pt x="4638" y="1"/>
                  </a:ln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2064150" y="4186775"/>
              <a:ext cx="416975" cy="416975"/>
            </a:xfrm>
            <a:custGeom>
              <a:avLst/>
              <a:gdLst/>
              <a:ahLst/>
              <a:cxnLst/>
              <a:rect l="l" t="t" r="r" b="b"/>
              <a:pathLst>
                <a:path w="16679" h="16679" extrusionOk="0">
                  <a:moveTo>
                    <a:pt x="8340" y="0"/>
                  </a:moveTo>
                  <a:cubicBezTo>
                    <a:pt x="3736" y="0"/>
                    <a:pt x="0" y="3736"/>
                    <a:pt x="0" y="8340"/>
                  </a:cubicBezTo>
                  <a:cubicBezTo>
                    <a:pt x="0" y="12943"/>
                    <a:pt x="3736" y="16679"/>
                    <a:pt x="8340" y="16679"/>
                  </a:cubicBezTo>
                  <a:cubicBezTo>
                    <a:pt x="12943" y="16679"/>
                    <a:pt x="16679" y="12943"/>
                    <a:pt x="16679" y="8340"/>
                  </a:cubicBezTo>
                  <a:cubicBezTo>
                    <a:pt x="16679" y="3736"/>
                    <a:pt x="12943" y="0"/>
                    <a:pt x="83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1"/>
            <p:cNvSpPr/>
            <p:nvPr/>
          </p:nvSpPr>
          <p:spPr>
            <a:xfrm>
              <a:off x="2161725" y="4303800"/>
              <a:ext cx="221850" cy="181425"/>
            </a:xfrm>
            <a:custGeom>
              <a:avLst/>
              <a:gdLst/>
              <a:ahLst/>
              <a:cxnLst/>
              <a:rect l="l" t="t" r="r" b="b"/>
              <a:pathLst>
                <a:path w="8874" h="7257" extrusionOk="0">
                  <a:moveTo>
                    <a:pt x="6160" y="0"/>
                  </a:moveTo>
                  <a:cubicBezTo>
                    <a:pt x="5086" y="0"/>
                    <a:pt x="4066" y="974"/>
                    <a:pt x="4370" y="2258"/>
                  </a:cubicBezTo>
                  <a:cubicBezTo>
                    <a:pt x="2902" y="2191"/>
                    <a:pt x="1535" y="1490"/>
                    <a:pt x="601" y="356"/>
                  </a:cubicBezTo>
                  <a:lnTo>
                    <a:pt x="601" y="356"/>
                  </a:lnTo>
                  <a:cubicBezTo>
                    <a:pt x="134" y="1190"/>
                    <a:pt x="367" y="2258"/>
                    <a:pt x="1168" y="2791"/>
                  </a:cubicBezTo>
                  <a:cubicBezTo>
                    <a:pt x="867" y="2791"/>
                    <a:pt x="601" y="2691"/>
                    <a:pt x="334" y="2558"/>
                  </a:cubicBezTo>
                  <a:lnTo>
                    <a:pt x="334" y="2558"/>
                  </a:lnTo>
                  <a:cubicBezTo>
                    <a:pt x="334" y="3425"/>
                    <a:pt x="934" y="4192"/>
                    <a:pt x="1801" y="4359"/>
                  </a:cubicBezTo>
                  <a:cubicBezTo>
                    <a:pt x="1654" y="4414"/>
                    <a:pt x="1497" y="4439"/>
                    <a:pt x="1341" y="4439"/>
                  </a:cubicBezTo>
                  <a:cubicBezTo>
                    <a:pt x="1214" y="4439"/>
                    <a:pt x="1087" y="4423"/>
                    <a:pt x="967" y="4393"/>
                  </a:cubicBezTo>
                  <a:lnTo>
                    <a:pt x="967" y="4393"/>
                  </a:lnTo>
                  <a:cubicBezTo>
                    <a:pt x="1201" y="5126"/>
                    <a:pt x="1901" y="5627"/>
                    <a:pt x="2669" y="5660"/>
                  </a:cubicBezTo>
                  <a:cubicBezTo>
                    <a:pt x="2007" y="6178"/>
                    <a:pt x="1196" y="6448"/>
                    <a:pt x="386" y="6448"/>
                  </a:cubicBezTo>
                  <a:cubicBezTo>
                    <a:pt x="257" y="6448"/>
                    <a:pt x="128" y="6441"/>
                    <a:pt x="0" y="6427"/>
                  </a:cubicBezTo>
                  <a:lnTo>
                    <a:pt x="0" y="6427"/>
                  </a:lnTo>
                  <a:cubicBezTo>
                    <a:pt x="889" y="6998"/>
                    <a:pt x="1848" y="7256"/>
                    <a:pt x="2783" y="7256"/>
                  </a:cubicBezTo>
                  <a:cubicBezTo>
                    <a:pt x="5562" y="7256"/>
                    <a:pt x="8122" y="4970"/>
                    <a:pt x="7972" y="1824"/>
                  </a:cubicBezTo>
                  <a:cubicBezTo>
                    <a:pt x="8339" y="1557"/>
                    <a:pt x="8640" y="1224"/>
                    <a:pt x="8873" y="890"/>
                  </a:cubicBezTo>
                  <a:lnTo>
                    <a:pt x="8873" y="890"/>
                  </a:lnTo>
                  <a:cubicBezTo>
                    <a:pt x="8540" y="1023"/>
                    <a:pt x="8206" y="1124"/>
                    <a:pt x="7839" y="1157"/>
                  </a:cubicBezTo>
                  <a:cubicBezTo>
                    <a:pt x="8206" y="923"/>
                    <a:pt x="8506" y="556"/>
                    <a:pt x="8640" y="156"/>
                  </a:cubicBezTo>
                  <a:lnTo>
                    <a:pt x="8640" y="156"/>
                  </a:lnTo>
                  <a:cubicBezTo>
                    <a:pt x="8273" y="356"/>
                    <a:pt x="7872" y="523"/>
                    <a:pt x="7472" y="590"/>
                  </a:cubicBezTo>
                  <a:cubicBezTo>
                    <a:pt x="7092" y="179"/>
                    <a:pt x="6621" y="0"/>
                    <a:pt x="6160" y="0"/>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1"/>
            <p:cNvSpPr/>
            <p:nvPr/>
          </p:nvSpPr>
          <p:spPr>
            <a:xfrm>
              <a:off x="2199250" y="1716175"/>
              <a:ext cx="575150" cy="169350"/>
            </a:xfrm>
            <a:custGeom>
              <a:avLst/>
              <a:gdLst/>
              <a:ahLst/>
              <a:cxnLst/>
              <a:rect l="l" t="t" r="r" b="b"/>
              <a:pathLst>
                <a:path w="23006" h="6774" extrusionOk="0">
                  <a:moveTo>
                    <a:pt x="11650" y="0"/>
                  </a:moveTo>
                  <a:cubicBezTo>
                    <a:pt x="11090" y="0"/>
                    <a:pt x="10520" y="29"/>
                    <a:pt x="9941" y="87"/>
                  </a:cubicBezTo>
                  <a:cubicBezTo>
                    <a:pt x="6638" y="421"/>
                    <a:pt x="3503" y="1822"/>
                    <a:pt x="1034" y="4057"/>
                  </a:cubicBezTo>
                  <a:cubicBezTo>
                    <a:pt x="801" y="4223"/>
                    <a:pt x="601" y="4457"/>
                    <a:pt x="467" y="4690"/>
                  </a:cubicBezTo>
                  <a:cubicBezTo>
                    <a:pt x="0" y="5458"/>
                    <a:pt x="367" y="6425"/>
                    <a:pt x="1201" y="6658"/>
                  </a:cubicBezTo>
                  <a:cubicBezTo>
                    <a:pt x="1354" y="6706"/>
                    <a:pt x="1507" y="6729"/>
                    <a:pt x="1657" y="6729"/>
                  </a:cubicBezTo>
                  <a:cubicBezTo>
                    <a:pt x="2030" y="6729"/>
                    <a:pt x="2383" y="6587"/>
                    <a:pt x="2669" y="6325"/>
                  </a:cubicBezTo>
                  <a:cubicBezTo>
                    <a:pt x="3403" y="5691"/>
                    <a:pt x="4203" y="5124"/>
                    <a:pt x="5037" y="4590"/>
                  </a:cubicBezTo>
                  <a:cubicBezTo>
                    <a:pt x="6956" y="3419"/>
                    <a:pt x="9160" y="2788"/>
                    <a:pt x="11433" y="2788"/>
                  </a:cubicBezTo>
                  <a:cubicBezTo>
                    <a:pt x="11492" y="2788"/>
                    <a:pt x="11550" y="2788"/>
                    <a:pt x="11608" y="2789"/>
                  </a:cubicBezTo>
                  <a:lnTo>
                    <a:pt x="11942" y="2822"/>
                  </a:lnTo>
                  <a:cubicBezTo>
                    <a:pt x="14877" y="2889"/>
                    <a:pt x="17713" y="3956"/>
                    <a:pt x="19948" y="5858"/>
                  </a:cubicBezTo>
                  <a:cubicBezTo>
                    <a:pt x="20215" y="6091"/>
                    <a:pt x="20448" y="6325"/>
                    <a:pt x="20715" y="6492"/>
                  </a:cubicBezTo>
                  <a:cubicBezTo>
                    <a:pt x="20972" y="6687"/>
                    <a:pt x="21258" y="6774"/>
                    <a:pt x="21536" y="6774"/>
                  </a:cubicBezTo>
                  <a:cubicBezTo>
                    <a:pt x="22301" y="6774"/>
                    <a:pt x="23006" y="6114"/>
                    <a:pt x="22883" y="5257"/>
                  </a:cubicBezTo>
                  <a:cubicBezTo>
                    <a:pt x="22816" y="4790"/>
                    <a:pt x="22583" y="4357"/>
                    <a:pt x="22183" y="4090"/>
                  </a:cubicBezTo>
                  <a:cubicBezTo>
                    <a:pt x="19115" y="1431"/>
                    <a:pt x="15611" y="0"/>
                    <a:pt x="116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1"/>
            <p:cNvSpPr/>
            <p:nvPr/>
          </p:nvSpPr>
          <p:spPr>
            <a:xfrm>
              <a:off x="2279300" y="1832225"/>
              <a:ext cx="418650" cy="139650"/>
            </a:xfrm>
            <a:custGeom>
              <a:avLst/>
              <a:gdLst/>
              <a:ahLst/>
              <a:cxnLst/>
              <a:rect l="l" t="t" r="r" b="b"/>
              <a:pathLst>
                <a:path w="16746" h="5586" extrusionOk="0">
                  <a:moveTo>
                    <a:pt x="8383" y="1"/>
                  </a:moveTo>
                  <a:cubicBezTo>
                    <a:pt x="7070" y="1"/>
                    <a:pt x="5757" y="238"/>
                    <a:pt x="4504" y="715"/>
                  </a:cubicBezTo>
                  <a:cubicBezTo>
                    <a:pt x="3003" y="1249"/>
                    <a:pt x="1635" y="2116"/>
                    <a:pt x="534" y="3284"/>
                  </a:cubicBezTo>
                  <a:cubicBezTo>
                    <a:pt x="34" y="3784"/>
                    <a:pt x="0" y="4585"/>
                    <a:pt x="467" y="5119"/>
                  </a:cubicBezTo>
                  <a:cubicBezTo>
                    <a:pt x="734" y="5424"/>
                    <a:pt x="1121" y="5576"/>
                    <a:pt x="1509" y="5576"/>
                  </a:cubicBezTo>
                  <a:cubicBezTo>
                    <a:pt x="1800" y="5576"/>
                    <a:pt x="2092" y="5490"/>
                    <a:pt x="2335" y="5319"/>
                  </a:cubicBezTo>
                  <a:cubicBezTo>
                    <a:pt x="2569" y="5152"/>
                    <a:pt x="2802" y="4919"/>
                    <a:pt x="3036" y="4718"/>
                  </a:cubicBezTo>
                  <a:cubicBezTo>
                    <a:pt x="4589" y="3419"/>
                    <a:pt x="6489" y="2774"/>
                    <a:pt x="8388" y="2774"/>
                  </a:cubicBezTo>
                  <a:cubicBezTo>
                    <a:pt x="10486" y="2774"/>
                    <a:pt x="12582" y="3560"/>
                    <a:pt x="14211" y="5119"/>
                  </a:cubicBezTo>
                  <a:cubicBezTo>
                    <a:pt x="14477" y="5419"/>
                    <a:pt x="14844" y="5586"/>
                    <a:pt x="15278" y="5586"/>
                  </a:cubicBezTo>
                  <a:cubicBezTo>
                    <a:pt x="15812" y="5586"/>
                    <a:pt x="16312" y="5252"/>
                    <a:pt x="16512" y="4752"/>
                  </a:cubicBezTo>
                  <a:cubicBezTo>
                    <a:pt x="16746" y="4251"/>
                    <a:pt x="16612" y="3618"/>
                    <a:pt x="16212" y="3217"/>
                  </a:cubicBezTo>
                  <a:cubicBezTo>
                    <a:pt x="15311" y="2317"/>
                    <a:pt x="14277" y="1583"/>
                    <a:pt x="13143" y="1082"/>
                  </a:cubicBezTo>
                  <a:cubicBezTo>
                    <a:pt x="11631" y="363"/>
                    <a:pt x="10007" y="1"/>
                    <a:pt x="83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1"/>
            <p:cNvSpPr/>
            <p:nvPr/>
          </p:nvSpPr>
          <p:spPr>
            <a:xfrm>
              <a:off x="2351850" y="1947675"/>
              <a:ext cx="269375" cy="110400"/>
            </a:xfrm>
            <a:custGeom>
              <a:avLst/>
              <a:gdLst/>
              <a:ahLst/>
              <a:cxnLst/>
              <a:rect l="l" t="t" r="r" b="b"/>
              <a:pathLst>
                <a:path w="10775" h="4416" extrusionOk="0">
                  <a:moveTo>
                    <a:pt x="5438" y="0"/>
                  </a:moveTo>
                  <a:cubicBezTo>
                    <a:pt x="4604" y="0"/>
                    <a:pt x="3770" y="200"/>
                    <a:pt x="2969" y="534"/>
                  </a:cubicBezTo>
                  <a:cubicBezTo>
                    <a:pt x="2069" y="868"/>
                    <a:pt x="1268" y="1468"/>
                    <a:pt x="634" y="2235"/>
                  </a:cubicBezTo>
                  <a:cubicBezTo>
                    <a:pt x="1" y="3036"/>
                    <a:pt x="468" y="4237"/>
                    <a:pt x="1468" y="4403"/>
                  </a:cubicBezTo>
                  <a:cubicBezTo>
                    <a:pt x="1529" y="4411"/>
                    <a:pt x="1590" y="4415"/>
                    <a:pt x="1651" y="4415"/>
                  </a:cubicBezTo>
                  <a:cubicBezTo>
                    <a:pt x="2121" y="4415"/>
                    <a:pt x="2577" y="4191"/>
                    <a:pt x="2903" y="3836"/>
                  </a:cubicBezTo>
                  <a:cubicBezTo>
                    <a:pt x="3678" y="3149"/>
                    <a:pt x="4528" y="2771"/>
                    <a:pt x="5431" y="2771"/>
                  </a:cubicBezTo>
                  <a:cubicBezTo>
                    <a:pt x="5888" y="2771"/>
                    <a:pt x="6358" y="2868"/>
                    <a:pt x="6839" y="3069"/>
                  </a:cubicBezTo>
                  <a:cubicBezTo>
                    <a:pt x="7406" y="3336"/>
                    <a:pt x="7906" y="3703"/>
                    <a:pt x="8373" y="4103"/>
                  </a:cubicBezTo>
                  <a:cubicBezTo>
                    <a:pt x="8628" y="4313"/>
                    <a:pt x="8945" y="4416"/>
                    <a:pt x="9261" y="4416"/>
                  </a:cubicBezTo>
                  <a:cubicBezTo>
                    <a:pt x="9647" y="4416"/>
                    <a:pt x="10033" y="4263"/>
                    <a:pt x="10308" y="3970"/>
                  </a:cubicBezTo>
                  <a:cubicBezTo>
                    <a:pt x="10775" y="3436"/>
                    <a:pt x="10742" y="2602"/>
                    <a:pt x="10241" y="2102"/>
                  </a:cubicBezTo>
                  <a:cubicBezTo>
                    <a:pt x="9007" y="734"/>
                    <a:pt x="7272" y="0"/>
                    <a:pt x="54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1"/>
            <p:cNvSpPr/>
            <p:nvPr/>
          </p:nvSpPr>
          <p:spPr>
            <a:xfrm>
              <a:off x="2446925" y="2067375"/>
              <a:ext cx="89200" cy="83800"/>
            </a:xfrm>
            <a:custGeom>
              <a:avLst/>
              <a:gdLst/>
              <a:ahLst/>
              <a:cxnLst/>
              <a:rect l="l" t="t" r="r" b="b"/>
              <a:pathLst>
                <a:path w="3568" h="3352" extrusionOk="0">
                  <a:moveTo>
                    <a:pt x="1894" y="1"/>
                  </a:moveTo>
                  <a:cubicBezTo>
                    <a:pt x="1820" y="1"/>
                    <a:pt x="1744" y="6"/>
                    <a:pt x="1668" y="16"/>
                  </a:cubicBezTo>
                  <a:cubicBezTo>
                    <a:pt x="767" y="16"/>
                    <a:pt x="34" y="783"/>
                    <a:pt x="34" y="1684"/>
                  </a:cubicBezTo>
                  <a:cubicBezTo>
                    <a:pt x="0" y="2618"/>
                    <a:pt x="767" y="3351"/>
                    <a:pt x="1701" y="3351"/>
                  </a:cubicBezTo>
                  <a:lnTo>
                    <a:pt x="1701" y="3318"/>
                  </a:lnTo>
                  <a:cubicBezTo>
                    <a:pt x="1760" y="3324"/>
                    <a:pt x="1819" y="3327"/>
                    <a:pt x="1877" y="3327"/>
                  </a:cubicBezTo>
                  <a:cubicBezTo>
                    <a:pt x="2801" y="3327"/>
                    <a:pt x="3567" y="2592"/>
                    <a:pt x="3536" y="1650"/>
                  </a:cubicBezTo>
                  <a:cubicBezTo>
                    <a:pt x="3536" y="726"/>
                    <a:pt x="2796" y="1"/>
                    <a:pt x="18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1"/>
            <p:cNvSpPr/>
            <p:nvPr/>
          </p:nvSpPr>
          <p:spPr>
            <a:xfrm>
              <a:off x="2089175" y="2453025"/>
              <a:ext cx="305225" cy="371125"/>
            </a:xfrm>
            <a:custGeom>
              <a:avLst/>
              <a:gdLst/>
              <a:ahLst/>
              <a:cxnLst/>
              <a:rect l="l" t="t" r="r" b="b"/>
              <a:pathLst>
                <a:path w="12209" h="14845" extrusionOk="0">
                  <a:moveTo>
                    <a:pt x="6090" y="3915"/>
                  </a:moveTo>
                  <a:cubicBezTo>
                    <a:pt x="7205" y="3915"/>
                    <a:pt x="8273" y="4797"/>
                    <a:pt x="8273" y="6105"/>
                  </a:cubicBezTo>
                  <a:cubicBezTo>
                    <a:pt x="8273" y="7306"/>
                    <a:pt x="7305" y="8273"/>
                    <a:pt x="6104" y="8273"/>
                  </a:cubicBezTo>
                  <a:cubicBezTo>
                    <a:pt x="4170" y="8273"/>
                    <a:pt x="3202" y="5938"/>
                    <a:pt x="4570" y="4571"/>
                  </a:cubicBezTo>
                  <a:cubicBezTo>
                    <a:pt x="5013" y="4117"/>
                    <a:pt x="5557" y="3915"/>
                    <a:pt x="6090" y="3915"/>
                  </a:cubicBezTo>
                  <a:close/>
                  <a:moveTo>
                    <a:pt x="6104" y="1"/>
                  </a:moveTo>
                  <a:cubicBezTo>
                    <a:pt x="2735" y="1"/>
                    <a:pt x="0" y="2736"/>
                    <a:pt x="0" y="6105"/>
                  </a:cubicBezTo>
                  <a:cubicBezTo>
                    <a:pt x="0" y="9474"/>
                    <a:pt x="6104" y="14845"/>
                    <a:pt x="6104" y="14845"/>
                  </a:cubicBezTo>
                  <a:cubicBezTo>
                    <a:pt x="6104" y="14845"/>
                    <a:pt x="12209" y="9474"/>
                    <a:pt x="12209" y="6105"/>
                  </a:cubicBezTo>
                  <a:cubicBezTo>
                    <a:pt x="12209" y="2736"/>
                    <a:pt x="9473" y="1"/>
                    <a:pt x="6104" y="1"/>
                  </a:cubicBez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1"/>
            <p:cNvSpPr/>
            <p:nvPr/>
          </p:nvSpPr>
          <p:spPr>
            <a:xfrm>
              <a:off x="2524475" y="3822350"/>
              <a:ext cx="304400" cy="371125"/>
            </a:xfrm>
            <a:custGeom>
              <a:avLst/>
              <a:gdLst/>
              <a:ahLst/>
              <a:cxnLst/>
              <a:rect l="l" t="t" r="r" b="b"/>
              <a:pathLst>
                <a:path w="12176" h="14845" extrusionOk="0">
                  <a:moveTo>
                    <a:pt x="6063" y="3930"/>
                  </a:moveTo>
                  <a:cubicBezTo>
                    <a:pt x="7186" y="3930"/>
                    <a:pt x="8262" y="4796"/>
                    <a:pt x="8240" y="6105"/>
                  </a:cubicBezTo>
                  <a:cubicBezTo>
                    <a:pt x="8240" y="7306"/>
                    <a:pt x="7272" y="8273"/>
                    <a:pt x="6071" y="8273"/>
                  </a:cubicBezTo>
                  <a:cubicBezTo>
                    <a:pt x="4137" y="8273"/>
                    <a:pt x="3169" y="5938"/>
                    <a:pt x="4537" y="4570"/>
                  </a:cubicBezTo>
                  <a:cubicBezTo>
                    <a:pt x="4979" y="4128"/>
                    <a:pt x="5527" y="3930"/>
                    <a:pt x="6063" y="3930"/>
                  </a:cubicBezTo>
                  <a:close/>
                  <a:moveTo>
                    <a:pt x="6071" y="0"/>
                  </a:moveTo>
                  <a:cubicBezTo>
                    <a:pt x="2702" y="34"/>
                    <a:pt x="0" y="2736"/>
                    <a:pt x="0" y="6105"/>
                  </a:cubicBezTo>
                  <a:cubicBezTo>
                    <a:pt x="0" y="9474"/>
                    <a:pt x="6105" y="14844"/>
                    <a:pt x="6105" y="14844"/>
                  </a:cubicBezTo>
                  <a:cubicBezTo>
                    <a:pt x="6105" y="14844"/>
                    <a:pt x="12176" y="9474"/>
                    <a:pt x="12176" y="6105"/>
                  </a:cubicBezTo>
                  <a:cubicBezTo>
                    <a:pt x="12176" y="2736"/>
                    <a:pt x="9441" y="0"/>
                    <a:pt x="6071" y="0"/>
                  </a:cubicBez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1"/>
            <p:cNvSpPr/>
            <p:nvPr/>
          </p:nvSpPr>
          <p:spPr>
            <a:xfrm>
              <a:off x="1515425" y="2823300"/>
              <a:ext cx="1160025" cy="1365175"/>
            </a:xfrm>
            <a:custGeom>
              <a:avLst/>
              <a:gdLst/>
              <a:ahLst/>
              <a:cxnLst/>
              <a:rect l="l" t="t" r="r" b="b"/>
              <a:pathLst>
                <a:path w="46401" h="54607" fill="none" extrusionOk="0">
                  <a:moveTo>
                    <a:pt x="29054" y="0"/>
                  </a:moveTo>
                  <a:lnTo>
                    <a:pt x="29054" y="4537"/>
                  </a:lnTo>
                  <a:cubicBezTo>
                    <a:pt x="29054" y="6238"/>
                    <a:pt x="27687" y="7606"/>
                    <a:pt x="25986" y="7606"/>
                  </a:cubicBezTo>
                  <a:lnTo>
                    <a:pt x="3303" y="7606"/>
                  </a:lnTo>
                  <a:cubicBezTo>
                    <a:pt x="1468" y="7606"/>
                    <a:pt x="0" y="9107"/>
                    <a:pt x="0" y="10908"/>
                  </a:cubicBezTo>
                  <a:lnTo>
                    <a:pt x="0" y="19047"/>
                  </a:lnTo>
                  <a:cubicBezTo>
                    <a:pt x="0" y="20882"/>
                    <a:pt x="1468" y="22350"/>
                    <a:pt x="3303" y="22350"/>
                  </a:cubicBezTo>
                  <a:lnTo>
                    <a:pt x="17546" y="22350"/>
                  </a:lnTo>
                  <a:cubicBezTo>
                    <a:pt x="19314" y="22350"/>
                    <a:pt x="20782" y="23784"/>
                    <a:pt x="20782" y="25585"/>
                  </a:cubicBezTo>
                  <a:lnTo>
                    <a:pt x="20782" y="31423"/>
                  </a:lnTo>
                  <a:cubicBezTo>
                    <a:pt x="20782" y="33191"/>
                    <a:pt x="19314" y="34659"/>
                    <a:pt x="17546" y="34659"/>
                  </a:cubicBezTo>
                  <a:lnTo>
                    <a:pt x="13910" y="34659"/>
                  </a:lnTo>
                  <a:cubicBezTo>
                    <a:pt x="12443" y="34659"/>
                    <a:pt x="11275" y="35826"/>
                    <a:pt x="11275" y="37260"/>
                  </a:cubicBezTo>
                  <a:lnTo>
                    <a:pt x="11275" y="37260"/>
                  </a:lnTo>
                  <a:cubicBezTo>
                    <a:pt x="11275" y="38728"/>
                    <a:pt x="12443" y="39896"/>
                    <a:pt x="13910" y="39896"/>
                  </a:cubicBezTo>
                  <a:lnTo>
                    <a:pt x="34792" y="39896"/>
                  </a:lnTo>
                  <a:cubicBezTo>
                    <a:pt x="36059" y="39896"/>
                    <a:pt x="37093" y="40930"/>
                    <a:pt x="37093" y="42197"/>
                  </a:cubicBezTo>
                  <a:lnTo>
                    <a:pt x="37093" y="51938"/>
                  </a:lnTo>
                  <a:cubicBezTo>
                    <a:pt x="37093" y="53439"/>
                    <a:pt x="38294" y="54606"/>
                    <a:pt x="39795" y="54606"/>
                  </a:cubicBezTo>
                  <a:lnTo>
                    <a:pt x="46400" y="5460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4531750" y="4434450"/>
              <a:ext cx="309400" cy="309425"/>
            </a:xfrm>
            <a:custGeom>
              <a:avLst/>
              <a:gdLst/>
              <a:ahLst/>
              <a:cxnLst/>
              <a:rect l="l" t="t" r="r" b="b"/>
              <a:pathLst>
                <a:path w="12376" h="12377" extrusionOk="0">
                  <a:moveTo>
                    <a:pt x="6171" y="0"/>
                  </a:moveTo>
                  <a:cubicBezTo>
                    <a:pt x="2769" y="0"/>
                    <a:pt x="0" y="2769"/>
                    <a:pt x="0" y="6172"/>
                  </a:cubicBezTo>
                  <a:cubicBezTo>
                    <a:pt x="0" y="9607"/>
                    <a:pt x="2769" y="12376"/>
                    <a:pt x="6171" y="12376"/>
                  </a:cubicBezTo>
                  <a:cubicBezTo>
                    <a:pt x="9607" y="12376"/>
                    <a:pt x="12376" y="9607"/>
                    <a:pt x="12376" y="6172"/>
                  </a:cubicBezTo>
                  <a:cubicBezTo>
                    <a:pt x="12376" y="2769"/>
                    <a:pt x="9607" y="0"/>
                    <a:pt x="61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1"/>
            <p:cNvSpPr/>
            <p:nvPr/>
          </p:nvSpPr>
          <p:spPr>
            <a:xfrm>
              <a:off x="4621800" y="4517850"/>
              <a:ext cx="51725" cy="148450"/>
            </a:xfrm>
            <a:custGeom>
              <a:avLst/>
              <a:gdLst/>
              <a:ahLst/>
              <a:cxnLst/>
              <a:rect l="l" t="t" r="r" b="b"/>
              <a:pathLst>
                <a:path w="2069" h="5938" extrusionOk="0">
                  <a:moveTo>
                    <a:pt x="1" y="0"/>
                  </a:moveTo>
                  <a:lnTo>
                    <a:pt x="1" y="5938"/>
                  </a:lnTo>
                  <a:lnTo>
                    <a:pt x="2069" y="5938"/>
                  </a:lnTo>
                  <a:lnTo>
                    <a:pt x="2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1"/>
            <p:cNvSpPr/>
            <p:nvPr/>
          </p:nvSpPr>
          <p:spPr>
            <a:xfrm>
              <a:off x="4701850" y="4517850"/>
              <a:ext cx="51750" cy="148450"/>
            </a:xfrm>
            <a:custGeom>
              <a:avLst/>
              <a:gdLst/>
              <a:ahLst/>
              <a:cxnLst/>
              <a:rect l="l" t="t" r="r" b="b"/>
              <a:pathLst>
                <a:path w="2070" h="5938" extrusionOk="0">
                  <a:moveTo>
                    <a:pt x="1" y="0"/>
                  </a:moveTo>
                  <a:lnTo>
                    <a:pt x="1" y="5938"/>
                  </a:lnTo>
                  <a:lnTo>
                    <a:pt x="2069" y="5938"/>
                  </a:lnTo>
                  <a:lnTo>
                    <a:pt x="2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a:off x="4918675" y="4434450"/>
              <a:ext cx="309425" cy="309425"/>
            </a:xfrm>
            <a:custGeom>
              <a:avLst/>
              <a:gdLst/>
              <a:ahLst/>
              <a:cxnLst/>
              <a:rect l="l" t="t" r="r" b="b"/>
              <a:pathLst>
                <a:path w="12377" h="12377" extrusionOk="0">
                  <a:moveTo>
                    <a:pt x="6172" y="0"/>
                  </a:moveTo>
                  <a:cubicBezTo>
                    <a:pt x="2769" y="0"/>
                    <a:pt x="1" y="2769"/>
                    <a:pt x="1" y="6172"/>
                  </a:cubicBezTo>
                  <a:cubicBezTo>
                    <a:pt x="1" y="9607"/>
                    <a:pt x="2769" y="12376"/>
                    <a:pt x="6172" y="12376"/>
                  </a:cubicBezTo>
                  <a:cubicBezTo>
                    <a:pt x="9574" y="12376"/>
                    <a:pt x="12376" y="9607"/>
                    <a:pt x="12376" y="6172"/>
                  </a:cubicBezTo>
                  <a:cubicBezTo>
                    <a:pt x="12376" y="2769"/>
                    <a:pt x="9574" y="0"/>
                    <a:pt x="61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4985400" y="4517850"/>
              <a:ext cx="51725" cy="148450"/>
            </a:xfrm>
            <a:custGeom>
              <a:avLst/>
              <a:gdLst/>
              <a:ahLst/>
              <a:cxnLst/>
              <a:rect l="l" t="t" r="r" b="b"/>
              <a:pathLst>
                <a:path w="2069" h="5938" extrusionOk="0">
                  <a:moveTo>
                    <a:pt x="0" y="0"/>
                  </a:moveTo>
                  <a:lnTo>
                    <a:pt x="0" y="5938"/>
                  </a:lnTo>
                  <a:lnTo>
                    <a:pt x="2069" y="5938"/>
                  </a:lnTo>
                  <a:lnTo>
                    <a:pt x="2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a:off x="5069625" y="4523675"/>
              <a:ext cx="111775" cy="137625"/>
            </a:xfrm>
            <a:custGeom>
              <a:avLst/>
              <a:gdLst/>
              <a:ahLst/>
              <a:cxnLst/>
              <a:rect l="l" t="t" r="r" b="b"/>
              <a:pathLst>
                <a:path w="4471" h="5505" extrusionOk="0">
                  <a:moveTo>
                    <a:pt x="0" y="1"/>
                  </a:moveTo>
                  <a:lnTo>
                    <a:pt x="0" y="5505"/>
                  </a:lnTo>
                  <a:lnTo>
                    <a:pt x="4470" y="273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a:off x="4126450" y="4434450"/>
              <a:ext cx="309425" cy="309425"/>
            </a:xfrm>
            <a:custGeom>
              <a:avLst/>
              <a:gdLst/>
              <a:ahLst/>
              <a:cxnLst/>
              <a:rect l="l" t="t" r="r" b="b"/>
              <a:pathLst>
                <a:path w="12377" h="12377" extrusionOk="0">
                  <a:moveTo>
                    <a:pt x="6205" y="0"/>
                  </a:moveTo>
                  <a:cubicBezTo>
                    <a:pt x="2769" y="0"/>
                    <a:pt x="1" y="2769"/>
                    <a:pt x="1" y="6172"/>
                  </a:cubicBezTo>
                  <a:cubicBezTo>
                    <a:pt x="1" y="9607"/>
                    <a:pt x="2769" y="12376"/>
                    <a:pt x="6205" y="12376"/>
                  </a:cubicBezTo>
                  <a:cubicBezTo>
                    <a:pt x="9607" y="12376"/>
                    <a:pt x="12376" y="9607"/>
                    <a:pt x="12376" y="6172"/>
                  </a:cubicBezTo>
                  <a:cubicBezTo>
                    <a:pt x="12376" y="2769"/>
                    <a:pt x="9607" y="0"/>
                    <a:pt x="62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a:off x="4317425" y="4517850"/>
              <a:ext cx="51725" cy="148450"/>
            </a:xfrm>
            <a:custGeom>
              <a:avLst/>
              <a:gdLst/>
              <a:ahLst/>
              <a:cxnLst/>
              <a:rect l="l" t="t" r="r" b="b"/>
              <a:pathLst>
                <a:path w="2069" h="5938" extrusionOk="0">
                  <a:moveTo>
                    <a:pt x="0" y="0"/>
                  </a:moveTo>
                  <a:lnTo>
                    <a:pt x="0" y="5938"/>
                  </a:lnTo>
                  <a:lnTo>
                    <a:pt x="2068" y="5938"/>
                  </a:lnTo>
                  <a:lnTo>
                    <a:pt x="20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4173150" y="4523675"/>
              <a:ext cx="111775" cy="137625"/>
            </a:xfrm>
            <a:custGeom>
              <a:avLst/>
              <a:gdLst/>
              <a:ahLst/>
              <a:cxnLst/>
              <a:rect l="l" t="t" r="r" b="b"/>
              <a:pathLst>
                <a:path w="4471" h="5505" extrusionOk="0">
                  <a:moveTo>
                    <a:pt x="4470" y="1"/>
                  </a:moveTo>
                  <a:lnTo>
                    <a:pt x="1" y="2736"/>
                  </a:lnTo>
                  <a:lnTo>
                    <a:pt x="4470" y="5505"/>
                  </a:lnTo>
                  <a:lnTo>
                    <a:pt x="44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5240575" y="3829025"/>
              <a:ext cx="452025" cy="401975"/>
            </a:xfrm>
            <a:custGeom>
              <a:avLst/>
              <a:gdLst/>
              <a:ahLst/>
              <a:cxnLst/>
              <a:rect l="l" t="t" r="r" b="b"/>
              <a:pathLst>
                <a:path w="18081" h="16079" extrusionOk="0">
                  <a:moveTo>
                    <a:pt x="1402" y="0"/>
                  </a:moveTo>
                  <a:cubicBezTo>
                    <a:pt x="634" y="0"/>
                    <a:pt x="1" y="601"/>
                    <a:pt x="1" y="1368"/>
                  </a:cubicBezTo>
                  <a:lnTo>
                    <a:pt x="1" y="14711"/>
                  </a:lnTo>
                  <a:cubicBezTo>
                    <a:pt x="1" y="15478"/>
                    <a:pt x="634" y="16078"/>
                    <a:pt x="1402" y="16078"/>
                  </a:cubicBezTo>
                  <a:lnTo>
                    <a:pt x="16713" y="16078"/>
                  </a:lnTo>
                  <a:cubicBezTo>
                    <a:pt x="17480" y="16078"/>
                    <a:pt x="18080" y="15478"/>
                    <a:pt x="18080" y="14711"/>
                  </a:cubicBezTo>
                  <a:lnTo>
                    <a:pt x="18080" y="1368"/>
                  </a:lnTo>
                  <a:cubicBezTo>
                    <a:pt x="18080" y="601"/>
                    <a:pt x="17480" y="0"/>
                    <a:pt x="16713" y="0"/>
                  </a:cubicBez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5359825" y="3951100"/>
              <a:ext cx="233525" cy="206200"/>
            </a:xfrm>
            <a:custGeom>
              <a:avLst/>
              <a:gdLst/>
              <a:ahLst/>
              <a:cxnLst/>
              <a:rect l="l" t="t" r="r" b="b"/>
              <a:pathLst>
                <a:path w="9341" h="8248" extrusionOk="0">
                  <a:moveTo>
                    <a:pt x="4665" y="0"/>
                  </a:moveTo>
                  <a:cubicBezTo>
                    <a:pt x="3819" y="0"/>
                    <a:pt x="2967" y="256"/>
                    <a:pt x="2236" y="788"/>
                  </a:cubicBezTo>
                  <a:cubicBezTo>
                    <a:pt x="401" y="2122"/>
                    <a:pt x="1" y="4691"/>
                    <a:pt x="1335" y="6559"/>
                  </a:cubicBezTo>
                  <a:cubicBezTo>
                    <a:pt x="2138" y="7663"/>
                    <a:pt x="3399" y="8247"/>
                    <a:pt x="4677" y="8247"/>
                  </a:cubicBezTo>
                  <a:cubicBezTo>
                    <a:pt x="5522" y="8247"/>
                    <a:pt x="6375" y="7991"/>
                    <a:pt x="7106" y="7459"/>
                  </a:cubicBezTo>
                  <a:cubicBezTo>
                    <a:pt x="8940" y="6125"/>
                    <a:pt x="9341" y="3523"/>
                    <a:pt x="8006" y="1689"/>
                  </a:cubicBezTo>
                  <a:cubicBezTo>
                    <a:pt x="7204" y="585"/>
                    <a:pt x="5942" y="0"/>
                    <a:pt x="46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5546625" y="3853625"/>
              <a:ext cx="96775" cy="82150"/>
            </a:xfrm>
            <a:custGeom>
              <a:avLst/>
              <a:gdLst/>
              <a:ahLst/>
              <a:cxnLst/>
              <a:rect l="l" t="t" r="r" b="b"/>
              <a:pathLst>
                <a:path w="3871" h="3286" extrusionOk="0">
                  <a:moveTo>
                    <a:pt x="2190" y="0"/>
                  </a:moveTo>
                  <a:cubicBezTo>
                    <a:pt x="1783" y="0"/>
                    <a:pt x="1369" y="150"/>
                    <a:pt x="1035" y="484"/>
                  </a:cubicBezTo>
                  <a:cubicBezTo>
                    <a:pt x="1" y="1518"/>
                    <a:pt x="735" y="3286"/>
                    <a:pt x="2202" y="3286"/>
                  </a:cubicBezTo>
                  <a:cubicBezTo>
                    <a:pt x="3136" y="3286"/>
                    <a:pt x="3870" y="2552"/>
                    <a:pt x="3870" y="1651"/>
                  </a:cubicBezTo>
                  <a:cubicBezTo>
                    <a:pt x="3870" y="658"/>
                    <a:pt x="3045" y="0"/>
                    <a:pt x="21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4490050" y="3568000"/>
              <a:ext cx="452000" cy="402800"/>
            </a:xfrm>
            <a:custGeom>
              <a:avLst/>
              <a:gdLst/>
              <a:ahLst/>
              <a:cxnLst/>
              <a:rect l="l" t="t" r="r" b="b"/>
              <a:pathLst>
                <a:path w="18080" h="16112" extrusionOk="0">
                  <a:moveTo>
                    <a:pt x="1368" y="0"/>
                  </a:moveTo>
                  <a:cubicBezTo>
                    <a:pt x="601" y="0"/>
                    <a:pt x="0" y="634"/>
                    <a:pt x="0" y="1401"/>
                  </a:cubicBezTo>
                  <a:lnTo>
                    <a:pt x="0" y="14711"/>
                  </a:lnTo>
                  <a:cubicBezTo>
                    <a:pt x="0" y="15478"/>
                    <a:pt x="601" y="16112"/>
                    <a:pt x="1368" y="16112"/>
                  </a:cubicBezTo>
                  <a:lnTo>
                    <a:pt x="16679" y="16112"/>
                  </a:lnTo>
                  <a:cubicBezTo>
                    <a:pt x="17446" y="16112"/>
                    <a:pt x="18080" y="15478"/>
                    <a:pt x="18080" y="14711"/>
                  </a:cubicBezTo>
                  <a:lnTo>
                    <a:pt x="18080" y="1401"/>
                  </a:lnTo>
                  <a:cubicBezTo>
                    <a:pt x="18080" y="634"/>
                    <a:pt x="17446" y="0"/>
                    <a:pt x="16679" y="0"/>
                  </a:cubicBez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4628475" y="3646375"/>
              <a:ext cx="219350" cy="252725"/>
            </a:xfrm>
            <a:custGeom>
              <a:avLst/>
              <a:gdLst/>
              <a:ahLst/>
              <a:cxnLst/>
              <a:rect l="l" t="t" r="r" b="b"/>
              <a:pathLst>
                <a:path w="8774" h="10109" extrusionOk="0">
                  <a:moveTo>
                    <a:pt x="1" y="1"/>
                  </a:moveTo>
                  <a:lnTo>
                    <a:pt x="1" y="10108"/>
                  </a:lnTo>
                  <a:lnTo>
                    <a:pt x="8773" y="5038"/>
                  </a:lnTo>
                  <a:lnTo>
                    <a:pt x="1"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5024600" y="2971725"/>
              <a:ext cx="678000" cy="387825"/>
            </a:xfrm>
            <a:custGeom>
              <a:avLst/>
              <a:gdLst/>
              <a:ahLst/>
              <a:cxnLst/>
              <a:rect l="l" t="t" r="r" b="b"/>
              <a:pathLst>
                <a:path w="27120" h="15513" extrusionOk="0">
                  <a:moveTo>
                    <a:pt x="0" y="1"/>
                  </a:moveTo>
                  <a:lnTo>
                    <a:pt x="3569" y="15512"/>
                  </a:lnTo>
                  <a:lnTo>
                    <a:pt x="27120" y="15512"/>
                  </a:lnTo>
                  <a:lnTo>
                    <a:pt x="23550" y="1"/>
                  </a:ln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1"/>
            <p:cNvSpPr/>
            <p:nvPr/>
          </p:nvSpPr>
          <p:spPr>
            <a:xfrm>
              <a:off x="5140500" y="2883350"/>
              <a:ext cx="562925" cy="442000"/>
            </a:xfrm>
            <a:custGeom>
              <a:avLst/>
              <a:gdLst/>
              <a:ahLst/>
              <a:cxnLst/>
              <a:rect l="l" t="t" r="r" b="b"/>
              <a:pathLst>
                <a:path w="22517" h="17680" extrusionOk="0">
                  <a:moveTo>
                    <a:pt x="1" y="0"/>
                  </a:moveTo>
                  <a:lnTo>
                    <a:pt x="1" y="17679"/>
                  </a:lnTo>
                  <a:lnTo>
                    <a:pt x="22517" y="17679"/>
                  </a:lnTo>
                  <a:lnTo>
                    <a:pt x="2251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5114650" y="2910850"/>
              <a:ext cx="563775" cy="442025"/>
            </a:xfrm>
            <a:custGeom>
              <a:avLst/>
              <a:gdLst/>
              <a:ahLst/>
              <a:cxnLst/>
              <a:rect l="l" t="t" r="r" b="b"/>
              <a:pathLst>
                <a:path w="22551" h="17681" extrusionOk="0">
                  <a:moveTo>
                    <a:pt x="1" y="1"/>
                  </a:moveTo>
                  <a:lnTo>
                    <a:pt x="1" y="17680"/>
                  </a:lnTo>
                  <a:lnTo>
                    <a:pt x="22550" y="17680"/>
                  </a:lnTo>
                  <a:lnTo>
                    <a:pt x="2255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5113825" y="2926700"/>
              <a:ext cx="609625" cy="432850"/>
            </a:xfrm>
            <a:custGeom>
              <a:avLst/>
              <a:gdLst/>
              <a:ahLst/>
              <a:cxnLst/>
              <a:rect l="l" t="t" r="r" b="b"/>
              <a:pathLst>
                <a:path w="24385" h="17314" extrusionOk="0">
                  <a:moveTo>
                    <a:pt x="14711" y="1"/>
                  </a:moveTo>
                  <a:lnTo>
                    <a:pt x="13377" y="901"/>
                  </a:lnTo>
                  <a:lnTo>
                    <a:pt x="1568" y="901"/>
                  </a:lnTo>
                  <a:lnTo>
                    <a:pt x="0" y="17313"/>
                  </a:lnTo>
                  <a:lnTo>
                    <a:pt x="23551" y="17313"/>
                  </a:lnTo>
                  <a:lnTo>
                    <a:pt x="24384" y="1"/>
                  </a:ln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1"/>
            <p:cNvSpPr/>
            <p:nvPr/>
          </p:nvSpPr>
          <p:spPr>
            <a:xfrm>
              <a:off x="5340650" y="3006750"/>
              <a:ext cx="198500" cy="262725"/>
            </a:xfrm>
            <a:custGeom>
              <a:avLst/>
              <a:gdLst/>
              <a:ahLst/>
              <a:cxnLst/>
              <a:rect l="l" t="t" r="r" b="b"/>
              <a:pathLst>
                <a:path w="7940" h="10509" extrusionOk="0">
                  <a:moveTo>
                    <a:pt x="3970" y="1"/>
                  </a:moveTo>
                  <a:lnTo>
                    <a:pt x="1" y="6039"/>
                  </a:lnTo>
                  <a:lnTo>
                    <a:pt x="2202" y="6039"/>
                  </a:lnTo>
                  <a:lnTo>
                    <a:pt x="2202" y="10508"/>
                  </a:lnTo>
                  <a:lnTo>
                    <a:pt x="5738" y="10508"/>
                  </a:lnTo>
                  <a:lnTo>
                    <a:pt x="5738" y="6039"/>
                  </a:lnTo>
                  <a:lnTo>
                    <a:pt x="7940" y="6039"/>
                  </a:lnTo>
                  <a:lnTo>
                    <a:pt x="3970"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1"/>
            <p:cNvSpPr/>
            <p:nvPr/>
          </p:nvSpPr>
          <p:spPr>
            <a:xfrm>
              <a:off x="2586175" y="3129350"/>
              <a:ext cx="452025" cy="474525"/>
            </a:xfrm>
            <a:custGeom>
              <a:avLst/>
              <a:gdLst/>
              <a:ahLst/>
              <a:cxnLst/>
              <a:rect l="l" t="t" r="r" b="b"/>
              <a:pathLst>
                <a:path w="18081" h="18981" extrusionOk="0">
                  <a:moveTo>
                    <a:pt x="1369" y="0"/>
                  </a:moveTo>
                  <a:cubicBezTo>
                    <a:pt x="601" y="0"/>
                    <a:pt x="1" y="601"/>
                    <a:pt x="1" y="1368"/>
                  </a:cubicBezTo>
                  <a:lnTo>
                    <a:pt x="1" y="14678"/>
                  </a:lnTo>
                  <a:cubicBezTo>
                    <a:pt x="1" y="15445"/>
                    <a:pt x="601" y="16079"/>
                    <a:pt x="1369" y="16079"/>
                  </a:cubicBezTo>
                  <a:lnTo>
                    <a:pt x="7339" y="16079"/>
                  </a:lnTo>
                  <a:lnTo>
                    <a:pt x="9041" y="18981"/>
                  </a:lnTo>
                  <a:lnTo>
                    <a:pt x="10742" y="16079"/>
                  </a:lnTo>
                  <a:lnTo>
                    <a:pt x="16713" y="16079"/>
                  </a:lnTo>
                  <a:cubicBezTo>
                    <a:pt x="17480" y="16079"/>
                    <a:pt x="18080" y="15445"/>
                    <a:pt x="18080" y="14678"/>
                  </a:cubicBezTo>
                  <a:lnTo>
                    <a:pt x="18080" y="1368"/>
                  </a:lnTo>
                  <a:cubicBezTo>
                    <a:pt x="18080" y="601"/>
                    <a:pt x="17480" y="0"/>
                    <a:pt x="16713"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2644550" y="3206075"/>
              <a:ext cx="333300" cy="246875"/>
            </a:xfrm>
            <a:custGeom>
              <a:avLst/>
              <a:gdLst/>
              <a:ahLst/>
              <a:cxnLst/>
              <a:rect l="l" t="t" r="r" b="b"/>
              <a:pathLst>
                <a:path w="13332" h="9875" extrusionOk="0">
                  <a:moveTo>
                    <a:pt x="3970" y="0"/>
                  </a:moveTo>
                  <a:cubicBezTo>
                    <a:pt x="1335" y="34"/>
                    <a:pt x="1" y="3203"/>
                    <a:pt x="1869" y="5071"/>
                  </a:cubicBezTo>
                  <a:lnTo>
                    <a:pt x="6706" y="9874"/>
                  </a:lnTo>
                  <a:lnTo>
                    <a:pt x="10875" y="5704"/>
                  </a:lnTo>
                  <a:lnTo>
                    <a:pt x="11542" y="5071"/>
                  </a:lnTo>
                  <a:lnTo>
                    <a:pt x="11509" y="5037"/>
                  </a:lnTo>
                  <a:cubicBezTo>
                    <a:pt x="13332" y="2876"/>
                    <a:pt x="11456" y="146"/>
                    <a:pt x="9228" y="146"/>
                  </a:cubicBezTo>
                  <a:cubicBezTo>
                    <a:pt x="8602" y="146"/>
                    <a:pt x="7947" y="362"/>
                    <a:pt x="7339" y="868"/>
                  </a:cubicBezTo>
                  <a:lnTo>
                    <a:pt x="6706" y="1535"/>
                  </a:lnTo>
                  <a:lnTo>
                    <a:pt x="6039" y="868"/>
                  </a:lnTo>
                  <a:cubicBezTo>
                    <a:pt x="5505" y="334"/>
                    <a:pt x="4738" y="0"/>
                    <a:pt x="3970" y="0"/>
                  </a:cubicBezTo>
                  <a:close/>
                </a:path>
              </a:pathLst>
            </a:custGeom>
            <a:solidFill>
              <a:srgbClr val="C7531E"/>
            </a:solidFill>
            <a:ln w="10850" cap="rnd" cmpd="sng">
              <a:solidFill>
                <a:srgbClr val="C75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2977300" y="851050"/>
              <a:ext cx="1652025" cy="1059950"/>
            </a:xfrm>
            <a:custGeom>
              <a:avLst/>
              <a:gdLst/>
              <a:ahLst/>
              <a:cxnLst/>
              <a:rect l="l" t="t" r="r" b="b"/>
              <a:pathLst>
                <a:path w="66081" h="42398" fill="none" extrusionOk="0">
                  <a:moveTo>
                    <a:pt x="2936" y="1"/>
                  </a:moveTo>
                  <a:lnTo>
                    <a:pt x="63179" y="1"/>
                  </a:lnTo>
                  <a:cubicBezTo>
                    <a:pt x="64780" y="1"/>
                    <a:pt x="66081" y="1301"/>
                    <a:pt x="66081" y="2936"/>
                  </a:cubicBezTo>
                  <a:lnTo>
                    <a:pt x="66081" y="40396"/>
                  </a:lnTo>
                  <a:cubicBezTo>
                    <a:pt x="66081" y="41497"/>
                    <a:pt x="65214" y="42398"/>
                    <a:pt x="64113" y="42398"/>
                  </a:cubicBezTo>
                  <a:lnTo>
                    <a:pt x="1968" y="42398"/>
                  </a:lnTo>
                  <a:cubicBezTo>
                    <a:pt x="868" y="42398"/>
                    <a:pt x="0" y="41497"/>
                    <a:pt x="0" y="40396"/>
                  </a:cubicBezTo>
                  <a:lnTo>
                    <a:pt x="0" y="2903"/>
                  </a:lnTo>
                  <a:cubicBezTo>
                    <a:pt x="0" y="1301"/>
                    <a:pt x="1301" y="1"/>
                    <a:pt x="2936" y="1"/>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2977300" y="851875"/>
              <a:ext cx="1652025" cy="125125"/>
            </a:xfrm>
            <a:custGeom>
              <a:avLst/>
              <a:gdLst/>
              <a:ahLst/>
              <a:cxnLst/>
              <a:rect l="l" t="t" r="r" b="b"/>
              <a:pathLst>
                <a:path w="66081" h="5005" extrusionOk="0">
                  <a:moveTo>
                    <a:pt x="2936" y="1"/>
                  </a:moveTo>
                  <a:cubicBezTo>
                    <a:pt x="1301" y="1"/>
                    <a:pt x="0" y="1302"/>
                    <a:pt x="0" y="2903"/>
                  </a:cubicBezTo>
                  <a:lnTo>
                    <a:pt x="0" y="5004"/>
                  </a:lnTo>
                  <a:lnTo>
                    <a:pt x="66081" y="5004"/>
                  </a:lnTo>
                  <a:lnTo>
                    <a:pt x="66081" y="2903"/>
                  </a:lnTo>
                  <a:cubicBezTo>
                    <a:pt x="66081" y="1302"/>
                    <a:pt x="64780" y="1"/>
                    <a:pt x="63179" y="1"/>
                  </a:cubicBez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3024825" y="890575"/>
              <a:ext cx="71750" cy="61400"/>
            </a:xfrm>
            <a:custGeom>
              <a:avLst/>
              <a:gdLst/>
              <a:ahLst/>
              <a:cxnLst/>
              <a:rect l="l" t="t" r="r" b="b"/>
              <a:pathLst>
                <a:path w="2870" h="2456" extrusionOk="0">
                  <a:moveTo>
                    <a:pt x="1615" y="0"/>
                  </a:moveTo>
                  <a:cubicBezTo>
                    <a:pt x="1316" y="0"/>
                    <a:pt x="1013" y="109"/>
                    <a:pt x="768" y="354"/>
                  </a:cubicBezTo>
                  <a:cubicBezTo>
                    <a:pt x="1" y="1121"/>
                    <a:pt x="534" y="2456"/>
                    <a:pt x="1635" y="2456"/>
                  </a:cubicBezTo>
                  <a:cubicBezTo>
                    <a:pt x="2302" y="2456"/>
                    <a:pt x="2836" y="1922"/>
                    <a:pt x="2869" y="1222"/>
                  </a:cubicBezTo>
                  <a:cubicBezTo>
                    <a:pt x="2869" y="495"/>
                    <a:pt x="2251" y="0"/>
                    <a:pt x="1615"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3119075" y="890825"/>
              <a:ext cx="71725" cy="61150"/>
            </a:xfrm>
            <a:custGeom>
              <a:avLst/>
              <a:gdLst/>
              <a:ahLst/>
              <a:cxnLst/>
              <a:rect l="l" t="t" r="r" b="b"/>
              <a:pathLst>
                <a:path w="2869" h="2446" extrusionOk="0">
                  <a:moveTo>
                    <a:pt x="1634" y="1"/>
                  </a:moveTo>
                  <a:cubicBezTo>
                    <a:pt x="1329" y="1"/>
                    <a:pt x="1018" y="116"/>
                    <a:pt x="767" y="378"/>
                  </a:cubicBezTo>
                  <a:cubicBezTo>
                    <a:pt x="0" y="1145"/>
                    <a:pt x="567" y="2446"/>
                    <a:pt x="1668" y="2446"/>
                  </a:cubicBezTo>
                  <a:cubicBezTo>
                    <a:pt x="2302" y="2446"/>
                    <a:pt x="2835" y="1879"/>
                    <a:pt x="2869" y="1212"/>
                  </a:cubicBezTo>
                  <a:cubicBezTo>
                    <a:pt x="2869" y="493"/>
                    <a:pt x="2264" y="1"/>
                    <a:pt x="1634"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3223300" y="891075"/>
              <a:ext cx="60900" cy="60900"/>
            </a:xfrm>
            <a:custGeom>
              <a:avLst/>
              <a:gdLst/>
              <a:ahLst/>
              <a:cxnLst/>
              <a:rect l="l" t="t" r="r" b="b"/>
              <a:pathLst>
                <a:path w="2436" h="2436" extrusionOk="0">
                  <a:moveTo>
                    <a:pt x="1235" y="1"/>
                  </a:moveTo>
                  <a:cubicBezTo>
                    <a:pt x="568" y="1"/>
                    <a:pt x="1" y="534"/>
                    <a:pt x="1" y="1202"/>
                  </a:cubicBezTo>
                  <a:cubicBezTo>
                    <a:pt x="1" y="1902"/>
                    <a:pt x="568" y="2436"/>
                    <a:pt x="1235" y="2436"/>
                  </a:cubicBezTo>
                  <a:cubicBezTo>
                    <a:pt x="1902" y="2436"/>
                    <a:pt x="2436" y="1902"/>
                    <a:pt x="2436" y="1202"/>
                  </a:cubicBezTo>
                  <a:cubicBezTo>
                    <a:pt x="2436" y="534"/>
                    <a:pt x="1902" y="1"/>
                    <a:pt x="1235"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1"/>
            <p:cNvSpPr/>
            <p:nvPr/>
          </p:nvSpPr>
          <p:spPr>
            <a:xfrm>
              <a:off x="4678500" y="1267275"/>
              <a:ext cx="697200" cy="454425"/>
            </a:xfrm>
            <a:custGeom>
              <a:avLst/>
              <a:gdLst/>
              <a:ahLst/>
              <a:cxnLst/>
              <a:rect l="l" t="t" r="r" b="b"/>
              <a:pathLst>
                <a:path w="27888" h="18177" extrusionOk="0">
                  <a:moveTo>
                    <a:pt x="13479" y="0"/>
                  </a:moveTo>
                  <a:cubicBezTo>
                    <a:pt x="9885" y="0"/>
                    <a:pt x="6673" y="2393"/>
                    <a:pt x="5638" y="5934"/>
                  </a:cubicBezTo>
                  <a:cubicBezTo>
                    <a:pt x="2403" y="6301"/>
                    <a:pt x="1" y="9137"/>
                    <a:pt x="201" y="12372"/>
                  </a:cubicBezTo>
                  <a:cubicBezTo>
                    <a:pt x="368" y="15641"/>
                    <a:pt x="3070" y="18176"/>
                    <a:pt x="6339" y="18176"/>
                  </a:cubicBezTo>
                  <a:lnTo>
                    <a:pt x="22384" y="18176"/>
                  </a:lnTo>
                  <a:cubicBezTo>
                    <a:pt x="25419" y="18176"/>
                    <a:pt x="27888" y="15708"/>
                    <a:pt x="27888" y="12673"/>
                  </a:cubicBezTo>
                  <a:cubicBezTo>
                    <a:pt x="27888" y="9637"/>
                    <a:pt x="25419" y="7169"/>
                    <a:pt x="22384" y="7169"/>
                  </a:cubicBezTo>
                  <a:cubicBezTo>
                    <a:pt x="22117" y="7169"/>
                    <a:pt x="21883" y="7169"/>
                    <a:pt x="21650" y="7202"/>
                  </a:cubicBezTo>
                  <a:cubicBezTo>
                    <a:pt x="21216" y="3333"/>
                    <a:pt x="18081" y="330"/>
                    <a:pt x="14178" y="30"/>
                  </a:cubicBezTo>
                  <a:cubicBezTo>
                    <a:pt x="13944" y="10"/>
                    <a:pt x="13711" y="0"/>
                    <a:pt x="1347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4864475" y="1735850"/>
              <a:ext cx="114275" cy="178475"/>
            </a:xfrm>
            <a:custGeom>
              <a:avLst/>
              <a:gdLst/>
              <a:ahLst/>
              <a:cxnLst/>
              <a:rect l="l" t="t" r="r" b="b"/>
              <a:pathLst>
                <a:path w="4571" h="7139" extrusionOk="0">
                  <a:moveTo>
                    <a:pt x="2269" y="1"/>
                  </a:moveTo>
                  <a:lnTo>
                    <a:pt x="1" y="3970"/>
                  </a:lnTo>
                  <a:lnTo>
                    <a:pt x="1168" y="3970"/>
                  </a:lnTo>
                  <a:lnTo>
                    <a:pt x="1168" y="7139"/>
                  </a:lnTo>
                  <a:lnTo>
                    <a:pt x="3403" y="7139"/>
                  </a:lnTo>
                  <a:lnTo>
                    <a:pt x="3403" y="3970"/>
                  </a:lnTo>
                  <a:lnTo>
                    <a:pt x="4571" y="3970"/>
                  </a:lnTo>
                  <a:lnTo>
                    <a:pt x="226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a:off x="5045450" y="1735850"/>
              <a:ext cx="113425" cy="178475"/>
            </a:xfrm>
            <a:custGeom>
              <a:avLst/>
              <a:gdLst/>
              <a:ahLst/>
              <a:cxnLst/>
              <a:rect l="l" t="t" r="r" b="b"/>
              <a:pathLst>
                <a:path w="4537" h="7139" extrusionOk="0">
                  <a:moveTo>
                    <a:pt x="1134" y="1"/>
                  </a:moveTo>
                  <a:lnTo>
                    <a:pt x="1134" y="3169"/>
                  </a:lnTo>
                  <a:lnTo>
                    <a:pt x="0" y="3169"/>
                  </a:lnTo>
                  <a:lnTo>
                    <a:pt x="2268" y="7139"/>
                  </a:lnTo>
                  <a:lnTo>
                    <a:pt x="4537" y="3169"/>
                  </a:lnTo>
                  <a:lnTo>
                    <a:pt x="3403" y="3169"/>
                  </a:lnTo>
                  <a:lnTo>
                    <a:pt x="340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1"/>
            <p:cNvSpPr/>
            <p:nvPr/>
          </p:nvSpPr>
          <p:spPr>
            <a:xfrm>
              <a:off x="5010425" y="2006875"/>
              <a:ext cx="25" cy="467875"/>
            </a:xfrm>
            <a:custGeom>
              <a:avLst/>
              <a:gdLst/>
              <a:ahLst/>
              <a:cxnLst/>
              <a:rect l="l" t="t" r="r" b="b"/>
              <a:pathLst>
                <a:path w="1" h="18715" fill="none" extrusionOk="0">
                  <a:moveTo>
                    <a:pt x="0" y="1"/>
                  </a:moveTo>
                  <a:lnTo>
                    <a:pt x="0" y="18714"/>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1"/>
            <p:cNvSpPr/>
            <p:nvPr/>
          </p:nvSpPr>
          <p:spPr>
            <a:xfrm>
              <a:off x="3367225" y="1215500"/>
              <a:ext cx="991075" cy="784150"/>
            </a:xfrm>
            <a:custGeom>
              <a:avLst/>
              <a:gdLst/>
              <a:ahLst/>
              <a:cxnLst/>
              <a:rect l="l" t="t" r="r" b="b"/>
              <a:pathLst>
                <a:path w="39643" h="31366" extrusionOk="0">
                  <a:moveTo>
                    <a:pt x="18003" y="1"/>
                  </a:moveTo>
                  <a:cubicBezTo>
                    <a:pt x="15947" y="1"/>
                    <a:pt x="13688" y="466"/>
                    <a:pt x="11456" y="1901"/>
                  </a:cubicBezTo>
                  <a:cubicBezTo>
                    <a:pt x="5352" y="5770"/>
                    <a:pt x="7887" y="13142"/>
                    <a:pt x="8287" y="14677"/>
                  </a:cubicBezTo>
                  <a:cubicBezTo>
                    <a:pt x="8654" y="16178"/>
                    <a:pt x="1849" y="15844"/>
                    <a:pt x="915" y="21648"/>
                  </a:cubicBezTo>
                  <a:cubicBezTo>
                    <a:pt x="1" y="27103"/>
                    <a:pt x="3706" y="31366"/>
                    <a:pt x="12284" y="31366"/>
                  </a:cubicBezTo>
                  <a:cubicBezTo>
                    <a:pt x="12781" y="31366"/>
                    <a:pt x="13294" y="31351"/>
                    <a:pt x="13824" y="31322"/>
                  </a:cubicBezTo>
                  <a:cubicBezTo>
                    <a:pt x="23498" y="30755"/>
                    <a:pt x="23665" y="26952"/>
                    <a:pt x="23198" y="23717"/>
                  </a:cubicBezTo>
                  <a:cubicBezTo>
                    <a:pt x="22697" y="20448"/>
                    <a:pt x="24932" y="13242"/>
                    <a:pt x="27301" y="12675"/>
                  </a:cubicBezTo>
                  <a:cubicBezTo>
                    <a:pt x="27540" y="12618"/>
                    <a:pt x="27763" y="12592"/>
                    <a:pt x="27971" y="12592"/>
                  </a:cubicBezTo>
                  <a:cubicBezTo>
                    <a:pt x="29827" y="12592"/>
                    <a:pt x="30510" y="14681"/>
                    <a:pt x="30870" y="15611"/>
                  </a:cubicBezTo>
                  <a:cubicBezTo>
                    <a:pt x="31217" y="16478"/>
                    <a:pt x="31965" y="17271"/>
                    <a:pt x="32527" y="17271"/>
                  </a:cubicBezTo>
                  <a:cubicBezTo>
                    <a:pt x="32614" y="17271"/>
                    <a:pt x="32696" y="17252"/>
                    <a:pt x="32771" y="17212"/>
                  </a:cubicBezTo>
                  <a:cubicBezTo>
                    <a:pt x="32771" y="17212"/>
                    <a:pt x="32848" y="17216"/>
                    <a:pt x="32980" y="17216"/>
                  </a:cubicBezTo>
                  <a:cubicBezTo>
                    <a:pt x="33641" y="17216"/>
                    <a:pt x="35684" y="17123"/>
                    <a:pt x="36407" y="16011"/>
                  </a:cubicBezTo>
                  <a:cubicBezTo>
                    <a:pt x="37274" y="14677"/>
                    <a:pt x="35173" y="12909"/>
                    <a:pt x="35373" y="12042"/>
                  </a:cubicBezTo>
                  <a:cubicBezTo>
                    <a:pt x="35607" y="11174"/>
                    <a:pt x="39643" y="11341"/>
                    <a:pt x="38542" y="6738"/>
                  </a:cubicBezTo>
                  <a:cubicBezTo>
                    <a:pt x="37497" y="2368"/>
                    <a:pt x="33928" y="854"/>
                    <a:pt x="31828" y="854"/>
                  </a:cubicBezTo>
                  <a:cubicBezTo>
                    <a:pt x="31715" y="854"/>
                    <a:pt x="31607" y="858"/>
                    <a:pt x="31504" y="867"/>
                  </a:cubicBezTo>
                  <a:cubicBezTo>
                    <a:pt x="29764" y="1007"/>
                    <a:pt x="28072" y="1643"/>
                    <a:pt x="26506" y="1643"/>
                  </a:cubicBezTo>
                  <a:cubicBezTo>
                    <a:pt x="26210" y="1643"/>
                    <a:pt x="25919" y="1620"/>
                    <a:pt x="25633" y="1567"/>
                  </a:cubicBezTo>
                  <a:cubicBezTo>
                    <a:pt x="24473" y="1378"/>
                    <a:pt x="21539" y="1"/>
                    <a:pt x="18003"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4060525" y="2156575"/>
              <a:ext cx="252750" cy="632550"/>
            </a:xfrm>
            <a:custGeom>
              <a:avLst/>
              <a:gdLst/>
              <a:ahLst/>
              <a:cxnLst/>
              <a:rect l="l" t="t" r="r" b="b"/>
              <a:pathLst>
                <a:path w="10110" h="25302" extrusionOk="0">
                  <a:moveTo>
                    <a:pt x="2366" y="1"/>
                  </a:moveTo>
                  <a:cubicBezTo>
                    <a:pt x="759" y="1"/>
                    <a:pt x="0" y="6833"/>
                    <a:pt x="1103" y="14327"/>
                  </a:cubicBezTo>
                  <a:cubicBezTo>
                    <a:pt x="2204" y="22033"/>
                    <a:pt x="2304" y="25302"/>
                    <a:pt x="2304" y="25302"/>
                  </a:cubicBezTo>
                  <a:lnTo>
                    <a:pt x="10110" y="22233"/>
                  </a:lnTo>
                  <a:cubicBezTo>
                    <a:pt x="10110" y="22233"/>
                    <a:pt x="7908" y="5021"/>
                    <a:pt x="6874" y="2786"/>
                  </a:cubicBezTo>
                  <a:cubicBezTo>
                    <a:pt x="5840" y="551"/>
                    <a:pt x="2504" y="17"/>
                    <a:pt x="2504" y="17"/>
                  </a:cubicBezTo>
                  <a:cubicBezTo>
                    <a:pt x="2458" y="6"/>
                    <a:pt x="2412" y="1"/>
                    <a:pt x="2366" y="1"/>
                  </a:cubicBez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1"/>
            <p:cNvSpPr/>
            <p:nvPr/>
          </p:nvSpPr>
          <p:spPr>
            <a:xfrm>
              <a:off x="3142425" y="3026650"/>
              <a:ext cx="296900" cy="113575"/>
            </a:xfrm>
            <a:custGeom>
              <a:avLst/>
              <a:gdLst/>
              <a:ahLst/>
              <a:cxnLst/>
              <a:rect l="l" t="t" r="r" b="b"/>
              <a:pathLst>
                <a:path w="11876" h="4543" extrusionOk="0">
                  <a:moveTo>
                    <a:pt x="10323" y="0"/>
                  </a:moveTo>
                  <a:cubicBezTo>
                    <a:pt x="9217" y="0"/>
                    <a:pt x="2398" y="1722"/>
                    <a:pt x="0" y="3074"/>
                  </a:cubicBezTo>
                  <a:cubicBezTo>
                    <a:pt x="2469" y="4008"/>
                    <a:pt x="5070" y="4509"/>
                    <a:pt x="7706" y="4542"/>
                  </a:cubicBezTo>
                  <a:cubicBezTo>
                    <a:pt x="11875" y="4542"/>
                    <a:pt x="10574" y="372"/>
                    <a:pt x="10474" y="39"/>
                  </a:cubicBezTo>
                  <a:cubicBezTo>
                    <a:pt x="10469" y="13"/>
                    <a:pt x="10416" y="0"/>
                    <a:pt x="10323"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1"/>
            <p:cNvSpPr/>
            <p:nvPr/>
          </p:nvSpPr>
          <p:spPr>
            <a:xfrm>
              <a:off x="3265825" y="2929475"/>
              <a:ext cx="935700" cy="1949125"/>
            </a:xfrm>
            <a:custGeom>
              <a:avLst/>
              <a:gdLst/>
              <a:ahLst/>
              <a:cxnLst/>
              <a:rect l="l" t="t" r="r" b="b"/>
              <a:pathLst>
                <a:path w="37428" h="77965" extrusionOk="0">
                  <a:moveTo>
                    <a:pt x="14732" y="0"/>
                  </a:moveTo>
                  <a:cubicBezTo>
                    <a:pt x="11407" y="0"/>
                    <a:pt x="7847" y="471"/>
                    <a:pt x="4204" y="1691"/>
                  </a:cubicBezTo>
                  <a:cubicBezTo>
                    <a:pt x="4204" y="1691"/>
                    <a:pt x="11409" y="14600"/>
                    <a:pt x="15579" y="19103"/>
                  </a:cubicBezTo>
                  <a:cubicBezTo>
                    <a:pt x="19782" y="23573"/>
                    <a:pt x="21283" y="27943"/>
                    <a:pt x="21283" y="27943"/>
                  </a:cubicBezTo>
                  <a:lnTo>
                    <a:pt x="23551" y="31546"/>
                  </a:lnTo>
                  <a:cubicBezTo>
                    <a:pt x="23551" y="31546"/>
                    <a:pt x="18748" y="40219"/>
                    <a:pt x="18748" y="40686"/>
                  </a:cubicBezTo>
                  <a:cubicBezTo>
                    <a:pt x="18748" y="41119"/>
                    <a:pt x="6606" y="61234"/>
                    <a:pt x="6005" y="61667"/>
                  </a:cubicBezTo>
                  <a:cubicBezTo>
                    <a:pt x="5405" y="62134"/>
                    <a:pt x="902" y="62735"/>
                    <a:pt x="468" y="64202"/>
                  </a:cubicBezTo>
                  <a:cubicBezTo>
                    <a:pt x="1" y="65703"/>
                    <a:pt x="1335" y="69006"/>
                    <a:pt x="1635" y="69606"/>
                  </a:cubicBezTo>
                  <a:cubicBezTo>
                    <a:pt x="1936" y="70207"/>
                    <a:pt x="2102" y="74877"/>
                    <a:pt x="3437" y="76511"/>
                  </a:cubicBezTo>
                  <a:cubicBezTo>
                    <a:pt x="4261" y="77516"/>
                    <a:pt x="4855" y="77964"/>
                    <a:pt x="5299" y="77964"/>
                  </a:cubicBezTo>
                  <a:cubicBezTo>
                    <a:pt x="5592" y="77964"/>
                    <a:pt x="5820" y="77770"/>
                    <a:pt x="6005" y="77412"/>
                  </a:cubicBezTo>
                  <a:cubicBezTo>
                    <a:pt x="6472" y="76511"/>
                    <a:pt x="6606" y="68405"/>
                    <a:pt x="8240" y="65737"/>
                  </a:cubicBezTo>
                  <a:cubicBezTo>
                    <a:pt x="9875" y="63068"/>
                    <a:pt x="28922" y="47290"/>
                    <a:pt x="32224" y="42787"/>
                  </a:cubicBezTo>
                  <a:cubicBezTo>
                    <a:pt x="35526" y="38317"/>
                    <a:pt x="37428" y="20438"/>
                    <a:pt x="36727" y="14600"/>
                  </a:cubicBezTo>
                  <a:cubicBezTo>
                    <a:pt x="36027" y="8796"/>
                    <a:pt x="34659" y="5460"/>
                    <a:pt x="34659" y="5460"/>
                  </a:cubicBezTo>
                  <a:cubicBezTo>
                    <a:pt x="34659" y="5460"/>
                    <a:pt x="26050" y="0"/>
                    <a:pt x="14732"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3265825" y="4315200"/>
              <a:ext cx="377800" cy="563400"/>
            </a:xfrm>
            <a:custGeom>
              <a:avLst/>
              <a:gdLst/>
              <a:ahLst/>
              <a:cxnLst/>
              <a:rect l="l" t="t" r="r" b="b"/>
              <a:pathLst>
                <a:path w="15112" h="22536" extrusionOk="0">
                  <a:moveTo>
                    <a:pt x="10008" y="0"/>
                  </a:moveTo>
                  <a:cubicBezTo>
                    <a:pt x="7907" y="3403"/>
                    <a:pt x="6205" y="6071"/>
                    <a:pt x="6005" y="6238"/>
                  </a:cubicBezTo>
                  <a:cubicBezTo>
                    <a:pt x="5405" y="6705"/>
                    <a:pt x="902" y="7306"/>
                    <a:pt x="468" y="8773"/>
                  </a:cubicBezTo>
                  <a:cubicBezTo>
                    <a:pt x="1" y="10274"/>
                    <a:pt x="1335" y="13577"/>
                    <a:pt x="1635" y="14177"/>
                  </a:cubicBezTo>
                  <a:cubicBezTo>
                    <a:pt x="1936" y="14778"/>
                    <a:pt x="2102" y="19448"/>
                    <a:pt x="3437" y="21082"/>
                  </a:cubicBezTo>
                  <a:cubicBezTo>
                    <a:pt x="4261" y="22087"/>
                    <a:pt x="4855" y="22535"/>
                    <a:pt x="5299" y="22535"/>
                  </a:cubicBezTo>
                  <a:cubicBezTo>
                    <a:pt x="5592" y="22535"/>
                    <a:pt x="5820" y="22341"/>
                    <a:pt x="6005" y="21983"/>
                  </a:cubicBezTo>
                  <a:cubicBezTo>
                    <a:pt x="6472" y="21082"/>
                    <a:pt x="6606" y="12976"/>
                    <a:pt x="8240" y="10308"/>
                  </a:cubicBezTo>
                  <a:cubicBezTo>
                    <a:pt x="8841" y="9340"/>
                    <a:pt x="11609" y="6739"/>
                    <a:pt x="15112" y="3570"/>
                  </a:cubicBezTo>
                  <a:cubicBezTo>
                    <a:pt x="13077" y="2969"/>
                    <a:pt x="11276" y="1735"/>
                    <a:pt x="1000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3265825" y="4476975"/>
              <a:ext cx="206025" cy="401625"/>
            </a:xfrm>
            <a:custGeom>
              <a:avLst/>
              <a:gdLst/>
              <a:ahLst/>
              <a:cxnLst/>
              <a:rect l="l" t="t" r="r" b="b"/>
              <a:pathLst>
                <a:path w="8241" h="16065" extrusionOk="0">
                  <a:moveTo>
                    <a:pt x="5438" y="1"/>
                  </a:moveTo>
                  <a:lnTo>
                    <a:pt x="5438" y="1"/>
                  </a:lnTo>
                  <a:cubicBezTo>
                    <a:pt x="4071" y="401"/>
                    <a:pt x="835" y="1068"/>
                    <a:pt x="435" y="2302"/>
                  </a:cubicBezTo>
                  <a:cubicBezTo>
                    <a:pt x="1" y="3803"/>
                    <a:pt x="1335" y="7106"/>
                    <a:pt x="1635" y="7706"/>
                  </a:cubicBezTo>
                  <a:cubicBezTo>
                    <a:pt x="1936" y="8307"/>
                    <a:pt x="2102" y="12977"/>
                    <a:pt x="3437" y="14611"/>
                  </a:cubicBezTo>
                  <a:cubicBezTo>
                    <a:pt x="4261" y="15616"/>
                    <a:pt x="4855" y="16064"/>
                    <a:pt x="5299" y="16064"/>
                  </a:cubicBezTo>
                  <a:cubicBezTo>
                    <a:pt x="5592" y="16064"/>
                    <a:pt x="5820" y="15870"/>
                    <a:pt x="6005" y="15512"/>
                  </a:cubicBezTo>
                  <a:cubicBezTo>
                    <a:pt x="6472" y="14611"/>
                    <a:pt x="6606" y="6505"/>
                    <a:pt x="8240" y="3837"/>
                  </a:cubicBezTo>
                  <a:lnTo>
                    <a:pt x="6139" y="3670"/>
                  </a:lnTo>
                  <a:cubicBezTo>
                    <a:pt x="5638" y="2503"/>
                    <a:pt x="5405" y="1268"/>
                    <a:pt x="5438"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a:off x="2921425" y="2975625"/>
              <a:ext cx="1206725" cy="1760250"/>
            </a:xfrm>
            <a:custGeom>
              <a:avLst/>
              <a:gdLst/>
              <a:ahLst/>
              <a:cxnLst/>
              <a:rect l="l" t="t" r="r" b="b"/>
              <a:pathLst>
                <a:path w="48269" h="70410" extrusionOk="0">
                  <a:moveTo>
                    <a:pt x="29457" y="0"/>
                  </a:moveTo>
                  <a:cubicBezTo>
                    <a:pt x="24737" y="0"/>
                    <a:pt x="14511" y="1513"/>
                    <a:pt x="14511" y="1513"/>
                  </a:cubicBezTo>
                  <a:cubicBezTo>
                    <a:pt x="14511" y="1513"/>
                    <a:pt x="16913" y="11987"/>
                    <a:pt x="21416" y="17691"/>
                  </a:cubicBezTo>
                  <a:cubicBezTo>
                    <a:pt x="25919" y="23395"/>
                    <a:pt x="34158" y="32101"/>
                    <a:pt x="34158" y="32101"/>
                  </a:cubicBezTo>
                  <a:cubicBezTo>
                    <a:pt x="34158" y="32101"/>
                    <a:pt x="25619" y="34937"/>
                    <a:pt x="23217" y="37338"/>
                  </a:cubicBezTo>
                  <a:cubicBezTo>
                    <a:pt x="20815" y="39740"/>
                    <a:pt x="8540" y="53216"/>
                    <a:pt x="8540" y="53216"/>
                  </a:cubicBezTo>
                  <a:cubicBezTo>
                    <a:pt x="8540" y="53216"/>
                    <a:pt x="8307" y="53212"/>
                    <a:pt x="7924" y="53212"/>
                  </a:cubicBezTo>
                  <a:cubicBezTo>
                    <a:pt x="6198" y="53212"/>
                    <a:pt x="1417" y="53301"/>
                    <a:pt x="1035" y="54284"/>
                  </a:cubicBezTo>
                  <a:cubicBezTo>
                    <a:pt x="601" y="55485"/>
                    <a:pt x="0" y="63124"/>
                    <a:pt x="901" y="66126"/>
                  </a:cubicBezTo>
                  <a:cubicBezTo>
                    <a:pt x="1572" y="68447"/>
                    <a:pt x="3080" y="70409"/>
                    <a:pt x="4068" y="70409"/>
                  </a:cubicBezTo>
                  <a:cubicBezTo>
                    <a:pt x="4359" y="70409"/>
                    <a:pt x="4604" y="70240"/>
                    <a:pt x="4771" y="69862"/>
                  </a:cubicBezTo>
                  <a:cubicBezTo>
                    <a:pt x="5538" y="68227"/>
                    <a:pt x="5538" y="66726"/>
                    <a:pt x="6138" y="65359"/>
                  </a:cubicBezTo>
                  <a:cubicBezTo>
                    <a:pt x="6739" y="64024"/>
                    <a:pt x="10475" y="57720"/>
                    <a:pt x="11542" y="56986"/>
                  </a:cubicBezTo>
                  <a:cubicBezTo>
                    <a:pt x="12576" y="56219"/>
                    <a:pt x="30722" y="43776"/>
                    <a:pt x="35659" y="41074"/>
                  </a:cubicBezTo>
                  <a:cubicBezTo>
                    <a:pt x="40629" y="38373"/>
                    <a:pt x="47668" y="31634"/>
                    <a:pt x="47968" y="30000"/>
                  </a:cubicBezTo>
                  <a:cubicBezTo>
                    <a:pt x="48268" y="28332"/>
                    <a:pt x="37761" y="7217"/>
                    <a:pt x="31623" y="2714"/>
                  </a:cubicBezTo>
                  <a:lnTo>
                    <a:pt x="30122" y="12"/>
                  </a:lnTo>
                  <a:cubicBezTo>
                    <a:pt x="29915" y="4"/>
                    <a:pt x="29693" y="0"/>
                    <a:pt x="294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1"/>
            <p:cNvSpPr/>
            <p:nvPr/>
          </p:nvSpPr>
          <p:spPr>
            <a:xfrm>
              <a:off x="2921425" y="2971725"/>
              <a:ext cx="1206725" cy="1792150"/>
            </a:xfrm>
            <a:custGeom>
              <a:avLst/>
              <a:gdLst/>
              <a:ahLst/>
              <a:cxnLst/>
              <a:rect l="l" t="t" r="r" b="b"/>
              <a:pathLst>
                <a:path w="48269" h="71686" fill="none" extrusionOk="0">
                  <a:moveTo>
                    <a:pt x="31623" y="2870"/>
                  </a:moveTo>
                  <a:cubicBezTo>
                    <a:pt x="37761" y="7373"/>
                    <a:pt x="48268" y="28488"/>
                    <a:pt x="47968" y="30156"/>
                  </a:cubicBezTo>
                  <a:cubicBezTo>
                    <a:pt x="47668" y="31790"/>
                    <a:pt x="40629" y="38529"/>
                    <a:pt x="35659" y="41230"/>
                  </a:cubicBezTo>
                  <a:cubicBezTo>
                    <a:pt x="30722" y="43932"/>
                    <a:pt x="12576" y="56375"/>
                    <a:pt x="11542" y="57142"/>
                  </a:cubicBezTo>
                  <a:cubicBezTo>
                    <a:pt x="10475" y="57876"/>
                    <a:pt x="6739" y="64180"/>
                    <a:pt x="6138" y="65515"/>
                  </a:cubicBezTo>
                  <a:cubicBezTo>
                    <a:pt x="5538" y="66882"/>
                    <a:pt x="5538" y="68383"/>
                    <a:pt x="4771" y="70018"/>
                  </a:cubicBezTo>
                  <a:cubicBezTo>
                    <a:pt x="4037" y="71686"/>
                    <a:pt x="1768" y="69284"/>
                    <a:pt x="901" y="66282"/>
                  </a:cubicBezTo>
                  <a:cubicBezTo>
                    <a:pt x="0" y="63280"/>
                    <a:pt x="601" y="55641"/>
                    <a:pt x="1035" y="54440"/>
                  </a:cubicBezTo>
                  <a:cubicBezTo>
                    <a:pt x="1502" y="53239"/>
                    <a:pt x="8540" y="53372"/>
                    <a:pt x="8540" y="53372"/>
                  </a:cubicBezTo>
                  <a:cubicBezTo>
                    <a:pt x="8540" y="53372"/>
                    <a:pt x="20815" y="39896"/>
                    <a:pt x="23217" y="37494"/>
                  </a:cubicBezTo>
                  <a:cubicBezTo>
                    <a:pt x="25619" y="35093"/>
                    <a:pt x="34158" y="32257"/>
                    <a:pt x="34158" y="32257"/>
                  </a:cubicBezTo>
                  <a:cubicBezTo>
                    <a:pt x="34158" y="32257"/>
                    <a:pt x="25919" y="23551"/>
                    <a:pt x="21416" y="17847"/>
                  </a:cubicBezTo>
                  <a:cubicBezTo>
                    <a:pt x="16913" y="12143"/>
                    <a:pt x="14511" y="1669"/>
                    <a:pt x="14511" y="1669"/>
                  </a:cubicBezTo>
                  <a:cubicBezTo>
                    <a:pt x="14511" y="1669"/>
                    <a:pt x="25786" y="1"/>
                    <a:pt x="30122" y="16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1"/>
            <p:cNvSpPr/>
            <p:nvPr/>
          </p:nvSpPr>
          <p:spPr>
            <a:xfrm>
              <a:off x="3714500" y="3284450"/>
              <a:ext cx="443675" cy="805600"/>
            </a:xfrm>
            <a:custGeom>
              <a:avLst/>
              <a:gdLst/>
              <a:ahLst/>
              <a:cxnLst/>
              <a:rect l="l" t="t" r="r" b="b"/>
              <a:pathLst>
                <a:path w="17747" h="32224" fill="none" extrusionOk="0">
                  <a:moveTo>
                    <a:pt x="9007" y="1"/>
                  </a:moveTo>
                  <a:cubicBezTo>
                    <a:pt x="12142" y="5205"/>
                    <a:pt x="17746" y="15245"/>
                    <a:pt x="16745" y="18981"/>
                  </a:cubicBezTo>
                  <a:cubicBezTo>
                    <a:pt x="15411" y="24118"/>
                    <a:pt x="0" y="32224"/>
                    <a:pt x="0" y="32224"/>
                  </a:cubicBezTo>
                </a:path>
              </a:pathLst>
            </a:custGeom>
            <a:noFill/>
            <a:ln w="10850" cap="rnd" cmpd="sng">
              <a:solidFill>
                <a:srgbClr val="D1D1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1"/>
            <p:cNvSpPr/>
            <p:nvPr/>
          </p:nvSpPr>
          <p:spPr>
            <a:xfrm>
              <a:off x="3890450" y="3205225"/>
              <a:ext cx="27550" cy="44225"/>
            </a:xfrm>
            <a:custGeom>
              <a:avLst/>
              <a:gdLst/>
              <a:ahLst/>
              <a:cxnLst/>
              <a:rect l="l" t="t" r="r" b="b"/>
              <a:pathLst>
                <a:path w="1102" h="1769" fill="none" extrusionOk="0">
                  <a:moveTo>
                    <a:pt x="0" y="1"/>
                  </a:moveTo>
                  <a:cubicBezTo>
                    <a:pt x="0" y="1"/>
                    <a:pt x="401" y="668"/>
                    <a:pt x="1101" y="1769"/>
                  </a:cubicBezTo>
                </a:path>
              </a:pathLst>
            </a:custGeom>
            <a:noFill/>
            <a:ln w="10850" cap="rnd" cmpd="sng">
              <a:solidFill>
                <a:srgbClr val="D1D1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1"/>
            <p:cNvSpPr/>
            <p:nvPr/>
          </p:nvSpPr>
          <p:spPr>
            <a:xfrm>
              <a:off x="2920600" y="4130900"/>
              <a:ext cx="480350" cy="604975"/>
            </a:xfrm>
            <a:custGeom>
              <a:avLst/>
              <a:gdLst/>
              <a:ahLst/>
              <a:cxnLst/>
              <a:rect l="l" t="t" r="r" b="b"/>
              <a:pathLst>
                <a:path w="19214" h="24199" extrusionOk="0">
                  <a:moveTo>
                    <a:pt x="14977" y="0"/>
                  </a:moveTo>
                  <a:cubicBezTo>
                    <a:pt x="11608" y="3670"/>
                    <a:pt x="8573" y="7005"/>
                    <a:pt x="8573" y="7005"/>
                  </a:cubicBezTo>
                  <a:cubicBezTo>
                    <a:pt x="8573" y="7005"/>
                    <a:pt x="8340" y="7001"/>
                    <a:pt x="7957" y="7001"/>
                  </a:cubicBezTo>
                  <a:cubicBezTo>
                    <a:pt x="6231" y="7001"/>
                    <a:pt x="1450" y="7090"/>
                    <a:pt x="1068" y="8073"/>
                  </a:cubicBezTo>
                  <a:cubicBezTo>
                    <a:pt x="601" y="9274"/>
                    <a:pt x="0" y="16913"/>
                    <a:pt x="934" y="19915"/>
                  </a:cubicBezTo>
                  <a:cubicBezTo>
                    <a:pt x="1630" y="22236"/>
                    <a:pt x="3124" y="24198"/>
                    <a:pt x="4105" y="24198"/>
                  </a:cubicBezTo>
                  <a:cubicBezTo>
                    <a:pt x="4393" y="24198"/>
                    <a:pt x="4637" y="24029"/>
                    <a:pt x="4804" y="23651"/>
                  </a:cubicBezTo>
                  <a:cubicBezTo>
                    <a:pt x="5571" y="22016"/>
                    <a:pt x="5571" y="20515"/>
                    <a:pt x="6171" y="19148"/>
                  </a:cubicBezTo>
                  <a:cubicBezTo>
                    <a:pt x="6772" y="17813"/>
                    <a:pt x="10508" y="11509"/>
                    <a:pt x="11575" y="10775"/>
                  </a:cubicBezTo>
                  <a:cubicBezTo>
                    <a:pt x="11975" y="10475"/>
                    <a:pt x="15211" y="8240"/>
                    <a:pt x="19214" y="5538"/>
                  </a:cubicBezTo>
                  <a:cubicBezTo>
                    <a:pt x="17379" y="4070"/>
                    <a:pt x="15911" y="2169"/>
                    <a:pt x="1497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1"/>
            <p:cNvSpPr/>
            <p:nvPr/>
          </p:nvSpPr>
          <p:spPr>
            <a:xfrm>
              <a:off x="2921425" y="4306025"/>
              <a:ext cx="251875" cy="429500"/>
            </a:xfrm>
            <a:custGeom>
              <a:avLst/>
              <a:gdLst/>
              <a:ahLst/>
              <a:cxnLst/>
              <a:rect l="l" t="t" r="r" b="b"/>
              <a:pathLst>
                <a:path w="10075" h="17180" extrusionOk="0">
                  <a:moveTo>
                    <a:pt x="7839" y="0"/>
                  </a:moveTo>
                  <a:cubicBezTo>
                    <a:pt x="6038" y="0"/>
                    <a:pt x="1401" y="101"/>
                    <a:pt x="1035" y="1068"/>
                  </a:cubicBezTo>
                  <a:cubicBezTo>
                    <a:pt x="601" y="2269"/>
                    <a:pt x="0" y="9908"/>
                    <a:pt x="901" y="12910"/>
                  </a:cubicBezTo>
                  <a:cubicBezTo>
                    <a:pt x="1599" y="15235"/>
                    <a:pt x="3096" y="17179"/>
                    <a:pt x="4093" y="17179"/>
                  </a:cubicBezTo>
                  <a:cubicBezTo>
                    <a:pt x="4383" y="17179"/>
                    <a:pt x="4631" y="17014"/>
                    <a:pt x="4804" y="16646"/>
                  </a:cubicBezTo>
                  <a:cubicBezTo>
                    <a:pt x="5538" y="15011"/>
                    <a:pt x="5538" y="13510"/>
                    <a:pt x="6138" y="12143"/>
                  </a:cubicBezTo>
                  <a:cubicBezTo>
                    <a:pt x="7306" y="9908"/>
                    <a:pt x="8640" y="7706"/>
                    <a:pt x="10074" y="5571"/>
                  </a:cubicBezTo>
                  <a:cubicBezTo>
                    <a:pt x="9741" y="5204"/>
                    <a:pt x="9374" y="4737"/>
                    <a:pt x="9140" y="4504"/>
                  </a:cubicBezTo>
                  <a:cubicBezTo>
                    <a:pt x="8872" y="4235"/>
                    <a:pt x="8361" y="4184"/>
                    <a:pt x="8010" y="4184"/>
                  </a:cubicBezTo>
                  <a:cubicBezTo>
                    <a:pt x="7794" y="4184"/>
                    <a:pt x="7639" y="4203"/>
                    <a:pt x="7639" y="4203"/>
                  </a:cubicBezTo>
                  <a:cubicBezTo>
                    <a:pt x="7639" y="4203"/>
                    <a:pt x="7739" y="2436"/>
                    <a:pt x="783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1"/>
            <p:cNvSpPr/>
            <p:nvPr/>
          </p:nvSpPr>
          <p:spPr>
            <a:xfrm>
              <a:off x="4154800" y="2736575"/>
              <a:ext cx="743750" cy="239575"/>
            </a:xfrm>
            <a:custGeom>
              <a:avLst/>
              <a:gdLst/>
              <a:ahLst/>
              <a:cxnLst/>
              <a:rect l="l" t="t" r="r" b="b"/>
              <a:pathLst>
                <a:path w="29750" h="9583" extrusionOk="0">
                  <a:moveTo>
                    <a:pt x="5371" y="0"/>
                  </a:moveTo>
                  <a:lnTo>
                    <a:pt x="1" y="1902"/>
                  </a:lnTo>
                  <a:cubicBezTo>
                    <a:pt x="1" y="1902"/>
                    <a:pt x="2336" y="8506"/>
                    <a:pt x="2736" y="8840"/>
                  </a:cubicBezTo>
                  <a:cubicBezTo>
                    <a:pt x="3299" y="9309"/>
                    <a:pt x="4008" y="9543"/>
                    <a:pt x="4755" y="9543"/>
                  </a:cubicBezTo>
                  <a:cubicBezTo>
                    <a:pt x="4804" y="9543"/>
                    <a:pt x="4854" y="9542"/>
                    <a:pt x="4904" y="9540"/>
                  </a:cubicBezTo>
                  <a:cubicBezTo>
                    <a:pt x="5488" y="9540"/>
                    <a:pt x="6639" y="9582"/>
                    <a:pt x="8006" y="9582"/>
                  </a:cubicBezTo>
                  <a:cubicBezTo>
                    <a:pt x="9374" y="9582"/>
                    <a:pt x="10959" y="9540"/>
                    <a:pt x="12410" y="9374"/>
                  </a:cubicBezTo>
                  <a:cubicBezTo>
                    <a:pt x="18857" y="8671"/>
                    <a:pt x="22922" y="6625"/>
                    <a:pt x="24371" y="6625"/>
                  </a:cubicBezTo>
                  <a:cubicBezTo>
                    <a:pt x="24437" y="6625"/>
                    <a:pt x="24497" y="6630"/>
                    <a:pt x="24552" y="6638"/>
                  </a:cubicBezTo>
                  <a:cubicBezTo>
                    <a:pt x="25104" y="6729"/>
                    <a:pt x="25598" y="6769"/>
                    <a:pt x="26041" y="6769"/>
                  </a:cubicBezTo>
                  <a:cubicBezTo>
                    <a:pt x="29176" y="6769"/>
                    <a:pt x="29689" y="4770"/>
                    <a:pt x="29689" y="4770"/>
                  </a:cubicBezTo>
                  <a:cubicBezTo>
                    <a:pt x="29750" y="4280"/>
                    <a:pt x="28741" y="2184"/>
                    <a:pt x="27697" y="2184"/>
                  </a:cubicBezTo>
                  <a:cubicBezTo>
                    <a:pt x="27605" y="2184"/>
                    <a:pt x="27512" y="2200"/>
                    <a:pt x="27420" y="2235"/>
                  </a:cubicBezTo>
                  <a:cubicBezTo>
                    <a:pt x="26477" y="2596"/>
                    <a:pt x="20383" y="4342"/>
                    <a:pt x="15231" y="4342"/>
                  </a:cubicBezTo>
                  <a:cubicBezTo>
                    <a:pt x="14191" y="4342"/>
                    <a:pt x="13189" y="4271"/>
                    <a:pt x="12276" y="4103"/>
                  </a:cubicBezTo>
                  <a:cubicBezTo>
                    <a:pt x="6939" y="3136"/>
                    <a:pt x="6872" y="2635"/>
                    <a:pt x="6872" y="2635"/>
                  </a:cubicBezTo>
                  <a:lnTo>
                    <a:pt x="5371"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1"/>
            <p:cNvSpPr/>
            <p:nvPr/>
          </p:nvSpPr>
          <p:spPr>
            <a:xfrm>
              <a:off x="4110600" y="2676075"/>
              <a:ext cx="246050" cy="193950"/>
            </a:xfrm>
            <a:custGeom>
              <a:avLst/>
              <a:gdLst/>
              <a:ahLst/>
              <a:cxnLst/>
              <a:rect l="l" t="t" r="r" b="b"/>
              <a:pathLst>
                <a:path w="9842" h="7758" extrusionOk="0">
                  <a:moveTo>
                    <a:pt x="9255" y="1"/>
                  </a:moveTo>
                  <a:cubicBezTo>
                    <a:pt x="7910" y="1"/>
                    <a:pt x="1" y="2887"/>
                    <a:pt x="1" y="2887"/>
                  </a:cubicBezTo>
                  <a:lnTo>
                    <a:pt x="534" y="7757"/>
                  </a:lnTo>
                  <a:cubicBezTo>
                    <a:pt x="2302" y="7557"/>
                    <a:pt x="4070" y="7257"/>
                    <a:pt x="5805" y="6823"/>
                  </a:cubicBezTo>
                  <a:cubicBezTo>
                    <a:pt x="8740" y="6123"/>
                    <a:pt x="9841" y="5122"/>
                    <a:pt x="9841" y="5122"/>
                  </a:cubicBezTo>
                  <a:cubicBezTo>
                    <a:pt x="9841" y="5122"/>
                    <a:pt x="9741" y="552"/>
                    <a:pt x="9441" y="52"/>
                  </a:cubicBezTo>
                  <a:cubicBezTo>
                    <a:pt x="9420" y="17"/>
                    <a:pt x="9356" y="1"/>
                    <a:pt x="9255"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1"/>
            <p:cNvSpPr/>
            <p:nvPr/>
          </p:nvSpPr>
          <p:spPr>
            <a:xfrm>
              <a:off x="4782750" y="2530575"/>
              <a:ext cx="283575" cy="373625"/>
            </a:xfrm>
            <a:custGeom>
              <a:avLst/>
              <a:gdLst/>
              <a:ahLst/>
              <a:cxnLst/>
              <a:rect l="l" t="t" r="r" b="b"/>
              <a:pathLst>
                <a:path w="11343" h="14945" extrusionOk="0">
                  <a:moveTo>
                    <a:pt x="7473" y="1"/>
                  </a:moveTo>
                  <a:lnTo>
                    <a:pt x="1" y="11709"/>
                  </a:lnTo>
                  <a:lnTo>
                    <a:pt x="3603" y="14945"/>
                  </a:lnTo>
                  <a:lnTo>
                    <a:pt x="11342" y="3370"/>
                  </a:lnTo>
                  <a:lnTo>
                    <a:pt x="7473"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1"/>
            <p:cNvSpPr/>
            <p:nvPr/>
          </p:nvSpPr>
          <p:spPr>
            <a:xfrm>
              <a:off x="4738550" y="2686125"/>
              <a:ext cx="226750" cy="165550"/>
            </a:xfrm>
            <a:custGeom>
              <a:avLst/>
              <a:gdLst/>
              <a:ahLst/>
              <a:cxnLst/>
              <a:rect l="l" t="t" r="r" b="b"/>
              <a:pathLst>
                <a:path w="9070" h="6622" extrusionOk="0">
                  <a:moveTo>
                    <a:pt x="8158" y="1"/>
                  </a:moveTo>
                  <a:cubicBezTo>
                    <a:pt x="8109" y="1"/>
                    <a:pt x="8058" y="6"/>
                    <a:pt x="8006" y="17"/>
                  </a:cubicBezTo>
                  <a:cubicBezTo>
                    <a:pt x="7106" y="92"/>
                    <a:pt x="6205" y="129"/>
                    <a:pt x="5290" y="129"/>
                  </a:cubicBezTo>
                  <a:cubicBezTo>
                    <a:pt x="4986" y="129"/>
                    <a:pt x="4679" y="125"/>
                    <a:pt x="4370" y="117"/>
                  </a:cubicBezTo>
                  <a:cubicBezTo>
                    <a:pt x="3870" y="117"/>
                    <a:pt x="634" y="2986"/>
                    <a:pt x="634" y="2986"/>
                  </a:cubicBezTo>
                  <a:lnTo>
                    <a:pt x="1" y="6622"/>
                  </a:lnTo>
                  <a:lnTo>
                    <a:pt x="1769" y="5487"/>
                  </a:lnTo>
                  <a:lnTo>
                    <a:pt x="4771" y="1885"/>
                  </a:lnTo>
                  <a:lnTo>
                    <a:pt x="5638" y="1618"/>
                  </a:lnTo>
                  <a:cubicBezTo>
                    <a:pt x="6505" y="1384"/>
                    <a:pt x="8140" y="1384"/>
                    <a:pt x="8640" y="984"/>
                  </a:cubicBezTo>
                  <a:cubicBezTo>
                    <a:pt x="9069" y="647"/>
                    <a:pt x="8710" y="1"/>
                    <a:pt x="8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1"/>
            <p:cNvSpPr/>
            <p:nvPr/>
          </p:nvSpPr>
          <p:spPr>
            <a:xfrm>
              <a:off x="4738550" y="2683200"/>
              <a:ext cx="227700" cy="168475"/>
            </a:xfrm>
            <a:custGeom>
              <a:avLst/>
              <a:gdLst/>
              <a:ahLst/>
              <a:cxnLst/>
              <a:rect l="l" t="t" r="r" b="b"/>
              <a:pathLst>
                <a:path w="9108" h="6739" fill="none" extrusionOk="0">
                  <a:moveTo>
                    <a:pt x="1769" y="5604"/>
                  </a:moveTo>
                  <a:lnTo>
                    <a:pt x="4771" y="2002"/>
                  </a:lnTo>
                  <a:lnTo>
                    <a:pt x="5638" y="1735"/>
                  </a:lnTo>
                  <a:cubicBezTo>
                    <a:pt x="6505" y="1501"/>
                    <a:pt x="8140" y="1501"/>
                    <a:pt x="8640" y="1101"/>
                  </a:cubicBezTo>
                  <a:cubicBezTo>
                    <a:pt x="9107" y="734"/>
                    <a:pt x="8640" y="0"/>
                    <a:pt x="8006" y="134"/>
                  </a:cubicBezTo>
                  <a:cubicBezTo>
                    <a:pt x="6806" y="234"/>
                    <a:pt x="5605" y="267"/>
                    <a:pt x="4370" y="234"/>
                  </a:cubicBezTo>
                  <a:cubicBezTo>
                    <a:pt x="3870" y="234"/>
                    <a:pt x="634" y="3103"/>
                    <a:pt x="634" y="3103"/>
                  </a:cubicBezTo>
                  <a:lnTo>
                    <a:pt x="1" y="6739"/>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1"/>
            <p:cNvSpPr/>
            <p:nvPr/>
          </p:nvSpPr>
          <p:spPr>
            <a:xfrm>
              <a:off x="5002125" y="2679850"/>
              <a:ext cx="55850" cy="40850"/>
            </a:xfrm>
            <a:custGeom>
              <a:avLst/>
              <a:gdLst/>
              <a:ahLst/>
              <a:cxnLst/>
              <a:rect l="l" t="t" r="r" b="b"/>
              <a:pathLst>
                <a:path w="2234" h="1634" extrusionOk="0">
                  <a:moveTo>
                    <a:pt x="966" y="1"/>
                  </a:moveTo>
                  <a:lnTo>
                    <a:pt x="32" y="1302"/>
                  </a:lnTo>
                  <a:cubicBezTo>
                    <a:pt x="32" y="1302"/>
                    <a:pt x="0" y="1634"/>
                    <a:pt x="351" y="1634"/>
                  </a:cubicBezTo>
                  <a:cubicBezTo>
                    <a:pt x="509" y="1634"/>
                    <a:pt x="746" y="1566"/>
                    <a:pt x="1099" y="1369"/>
                  </a:cubicBezTo>
                  <a:cubicBezTo>
                    <a:pt x="2233" y="768"/>
                    <a:pt x="966" y="1"/>
                    <a:pt x="966"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1"/>
            <p:cNvSpPr/>
            <p:nvPr/>
          </p:nvSpPr>
          <p:spPr>
            <a:xfrm>
              <a:off x="4962050" y="2740725"/>
              <a:ext cx="33375" cy="32650"/>
            </a:xfrm>
            <a:custGeom>
              <a:avLst/>
              <a:gdLst/>
              <a:ahLst/>
              <a:cxnLst/>
              <a:rect l="l" t="t" r="r" b="b"/>
              <a:pathLst>
                <a:path w="1335" h="1306" extrusionOk="0">
                  <a:moveTo>
                    <a:pt x="1001" y="1"/>
                  </a:moveTo>
                  <a:lnTo>
                    <a:pt x="0" y="1302"/>
                  </a:lnTo>
                  <a:cubicBezTo>
                    <a:pt x="0" y="1302"/>
                    <a:pt x="45" y="1305"/>
                    <a:pt x="117" y="1305"/>
                  </a:cubicBezTo>
                  <a:cubicBezTo>
                    <a:pt x="369" y="1305"/>
                    <a:pt x="960" y="1265"/>
                    <a:pt x="1168" y="902"/>
                  </a:cubicBezTo>
                  <a:cubicBezTo>
                    <a:pt x="1335" y="568"/>
                    <a:pt x="1268" y="201"/>
                    <a:pt x="100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1"/>
            <p:cNvSpPr/>
            <p:nvPr/>
          </p:nvSpPr>
          <p:spPr>
            <a:xfrm>
              <a:off x="4935350" y="2784925"/>
              <a:ext cx="33400" cy="32775"/>
            </a:xfrm>
            <a:custGeom>
              <a:avLst/>
              <a:gdLst/>
              <a:ahLst/>
              <a:cxnLst/>
              <a:rect l="l" t="t" r="r" b="b"/>
              <a:pathLst>
                <a:path w="1336" h="1311" extrusionOk="0">
                  <a:moveTo>
                    <a:pt x="968" y="1"/>
                  </a:moveTo>
                  <a:lnTo>
                    <a:pt x="1" y="1302"/>
                  </a:lnTo>
                  <a:cubicBezTo>
                    <a:pt x="1" y="1302"/>
                    <a:pt x="72" y="1310"/>
                    <a:pt x="180" y="1310"/>
                  </a:cubicBezTo>
                  <a:cubicBezTo>
                    <a:pt x="450" y="1310"/>
                    <a:pt x="954" y="1259"/>
                    <a:pt x="1168" y="902"/>
                  </a:cubicBezTo>
                  <a:cubicBezTo>
                    <a:pt x="1335" y="601"/>
                    <a:pt x="1235" y="201"/>
                    <a:pt x="968"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1"/>
            <p:cNvSpPr/>
            <p:nvPr/>
          </p:nvSpPr>
          <p:spPr>
            <a:xfrm>
              <a:off x="4907850" y="2823300"/>
              <a:ext cx="33375" cy="32625"/>
            </a:xfrm>
            <a:custGeom>
              <a:avLst/>
              <a:gdLst/>
              <a:ahLst/>
              <a:cxnLst/>
              <a:rect l="l" t="t" r="r" b="b"/>
              <a:pathLst>
                <a:path w="1335" h="1305" extrusionOk="0">
                  <a:moveTo>
                    <a:pt x="1001" y="0"/>
                  </a:moveTo>
                  <a:lnTo>
                    <a:pt x="0" y="1301"/>
                  </a:lnTo>
                  <a:cubicBezTo>
                    <a:pt x="0" y="1301"/>
                    <a:pt x="45" y="1305"/>
                    <a:pt x="117" y="1305"/>
                  </a:cubicBezTo>
                  <a:cubicBezTo>
                    <a:pt x="369" y="1305"/>
                    <a:pt x="960" y="1264"/>
                    <a:pt x="1168" y="901"/>
                  </a:cubicBezTo>
                  <a:cubicBezTo>
                    <a:pt x="1334" y="567"/>
                    <a:pt x="1268" y="201"/>
                    <a:pt x="1001"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1"/>
            <p:cNvSpPr/>
            <p:nvPr/>
          </p:nvSpPr>
          <p:spPr>
            <a:xfrm>
              <a:off x="4064250" y="2599775"/>
              <a:ext cx="196500" cy="606325"/>
            </a:xfrm>
            <a:custGeom>
              <a:avLst/>
              <a:gdLst/>
              <a:ahLst/>
              <a:cxnLst/>
              <a:rect l="l" t="t" r="r" b="b"/>
              <a:pathLst>
                <a:path w="7860" h="24253" extrusionOk="0">
                  <a:moveTo>
                    <a:pt x="737" y="0"/>
                  </a:moveTo>
                  <a:cubicBezTo>
                    <a:pt x="0" y="0"/>
                    <a:pt x="482" y="4704"/>
                    <a:pt x="1054" y="6740"/>
                  </a:cubicBezTo>
                  <a:cubicBezTo>
                    <a:pt x="1655" y="8875"/>
                    <a:pt x="1488" y="20817"/>
                    <a:pt x="1488" y="20817"/>
                  </a:cubicBezTo>
                  <a:lnTo>
                    <a:pt x="7859" y="24252"/>
                  </a:lnTo>
                  <a:lnTo>
                    <a:pt x="7859" y="24252"/>
                  </a:lnTo>
                  <a:lnTo>
                    <a:pt x="7592" y="19582"/>
                  </a:lnTo>
                  <a:cubicBezTo>
                    <a:pt x="7592" y="19582"/>
                    <a:pt x="7058" y="14579"/>
                    <a:pt x="5124" y="11243"/>
                  </a:cubicBezTo>
                  <a:cubicBezTo>
                    <a:pt x="3189" y="7874"/>
                    <a:pt x="2355" y="3204"/>
                    <a:pt x="2355" y="3204"/>
                  </a:cubicBezTo>
                  <a:cubicBezTo>
                    <a:pt x="2355" y="3204"/>
                    <a:pt x="1755" y="535"/>
                    <a:pt x="854" y="35"/>
                  </a:cubicBezTo>
                  <a:cubicBezTo>
                    <a:pt x="812" y="12"/>
                    <a:pt x="773" y="0"/>
                    <a:pt x="73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1"/>
            <p:cNvSpPr/>
            <p:nvPr/>
          </p:nvSpPr>
          <p:spPr>
            <a:xfrm>
              <a:off x="3420875" y="2060150"/>
              <a:ext cx="745625" cy="1088400"/>
            </a:xfrm>
            <a:custGeom>
              <a:avLst/>
              <a:gdLst/>
              <a:ahLst/>
              <a:cxnLst/>
              <a:rect l="l" t="t" r="r" b="b"/>
              <a:pathLst>
                <a:path w="29825" h="43536" extrusionOk="0">
                  <a:moveTo>
                    <a:pt x="18254" y="1"/>
                  </a:moveTo>
                  <a:cubicBezTo>
                    <a:pt x="18217" y="1"/>
                    <a:pt x="18182" y="2"/>
                    <a:pt x="18150" y="5"/>
                  </a:cubicBezTo>
                  <a:cubicBezTo>
                    <a:pt x="16949" y="105"/>
                    <a:pt x="13580" y="405"/>
                    <a:pt x="9143" y="805"/>
                  </a:cubicBezTo>
                  <a:cubicBezTo>
                    <a:pt x="4673" y="1239"/>
                    <a:pt x="5874" y="11780"/>
                    <a:pt x="5574" y="19985"/>
                  </a:cubicBezTo>
                  <a:cubicBezTo>
                    <a:pt x="5277" y="28117"/>
                    <a:pt x="1" y="38868"/>
                    <a:pt x="586" y="38868"/>
                  </a:cubicBezTo>
                  <a:cubicBezTo>
                    <a:pt x="592" y="38868"/>
                    <a:pt x="597" y="38867"/>
                    <a:pt x="604" y="38866"/>
                  </a:cubicBezTo>
                  <a:cubicBezTo>
                    <a:pt x="1029" y="38744"/>
                    <a:pt x="3298" y="38426"/>
                    <a:pt x="6918" y="38426"/>
                  </a:cubicBezTo>
                  <a:cubicBezTo>
                    <a:pt x="9262" y="38426"/>
                    <a:pt x="12172" y="38559"/>
                    <a:pt x="15514" y="38966"/>
                  </a:cubicBezTo>
                  <a:cubicBezTo>
                    <a:pt x="20551" y="39533"/>
                    <a:pt x="25422" y="41101"/>
                    <a:pt x="29825" y="43536"/>
                  </a:cubicBezTo>
                  <a:cubicBezTo>
                    <a:pt x="29825" y="43536"/>
                    <a:pt x="27990" y="31260"/>
                    <a:pt x="27890" y="29125"/>
                  </a:cubicBezTo>
                  <a:cubicBezTo>
                    <a:pt x="27790" y="27024"/>
                    <a:pt x="27490" y="22154"/>
                    <a:pt x="27590" y="20219"/>
                  </a:cubicBezTo>
                  <a:cubicBezTo>
                    <a:pt x="27690" y="18284"/>
                    <a:pt x="26789" y="5909"/>
                    <a:pt x="26089" y="3974"/>
                  </a:cubicBezTo>
                  <a:cubicBezTo>
                    <a:pt x="25355" y="2073"/>
                    <a:pt x="24254" y="1772"/>
                    <a:pt x="24254" y="1772"/>
                  </a:cubicBezTo>
                  <a:cubicBezTo>
                    <a:pt x="24254" y="1772"/>
                    <a:pt x="19635" y="1"/>
                    <a:pt x="18254" y="1"/>
                  </a:cubicBezTo>
                  <a:close/>
                </a:path>
              </a:pathLst>
            </a:custGeom>
            <a:solidFill>
              <a:srgbClr val="D1D1D1"/>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1"/>
            <p:cNvSpPr/>
            <p:nvPr/>
          </p:nvSpPr>
          <p:spPr>
            <a:xfrm>
              <a:off x="3793725" y="2550600"/>
              <a:ext cx="223500" cy="103425"/>
            </a:xfrm>
            <a:custGeom>
              <a:avLst/>
              <a:gdLst/>
              <a:ahLst/>
              <a:cxnLst/>
              <a:rect l="l" t="t" r="r" b="b"/>
              <a:pathLst>
                <a:path w="8940" h="4137" fill="none" extrusionOk="0">
                  <a:moveTo>
                    <a:pt x="8940" y="1"/>
                  </a:moveTo>
                  <a:lnTo>
                    <a:pt x="0" y="4137"/>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1"/>
            <p:cNvSpPr/>
            <p:nvPr/>
          </p:nvSpPr>
          <p:spPr>
            <a:xfrm>
              <a:off x="3821225" y="2608975"/>
              <a:ext cx="135125" cy="65900"/>
            </a:xfrm>
            <a:custGeom>
              <a:avLst/>
              <a:gdLst/>
              <a:ahLst/>
              <a:cxnLst/>
              <a:rect l="l" t="t" r="r" b="b"/>
              <a:pathLst>
                <a:path w="5405" h="2636" fill="none" extrusionOk="0">
                  <a:moveTo>
                    <a:pt x="5405" y="1"/>
                  </a:moveTo>
                  <a:lnTo>
                    <a:pt x="1" y="263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1"/>
            <p:cNvSpPr/>
            <p:nvPr/>
          </p:nvSpPr>
          <p:spPr>
            <a:xfrm>
              <a:off x="3685300" y="1771700"/>
              <a:ext cx="375300" cy="524700"/>
            </a:xfrm>
            <a:custGeom>
              <a:avLst/>
              <a:gdLst/>
              <a:ahLst/>
              <a:cxnLst/>
              <a:rect l="l" t="t" r="r" b="b"/>
              <a:pathLst>
                <a:path w="15012" h="20988" extrusionOk="0">
                  <a:moveTo>
                    <a:pt x="6939" y="1"/>
                  </a:moveTo>
                  <a:cubicBezTo>
                    <a:pt x="6939" y="1"/>
                    <a:pt x="6238" y="5138"/>
                    <a:pt x="4937" y="8173"/>
                  </a:cubicBezTo>
                  <a:cubicBezTo>
                    <a:pt x="3603" y="11176"/>
                    <a:pt x="1" y="11809"/>
                    <a:pt x="401" y="12310"/>
                  </a:cubicBezTo>
                  <a:cubicBezTo>
                    <a:pt x="801" y="12810"/>
                    <a:pt x="6338" y="20782"/>
                    <a:pt x="8240" y="20983"/>
                  </a:cubicBezTo>
                  <a:cubicBezTo>
                    <a:pt x="8274" y="20986"/>
                    <a:pt x="8308" y="20988"/>
                    <a:pt x="8343" y="20988"/>
                  </a:cubicBezTo>
                  <a:cubicBezTo>
                    <a:pt x="10321" y="20988"/>
                    <a:pt x="14413" y="15527"/>
                    <a:pt x="14511" y="14511"/>
                  </a:cubicBezTo>
                  <a:cubicBezTo>
                    <a:pt x="14611" y="13477"/>
                    <a:pt x="13911" y="14311"/>
                    <a:pt x="13477" y="12010"/>
                  </a:cubicBezTo>
                  <a:cubicBezTo>
                    <a:pt x="13077" y="9708"/>
                    <a:pt x="15011" y="6472"/>
                    <a:pt x="15011" y="6472"/>
                  </a:cubicBezTo>
                  <a:cubicBezTo>
                    <a:pt x="15011" y="6472"/>
                    <a:pt x="7039" y="1635"/>
                    <a:pt x="6939"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1"/>
            <p:cNvSpPr/>
            <p:nvPr/>
          </p:nvSpPr>
          <p:spPr>
            <a:xfrm>
              <a:off x="3763450" y="1474950"/>
              <a:ext cx="518125" cy="500400"/>
            </a:xfrm>
            <a:custGeom>
              <a:avLst/>
              <a:gdLst/>
              <a:ahLst/>
              <a:cxnLst/>
              <a:rect l="l" t="t" r="r" b="b"/>
              <a:pathLst>
                <a:path w="20725" h="20016" extrusionOk="0">
                  <a:moveTo>
                    <a:pt x="12324" y="1"/>
                  </a:moveTo>
                  <a:cubicBezTo>
                    <a:pt x="11701" y="1"/>
                    <a:pt x="11073" y="142"/>
                    <a:pt x="10484" y="429"/>
                  </a:cubicBezTo>
                  <a:cubicBezTo>
                    <a:pt x="8016" y="1630"/>
                    <a:pt x="7949" y="5900"/>
                    <a:pt x="6381" y="8068"/>
                  </a:cubicBezTo>
                  <a:cubicBezTo>
                    <a:pt x="5513" y="9226"/>
                    <a:pt x="4625" y="9491"/>
                    <a:pt x="3994" y="9491"/>
                  </a:cubicBezTo>
                  <a:cubicBezTo>
                    <a:pt x="3462" y="9491"/>
                    <a:pt x="3112" y="9302"/>
                    <a:pt x="3112" y="9302"/>
                  </a:cubicBezTo>
                  <a:cubicBezTo>
                    <a:pt x="3112" y="9302"/>
                    <a:pt x="2207" y="8171"/>
                    <a:pt x="1408" y="8171"/>
                  </a:cubicBezTo>
                  <a:cubicBezTo>
                    <a:pt x="869" y="8171"/>
                    <a:pt x="378" y="8685"/>
                    <a:pt x="244" y="10403"/>
                  </a:cubicBezTo>
                  <a:cubicBezTo>
                    <a:pt x="0" y="13894"/>
                    <a:pt x="1842" y="14224"/>
                    <a:pt x="2885" y="14224"/>
                  </a:cubicBezTo>
                  <a:cubicBezTo>
                    <a:pt x="3127" y="14224"/>
                    <a:pt x="3326" y="14206"/>
                    <a:pt x="3446" y="14206"/>
                  </a:cubicBezTo>
                  <a:cubicBezTo>
                    <a:pt x="3792" y="14206"/>
                    <a:pt x="3850" y="14067"/>
                    <a:pt x="3831" y="13940"/>
                  </a:cubicBezTo>
                  <a:lnTo>
                    <a:pt x="3831" y="13940"/>
                  </a:lnTo>
                  <a:cubicBezTo>
                    <a:pt x="4103" y="14579"/>
                    <a:pt x="4980" y="16546"/>
                    <a:pt x="5648" y="17075"/>
                  </a:cubicBezTo>
                  <a:cubicBezTo>
                    <a:pt x="6448" y="17708"/>
                    <a:pt x="12786" y="19910"/>
                    <a:pt x="14454" y="20010"/>
                  </a:cubicBezTo>
                  <a:cubicBezTo>
                    <a:pt x="14521" y="20013"/>
                    <a:pt x="14587" y="20015"/>
                    <a:pt x="14651" y="20015"/>
                  </a:cubicBezTo>
                  <a:cubicBezTo>
                    <a:pt x="17148" y="20015"/>
                    <a:pt x="16989" y="17542"/>
                    <a:pt x="16989" y="17542"/>
                  </a:cubicBezTo>
                  <a:lnTo>
                    <a:pt x="18323" y="12004"/>
                  </a:lnTo>
                  <a:cubicBezTo>
                    <a:pt x="18323" y="12004"/>
                    <a:pt x="20725" y="10236"/>
                    <a:pt x="20258" y="9536"/>
                  </a:cubicBezTo>
                  <a:cubicBezTo>
                    <a:pt x="19758" y="8835"/>
                    <a:pt x="17556" y="8268"/>
                    <a:pt x="16922" y="6767"/>
                  </a:cubicBezTo>
                  <a:cubicBezTo>
                    <a:pt x="16255" y="5233"/>
                    <a:pt x="17156" y="2364"/>
                    <a:pt x="14854" y="863"/>
                  </a:cubicBezTo>
                  <a:cubicBezTo>
                    <a:pt x="14107" y="293"/>
                    <a:pt x="13220" y="1"/>
                    <a:pt x="12324"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1"/>
            <p:cNvSpPr/>
            <p:nvPr/>
          </p:nvSpPr>
          <p:spPr>
            <a:xfrm>
              <a:off x="4053075" y="1764200"/>
              <a:ext cx="83400" cy="45050"/>
            </a:xfrm>
            <a:custGeom>
              <a:avLst/>
              <a:gdLst/>
              <a:ahLst/>
              <a:cxnLst/>
              <a:rect l="l" t="t" r="r" b="b"/>
              <a:pathLst>
                <a:path w="3336" h="1802" fill="none" extrusionOk="0">
                  <a:moveTo>
                    <a:pt x="0" y="1"/>
                  </a:moveTo>
                  <a:cubicBezTo>
                    <a:pt x="0" y="1"/>
                    <a:pt x="1601" y="1735"/>
                    <a:pt x="3336" y="18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1"/>
            <p:cNvSpPr/>
            <p:nvPr/>
          </p:nvSpPr>
          <p:spPr>
            <a:xfrm>
              <a:off x="4113100" y="1624950"/>
              <a:ext cx="21725" cy="53375"/>
            </a:xfrm>
            <a:custGeom>
              <a:avLst/>
              <a:gdLst/>
              <a:ahLst/>
              <a:cxnLst/>
              <a:rect l="l" t="t" r="r" b="b"/>
              <a:pathLst>
                <a:path w="869" h="2135" extrusionOk="0">
                  <a:moveTo>
                    <a:pt x="434" y="0"/>
                  </a:moveTo>
                  <a:cubicBezTo>
                    <a:pt x="201" y="0"/>
                    <a:pt x="1" y="500"/>
                    <a:pt x="1" y="1067"/>
                  </a:cubicBezTo>
                  <a:cubicBezTo>
                    <a:pt x="1" y="1668"/>
                    <a:pt x="201" y="2135"/>
                    <a:pt x="434" y="2135"/>
                  </a:cubicBezTo>
                  <a:cubicBezTo>
                    <a:pt x="668" y="2135"/>
                    <a:pt x="868" y="1668"/>
                    <a:pt x="868" y="1067"/>
                  </a:cubicBezTo>
                  <a:cubicBezTo>
                    <a:pt x="868" y="500"/>
                    <a:pt x="668" y="0"/>
                    <a:pt x="4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1"/>
            <p:cNvSpPr/>
            <p:nvPr/>
          </p:nvSpPr>
          <p:spPr>
            <a:xfrm>
              <a:off x="4084750" y="1551550"/>
              <a:ext cx="65900" cy="37550"/>
            </a:xfrm>
            <a:custGeom>
              <a:avLst/>
              <a:gdLst/>
              <a:ahLst/>
              <a:cxnLst/>
              <a:rect l="l" t="t" r="r" b="b"/>
              <a:pathLst>
                <a:path w="2636" h="1502" fill="none" extrusionOk="0">
                  <a:moveTo>
                    <a:pt x="1" y="1502"/>
                  </a:moveTo>
                  <a:cubicBezTo>
                    <a:pt x="1" y="1502"/>
                    <a:pt x="1435" y="1"/>
                    <a:pt x="2636" y="10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1"/>
            <p:cNvSpPr/>
            <p:nvPr/>
          </p:nvSpPr>
          <p:spPr>
            <a:xfrm>
              <a:off x="3082375" y="2063425"/>
              <a:ext cx="629650" cy="1040100"/>
            </a:xfrm>
            <a:custGeom>
              <a:avLst/>
              <a:gdLst/>
              <a:ahLst/>
              <a:cxnLst/>
              <a:rect l="l" t="t" r="r" b="b"/>
              <a:pathLst>
                <a:path w="25186" h="41604" extrusionOk="0">
                  <a:moveTo>
                    <a:pt x="20376" y="0"/>
                  </a:moveTo>
                  <a:cubicBezTo>
                    <a:pt x="19693" y="0"/>
                    <a:pt x="18927" y="40"/>
                    <a:pt x="18080" y="140"/>
                  </a:cubicBezTo>
                  <a:cubicBezTo>
                    <a:pt x="13877" y="674"/>
                    <a:pt x="11509" y="2676"/>
                    <a:pt x="9707" y="5444"/>
                  </a:cubicBezTo>
                  <a:cubicBezTo>
                    <a:pt x="7873" y="8213"/>
                    <a:pt x="0" y="15451"/>
                    <a:pt x="0" y="15451"/>
                  </a:cubicBezTo>
                  <a:lnTo>
                    <a:pt x="14044" y="16519"/>
                  </a:lnTo>
                  <a:cubicBezTo>
                    <a:pt x="14044" y="16519"/>
                    <a:pt x="13410" y="24124"/>
                    <a:pt x="12109" y="27326"/>
                  </a:cubicBezTo>
                  <a:cubicBezTo>
                    <a:pt x="10841" y="30529"/>
                    <a:pt x="2435" y="41603"/>
                    <a:pt x="2435" y="41603"/>
                  </a:cubicBezTo>
                  <a:cubicBezTo>
                    <a:pt x="2435" y="41603"/>
                    <a:pt x="11675" y="40636"/>
                    <a:pt x="15145" y="39602"/>
                  </a:cubicBezTo>
                  <a:cubicBezTo>
                    <a:pt x="18614" y="38568"/>
                    <a:pt x="19214" y="37267"/>
                    <a:pt x="20515" y="35532"/>
                  </a:cubicBezTo>
                  <a:cubicBezTo>
                    <a:pt x="21816" y="33798"/>
                    <a:pt x="24518" y="25859"/>
                    <a:pt x="24751" y="22290"/>
                  </a:cubicBezTo>
                  <a:cubicBezTo>
                    <a:pt x="24985" y="18754"/>
                    <a:pt x="25185" y="6812"/>
                    <a:pt x="25185" y="6812"/>
                  </a:cubicBezTo>
                  <a:lnTo>
                    <a:pt x="24518" y="641"/>
                  </a:lnTo>
                  <a:cubicBezTo>
                    <a:pt x="24518" y="641"/>
                    <a:pt x="23109" y="0"/>
                    <a:pt x="20376" y="0"/>
                  </a:cubicBez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1"/>
            <p:cNvSpPr/>
            <p:nvPr/>
          </p:nvSpPr>
          <p:spPr>
            <a:xfrm>
              <a:off x="3569375" y="2023125"/>
              <a:ext cx="166825" cy="252300"/>
            </a:xfrm>
            <a:custGeom>
              <a:avLst/>
              <a:gdLst/>
              <a:ahLst/>
              <a:cxnLst/>
              <a:rect l="l" t="t" r="r" b="b"/>
              <a:pathLst>
                <a:path w="6673" h="10092" extrusionOk="0">
                  <a:moveTo>
                    <a:pt x="4526" y="1"/>
                  </a:moveTo>
                  <a:cubicBezTo>
                    <a:pt x="4028" y="1"/>
                    <a:pt x="3475" y="137"/>
                    <a:pt x="2903" y="518"/>
                  </a:cubicBezTo>
                  <a:cubicBezTo>
                    <a:pt x="902" y="1852"/>
                    <a:pt x="1" y="10092"/>
                    <a:pt x="1" y="10092"/>
                  </a:cubicBezTo>
                  <a:cubicBezTo>
                    <a:pt x="1" y="10092"/>
                    <a:pt x="2436" y="9658"/>
                    <a:pt x="3103" y="9425"/>
                  </a:cubicBezTo>
                  <a:cubicBezTo>
                    <a:pt x="3326" y="9347"/>
                    <a:pt x="3674" y="9321"/>
                    <a:pt x="4040" y="9321"/>
                  </a:cubicBezTo>
                  <a:cubicBezTo>
                    <a:pt x="4771" y="9321"/>
                    <a:pt x="5572" y="9425"/>
                    <a:pt x="5572" y="9425"/>
                  </a:cubicBezTo>
                  <a:cubicBezTo>
                    <a:pt x="5738" y="8390"/>
                    <a:pt x="5805" y="7356"/>
                    <a:pt x="5772" y="6322"/>
                  </a:cubicBezTo>
                  <a:cubicBezTo>
                    <a:pt x="5772" y="4187"/>
                    <a:pt x="6672" y="852"/>
                    <a:pt x="6672" y="852"/>
                  </a:cubicBezTo>
                  <a:cubicBezTo>
                    <a:pt x="6672" y="852"/>
                    <a:pt x="5770" y="1"/>
                    <a:pt x="4526"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1"/>
            <p:cNvSpPr/>
            <p:nvPr/>
          </p:nvSpPr>
          <p:spPr>
            <a:xfrm>
              <a:off x="4069750" y="2234225"/>
              <a:ext cx="106750" cy="445650"/>
            </a:xfrm>
            <a:custGeom>
              <a:avLst/>
              <a:gdLst/>
              <a:ahLst/>
              <a:cxnLst/>
              <a:rect l="l" t="t" r="r" b="b"/>
              <a:pathLst>
                <a:path w="4270" h="17826" extrusionOk="0">
                  <a:moveTo>
                    <a:pt x="1451" y="1"/>
                  </a:moveTo>
                  <a:cubicBezTo>
                    <a:pt x="834" y="1"/>
                    <a:pt x="179" y="645"/>
                    <a:pt x="0" y="2215"/>
                  </a:cubicBezTo>
                  <a:cubicBezTo>
                    <a:pt x="0" y="2215"/>
                    <a:pt x="1234" y="14790"/>
                    <a:pt x="2135" y="17826"/>
                  </a:cubicBezTo>
                  <a:cubicBezTo>
                    <a:pt x="2802" y="15891"/>
                    <a:pt x="3336" y="13923"/>
                    <a:pt x="3770" y="11922"/>
                  </a:cubicBezTo>
                  <a:cubicBezTo>
                    <a:pt x="4270" y="9286"/>
                    <a:pt x="2969" y="3015"/>
                    <a:pt x="2635" y="1281"/>
                  </a:cubicBezTo>
                  <a:cubicBezTo>
                    <a:pt x="2496" y="489"/>
                    <a:pt x="1988" y="1"/>
                    <a:pt x="1451" y="1"/>
                  </a:cubicBezTo>
                  <a:close/>
                </a:path>
              </a:pathLst>
            </a:custGeom>
            <a:solidFill>
              <a:srgbClr val="C7531E"/>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1"/>
            <p:cNvSpPr/>
            <p:nvPr/>
          </p:nvSpPr>
          <p:spPr>
            <a:xfrm>
              <a:off x="4022200" y="2065075"/>
              <a:ext cx="141800" cy="249550"/>
            </a:xfrm>
            <a:custGeom>
              <a:avLst/>
              <a:gdLst/>
              <a:ahLst/>
              <a:cxnLst/>
              <a:rect l="l" t="t" r="r" b="b"/>
              <a:pathLst>
                <a:path w="5672" h="9982" extrusionOk="0">
                  <a:moveTo>
                    <a:pt x="600" y="1"/>
                  </a:moveTo>
                  <a:cubicBezTo>
                    <a:pt x="340" y="1"/>
                    <a:pt x="132" y="89"/>
                    <a:pt x="1" y="275"/>
                  </a:cubicBezTo>
                  <a:lnTo>
                    <a:pt x="1235" y="5311"/>
                  </a:lnTo>
                  <a:lnTo>
                    <a:pt x="1902" y="8981"/>
                  </a:lnTo>
                  <a:lnTo>
                    <a:pt x="5371" y="9981"/>
                  </a:lnTo>
                  <a:cubicBezTo>
                    <a:pt x="5371" y="9981"/>
                    <a:pt x="5672" y="4911"/>
                    <a:pt x="4104" y="2676"/>
                  </a:cubicBezTo>
                  <a:cubicBezTo>
                    <a:pt x="2924" y="983"/>
                    <a:pt x="1468" y="1"/>
                    <a:pt x="600"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1"/>
            <p:cNvSpPr/>
            <p:nvPr/>
          </p:nvSpPr>
          <p:spPr>
            <a:xfrm>
              <a:off x="3419275" y="2689875"/>
              <a:ext cx="268550" cy="326925"/>
            </a:xfrm>
            <a:custGeom>
              <a:avLst/>
              <a:gdLst/>
              <a:ahLst/>
              <a:cxnLst/>
              <a:rect l="l" t="t" r="r" b="b"/>
              <a:pathLst>
                <a:path w="10742" h="13077" extrusionOk="0">
                  <a:moveTo>
                    <a:pt x="10742" y="0"/>
                  </a:moveTo>
                  <a:cubicBezTo>
                    <a:pt x="10741" y="1"/>
                    <a:pt x="8240" y="3569"/>
                    <a:pt x="6505" y="4603"/>
                  </a:cubicBezTo>
                  <a:cubicBezTo>
                    <a:pt x="4771" y="5638"/>
                    <a:pt x="1" y="9974"/>
                    <a:pt x="1" y="9974"/>
                  </a:cubicBezTo>
                  <a:cubicBezTo>
                    <a:pt x="1" y="9974"/>
                    <a:pt x="3136" y="10474"/>
                    <a:pt x="4070" y="11508"/>
                  </a:cubicBezTo>
                  <a:cubicBezTo>
                    <a:pt x="5038" y="12576"/>
                    <a:pt x="4871" y="13076"/>
                    <a:pt x="4871" y="13076"/>
                  </a:cubicBezTo>
                  <a:cubicBezTo>
                    <a:pt x="4871" y="13076"/>
                    <a:pt x="6939" y="11875"/>
                    <a:pt x="8573" y="8239"/>
                  </a:cubicBezTo>
                  <a:cubicBezTo>
                    <a:pt x="10208" y="4604"/>
                    <a:pt x="10742" y="1"/>
                    <a:pt x="10742"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1"/>
            <p:cNvSpPr/>
            <p:nvPr/>
          </p:nvSpPr>
          <p:spPr>
            <a:xfrm>
              <a:off x="3030800" y="2382075"/>
              <a:ext cx="282600" cy="130200"/>
            </a:xfrm>
            <a:custGeom>
              <a:avLst/>
              <a:gdLst/>
              <a:ahLst/>
              <a:cxnLst/>
              <a:rect l="l" t="t" r="r" b="b"/>
              <a:pathLst>
                <a:path w="11304" h="5208" extrusionOk="0">
                  <a:moveTo>
                    <a:pt x="4036" y="1"/>
                  </a:moveTo>
                  <a:cubicBezTo>
                    <a:pt x="3510" y="1"/>
                    <a:pt x="3172" y="129"/>
                    <a:pt x="2931" y="370"/>
                  </a:cubicBezTo>
                  <a:cubicBezTo>
                    <a:pt x="2931" y="370"/>
                    <a:pt x="329" y="3839"/>
                    <a:pt x="162" y="4206"/>
                  </a:cubicBezTo>
                  <a:cubicBezTo>
                    <a:pt x="1" y="4475"/>
                    <a:pt x="489" y="4636"/>
                    <a:pt x="946" y="4636"/>
                  </a:cubicBezTo>
                  <a:cubicBezTo>
                    <a:pt x="1057" y="4636"/>
                    <a:pt x="1165" y="4626"/>
                    <a:pt x="1263" y="4607"/>
                  </a:cubicBezTo>
                  <a:cubicBezTo>
                    <a:pt x="1298" y="4600"/>
                    <a:pt x="1352" y="4597"/>
                    <a:pt x="1421" y="4597"/>
                  </a:cubicBezTo>
                  <a:cubicBezTo>
                    <a:pt x="2386" y="4597"/>
                    <a:pt x="6366" y="5207"/>
                    <a:pt x="6366" y="5207"/>
                  </a:cubicBezTo>
                  <a:lnTo>
                    <a:pt x="11303" y="3072"/>
                  </a:lnTo>
                  <a:cubicBezTo>
                    <a:pt x="11303" y="3072"/>
                    <a:pt x="11137" y="1938"/>
                    <a:pt x="7934" y="904"/>
                  </a:cubicBezTo>
                  <a:cubicBezTo>
                    <a:pt x="6018" y="285"/>
                    <a:pt x="4819" y="1"/>
                    <a:pt x="4036"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1"/>
            <p:cNvSpPr/>
            <p:nvPr/>
          </p:nvSpPr>
          <p:spPr>
            <a:xfrm>
              <a:off x="2968250" y="2212025"/>
              <a:ext cx="966425" cy="471750"/>
            </a:xfrm>
            <a:custGeom>
              <a:avLst/>
              <a:gdLst/>
              <a:ahLst/>
              <a:cxnLst/>
              <a:rect l="l" t="t" r="r" b="b"/>
              <a:pathLst>
                <a:path w="38657" h="18870" extrusionOk="0">
                  <a:moveTo>
                    <a:pt x="37622" y="1"/>
                  </a:moveTo>
                  <a:cubicBezTo>
                    <a:pt x="36588" y="1"/>
                    <a:pt x="31284" y="1201"/>
                    <a:pt x="30184" y="1969"/>
                  </a:cubicBezTo>
                  <a:cubicBezTo>
                    <a:pt x="29050" y="2769"/>
                    <a:pt x="24013" y="7773"/>
                    <a:pt x="24013" y="7773"/>
                  </a:cubicBezTo>
                  <a:cubicBezTo>
                    <a:pt x="24013" y="7773"/>
                    <a:pt x="6800" y="10808"/>
                    <a:pt x="3765" y="11409"/>
                  </a:cubicBezTo>
                  <a:cubicBezTo>
                    <a:pt x="763" y="12009"/>
                    <a:pt x="329" y="15378"/>
                    <a:pt x="129" y="16512"/>
                  </a:cubicBezTo>
                  <a:cubicBezTo>
                    <a:pt x="1" y="17385"/>
                    <a:pt x="2380" y="18870"/>
                    <a:pt x="6053" y="18870"/>
                  </a:cubicBezTo>
                  <a:cubicBezTo>
                    <a:pt x="7153" y="18870"/>
                    <a:pt x="8369" y="18737"/>
                    <a:pt x="9669" y="18414"/>
                  </a:cubicBezTo>
                  <a:cubicBezTo>
                    <a:pt x="15273" y="17046"/>
                    <a:pt x="23846" y="11575"/>
                    <a:pt x="24713" y="11142"/>
                  </a:cubicBezTo>
                  <a:cubicBezTo>
                    <a:pt x="25614" y="10708"/>
                    <a:pt x="27915" y="10275"/>
                    <a:pt x="29316" y="9941"/>
                  </a:cubicBezTo>
                  <a:cubicBezTo>
                    <a:pt x="30684" y="9607"/>
                    <a:pt x="31985" y="8206"/>
                    <a:pt x="32519" y="7940"/>
                  </a:cubicBezTo>
                  <a:cubicBezTo>
                    <a:pt x="33019" y="7706"/>
                    <a:pt x="35721" y="6572"/>
                    <a:pt x="37089" y="5605"/>
                  </a:cubicBezTo>
                  <a:cubicBezTo>
                    <a:pt x="38396" y="4702"/>
                    <a:pt x="38396" y="4060"/>
                    <a:pt x="37468" y="4060"/>
                  </a:cubicBezTo>
                  <a:cubicBezTo>
                    <a:pt x="37402" y="4060"/>
                    <a:pt x="37331" y="4063"/>
                    <a:pt x="37255" y="4070"/>
                  </a:cubicBezTo>
                  <a:cubicBezTo>
                    <a:pt x="36155" y="4137"/>
                    <a:pt x="34153" y="5104"/>
                    <a:pt x="33553" y="5171"/>
                  </a:cubicBezTo>
                  <a:lnTo>
                    <a:pt x="32952" y="5271"/>
                  </a:lnTo>
                  <a:lnTo>
                    <a:pt x="37022" y="1902"/>
                  </a:lnTo>
                  <a:cubicBezTo>
                    <a:pt x="37022" y="1902"/>
                    <a:pt x="38656" y="1"/>
                    <a:pt x="3762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1"/>
            <p:cNvSpPr/>
            <p:nvPr/>
          </p:nvSpPr>
          <p:spPr>
            <a:xfrm>
              <a:off x="3782050" y="2216200"/>
              <a:ext cx="127600" cy="121775"/>
            </a:xfrm>
            <a:custGeom>
              <a:avLst/>
              <a:gdLst/>
              <a:ahLst/>
              <a:cxnLst/>
              <a:rect l="l" t="t" r="r" b="b"/>
              <a:pathLst>
                <a:path w="5104" h="4871" extrusionOk="0">
                  <a:moveTo>
                    <a:pt x="4336" y="0"/>
                  </a:moveTo>
                  <a:lnTo>
                    <a:pt x="0" y="4870"/>
                  </a:lnTo>
                  <a:cubicBezTo>
                    <a:pt x="0" y="4870"/>
                    <a:pt x="4003" y="1735"/>
                    <a:pt x="4537" y="968"/>
                  </a:cubicBezTo>
                  <a:cubicBezTo>
                    <a:pt x="5104" y="200"/>
                    <a:pt x="4336" y="0"/>
                    <a:pt x="4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1"/>
            <p:cNvSpPr/>
            <p:nvPr/>
          </p:nvSpPr>
          <p:spPr>
            <a:xfrm>
              <a:off x="3782050" y="2216200"/>
              <a:ext cx="127600" cy="121775"/>
            </a:xfrm>
            <a:custGeom>
              <a:avLst/>
              <a:gdLst/>
              <a:ahLst/>
              <a:cxnLst/>
              <a:rect l="l" t="t" r="r" b="b"/>
              <a:pathLst>
                <a:path w="5104" h="4871" fill="none" extrusionOk="0">
                  <a:moveTo>
                    <a:pt x="4336" y="0"/>
                  </a:moveTo>
                  <a:cubicBezTo>
                    <a:pt x="4336" y="0"/>
                    <a:pt x="5104" y="200"/>
                    <a:pt x="4537" y="968"/>
                  </a:cubicBezTo>
                  <a:cubicBezTo>
                    <a:pt x="4003" y="1735"/>
                    <a:pt x="0" y="4870"/>
                    <a:pt x="0" y="487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1"/>
            <p:cNvSpPr/>
            <p:nvPr/>
          </p:nvSpPr>
          <p:spPr>
            <a:xfrm>
              <a:off x="3691150" y="2232200"/>
              <a:ext cx="192800" cy="74925"/>
            </a:xfrm>
            <a:custGeom>
              <a:avLst/>
              <a:gdLst/>
              <a:ahLst/>
              <a:cxnLst/>
              <a:rect l="l" t="t" r="r" b="b"/>
              <a:pathLst>
                <a:path w="7712" h="2997" extrusionOk="0">
                  <a:moveTo>
                    <a:pt x="7275" y="1"/>
                  </a:moveTo>
                  <a:cubicBezTo>
                    <a:pt x="6380" y="1"/>
                    <a:pt x="4170" y="649"/>
                    <a:pt x="3436" y="1028"/>
                  </a:cubicBezTo>
                  <a:cubicBezTo>
                    <a:pt x="2469" y="1529"/>
                    <a:pt x="0" y="2996"/>
                    <a:pt x="0" y="2996"/>
                  </a:cubicBezTo>
                  <a:lnTo>
                    <a:pt x="5604" y="2162"/>
                  </a:lnTo>
                  <a:cubicBezTo>
                    <a:pt x="5604" y="2162"/>
                    <a:pt x="7305" y="895"/>
                    <a:pt x="7639" y="228"/>
                  </a:cubicBezTo>
                  <a:cubicBezTo>
                    <a:pt x="7711" y="66"/>
                    <a:pt x="7560" y="1"/>
                    <a:pt x="7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1"/>
            <p:cNvSpPr/>
            <p:nvPr/>
          </p:nvSpPr>
          <p:spPr>
            <a:xfrm>
              <a:off x="3691150" y="2221200"/>
              <a:ext cx="198500" cy="85925"/>
            </a:xfrm>
            <a:custGeom>
              <a:avLst/>
              <a:gdLst/>
              <a:ahLst/>
              <a:cxnLst/>
              <a:rect l="l" t="t" r="r" b="b"/>
              <a:pathLst>
                <a:path w="7940" h="3437" fill="none" extrusionOk="0">
                  <a:moveTo>
                    <a:pt x="0" y="3436"/>
                  </a:moveTo>
                  <a:cubicBezTo>
                    <a:pt x="0" y="3436"/>
                    <a:pt x="2469" y="1969"/>
                    <a:pt x="3436" y="1468"/>
                  </a:cubicBezTo>
                  <a:cubicBezTo>
                    <a:pt x="4403" y="968"/>
                    <a:pt x="7939" y="0"/>
                    <a:pt x="7639" y="668"/>
                  </a:cubicBezTo>
                  <a:cubicBezTo>
                    <a:pt x="7305" y="1335"/>
                    <a:pt x="5604" y="2602"/>
                    <a:pt x="5604" y="26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1"/>
            <p:cNvSpPr/>
            <p:nvPr/>
          </p:nvSpPr>
          <p:spPr>
            <a:xfrm>
              <a:off x="3640275" y="2252750"/>
              <a:ext cx="211900" cy="195300"/>
            </a:xfrm>
            <a:custGeom>
              <a:avLst/>
              <a:gdLst/>
              <a:ahLst/>
              <a:cxnLst/>
              <a:rect l="l" t="t" r="r" b="b"/>
              <a:pathLst>
                <a:path w="8476" h="7812" extrusionOk="0">
                  <a:moveTo>
                    <a:pt x="8276" y="1"/>
                  </a:moveTo>
                  <a:cubicBezTo>
                    <a:pt x="7726" y="1"/>
                    <a:pt x="5903" y="1163"/>
                    <a:pt x="5004" y="1507"/>
                  </a:cubicBezTo>
                  <a:cubicBezTo>
                    <a:pt x="3903" y="1907"/>
                    <a:pt x="601" y="4876"/>
                    <a:pt x="601" y="4876"/>
                  </a:cubicBezTo>
                  <a:lnTo>
                    <a:pt x="0" y="7812"/>
                  </a:lnTo>
                  <a:cubicBezTo>
                    <a:pt x="334" y="7712"/>
                    <a:pt x="2169" y="6844"/>
                    <a:pt x="2936" y="5977"/>
                  </a:cubicBezTo>
                  <a:cubicBezTo>
                    <a:pt x="3503" y="5343"/>
                    <a:pt x="3970" y="4609"/>
                    <a:pt x="4337" y="3842"/>
                  </a:cubicBezTo>
                  <a:cubicBezTo>
                    <a:pt x="4337" y="3842"/>
                    <a:pt x="8039" y="1240"/>
                    <a:pt x="8406" y="273"/>
                  </a:cubicBezTo>
                  <a:cubicBezTo>
                    <a:pt x="8475" y="80"/>
                    <a:pt x="8419" y="1"/>
                    <a:pt x="8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1"/>
            <p:cNvSpPr/>
            <p:nvPr/>
          </p:nvSpPr>
          <p:spPr>
            <a:xfrm>
              <a:off x="3640275" y="2236200"/>
              <a:ext cx="218500" cy="211850"/>
            </a:xfrm>
            <a:custGeom>
              <a:avLst/>
              <a:gdLst/>
              <a:ahLst/>
              <a:cxnLst/>
              <a:rect l="l" t="t" r="r" b="b"/>
              <a:pathLst>
                <a:path w="8740" h="8474" fill="none" extrusionOk="0">
                  <a:moveTo>
                    <a:pt x="601" y="5538"/>
                  </a:moveTo>
                  <a:cubicBezTo>
                    <a:pt x="601" y="5538"/>
                    <a:pt x="3903" y="2569"/>
                    <a:pt x="5004" y="2169"/>
                  </a:cubicBezTo>
                  <a:cubicBezTo>
                    <a:pt x="6138" y="1735"/>
                    <a:pt x="8740" y="1"/>
                    <a:pt x="8406" y="935"/>
                  </a:cubicBezTo>
                  <a:cubicBezTo>
                    <a:pt x="8039" y="1902"/>
                    <a:pt x="4337" y="4504"/>
                    <a:pt x="4337" y="4504"/>
                  </a:cubicBezTo>
                  <a:cubicBezTo>
                    <a:pt x="3970" y="5271"/>
                    <a:pt x="3503" y="6005"/>
                    <a:pt x="2936" y="6639"/>
                  </a:cubicBezTo>
                  <a:cubicBezTo>
                    <a:pt x="2169" y="7506"/>
                    <a:pt x="334" y="8374"/>
                    <a:pt x="0" y="847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469" name="Google Shape;1614;p45">
            <a:extLst>
              <a:ext uri="{FF2B5EF4-FFF2-40B4-BE49-F238E27FC236}">
                <a16:creationId xmlns:a16="http://schemas.microsoft.com/office/drawing/2014/main" id="{834629B4-E2FB-4491-8919-AB4DCFA07720}"/>
              </a:ext>
            </a:extLst>
          </p:cNvPr>
          <p:cNvSpPr/>
          <p:nvPr/>
        </p:nvSpPr>
        <p:spPr>
          <a:xfrm>
            <a:off x="224164" y="1227655"/>
            <a:ext cx="3959871" cy="3682068"/>
          </a:xfrm>
          <a:custGeom>
            <a:avLst/>
            <a:gdLst/>
            <a:ahLst/>
            <a:cxnLst/>
            <a:rect l="l" t="t" r="r" b="b"/>
            <a:pathLst>
              <a:path w="200044" h="186010" extrusionOk="0">
                <a:moveTo>
                  <a:pt x="84841" y="1"/>
                </a:moveTo>
                <a:cubicBezTo>
                  <a:pt x="82845" y="1"/>
                  <a:pt x="80997" y="174"/>
                  <a:pt x="79324" y="543"/>
                </a:cubicBezTo>
                <a:cubicBezTo>
                  <a:pt x="52104" y="6513"/>
                  <a:pt x="0" y="100848"/>
                  <a:pt x="16712" y="126566"/>
                </a:cubicBezTo>
                <a:cubicBezTo>
                  <a:pt x="31865" y="149885"/>
                  <a:pt x="97008" y="186009"/>
                  <a:pt x="123330" y="186009"/>
                </a:cubicBezTo>
                <a:cubicBezTo>
                  <a:pt x="126039" y="186009"/>
                  <a:pt x="128337" y="185626"/>
                  <a:pt x="130127" y="184808"/>
                </a:cubicBezTo>
                <a:cubicBezTo>
                  <a:pt x="149307" y="176001"/>
                  <a:pt x="196441" y="90607"/>
                  <a:pt x="198375" y="70326"/>
                </a:cubicBezTo>
                <a:cubicBezTo>
                  <a:pt x="200043" y="53013"/>
                  <a:pt x="185366" y="43340"/>
                  <a:pt x="181063" y="40871"/>
                </a:cubicBezTo>
                <a:cubicBezTo>
                  <a:pt x="179829" y="40171"/>
                  <a:pt x="178595" y="39470"/>
                  <a:pt x="177394" y="38737"/>
                </a:cubicBezTo>
                <a:cubicBezTo>
                  <a:pt x="165283" y="31408"/>
                  <a:pt x="111721" y="1"/>
                  <a:pt x="84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1"/>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Defining Inclusivity in Online Courses</a:t>
            </a:r>
            <a:endParaRPr dirty="0"/>
          </a:p>
        </p:txBody>
      </p:sp>
      <p:sp>
        <p:nvSpPr>
          <p:cNvPr id="466" name="Google Shape;1319;p41">
            <a:extLst>
              <a:ext uri="{FF2B5EF4-FFF2-40B4-BE49-F238E27FC236}">
                <a16:creationId xmlns:a16="http://schemas.microsoft.com/office/drawing/2014/main" id="{00D0B195-4276-4FDD-8657-9CED874A273A}"/>
              </a:ext>
            </a:extLst>
          </p:cNvPr>
          <p:cNvSpPr txBox="1">
            <a:spLocks noGrp="1"/>
          </p:cNvSpPr>
          <p:nvPr>
            <p:ph type="body" idx="1"/>
          </p:nvPr>
        </p:nvSpPr>
        <p:spPr>
          <a:xfrm>
            <a:off x="4572000" y="1508511"/>
            <a:ext cx="3858900" cy="2935783"/>
          </a:xfrm>
          <a:prstGeom prst="rect">
            <a:avLst/>
          </a:prstGeom>
        </p:spPr>
        <p:txBody>
          <a:bodyPr spcFirstLastPara="1" wrap="square" lIns="91425" tIns="91425" rIns="91425" bIns="91425" anchor="t" anchorCtr="0">
            <a:noAutofit/>
          </a:bodyPr>
          <a:lstStyle/>
          <a:p>
            <a:pPr marL="285750" indent="-285750">
              <a:buSzPts val="1100"/>
            </a:pPr>
            <a:r>
              <a:rPr lang="en-US" dirty="0"/>
              <a:t>Accessibility and inclusivity go hand-in-hand</a:t>
            </a:r>
          </a:p>
          <a:p>
            <a:pPr marL="0" indent="0">
              <a:buSzPts val="1100"/>
              <a:buNone/>
            </a:pPr>
            <a:endParaRPr lang="en-US" dirty="0"/>
          </a:p>
          <a:p>
            <a:pPr marL="285750" indent="-285750">
              <a:buSzPts val="1100"/>
            </a:pPr>
            <a:r>
              <a:rPr lang="en-US" dirty="0"/>
              <a:t>Inclusion is “providing equal access and opportunities to all” (</a:t>
            </a:r>
            <a:r>
              <a:rPr lang="en-US" dirty="0" err="1"/>
              <a:t>Holisitic</a:t>
            </a:r>
            <a:r>
              <a:rPr lang="en-US" dirty="0"/>
              <a:t>, 2021)</a:t>
            </a:r>
          </a:p>
          <a:p>
            <a:pPr marL="285750" indent="-285750">
              <a:buSzPts val="1100"/>
            </a:pPr>
            <a:endParaRPr lang="en-US" dirty="0"/>
          </a:p>
          <a:p>
            <a:pPr marL="285750" indent="-285750">
              <a:buSzPts val="1100"/>
            </a:pPr>
            <a:r>
              <a:rPr lang="en-US" dirty="0"/>
              <a:t>Creating inclusive environments is curating environments where all feel as if they belong and are supported regardless of identifiers (VDOE, 2020)</a:t>
            </a:r>
            <a:endParaRPr dirty="0"/>
          </a:p>
        </p:txBody>
      </p:sp>
      <p:pic>
        <p:nvPicPr>
          <p:cNvPr id="1026" name="Picture 2" descr="Project Based Learning - EdTechReview™ (ETR)">
            <a:extLst>
              <a:ext uri="{FF2B5EF4-FFF2-40B4-BE49-F238E27FC236}">
                <a16:creationId xmlns:a16="http://schemas.microsoft.com/office/drawing/2014/main" id="{D83307AA-6C8D-49D2-A15A-91C2C177AC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46" t="7258" r="4489" b="4551"/>
          <a:stretch/>
        </p:blipFill>
        <p:spPr bwMode="auto">
          <a:xfrm>
            <a:off x="356080" y="1931082"/>
            <a:ext cx="4021937" cy="2275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832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grpSp>
        <p:nvGrpSpPr>
          <p:cNvPr id="1603" name="Google Shape;1603;p45"/>
          <p:cNvGrpSpPr/>
          <p:nvPr/>
        </p:nvGrpSpPr>
        <p:grpSpPr>
          <a:xfrm>
            <a:off x="4677206" y="2769185"/>
            <a:ext cx="3611098" cy="468300"/>
            <a:chOff x="713101" y="3172775"/>
            <a:chExt cx="1839300" cy="468300"/>
          </a:xfrm>
        </p:grpSpPr>
        <p:sp>
          <p:nvSpPr>
            <p:cNvPr id="1604" name="Google Shape;1604;p45"/>
            <p:cNvSpPr/>
            <p:nvPr/>
          </p:nvSpPr>
          <p:spPr>
            <a:xfrm>
              <a:off x="713101" y="3172775"/>
              <a:ext cx="1839300" cy="4683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5"/>
            <p:cNvSpPr/>
            <p:nvPr/>
          </p:nvSpPr>
          <p:spPr>
            <a:xfrm>
              <a:off x="745595" y="3227675"/>
              <a:ext cx="17745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45"/>
          <p:cNvGrpSpPr/>
          <p:nvPr/>
        </p:nvGrpSpPr>
        <p:grpSpPr>
          <a:xfrm>
            <a:off x="4677206" y="653961"/>
            <a:ext cx="3611098" cy="468300"/>
            <a:chOff x="713101" y="3172775"/>
            <a:chExt cx="1839300" cy="468300"/>
          </a:xfrm>
        </p:grpSpPr>
        <p:sp>
          <p:nvSpPr>
            <p:cNvPr id="1607" name="Google Shape;1607;p45"/>
            <p:cNvSpPr/>
            <p:nvPr/>
          </p:nvSpPr>
          <p:spPr>
            <a:xfrm>
              <a:off x="713101" y="3172775"/>
              <a:ext cx="1839300" cy="4683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5"/>
            <p:cNvSpPr/>
            <p:nvPr/>
          </p:nvSpPr>
          <p:spPr>
            <a:xfrm>
              <a:off x="745595" y="3227675"/>
              <a:ext cx="17745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9" name="Google Shape;1609;p45"/>
          <p:cNvSpPr txBox="1">
            <a:spLocks noGrp="1"/>
          </p:cNvSpPr>
          <p:nvPr>
            <p:ph type="title"/>
          </p:nvPr>
        </p:nvSpPr>
        <p:spPr>
          <a:xfrm>
            <a:off x="4677383" y="763760"/>
            <a:ext cx="3611100" cy="35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sz="1800" dirty="0">
                <a:solidFill>
                  <a:schemeClr val="lt1"/>
                </a:solidFill>
              </a:rPr>
              <a:t>What is an online community?</a:t>
            </a:r>
            <a:endParaRPr sz="1800" dirty="0">
              <a:solidFill>
                <a:schemeClr val="lt1"/>
              </a:solidFill>
            </a:endParaRPr>
          </a:p>
        </p:txBody>
      </p:sp>
      <p:sp>
        <p:nvSpPr>
          <p:cNvPr id="1610" name="Google Shape;1610;p45"/>
          <p:cNvSpPr txBox="1">
            <a:spLocks noGrp="1"/>
          </p:cNvSpPr>
          <p:nvPr>
            <p:ph type="subTitle" idx="1"/>
          </p:nvPr>
        </p:nvSpPr>
        <p:spPr>
          <a:xfrm>
            <a:off x="4677375" y="1309613"/>
            <a:ext cx="3611100" cy="106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An online space that creates a sense of belonging for students and is based in positive interactions, collaboration, trust, and building connections (Pilcher, 2016). </a:t>
            </a:r>
            <a:endParaRPr dirty="0"/>
          </a:p>
        </p:txBody>
      </p:sp>
      <p:sp>
        <p:nvSpPr>
          <p:cNvPr id="1611" name="Google Shape;1611;p45"/>
          <p:cNvSpPr txBox="1">
            <a:spLocks noGrp="1"/>
          </p:cNvSpPr>
          <p:nvPr>
            <p:ph type="title" idx="2"/>
          </p:nvPr>
        </p:nvSpPr>
        <p:spPr>
          <a:xfrm>
            <a:off x="4677245" y="2878984"/>
            <a:ext cx="3611100" cy="35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solidFill>
                  <a:schemeClr val="lt1"/>
                </a:solidFill>
              </a:rPr>
              <a:t>What is it NOT?</a:t>
            </a:r>
            <a:endParaRPr dirty="0">
              <a:solidFill>
                <a:schemeClr val="lt1"/>
              </a:solidFill>
            </a:endParaRPr>
          </a:p>
        </p:txBody>
      </p:sp>
      <p:sp>
        <p:nvSpPr>
          <p:cNvPr id="1612" name="Google Shape;1612;p45"/>
          <p:cNvSpPr txBox="1">
            <a:spLocks noGrp="1"/>
          </p:cNvSpPr>
          <p:nvPr>
            <p:ph type="subTitle" idx="3"/>
          </p:nvPr>
        </p:nvSpPr>
        <p:spPr>
          <a:xfrm>
            <a:off x="4677250" y="3424837"/>
            <a:ext cx="3611100" cy="106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An online classroom space with no curated interactions, groups of students with forced interactions, and/or a space with little or no instructor interaction.</a:t>
            </a:r>
            <a:endParaRPr dirty="0"/>
          </a:p>
        </p:txBody>
      </p:sp>
      <p:grpSp>
        <p:nvGrpSpPr>
          <p:cNvPr id="180" name="Google Shape;2405;p56">
            <a:extLst>
              <a:ext uri="{FF2B5EF4-FFF2-40B4-BE49-F238E27FC236}">
                <a16:creationId xmlns:a16="http://schemas.microsoft.com/office/drawing/2014/main" id="{E4B8BC5C-377D-4BDA-AF25-C0465C06EA28}"/>
              </a:ext>
            </a:extLst>
          </p:cNvPr>
          <p:cNvGrpSpPr/>
          <p:nvPr/>
        </p:nvGrpSpPr>
        <p:grpSpPr>
          <a:xfrm>
            <a:off x="207992" y="1066426"/>
            <a:ext cx="4258626" cy="2467143"/>
            <a:chOff x="713111" y="2622250"/>
            <a:chExt cx="3653888" cy="1980042"/>
          </a:xfrm>
        </p:grpSpPr>
        <p:sp>
          <p:nvSpPr>
            <p:cNvPr id="181" name="Google Shape;2406;p56">
              <a:extLst>
                <a:ext uri="{FF2B5EF4-FFF2-40B4-BE49-F238E27FC236}">
                  <a16:creationId xmlns:a16="http://schemas.microsoft.com/office/drawing/2014/main" id="{43B9B98D-F539-4E89-BCE5-DEC326ED74F4}"/>
                </a:ext>
              </a:extLst>
            </p:cNvPr>
            <p:cNvSpPr/>
            <p:nvPr/>
          </p:nvSpPr>
          <p:spPr>
            <a:xfrm>
              <a:off x="937480" y="2756615"/>
              <a:ext cx="3293108" cy="1843812"/>
            </a:xfrm>
            <a:custGeom>
              <a:avLst/>
              <a:gdLst/>
              <a:ahLst/>
              <a:cxnLst/>
              <a:rect l="l" t="t" r="r" b="b"/>
              <a:pathLst>
                <a:path w="64140" h="35912" extrusionOk="0">
                  <a:moveTo>
                    <a:pt x="39601" y="1"/>
                  </a:moveTo>
                  <a:cubicBezTo>
                    <a:pt x="33973" y="1"/>
                    <a:pt x="31012" y="4330"/>
                    <a:pt x="26861" y="7075"/>
                  </a:cubicBezTo>
                  <a:cubicBezTo>
                    <a:pt x="21658" y="10504"/>
                    <a:pt x="14573" y="6968"/>
                    <a:pt x="7489" y="11337"/>
                  </a:cubicBezTo>
                  <a:cubicBezTo>
                    <a:pt x="417" y="15719"/>
                    <a:pt x="0" y="24148"/>
                    <a:pt x="2286" y="28518"/>
                  </a:cubicBezTo>
                  <a:cubicBezTo>
                    <a:pt x="4584" y="32887"/>
                    <a:pt x="6977" y="34042"/>
                    <a:pt x="7394" y="34769"/>
                  </a:cubicBezTo>
                  <a:cubicBezTo>
                    <a:pt x="7620" y="35173"/>
                    <a:pt x="7846" y="35602"/>
                    <a:pt x="8013" y="35912"/>
                  </a:cubicBezTo>
                  <a:lnTo>
                    <a:pt x="61948" y="35912"/>
                  </a:lnTo>
                  <a:cubicBezTo>
                    <a:pt x="62401" y="34971"/>
                    <a:pt x="64139" y="30851"/>
                    <a:pt x="63508" y="23422"/>
                  </a:cubicBezTo>
                  <a:cubicBezTo>
                    <a:pt x="62770" y="14885"/>
                    <a:pt x="53507" y="4158"/>
                    <a:pt x="44458" y="931"/>
                  </a:cubicBezTo>
                  <a:cubicBezTo>
                    <a:pt x="42626" y="279"/>
                    <a:pt x="41028" y="1"/>
                    <a:pt x="39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7;p56">
              <a:extLst>
                <a:ext uri="{FF2B5EF4-FFF2-40B4-BE49-F238E27FC236}">
                  <a16:creationId xmlns:a16="http://schemas.microsoft.com/office/drawing/2014/main" id="{30849820-F71E-42D6-A8FF-212343428C70}"/>
                </a:ext>
              </a:extLst>
            </p:cNvPr>
            <p:cNvSpPr/>
            <p:nvPr/>
          </p:nvSpPr>
          <p:spPr>
            <a:xfrm>
              <a:off x="795619" y="3866860"/>
              <a:ext cx="3469777" cy="17765"/>
            </a:xfrm>
            <a:custGeom>
              <a:avLst/>
              <a:gdLst/>
              <a:ahLst/>
              <a:cxnLst/>
              <a:rect l="l" t="t" r="r" b="b"/>
              <a:pathLst>
                <a:path w="67581" h="346" extrusionOk="0">
                  <a:moveTo>
                    <a:pt x="1" y="0"/>
                  </a:moveTo>
                  <a:lnTo>
                    <a:pt x="1" y="345"/>
                  </a:lnTo>
                  <a:lnTo>
                    <a:pt x="67581" y="345"/>
                  </a:lnTo>
                  <a:lnTo>
                    <a:pt x="6758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8;p56">
              <a:extLst>
                <a:ext uri="{FF2B5EF4-FFF2-40B4-BE49-F238E27FC236}">
                  <a16:creationId xmlns:a16="http://schemas.microsoft.com/office/drawing/2014/main" id="{63015FBF-DA2F-44D1-8757-5458CE4AAE2B}"/>
                </a:ext>
              </a:extLst>
            </p:cNvPr>
            <p:cNvSpPr/>
            <p:nvPr/>
          </p:nvSpPr>
          <p:spPr>
            <a:xfrm>
              <a:off x="3166288" y="2873472"/>
              <a:ext cx="51" cy="701801"/>
            </a:xfrm>
            <a:custGeom>
              <a:avLst/>
              <a:gdLst/>
              <a:ahLst/>
              <a:cxnLst/>
              <a:rect l="l" t="t" r="r" b="b"/>
              <a:pathLst>
                <a:path w="1" h="13669" fill="none" extrusionOk="0">
                  <a:moveTo>
                    <a:pt x="0" y="13669"/>
                  </a:moveTo>
                  <a:lnTo>
                    <a:pt x="0"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409;p56">
              <a:extLst>
                <a:ext uri="{FF2B5EF4-FFF2-40B4-BE49-F238E27FC236}">
                  <a16:creationId xmlns:a16="http://schemas.microsoft.com/office/drawing/2014/main" id="{7BA6BE9C-9A7C-4041-A1C9-8802B2AB9B3D}"/>
                </a:ext>
              </a:extLst>
            </p:cNvPr>
            <p:cNvSpPr/>
            <p:nvPr/>
          </p:nvSpPr>
          <p:spPr>
            <a:xfrm>
              <a:off x="3166288" y="3608861"/>
              <a:ext cx="51" cy="268419"/>
            </a:xfrm>
            <a:custGeom>
              <a:avLst/>
              <a:gdLst/>
              <a:ahLst/>
              <a:cxnLst/>
              <a:rect l="l" t="t" r="r" b="b"/>
              <a:pathLst>
                <a:path w="1" h="5228" fill="none" extrusionOk="0">
                  <a:moveTo>
                    <a:pt x="0" y="5228"/>
                  </a:moveTo>
                  <a:lnTo>
                    <a:pt x="0"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410;p56">
              <a:extLst>
                <a:ext uri="{FF2B5EF4-FFF2-40B4-BE49-F238E27FC236}">
                  <a16:creationId xmlns:a16="http://schemas.microsoft.com/office/drawing/2014/main" id="{520B70D8-B4B4-4F1D-88FB-DA9F00F263B3}"/>
                </a:ext>
              </a:extLst>
            </p:cNvPr>
            <p:cNvSpPr/>
            <p:nvPr/>
          </p:nvSpPr>
          <p:spPr>
            <a:xfrm>
              <a:off x="2268296" y="2879582"/>
              <a:ext cx="51" cy="191405"/>
            </a:xfrm>
            <a:custGeom>
              <a:avLst/>
              <a:gdLst/>
              <a:ahLst/>
              <a:cxnLst/>
              <a:rect l="l" t="t" r="r" b="b"/>
              <a:pathLst>
                <a:path w="1" h="3728" fill="none" extrusionOk="0">
                  <a:moveTo>
                    <a:pt x="0" y="3727"/>
                  </a:moveTo>
                  <a:lnTo>
                    <a:pt x="0"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411;p56">
              <a:extLst>
                <a:ext uri="{FF2B5EF4-FFF2-40B4-BE49-F238E27FC236}">
                  <a16:creationId xmlns:a16="http://schemas.microsoft.com/office/drawing/2014/main" id="{3F55B2F5-BD73-456A-A1DD-255583CD6AC0}"/>
                </a:ext>
              </a:extLst>
            </p:cNvPr>
            <p:cNvSpPr/>
            <p:nvPr/>
          </p:nvSpPr>
          <p:spPr>
            <a:xfrm>
              <a:off x="2268296" y="3105184"/>
              <a:ext cx="51" cy="772089"/>
            </a:xfrm>
            <a:custGeom>
              <a:avLst/>
              <a:gdLst/>
              <a:ahLst/>
              <a:cxnLst/>
              <a:rect l="l" t="t" r="r" b="b"/>
              <a:pathLst>
                <a:path w="1" h="15038" fill="none" extrusionOk="0">
                  <a:moveTo>
                    <a:pt x="0" y="15038"/>
                  </a:moveTo>
                  <a:lnTo>
                    <a:pt x="0"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412;p56">
              <a:extLst>
                <a:ext uri="{FF2B5EF4-FFF2-40B4-BE49-F238E27FC236}">
                  <a16:creationId xmlns:a16="http://schemas.microsoft.com/office/drawing/2014/main" id="{FC780B4C-F6EF-40D2-B7B1-A428819F6859}"/>
                </a:ext>
              </a:extLst>
            </p:cNvPr>
            <p:cNvSpPr/>
            <p:nvPr/>
          </p:nvSpPr>
          <p:spPr>
            <a:xfrm>
              <a:off x="4066129" y="2873472"/>
              <a:ext cx="51" cy="152282"/>
            </a:xfrm>
            <a:custGeom>
              <a:avLst/>
              <a:gdLst/>
              <a:ahLst/>
              <a:cxnLst/>
              <a:rect l="l" t="t" r="r" b="b"/>
              <a:pathLst>
                <a:path w="1" h="2966" fill="none" extrusionOk="0">
                  <a:moveTo>
                    <a:pt x="0" y="2965"/>
                  </a:moveTo>
                  <a:lnTo>
                    <a:pt x="0"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413;p56">
              <a:extLst>
                <a:ext uri="{FF2B5EF4-FFF2-40B4-BE49-F238E27FC236}">
                  <a16:creationId xmlns:a16="http://schemas.microsoft.com/office/drawing/2014/main" id="{D3CF221F-63A1-4D98-847F-AA3F8520E938}"/>
                </a:ext>
              </a:extLst>
            </p:cNvPr>
            <p:cNvSpPr/>
            <p:nvPr/>
          </p:nvSpPr>
          <p:spPr>
            <a:xfrm>
              <a:off x="4066129" y="3059899"/>
              <a:ext cx="51" cy="817373"/>
            </a:xfrm>
            <a:custGeom>
              <a:avLst/>
              <a:gdLst/>
              <a:ahLst/>
              <a:cxnLst/>
              <a:rect l="l" t="t" r="r" b="b"/>
              <a:pathLst>
                <a:path w="1" h="15920" fill="none" extrusionOk="0">
                  <a:moveTo>
                    <a:pt x="0" y="15920"/>
                  </a:moveTo>
                  <a:lnTo>
                    <a:pt x="0"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414;p56">
              <a:extLst>
                <a:ext uri="{FF2B5EF4-FFF2-40B4-BE49-F238E27FC236}">
                  <a16:creationId xmlns:a16="http://schemas.microsoft.com/office/drawing/2014/main" id="{93F0EED8-AF00-4D94-A382-1C0988513EB3}"/>
                </a:ext>
              </a:extLst>
            </p:cNvPr>
            <p:cNvSpPr/>
            <p:nvPr/>
          </p:nvSpPr>
          <p:spPr>
            <a:xfrm>
              <a:off x="1368455" y="2879582"/>
              <a:ext cx="51" cy="997687"/>
            </a:xfrm>
            <a:custGeom>
              <a:avLst/>
              <a:gdLst/>
              <a:ahLst/>
              <a:cxnLst/>
              <a:rect l="l" t="t" r="r" b="b"/>
              <a:pathLst>
                <a:path w="1" h="19432" fill="none" extrusionOk="0">
                  <a:moveTo>
                    <a:pt x="0" y="19432"/>
                  </a:moveTo>
                  <a:lnTo>
                    <a:pt x="0"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415;p56">
              <a:extLst>
                <a:ext uri="{FF2B5EF4-FFF2-40B4-BE49-F238E27FC236}">
                  <a16:creationId xmlns:a16="http://schemas.microsoft.com/office/drawing/2014/main" id="{6A66E179-0B54-4323-819E-18B6F49222CC}"/>
                </a:ext>
              </a:extLst>
            </p:cNvPr>
            <p:cNvSpPr/>
            <p:nvPr/>
          </p:nvSpPr>
          <p:spPr>
            <a:xfrm>
              <a:off x="4014786" y="3384542"/>
              <a:ext cx="165066" cy="51"/>
            </a:xfrm>
            <a:custGeom>
              <a:avLst/>
              <a:gdLst/>
              <a:ahLst/>
              <a:cxnLst/>
              <a:rect l="l" t="t" r="r" b="b"/>
              <a:pathLst>
                <a:path w="3215" h="1" fill="none" extrusionOk="0">
                  <a:moveTo>
                    <a:pt x="0" y="0"/>
                  </a:moveTo>
                  <a:lnTo>
                    <a:pt x="3215"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416;p56">
              <a:extLst>
                <a:ext uri="{FF2B5EF4-FFF2-40B4-BE49-F238E27FC236}">
                  <a16:creationId xmlns:a16="http://schemas.microsoft.com/office/drawing/2014/main" id="{961631B1-5C84-428B-AE1A-50218B18119B}"/>
                </a:ext>
              </a:extLst>
            </p:cNvPr>
            <p:cNvSpPr/>
            <p:nvPr/>
          </p:nvSpPr>
          <p:spPr>
            <a:xfrm>
              <a:off x="1794501" y="3384542"/>
              <a:ext cx="2194019" cy="51"/>
            </a:xfrm>
            <a:custGeom>
              <a:avLst/>
              <a:gdLst/>
              <a:ahLst/>
              <a:cxnLst/>
              <a:rect l="l" t="t" r="r" b="b"/>
              <a:pathLst>
                <a:path w="42733" h="1" fill="none" extrusionOk="0">
                  <a:moveTo>
                    <a:pt x="1" y="0"/>
                  </a:moveTo>
                  <a:lnTo>
                    <a:pt x="42732"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417;p56">
              <a:extLst>
                <a:ext uri="{FF2B5EF4-FFF2-40B4-BE49-F238E27FC236}">
                  <a16:creationId xmlns:a16="http://schemas.microsoft.com/office/drawing/2014/main" id="{1177D92A-C69A-4009-8677-033028039FA6}"/>
                </a:ext>
              </a:extLst>
            </p:cNvPr>
            <p:cNvSpPr/>
            <p:nvPr/>
          </p:nvSpPr>
          <p:spPr>
            <a:xfrm>
              <a:off x="1290208" y="3384542"/>
              <a:ext cx="478050" cy="51"/>
            </a:xfrm>
            <a:custGeom>
              <a:avLst/>
              <a:gdLst/>
              <a:ahLst/>
              <a:cxnLst/>
              <a:rect l="l" t="t" r="r" b="b"/>
              <a:pathLst>
                <a:path w="9311" h="1" fill="none" extrusionOk="0">
                  <a:moveTo>
                    <a:pt x="0" y="0"/>
                  </a:moveTo>
                  <a:lnTo>
                    <a:pt x="9311"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418;p56">
              <a:extLst>
                <a:ext uri="{FF2B5EF4-FFF2-40B4-BE49-F238E27FC236}">
                  <a16:creationId xmlns:a16="http://schemas.microsoft.com/office/drawing/2014/main" id="{206FFF4F-C854-4FAF-A4A3-275023EF58AA}"/>
                </a:ext>
              </a:extLst>
            </p:cNvPr>
            <p:cNvSpPr/>
            <p:nvPr/>
          </p:nvSpPr>
          <p:spPr>
            <a:xfrm>
              <a:off x="2820903" y="3202993"/>
              <a:ext cx="12271" cy="7342"/>
            </a:xfrm>
            <a:custGeom>
              <a:avLst/>
              <a:gdLst/>
              <a:ahLst/>
              <a:cxnLst/>
              <a:rect l="l" t="t" r="r" b="b"/>
              <a:pathLst>
                <a:path w="239" h="143" fill="none" extrusionOk="0">
                  <a:moveTo>
                    <a:pt x="238" y="0"/>
                  </a:moveTo>
                  <a:lnTo>
                    <a:pt x="0" y="143"/>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419;p56">
              <a:extLst>
                <a:ext uri="{FF2B5EF4-FFF2-40B4-BE49-F238E27FC236}">
                  <a16:creationId xmlns:a16="http://schemas.microsoft.com/office/drawing/2014/main" id="{0FEDC319-96CC-4407-BC57-2817A5D7D17E}"/>
                </a:ext>
              </a:extLst>
            </p:cNvPr>
            <p:cNvSpPr/>
            <p:nvPr/>
          </p:nvSpPr>
          <p:spPr>
            <a:xfrm>
              <a:off x="2849603" y="3075200"/>
              <a:ext cx="190789" cy="118036"/>
            </a:xfrm>
            <a:custGeom>
              <a:avLst/>
              <a:gdLst/>
              <a:ahLst/>
              <a:cxnLst/>
              <a:rect l="l" t="t" r="r" b="b"/>
              <a:pathLst>
                <a:path w="3716" h="2299" fill="none" extrusionOk="0">
                  <a:moveTo>
                    <a:pt x="3716" y="1"/>
                  </a:moveTo>
                  <a:lnTo>
                    <a:pt x="1" y="2299"/>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420;p56">
              <a:extLst>
                <a:ext uri="{FF2B5EF4-FFF2-40B4-BE49-F238E27FC236}">
                  <a16:creationId xmlns:a16="http://schemas.microsoft.com/office/drawing/2014/main" id="{BC5E7850-D1B4-470B-B9F1-3A7CE2DFB36D}"/>
                </a:ext>
              </a:extLst>
            </p:cNvPr>
            <p:cNvSpPr/>
            <p:nvPr/>
          </p:nvSpPr>
          <p:spPr>
            <a:xfrm>
              <a:off x="2912602" y="3083158"/>
              <a:ext cx="153463" cy="94162"/>
            </a:xfrm>
            <a:custGeom>
              <a:avLst/>
              <a:gdLst/>
              <a:ahLst/>
              <a:cxnLst/>
              <a:rect l="l" t="t" r="r" b="b"/>
              <a:pathLst>
                <a:path w="2989" h="1834" fill="none" extrusionOk="0">
                  <a:moveTo>
                    <a:pt x="2989" y="0"/>
                  </a:moveTo>
                  <a:lnTo>
                    <a:pt x="0" y="1834"/>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421;p56">
              <a:extLst>
                <a:ext uri="{FF2B5EF4-FFF2-40B4-BE49-F238E27FC236}">
                  <a16:creationId xmlns:a16="http://schemas.microsoft.com/office/drawing/2014/main" id="{1BE337C4-07C5-48D9-B1F2-46AC17A0ACAC}"/>
                </a:ext>
              </a:extLst>
            </p:cNvPr>
            <p:cNvSpPr/>
            <p:nvPr/>
          </p:nvSpPr>
          <p:spPr>
            <a:xfrm>
              <a:off x="3086193" y="3042186"/>
              <a:ext cx="46516" cy="28187"/>
            </a:xfrm>
            <a:custGeom>
              <a:avLst/>
              <a:gdLst/>
              <a:ahLst/>
              <a:cxnLst/>
              <a:rect l="l" t="t" r="r" b="b"/>
              <a:pathLst>
                <a:path w="906" h="549" fill="none" extrusionOk="0">
                  <a:moveTo>
                    <a:pt x="905" y="1"/>
                  </a:moveTo>
                  <a:lnTo>
                    <a:pt x="1" y="548"/>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422;p56">
              <a:extLst>
                <a:ext uri="{FF2B5EF4-FFF2-40B4-BE49-F238E27FC236}">
                  <a16:creationId xmlns:a16="http://schemas.microsoft.com/office/drawing/2014/main" id="{6FED8DAB-C851-4C41-B84B-10AA4682D4ED}"/>
                </a:ext>
              </a:extLst>
            </p:cNvPr>
            <p:cNvSpPr/>
            <p:nvPr/>
          </p:nvSpPr>
          <p:spPr>
            <a:xfrm>
              <a:off x="1602580" y="3202993"/>
              <a:ext cx="12271" cy="7342"/>
            </a:xfrm>
            <a:custGeom>
              <a:avLst/>
              <a:gdLst/>
              <a:ahLst/>
              <a:cxnLst/>
              <a:rect l="l" t="t" r="r" b="b"/>
              <a:pathLst>
                <a:path w="239" h="143" fill="none" extrusionOk="0">
                  <a:moveTo>
                    <a:pt x="238" y="0"/>
                  </a:moveTo>
                  <a:lnTo>
                    <a:pt x="0" y="143"/>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423;p56">
              <a:extLst>
                <a:ext uri="{FF2B5EF4-FFF2-40B4-BE49-F238E27FC236}">
                  <a16:creationId xmlns:a16="http://schemas.microsoft.com/office/drawing/2014/main" id="{B8EB22AC-A3D8-4FEC-9448-71394851B31B}"/>
                </a:ext>
              </a:extLst>
            </p:cNvPr>
            <p:cNvSpPr/>
            <p:nvPr/>
          </p:nvSpPr>
          <p:spPr>
            <a:xfrm>
              <a:off x="1631281" y="3075200"/>
              <a:ext cx="190789" cy="118036"/>
            </a:xfrm>
            <a:custGeom>
              <a:avLst/>
              <a:gdLst/>
              <a:ahLst/>
              <a:cxnLst/>
              <a:rect l="l" t="t" r="r" b="b"/>
              <a:pathLst>
                <a:path w="3716" h="2299" fill="none" extrusionOk="0">
                  <a:moveTo>
                    <a:pt x="3715" y="1"/>
                  </a:moveTo>
                  <a:lnTo>
                    <a:pt x="1" y="2299"/>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424;p56">
              <a:extLst>
                <a:ext uri="{FF2B5EF4-FFF2-40B4-BE49-F238E27FC236}">
                  <a16:creationId xmlns:a16="http://schemas.microsoft.com/office/drawing/2014/main" id="{15603B0F-3FDB-47A9-BC08-0F578816295F}"/>
                </a:ext>
              </a:extLst>
            </p:cNvPr>
            <p:cNvSpPr/>
            <p:nvPr/>
          </p:nvSpPr>
          <p:spPr>
            <a:xfrm>
              <a:off x="1694279" y="3083158"/>
              <a:ext cx="152847" cy="94162"/>
            </a:xfrm>
            <a:custGeom>
              <a:avLst/>
              <a:gdLst/>
              <a:ahLst/>
              <a:cxnLst/>
              <a:rect l="l" t="t" r="r" b="b"/>
              <a:pathLst>
                <a:path w="2977" h="1834" fill="none" extrusionOk="0">
                  <a:moveTo>
                    <a:pt x="2977" y="0"/>
                  </a:moveTo>
                  <a:lnTo>
                    <a:pt x="0" y="1834"/>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425;p56">
              <a:extLst>
                <a:ext uri="{FF2B5EF4-FFF2-40B4-BE49-F238E27FC236}">
                  <a16:creationId xmlns:a16="http://schemas.microsoft.com/office/drawing/2014/main" id="{481DF035-4937-4B23-BA95-C668C87177BC}"/>
                </a:ext>
              </a:extLst>
            </p:cNvPr>
            <p:cNvSpPr/>
            <p:nvPr/>
          </p:nvSpPr>
          <p:spPr>
            <a:xfrm>
              <a:off x="1867870" y="3042186"/>
              <a:ext cx="46516" cy="28187"/>
            </a:xfrm>
            <a:custGeom>
              <a:avLst/>
              <a:gdLst/>
              <a:ahLst/>
              <a:cxnLst/>
              <a:rect l="l" t="t" r="r" b="b"/>
              <a:pathLst>
                <a:path w="906" h="549" fill="none" extrusionOk="0">
                  <a:moveTo>
                    <a:pt x="905" y="1"/>
                  </a:moveTo>
                  <a:lnTo>
                    <a:pt x="0" y="548"/>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426;p56">
              <a:extLst>
                <a:ext uri="{FF2B5EF4-FFF2-40B4-BE49-F238E27FC236}">
                  <a16:creationId xmlns:a16="http://schemas.microsoft.com/office/drawing/2014/main" id="{639A7E16-9900-427C-A10A-522539A090AD}"/>
                </a:ext>
              </a:extLst>
            </p:cNvPr>
            <p:cNvSpPr/>
            <p:nvPr/>
          </p:nvSpPr>
          <p:spPr>
            <a:xfrm>
              <a:off x="3548333" y="3202993"/>
              <a:ext cx="12271" cy="7342"/>
            </a:xfrm>
            <a:custGeom>
              <a:avLst/>
              <a:gdLst/>
              <a:ahLst/>
              <a:cxnLst/>
              <a:rect l="l" t="t" r="r" b="b"/>
              <a:pathLst>
                <a:path w="239" h="143" fill="none" extrusionOk="0">
                  <a:moveTo>
                    <a:pt x="239" y="0"/>
                  </a:moveTo>
                  <a:lnTo>
                    <a:pt x="1" y="143"/>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427;p56">
              <a:extLst>
                <a:ext uri="{FF2B5EF4-FFF2-40B4-BE49-F238E27FC236}">
                  <a16:creationId xmlns:a16="http://schemas.microsoft.com/office/drawing/2014/main" id="{F1868FA9-6B80-4C09-A7CA-5647359CB64B}"/>
                </a:ext>
              </a:extLst>
            </p:cNvPr>
            <p:cNvSpPr/>
            <p:nvPr/>
          </p:nvSpPr>
          <p:spPr>
            <a:xfrm>
              <a:off x="3577085" y="3075200"/>
              <a:ext cx="190789" cy="118036"/>
            </a:xfrm>
            <a:custGeom>
              <a:avLst/>
              <a:gdLst/>
              <a:ahLst/>
              <a:cxnLst/>
              <a:rect l="l" t="t" r="r" b="b"/>
              <a:pathLst>
                <a:path w="3716" h="2299" fill="none" extrusionOk="0">
                  <a:moveTo>
                    <a:pt x="3715" y="1"/>
                  </a:moveTo>
                  <a:lnTo>
                    <a:pt x="0" y="2299"/>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428;p56">
              <a:extLst>
                <a:ext uri="{FF2B5EF4-FFF2-40B4-BE49-F238E27FC236}">
                  <a16:creationId xmlns:a16="http://schemas.microsoft.com/office/drawing/2014/main" id="{1246C810-617A-40F0-BEF4-0A066766E629}"/>
                </a:ext>
              </a:extLst>
            </p:cNvPr>
            <p:cNvSpPr/>
            <p:nvPr/>
          </p:nvSpPr>
          <p:spPr>
            <a:xfrm>
              <a:off x="3640032" y="3083158"/>
              <a:ext cx="152898" cy="94162"/>
            </a:xfrm>
            <a:custGeom>
              <a:avLst/>
              <a:gdLst/>
              <a:ahLst/>
              <a:cxnLst/>
              <a:rect l="l" t="t" r="r" b="b"/>
              <a:pathLst>
                <a:path w="2978" h="1834" fill="none" extrusionOk="0">
                  <a:moveTo>
                    <a:pt x="2977" y="0"/>
                  </a:moveTo>
                  <a:lnTo>
                    <a:pt x="1" y="1834"/>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429;p56">
              <a:extLst>
                <a:ext uri="{FF2B5EF4-FFF2-40B4-BE49-F238E27FC236}">
                  <a16:creationId xmlns:a16="http://schemas.microsoft.com/office/drawing/2014/main" id="{5529A05D-89DE-4900-B420-FF053938CF3A}"/>
                </a:ext>
              </a:extLst>
            </p:cNvPr>
            <p:cNvSpPr/>
            <p:nvPr/>
          </p:nvSpPr>
          <p:spPr>
            <a:xfrm>
              <a:off x="3813674" y="3042186"/>
              <a:ext cx="46465" cy="28187"/>
            </a:xfrm>
            <a:custGeom>
              <a:avLst/>
              <a:gdLst/>
              <a:ahLst/>
              <a:cxnLst/>
              <a:rect l="l" t="t" r="r" b="b"/>
              <a:pathLst>
                <a:path w="905" h="549" fill="none" extrusionOk="0">
                  <a:moveTo>
                    <a:pt x="905" y="1"/>
                  </a:moveTo>
                  <a:lnTo>
                    <a:pt x="0" y="548"/>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430;p56">
              <a:extLst>
                <a:ext uri="{FF2B5EF4-FFF2-40B4-BE49-F238E27FC236}">
                  <a16:creationId xmlns:a16="http://schemas.microsoft.com/office/drawing/2014/main" id="{5E200EEB-F0BA-439A-A47E-E97CF4A9661B}"/>
                </a:ext>
              </a:extLst>
            </p:cNvPr>
            <p:cNvSpPr/>
            <p:nvPr/>
          </p:nvSpPr>
          <p:spPr>
            <a:xfrm>
              <a:off x="1685705" y="3626625"/>
              <a:ext cx="360116" cy="221902"/>
            </a:xfrm>
            <a:custGeom>
              <a:avLst/>
              <a:gdLst/>
              <a:ahLst/>
              <a:cxnLst/>
              <a:rect l="l" t="t" r="r" b="b"/>
              <a:pathLst>
                <a:path w="7014" h="4322" fill="none" extrusionOk="0">
                  <a:moveTo>
                    <a:pt x="7013" y="0"/>
                  </a:moveTo>
                  <a:lnTo>
                    <a:pt x="0" y="4322"/>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431;p56">
              <a:extLst>
                <a:ext uri="{FF2B5EF4-FFF2-40B4-BE49-F238E27FC236}">
                  <a16:creationId xmlns:a16="http://schemas.microsoft.com/office/drawing/2014/main" id="{7C12405A-CB00-4DAE-B623-AF2FA19C70AA}"/>
                </a:ext>
              </a:extLst>
            </p:cNvPr>
            <p:cNvSpPr/>
            <p:nvPr/>
          </p:nvSpPr>
          <p:spPr>
            <a:xfrm>
              <a:off x="1804924" y="3641258"/>
              <a:ext cx="288545" cy="177953"/>
            </a:xfrm>
            <a:custGeom>
              <a:avLst/>
              <a:gdLst/>
              <a:ahLst/>
              <a:cxnLst/>
              <a:rect l="l" t="t" r="r" b="b"/>
              <a:pathLst>
                <a:path w="5620" h="3466" fill="none" extrusionOk="0">
                  <a:moveTo>
                    <a:pt x="5620" y="1"/>
                  </a:moveTo>
                  <a:lnTo>
                    <a:pt x="0" y="3465"/>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432;p56">
              <a:extLst>
                <a:ext uri="{FF2B5EF4-FFF2-40B4-BE49-F238E27FC236}">
                  <a16:creationId xmlns:a16="http://schemas.microsoft.com/office/drawing/2014/main" id="{855F1911-0D0E-4AFA-B970-FA1A4B2DE356}"/>
                </a:ext>
              </a:extLst>
            </p:cNvPr>
            <p:cNvSpPr/>
            <p:nvPr/>
          </p:nvSpPr>
          <p:spPr>
            <a:xfrm>
              <a:off x="2132545" y="3563627"/>
              <a:ext cx="87488" cy="53858"/>
            </a:xfrm>
            <a:custGeom>
              <a:avLst/>
              <a:gdLst/>
              <a:ahLst/>
              <a:cxnLst/>
              <a:rect l="l" t="t" r="r" b="b"/>
              <a:pathLst>
                <a:path w="1704" h="1049" fill="none" extrusionOk="0">
                  <a:moveTo>
                    <a:pt x="1703" y="1"/>
                  </a:moveTo>
                  <a:lnTo>
                    <a:pt x="1" y="1048"/>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433;p56">
              <a:extLst>
                <a:ext uri="{FF2B5EF4-FFF2-40B4-BE49-F238E27FC236}">
                  <a16:creationId xmlns:a16="http://schemas.microsoft.com/office/drawing/2014/main" id="{62DC99C6-DFB3-4A02-8C43-316EB9E2D8FB}"/>
                </a:ext>
              </a:extLst>
            </p:cNvPr>
            <p:cNvSpPr/>
            <p:nvPr/>
          </p:nvSpPr>
          <p:spPr>
            <a:xfrm>
              <a:off x="2933396" y="3849095"/>
              <a:ext cx="23258" cy="14119"/>
            </a:xfrm>
            <a:custGeom>
              <a:avLst/>
              <a:gdLst/>
              <a:ahLst/>
              <a:cxnLst/>
              <a:rect l="l" t="t" r="r" b="b"/>
              <a:pathLst>
                <a:path w="453" h="275" fill="none" extrusionOk="0">
                  <a:moveTo>
                    <a:pt x="452" y="1"/>
                  </a:moveTo>
                  <a:lnTo>
                    <a:pt x="0" y="275"/>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434;p56">
              <a:extLst>
                <a:ext uri="{FF2B5EF4-FFF2-40B4-BE49-F238E27FC236}">
                  <a16:creationId xmlns:a16="http://schemas.microsoft.com/office/drawing/2014/main" id="{69E7D618-8676-47A9-B333-903693B68279}"/>
                </a:ext>
              </a:extLst>
            </p:cNvPr>
            <p:cNvSpPr/>
            <p:nvPr/>
          </p:nvSpPr>
          <p:spPr>
            <a:xfrm>
              <a:off x="2987768" y="3607628"/>
              <a:ext cx="360732" cy="221954"/>
            </a:xfrm>
            <a:custGeom>
              <a:avLst/>
              <a:gdLst/>
              <a:ahLst/>
              <a:cxnLst/>
              <a:rect l="l" t="t" r="r" b="b"/>
              <a:pathLst>
                <a:path w="7026" h="4323" fill="none" extrusionOk="0">
                  <a:moveTo>
                    <a:pt x="7025" y="1"/>
                  </a:moveTo>
                  <a:lnTo>
                    <a:pt x="1" y="4323"/>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435;p56">
              <a:extLst>
                <a:ext uri="{FF2B5EF4-FFF2-40B4-BE49-F238E27FC236}">
                  <a16:creationId xmlns:a16="http://schemas.microsoft.com/office/drawing/2014/main" id="{BBAC7373-19B3-413F-973D-EB8FF6E3E7A1}"/>
                </a:ext>
              </a:extLst>
            </p:cNvPr>
            <p:cNvSpPr/>
            <p:nvPr/>
          </p:nvSpPr>
          <p:spPr>
            <a:xfrm>
              <a:off x="3106987" y="3622313"/>
              <a:ext cx="289212" cy="178569"/>
            </a:xfrm>
            <a:custGeom>
              <a:avLst/>
              <a:gdLst/>
              <a:ahLst/>
              <a:cxnLst/>
              <a:rect l="l" t="t" r="r" b="b"/>
              <a:pathLst>
                <a:path w="5633" h="3478" fill="none" extrusionOk="0">
                  <a:moveTo>
                    <a:pt x="5632" y="1"/>
                  </a:moveTo>
                  <a:lnTo>
                    <a:pt x="0" y="3477"/>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436;p56">
              <a:extLst>
                <a:ext uri="{FF2B5EF4-FFF2-40B4-BE49-F238E27FC236}">
                  <a16:creationId xmlns:a16="http://schemas.microsoft.com/office/drawing/2014/main" id="{1D88C70F-9C4D-47D2-AD2E-E23C06506177}"/>
                </a:ext>
              </a:extLst>
            </p:cNvPr>
            <p:cNvSpPr/>
            <p:nvPr/>
          </p:nvSpPr>
          <p:spPr>
            <a:xfrm>
              <a:off x="3434659" y="3544682"/>
              <a:ext cx="87436" cy="53858"/>
            </a:xfrm>
            <a:custGeom>
              <a:avLst/>
              <a:gdLst/>
              <a:ahLst/>
              <a:cxnLst/>
              <a:rect l="l" t="t" r="r" b="b"/>
              <a:pathLst>
                <a:path w="1703" h="1049" fill="none" extrusionOk="0">
                  <a:moveTo>
                    <a:pt x="1703" y="1"/>
                  </a:moveTo>
                  <a:lnTo>
                    <a:pt x="0" y="1048"/>
                  </a:lnTo>
                </a:path>
              </a:pathLst>
            </a:custGeom>
            <a:noFill/>
            <a:ln w="17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437;p56">
              <a:extLst>
                <a:ext uri="{FF2B5EF4-FFF2-40B4-BE49-F238E27FC236}">
                  <a16:creationId xmlns:a16="http://schemas.microsoft.com/office/drawing/2014/main" id="{158B4826-B575-4D80-92CB-26C4A9CA3323}"/>
                </a:ext>
              </a:extLst>
            </p:cNvPr>
            <p:cNvSpPr/>
            <p:nvPr/>
          </p:nvSpPr>
          <p:spPr>
            <a:xfrm>
              <a:off x="1705267" y="2783006"/>
              <a:ext cx="242747" cy="189557"/>
            </a:xfrm>
            <a:custGeom>
              <a:avLst/>
              <a:gdLst/>
              <a:ahLst/>
              <a:cxnLst/>
              <a:rect l="l" t="t" r="r" b="b"/>
              <a:pathLst>
                <a:path w="4728" h="3692" extrusionOk="0">
                  <a:moveTo>
                    <a:pt x="1524" y="0"/>
                  </a:moveTo>
                  <a:lnTo>
                    <a:pt x="1524" y="1310"/>
                  </a:lnTo>
                  <a:cubicBezTo>
                    <a:pt x="596" y="1703"/>
                    <a:pt x="0" y="2620"/>
                    <a:pt x="24" y="3632"/>
                  </a:cubicBezTo>
                  <a:lnTo>
                    <a:pt x="24" y="3691"/>
                  </a:lnTo>
                  <a:lnTo>
                    <a:pt x="4703" y="3691"/>
                  </a:lnTo>
                  <a:lnTo>
                    <a:pt x="4703" y="3632"/>
                  </a:lnTo>
                  <a:cubicBezTo>
                    <a:pt x="4727" y="2620"/>
                    <a:pt x="4132" y="1703"/>
                    <a:pt x="3191" y="1310"/>
                  </a:cubicBezTo>
                  <a:lnTo>
                    <a:pt x="3191"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438;p56">
              <a:extLst>
                <a:ext uri="{FF2B5EF4-FFF2-40B4-BE49-F238E27FC236}">
                  <a16:creationId xmlns:a16="http://schemas.microsoft.com/office/drawing/2014/main" id="{BA892422-5D8D-4137-A437-D68747D15252}"/>
                </a:ext>
              </a:extLst>
            </p:cNvPr>
            <p:cNvSpPr/>
            <p:nvPr/>
          </p:nvSpPr>
          <p:spPr>
            <a:xfrm>
              <a:off x="1826282" y="2622250"/>
              <a:ext cx="51" cy="160805"/>
            </a:xfrm>
            <a:custGeom>
              <a:avLst/>
              <a:gdLst/>
              <a:ahLst/>
              <a:cxnLst/>
              <a:rect l="l" t="t" r="r" b="b"/>
              <a:pathLst>
                <a:path w="1" h="3132" fill="none" extrusionOk="0">
                  <a:moveTo>
                    <a:pt x="1" y="3131"/>
                  </a:moveTo>
                  <a:lnTo>
                    <a:pt x="1"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439;p56">
              <a:extLst>
                <a:ext uri="{FF2B5EF4-FFF2-40B4-BE49-F238E27FC236}">
                  <a16:creationId xmlns:a16="http://schemas.microsoft.com/office/drawing/2014/main" id="{207FA6BA-B36B-4620-A66C-1A4F1B5C51B9}"/>
                </a:ext>
              </a:extLst>
            </p:cNvPr>
            <p:cNvSpPr/>
            <p:nvPr/>
          </p:nvSpPr>
          <p:spPr>
            <a:xfrm>
              <a:off x="3394919" y="2783006"/>
              <a:ext cx="242131" cy="189557"/>
            </a:xfrm>
            <a:custGeom>
              <a:avLst/>
              <a:gdLst/>
              <a:ahLst/>
              <a:cxnLst/>
              <a:rect l="l" t="t" r="r" b="b"/>
              <a:pathLst>
                <a:path w="4716" h="3692" extrusionOk="0">
                  <a:moveTo>
                    <a:pt x="1524" y="0"/>
                  </a:moveTo>
                  <a:lnTo>
                    <a:pt x="1524" y="1310"/>
                  </a:lnTo>
                  <a:cubicBezTo>
                    <a:pt x="596" y="1703"/>
                    <a:pt x="0" y="2620"/>
                    <a:pt x="12" y="3632"/>
                  </a:cubicBezTo>
                  <a:lnTo>
                    <a:pt x="12" y="3691"/>
                  </a:lnTo>
                  <a:lnTo>
                    <a:pt x="4691" y="3691"/>
                  </a:lnTo>
                  <a:lnTo>
                    <a:pt x="4691" y="3632"/>
                  </a:lnTo>
                  <a:cubicBezTo>
                    <a:pt x="4715" y="2620"/>
                    <a:pt x="4120" y="1703"/>
                    <a:pt x="3191" y="1310"/>
                  </a:cubicBezTo>
                  <a:lnTo>
                    <a:pt x="3191"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440;p56">
              <a:extLst>
                <a:ext uri="{FF2B5EF4-FFF2-40B4-BE49-F238E27FC236}">
                  <a16:creationId xmlns:a16="http://schemas.microsoft.com/office/drawing/2014/main" id="{98E74087-443F-48E5-9313-EC81054AFB75}"/>
                </a:ext>
              </a:extLst>
            </p:cNvPr>
            <p:cNvSpPr/>
            <p:nvPr/>
          </p:nvSpPr>
          <p:spPr>
            <a:xfrm>
              <a:off x="3515319" y="2622250"/>
              <a:ext cx="51" cy="160805"/>
            </a:xfrm>
            <a:custGeom>
              <a:avLst/>
              <a:gdLst/>
              <a:ahLst/>
              <a:cxnLst/>
              <a:rect l="l" t="t" r="r" b="b"/>
              <a:pathLst>
                <a:path w="1" h="3132" fill="none" extrusionOk="0">
                  <a:moveTo>
                    <a:pt x="1" y="3131"/>
                  </a:moveTo>
                  <a:lnTo>
                    <a:pt x="1" y="0"/>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441;p56">
              <a:extLst>
                <a:ext uri="{FF2B5EF4-FFF2-40B4-BE49-F238E27FC236}">
                  <a16:creationId xmlns:a16="http://schemas.microsoft.com/office/drawing/2014/main" id="{997A160F-2E46-40FA-997B-397B65D6CD30}"/>
                </a:ext>
              </a:extLst>
            </p:cNvPr>
            <p:cNvSpPr/>
            <p:nvPr/>
          </p:nvSpPr>
          <p:spPr>
            <a:xfrm>
              <a:off x="713111" y="4600400"/>
              <a:ext cx="3623805" cy="51"/>
            </a:xfrm>
            <a:custGeom>
              <a:avLst/>
              <a:gdLst/>
              <a:ahLst/>
              <a:cxnLst/>
              <a:rect l="l" t="t" r="r" b="b"/>
              <a:pathLst>
                <a:path w="70581" h="1" fill="none" extrusionOk="0">
                  <a:moveTo>
                    <a:pt x="1" y="1"/>
                  </a:moveTo>
                  <a:lnTo>
                    <a:pt x="70581"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442;p56">
              <a:extLst>
                <a:ext uri="{FF2B5EF4-FFF2-40B4-BE49-F238E27FC236}">
                  <a16:creationId xmlns:a16="http://schemas.microsoft.com/office/drawing/2014/main" id="{B24D0715-6C45-4006-8858-EA6F5E5BDCCE}"/>
                </a:ext>
              </a:extLst>
            </p:cNvPr>
            <p:cNvSpPr/>
            <p:nvPr/>
          </p:nvSpPr>
          <p:spPr>
            <a:xfrm>
              <a:off x="4129692" y="3824040"/>
              <a:ext cx="61200" cy="586896"/>
            </a:xfrm>
            <a:custGeom>
              <a:avLst/>
              <a:gdLst/>
              <a:ahLst/>
              <a:cxnLst/>
              <a:rect l="l" t="t" r="r" b="b"/>
              <a:pathLst>
                <a:path w="1192" h="11431" fill="none" extrusionOk="0">
                  <a:moveTo>
                    <a:pt x="1" y="1"/>
                  </a:moveTo>
                  <a:lnTo>
                    <a:pt x="1191" y="1143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443;p56">
              <a:extLst>
                <a:ext uri="{FF2B5EF4-FFF2-40B4-BE49-F238E27FC236}">
                  <a16:creationId xmlns:a16="http://schemas.microsoft.com/office/drawing/2014/main" id="{FC3E5BEC-7A89-4B04-A60B-079BB89F848F}"/>
                </a:ext>
              </a:extLst>
            </p:cNvPr>
            <p:cNvSpPr/>
            <p:nvPr/>
          </p:nvSpPr>
          <p:spPr>
            <a:xfrm>
              <a:off x="4152950" y="4269083"/>
              <a:ext cx="28136" cy="29368"/>
            </a:xfrm>
            <a:custGeom>
              <a:avLst/>
              <a:gdLst/>
              <a:ahLst/>
              <a:cxnLst/>
              <a:rect l="l" t="t" r="r" b="b"/>
              <a:pathLst>
                <a:path w="548" h="572" fill="none" extrusionOk="0">
                  <a:moveTo>
                    <a:pt x="548" y="572"/>
                  </a:moveTo>
                  <a:lnTo>
                    <a:pt x="0"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44;p56">
              <a:extLst>
                <a:ext uri="{FF2B5EF4-FFF2-40B4-BE49-F238E27FC236}">
                  <a16:creationId xmlns:a16="http://schemas.microsoft.com/office/drawing/2014/main" id="{94FF84D6-15D3-400E-BD5F-7517497DFC4B}"/>
                </a:ext>
              </a:extLst>
            </p:cNvPr>
            <p:cNvSpPr/>
            <p:nvPr/>
          </p:nvSpPr>
          <p:spPr>
            <a:xfrm>
              <a:off x="4099091" y="4240279"/>
              <a:ext cx="62432" cy="39688"/>
            </a:xfrm>
            <a:custGeom>
              <a:avLst/>
              <a:gdLst/>
              <a:ahLst/>
              <a:cxnLst/>
              <a:rect l="l" t="t" r="r" b="b"/>
              <a:pathLst>
                <a:path w="1216" h="773" extrusionOk="0">
                  <a:moveTo>
                    <a:pt x="247" y="0"/>
                  </a:moveTo>
                  <a:cubicBezTo>
                    <a:pt x="152" y="0"/>
                    <a:pt x="81" y="27"/>
                    <a:pt x="61" y="97"/>
                  </a:cubicBezTo>
                  <a:cubicBezTo>
                    <a:pt x="0" y="340"/>
                    <a:pt x="533" y="772"/>
                    <a:pt x="986" y="772"/>
                  </a:cubicBezTo>
                  <a:cubicBezTo>
                    <a:pt x="1067" y="772"/>
                    <a:pt x="1144" y="759"/>
                    <a:pt x="1216" y="728"/>
                  </a:cubicBezTo>
                  <a:cubicBezTo>
                    <a:pt x="1216" y="550"/>
                    <a:pt x="1132" y="395"/>
                    <a:pt x="1001" y="276"/>
                  </a:cubicBezTo>
                  <a:cubicBezTo>
                    <a:pt x="898" y="181"/>
                    <a:pt x="492" y="0"/>
                    <a:pt x="247"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45;p56">
              <a:extLst>
                <a:ext uri="{FF2B5EF4-FFF2-40B4-BE49-F238E27FC236}">
                  <a16:creationId xmlns:a16="http://schemas.microsoft.com/office/drawing/2014/main" id="{0CBD379E-04F2-4BCB-885C-EBAB1EA81865}"/>
                </a:ext>
              </a:extLst>
            </p:cNvPr>
            <p:cNvSpPr/>
            <p:nvPr/>
          </p:nvSpPr>
          <p:spPr>
            <a:xfrm>
              <a:off x="4126046" y="4255631"/>
              <a:ext cx="35478" cy="22077"/>
            </a:xfrm>
            <a:custGeom>
              <a:avLst/>
              <a:gdLst/>
              <a:ahLst/>
              <a:cxnLst/>
              <a:rect l="l" t="t" r="r" b="b"/>
              <a:pathLst>
                <a:path w="691" h="430" fill="none" extrusionOk="0">
                  <a:moveTo>
                    <a:pt x="691" y="429"/>
                  </a:moveTo>
                  <a:lnTo>
                    <a:pt x="0"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46;p56">
              <a:extLst>
                <a:ext uri="{FF2B5EF4-FFF2-40B4-BE49-F238E27FC236}">
                  <a16:creationId xmlns:a16="http://schemas.microsoft.com/office/drawing/2014/main" id="{22D9E68A-1527-46CD-9DC2-2633520409D4}"/>
                </a:ext>
              </a:extLst>
            </p:cNvPr>
            <p:cNvSpPr/>
            <p:nvPr/>
          </p:nvSpPr>
          <p:spPr>
            <a:xfrm>
              <a:off x="4160241" y="4335726"/>
              <a:ext cx="27571" cy="29368"/>
            </a:xfrm>
            <a:custGeom>
              <a:avLst/>
              <a:gdLst/>
              <a:ahLst/>
              <a:cxnLst/>
              <a:rect l="l" t="t" r="r" b="b"/>
              <a:pathLst>
                <a:path w="537" h="572" fill="none" extrusionOk="0">
                  <a:moveTo>
                    <a:pt x="537" y="572"/>
                  </a:moveTo>
                  <a:lnTo>
                    <a:pt x="1"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47;p56">
              <a:extLst>
                <a:ext uri="{FF2B5EF4-FFF2-40B4-BE49-F238E27FC236}">
                  <a16:creationId xmlns:a16="http://schemas.microsoft.com/office/drawing/2014/main" id="{CDE4DE21-E8C8-41E5-BF31-71D8451CC008}"/>
                </a:ext>
              </a:extLst>
            </p:cNvPr>
            <p:cNvSpPr/>
            <p:nvPr/>
          </p:nvSpPr>
          <p:spPr>
            <a:xfrm>
              <a:off x="4105869" y="4306974"/>
              <a:ext cx="62997" cy="39996"/>
            </a:xfrm>
            <a:custGeom>
              <a:avLst/>
              <a:gdLst/>
              <a:ahLst/>
              <a:cxnLst/>
              <a:rect l="l" t="t" r="r" b="b"/>
              <a:pathLst>
                <a:path w="1227" h="779" extrusionOk="0">
                  <a:moveTo>
                    <a:pt x="247" y="1"/>
                  </a:moveTo>
                  <a:cubicBezTo>
                    <a:pt x="155" y="1"/>
                    <a:pt x="88" y="27"/>
                    <a:pt x="72" y="96"/>
                  </a:cubicBezTo>
                  <a:cubicBezTo>
                    <a:pt x="0" y="341"/>
                    <a:pt x="541" y="778"/>
                    <a:pt x="997" y="778"/>
                  </a:cubicBezTo>
                  <a:cubicBezTo>
                    <a:pt x="1073" y="778"/>
                    <a:pt x="1147" y="766"/>
                    <a:pt x="1215" y="739"/>
                  </a:cubicBezTo>
                  <a:lnTo>
                    <a:pt x="1227" y="739"/>
                  </a:lnTo>
                  <a:cubicBezTo>
                    <a:pt x="1215" y="560"/>
                    <a:pt x="1143" y="394"/>
                    <a:pt x="1000" y="274"/>
                  </a:cubicBezTo>
                  <a:cubicBezTo>
                    <a:pt x="905" y="188"/>
                    <a:pt x="490" y="1"/>
                    <a:pt x="247"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48;p56">
              <a:extLst>
                <a:ext uri="{FF2B5EF4-FFF2-40B4-BE49-F238E27FC236}">
                  <a16:creationId xmlns:a16="http://schemas.microsoft.com/office/drawing/2014/main" id="{E94192E0-BFC9-4F89-86AF-DE55D0D24842}"/>
                </a:ext>
              </a:extLst>
            </p:cNvPr>
            <p:cNvSpPr/>
            <p:nvPr/>
          </p:nvSpPr>
          <p:spPr>
            <a:xfrm>
              <a:off x="4132772" y="4322274"/>
              <a:ext cx="36094" cy="22642"/>
            </a:xfrm>
            <a:custGeom>
              <a:avLst/>
              <a:gdLst/>
              <a:ahLst/>
              <a:cxnLst/>
              <a:rect l="l" t="t" r="r" b="b"/>
              <a:pathLst>
                <a:path w="703" h="441" fill="none" extrusionOk="0">
                  <a:moveTo>
                    <a:pt x="703" y="441"/>
                  </a:moveTo>
                  <a:lnTo>
                    <a:pt x="0"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49;p56">
              <a:extLst>
                <a:ext uri="{FF2B5EF4-FFF2-40B4-BE49-F238E27FC236}">
                  <a16:creationId xmlns:a16="http://schemas.microsoft.com/office/drawing/2014/main" id="{EC87DE18-6661-49DA-8C2E-1A4BAE5AB8AB}"/>
                </a:ext>
              </a:extLst>
            </p:cNvPr>
            <p:cNvSpPr/>
            <p:nvPr/>
          </p:nvSpPr>
          <p:spPr>
            <a:xfrm>
              <a:off x="4135802" y="4106479"/>
              <a:ext cx="28187" cy="29368"/>
            </a:xfrm>
            <a:custGeom>
              <a:avLst/>
              <a:gdLst/>
              <a:ahLst/>
              <a:cxnLst/>
              <a:rect l="l" t="t" r="r" b="b"/>
              <a:pathLst>
                <a:path w="549" h="572" fill="none" extrusionOk="0">
                  <a:moveTo>
                    <a:pt x="548" y="572"/>
                  </a:moveTo>
                  <a:lnTo>
                    <a:pt x="1"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50;p56">
              <a:extLst>
                <a:ext uri="{FF2B5EF4-FFF2-40B4-BE49-F238E27FC236}">
                  <a16:creationId xmlns:a16="http://schemas.microsoft.com/office/drawing/2014/main" id="{297794A7-D301-49AD-B7D0-456357CFDA55}"/>
                </a:ext>
              </a:extLst>
            </p:cNvPr>
            <p:cNvSpPr/>
            <p:nvPr/>
          </p:nvSpPr>
          <p:spPr>
            <a:xfrm>
              <a:off x="4082045" y="4077367"/>
              <a:ext cx="62381" cy="39944"/>
            </a:xfrm>
            <a:custGeom>
              <a:avLst/>
              <a:gdLst/>
              <a:ahLst/>
              <a:cxnLst/>
              <a:rect l="l" t="t" r="r" b="b"/>
              <a:pathLst>
                <a:path w="1215" h="778" extrusionOk="0">
                  <a:moveTo>
                    <a:pt x="255" y="1"/>
                  </a:moveTo>
                  <a:cubicBezTo>
                    <a:pt x="159" y="1"/>
                    <a:pt x="88" y="29"/>
                    <a:pt x="71" y="103"/>
                  </a:cubicBezTo>
                  <a:cubicBezTo>
                    <a:pt x="0" y="336"/>
                    <a:pt x="535" y="777"/>
                    <a:pt x="989" y="777"/>
                  </a:cubicBezTo>
                  <a:cubicBezTo>
                    <a:pt x="1068" y="777"/>
                    <a:pt x="1144" y="764"/>
                    <a:pt x="1214" y="734"/>
                  </a:cubicBezTo>
                  <a:cubicBezTo>
                    <a:pt x="1214" y="555"/>
                    <a:pt x="1143" y="389"/>
                    <a:pt x="1000" y="270"/>
                  </a:cubicBezTo>
                  <a:cubicBezTo>
                    <a:pt x="906" y="184"/>
                    <a:pt x="499" y="1"/>
                    <a:pt x="255"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51;p56">
              <a:extLst>
                <a:ext uri="{FF2B5EF4-FFF2-40B4-BE49-F238E27FC236}">
                  <a16:creationId xmlns:a16="http://schemas.microsoft.com/office/drawing/2014/main" id="{84803610-83BF-4214-9BF7-CF97B09635E3}"/>
                </a:ext>
              </a:extLst>
            </p:cNvPr>
            <p:cNvSpPr/>
            <p:nvPr/>
          </p:nvSpPr>
          <p:spPr>
            <a:xfrm>
              <a:off x="4108898" y="4092411"/>
              <a:ext cx="35529" cy="22693"/>
            </a:xfrm>
            <a:custGeom>
              <a:avLst/>
              <a:gdLst/>
              <a:ahLst/>
              <a:cxnLst/>
              <a:rect l="l" t="t" r="r" b="b"/>
              <a:pathLst>
                <a:path w="692" h="442" fill="none" extrusionOk="0">
                  <a:moveTo>
                    <a:pt x="691" y="441"/>
                  </a:moveTo>
                  <a:lnTo>
                    <a:pt x="1"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52;p56">
              <a:extLst>
                <a:ext uri="{FF2B5EF4-FFF2-40B4-BE49-F238E27FC236}">
                  <a16:creationId xmlns:a16="http://schemas.microsoft.com/office/drawing/2014/main" id="{7D41CDA4-AFD1-409C-A721-31EB20C41398}"/>
                </a:ext>
              </a:extLst>
            </p:cNvPr>
            <p:cNvSpPr/>
            <p:nvPr/>
          </p:nvSpPr>
          <p:spPr>
            <a:xfrm>
              <a:off x="4143144" y="4173122"/>
              <a:ext cx="27571" cy="29368"/>
            </a:xfrm>
            <a:custGeom>
              <a:avLst/>
              <a:gdLst/>
              <a:ahLst/>
              <a:cxnLst/>
              <a:rect l="l" t="t" r="r" b="b"/>
              <a:pathLst>
                <a:path w="537" h="572" fill="none" extrusionOk="0">
                  <a:moveTo>
                    <a:pt x="536" y="572"/>
                  </a:moveTo>
                  <a:lnTo>
                    <a:pt x="1"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53;p56">
              <a:extLst>
                <a:ext uri="{FF2B5EF4-FFF2-40B4-BE49-F238E27FC236}">
                  <a16:creationId xmlns:a16="http://schemas.microsoft.com/office/drawing/2014/main" id="{8BC9A203-847E-4DB1-848C-115F28635098}"/>
                </a:ext>
              </a:extLst>
            </p:cNvPr>
            <p:cNvSpPr/>
            <p:nvPr/>
          </p:nvSpPr>
          <p:spPr>
            <a:xfrm>
              <a:off x="4088771" y="4144011"/>
              <a:ext cx="62997" cy="39944"/>
            </a:xfrm>
            <a:custGeom>
              <a:avLst/>
              <a:gdLst/>
              <a:ahLst/>
              <a:cxnLst/>
              <a:rect l="l" t="t" r="r" b="b"/>
              <a:pathLst>
                <a:path w="1227" h="778" extrusionOk="0">
                  <a:moveTo>
                    <a:pt x="259" y="1"/>
                  </a:moveTo>
                  <a:cubicBezTo>
                    <a:pt x="163" y="1"/>
                    <a:pt x="91" y="29"/>
                    <a:pt x="71" y="103"/>
                  </a:cubicBezTo>
                  <a:cubicBezTo>
                    <a:pt x="0" y="336"/>
                    <a:pt x="534" y="777"/>
                    <a:pt x="996" y="777"/>
                  </a:cubicBezTo>
                  <a:cubicBezTo>
                    <a:pt x="1076" y="777"/>
                    <a:pt x="1154" y="764"/>
                    <a:pt x="1226" y="734"/>
                  </a:cubicBezTo>
                  <a:cubicBezTo>
                    <a:pt x="1226" y="555"/>
                    <a:pt x="1143" y="389"/>
                    <a:pt x="1000" y="281"/>
                  </a:cubicBezTo>
                  <a:cubicBezTo>
                    <a:pt x="906" y="187"/>
                    <a:pt x="504" y="1"/>
                    <a:pt x="259"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454;p56">
              <a:extLst>
                <a:ext uri="{FF2B5EF4-FFF2-40B4-BE49-F238E27FC236}">
                  <a16:creationId xmlns:a16="http://schemas.microsoft.com/office/drawing/2014/main" id="{8973840E-3053-4E5C-917E-2AB7C560E2FD}"/>
                </a:ext>
              </a:extLst>
            </p:cNvPr>
            <p:cNvSpPr/>
            <p:nvPr/>
          </p:nvSpPr>
          <p:spPr>
            <a:xfrm>
              <a:off x="4115624" y="4159670"/>
              <a:ext cx="36145" cy="22026"/>
            </a:xfrm>
            <a:custGeom>
              <a:avLst/>
              <a:gdLst/>
              <a:ahLst/>
              <a:cxnLst/>
              <a:rect l="l" t="t" r="r" b="b"/>
              <a:pathLst>
                <a:path w="704" h="429" fill="none" extrusionOk="0">
                  <a:moveTo>
                    <a:pt x="703" y="429"/>
                  </a:moveTo>
                  <a:lnTo>
                    <a:pt x="1"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455;p56">
              <a:extLst>
                <a:ext uri="{FF2B5EF4-FFF2-40B4-BE49-F238E27FC236}">
                  <a16:creationId xmlns:a16="http://schemas.microsoft.com/office/drawing/2014/main" id="{340261A5-4DEB-4D61-8CBD-4406C4351DEA}"/>
                </a:ext>
              </a:extLst>
            </p:cNvPr>
            <p:cNvSpPr/>
            <p:nvPr/>
          </p:nvSpPr>
          <p:spPr>
            <a:xfrm>
              <a:off x="4124814" y="3997683"/>
              <a:ext cx="27571" cy="29368"/>
            </a:xfrm>
            <a:custGeom>
              <a:avLst/>
              <a:gdLst/>
              <a:ahLst/>
              <a:cxnLst/>
              <a:rect l="l" t="t" r="r" b="b"/>
              <a:pathLst>
                <a:path w="537" h="572" fill="none" extrusionOk="0">
                  <a:moveTo>
                    <a:pt x="536" y="572"/>
                  </a:moveTo>
                  <a:lnTo>
                    <a:pt x="0"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456;p56">
              <a:extLst>
                <a:ext uri="{FF2B5EF4-FFF2-40B4-BE49-F238E27FC236}">
                  <a16:creationId xmlns:a16="http://schemas.microsoft.com/office/drawing/2014/main" id="{31E37F1D-C407-4CA5-9AFB-4CCA0D5C2807}"/>
                </a:ext>
              </a:extLst>
            </p:cNvPr>
            <p:cNvSpPr/>
            <p:nvPr/>
          </p:nvSpPr>
          <p:spPr>
            <a:xfrm>
              <a:off x="4070390" y="3968930"/>
              <a:ext cx="62997" cy="39996"/>
            </a:xfrm>
            <a:custGeom>
              <a:avLst/>
              <a:gdLst/>
              <a:ahLst/>
              <a:cxnLst/>
              <a:rect l="l" t="t" r="r" b="b"/>
              <a:pathLst>
                <a:path w="1227" h="779" extrusionOk="0">
                  <a:moveTo>
                    <a:pt x="252" y="1"/>
                  </a:moveTo>
                  <a:cubicBezTo>
                    <a:pt x="160" y="1"/>
                    <a:pt x="92" y="27"/>
                    <a:pt x="72" y="96"/>
                  </a:cubicBezTo>
                  <a:cubicBezTo>
                    <a:pt x="1" y="341"/>
                    <a:pt x="542" y="778"/>
                    <a:pt x="1005" y="778"/>
                  </a:cubicBezTo>
                  <a:cubicBezTo>
                    <a:pt x="1082" y="778"/>
                    <a:pt x="1157" y="766"/>
                    <a:pt x="1227" y="739"/>
                  </a:cubicBezTo>
                  <a:cubicBezTo>
                    <a:pt x="1227" y="560"/>
                    <a:pt x="1144" y="393"/>
                    <a:pt x="1013" y="274"/>
                  </a:cubicBezTo>
                  <a:cubicBezTo>
                    <a:pt x="909" y="188"/>
                    <a:pt x="497" y="1"/>
                    <a:pt x="252"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457;p56">
              <a:extLst>
                <a:ext uri="{FF2B5EF4-FFF2-40B4-BE49-F238E27FC236}">
                  <a16:creationId xmlns:a16="http://schemas.microsoft.com/office/drawing/2014/main" id="{29D2CF0E-3635-448D-BC3A-59BE3EBB887C}"/>
                </a:ext>
              </a:extLst>
            </p:cNvPr>
            <p:cNvSpPr/>
            <p:nvPr/>
          </p:nvSpPr>
          <p:spPr>
            <a:xfrm>
              <a:off x="4097294" y="3984231"/>
              <a:ext cx="36094" cy="22642"/>
            </a:xfrm>
            <a:custGeom>
              <a:avLst/>
              <a:gdLst/>
              <a:ahLst/>
              <a:cxnLst/>
              <a:rect l="l" t="t" r="r" b="b"/>
              <a:pathLst>
                <a:path w="703" h="441" fill="none" extrusionOk="0">
                  <a:moveTo>
                    <a:pt x="703" y="441"/>
                  </a:moveTo>
                  <a:lnTo>
                    <a:pt x="1"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458;p56">
              <a:extLst>
                <a:ext uri="{FF2B5EF4-FFF2-40B4-BE49-F238E27FC236}">
                  <a16:creationId xmlns:a16="http://schemas.microsoft.com/office/drawing/2014/main" id="{279CE16B-BF16-47A4-85EE-1537E20A624E}"/>
                </a:ext>
              </a:extLst>
            </p:cNvPr>
            <p:cNvSpPr/>
            <p:nvPr/>
          </p:nvSpPr>
          <p:spPr>
            <a:xfrm>
              <a:off x="4113211" y="3888835"/>
              <a:ext cx="28136" cy="29419"/>
            </a:xfrm>
            <a:custGeom>
              <a:avLst/>
              <a:gdLst/>
              <a:ahLst/>
              <a:cxnLst/>
              <a:rect l="l" t="t" r="r" b="b"/>
              <a:pathLst>
                <a:path w="548" h="573" fill="none" extrusionOk="0">
                  <a:moveTo>
                    <a:pt x="548" y="572"/>
                  </a:moveTo>
                  <a:lnTo>
                    <a:pt x="0"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459;p56">
              <a:extLst>
                <a:ext uri="{FF2B5EF4-FFF2-40B4-BE49-F238E27FC236}">
                  <a16:creationId xmlns:a16="http://schemas.microsoft.com/office/drawing/2014/main" id="{64513950-81CF-47E3-9333-0EA58BBFDF0E}"/>
                </a:ext>
              </a:extLst>
            </p:cNvPr>
            <p:cNvSpPr/>
            <p:nvPr/>
          </p:nvSpPr>
          <p:spPr>
            <a:xfrm>
              <a:off x="4059352" y="3860032"/>
              <a:ext cx="62432" cy="39688"/>
            </a:xfrm>
            <a:custGeom>
              <a:avLst/>
              <a:gdLst/>
              <a:ahLst/>
              <a:cxnLst/>
              <a:rect l="l" t="t" r="r" b="b"/>
              <a:pathLst>
                <a:path w="1216" h="773" extrusionOk="0">
                  <a:moveTo>
                    <a:pt x="247" y="1"/>
                  </a:moveTo>
                  <a:cubicBezTo>
                    <a:pt x="152" y="1"/>
                    <a:pt x="81" y="28"/>
                    <a:pt x="61" y="97"/>
                  </a:cubicBezTo>
                  <a:cubicBezTo>
                    <a:pt x="0" y="340"/>
                    <a:pt x="533" y="772"/>
                    <a:pt x="986" y="772"/>
                  </a:cubicBezTo>
                  <a:cubicBezTo>
                    <a:pt x="1067" y="772"/>
                    <a:pt x="1144" y="759"/>
                    <a:pt x="1216" y="728"/>
                  </a:cubicBezTo>
                  <a:cubicBezTo>
                    <a:pt x="1216" y="550"/>
                    <a:pt x="1132" y="395"/>
                    <a:pt x="1001" y="276"/>
                  </a:cubicBezTo>
                  <a:cubicBezTo>
                    <a:pt x="898" y="182"/>
                    <a:pt x="492" y="1"/>
                    <a:pt x="247"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460;p56">
              <a:extLst>
                <a:ext uri="{FF2B5EF4-FFF2-40B4-BE49-F238E27FC236}">
                  <a16:creationId xmlns:a16="http://schemas.microsoft.com/office/drawing/2014/main" id="{7DC570B8-1239-45D8-A56E-1EE190B87319}"/>
                </a:ext>
              </a:extLst>
            </p:cNvPr>
            <p:cNvSpPr/>
            <p:nvPr/>
          </p:nvSpPr>
          <p:spPr>
            <a:xfrm>
              <a:off x="4086307" y="3875383"/>
              <a:ext cx="35478" cy="22077"/>
            </a:xfrm>
            <a:custGeom>
              <a:avLst/>
              <a:gdLst/>
              <a:ahLst/>
              <a:cxnLst/>
              <a:rect l="l" t="t" r="r" b="b"/>
              <a:pathLst>
                <a:path w="691" h="430" fill="none" extrusionOk="0">
                  <a:moveTo>
                    <a:pt x="691" y="429"/>
                  </a:moveTo>
                  <a:lnTo>
                    <a:pt x="0"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461;p56">
              <a:extLst>
                <a:ext uri="{FF2B5EF4-FFF2-40B4-BE49-F238E27FC236}">
                  <a16:creationId xmlns:a16="http://schemas.microsoft.com/office/drawing/2014/main" id="{29C813C4-431F-4CDD-9D36-04292C57CA59}"/>
                </a:ext>
              </a:extLst>
            </p:cNvPr>
            <p:cNvSpPr/>
            <p:nvPr/>
          </p:nvSpPr>
          <p:spPr>
            <a:xfrm>
              <a:off x="4176157" y="4224465"/>
              <a:ext cx="21461" cy="34297"/>
            </a:xfrm>
            <a:custGeom>
              <a:avLst/>
              <a:gdLst/>
              <a:ahLst/>
              <a:cxnLst/>
              <a:rect l="l" t="t" r="r" b="b"/>
              <a:pathLst>
                <a:path w="418" h="668" fill="none" extrusionOk="0">
                  <a:moveTo>
                    <a:pt x="0" y="667"/>
                  </a:moveTo>
                  <a:lnTo>
                    <a:pt x="417"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462;p56">
              <a:extLst>
                <a:ext uri="{FF2B5EF4-FFF2-40B4-BE49-F238E27FC236}">
                  <a16:creationId xmlns:a16="http://schemas.microsoft.com/office/drawing/2014/main" id="{D7749317-5B80-4E5D-9965-6ABAAE0A7320}"/>
                </a:ext>
              </a:extLst>
            </p:cNvPr>
            <p:cNvSpPr/>
            <p:nvPr/>
          </p:nvSpPr>
          <p:spPr>
            <a:xfrm>
              <a:off x="4188993" y="4187344"/>
              <a:ext cx="59506" cy="48005"/>
            </a:xfrm>
            <a:custGeom>
              <a:avLst/>
              <a:gdLst/>
              <a:ahLst/>
              <a:cxnLst/>
              <a:rect l="l" t="t" r="r" b="b"/>
              <a:pathLst>
                <a:path w="1159" h="935" extrusionOk="0">
                  <a:moveTo>
                    <a:pt x="908" y="1"/>
                  </a:moveTo>
                  <a:cubicBezTo>
                    <a:pt x="676" y="1"/>
                    <a:pt x="241" y="314"/>
                    <a:pt x="155" y="438"/>
                  </a:cubicBezTo>
                  <a:cubicBezTo>
                    <a:pt x="48" y="569"/>
                    <a:pt x="0" y="747"/>
                    <a:pt x="36" y="926"/>
                  </a:cubicBezTo>
                  <a:cubicBezTo>
                    <a:pt x="69" y="932"/>
                    <a:pt x="102" y="935"/>
                    <a:pt x="135" y="935"/>
                  </a:cubicBezTo>
                  <a:cubicBezTo>
                    <a:pt x="624" y="935"/>
                    <a:pt x="1159" y="314"/>
                    <a:pt x="1036" y="68"/>
                  </a:cubicBezTo>
                  <a:cubicBezTo>
                    <a:pt x="1012" y="20"/>
                    <a:pt x="967" y="1"/>
                    <a:pt x="908"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463;p56">
              <a:extLst>
                <a:ext uri="{FF2B5EF4-FFF2-40B4-BE49-F238E27FC236}">
                  <a16:creationId xmlns:a16="http://schemas.microsoft.com/office/drawing/2014/main" id="{3422DA6D-E90F-4C04-9E19-4D278903B23A}"/>
                </a:ext>
              </a:extLst>
            </p:cNvPr>
            <p:cNvSpPr/>
            <p:nvPr/>
          </p:nvSpPr>
          <p:spPr>
            <a:xfrm>
              <a:off x="4190842" y="4204288"/>
              <a:ext cx="32448" cy="30600"/>
            </a:xfrm>
            <a:custGeom>
              <a:avLst/>
              <a:gdLst/>
              <a:ahLst/>
              <a:cxnLst/>
              <a:rect l="l" t="t" r="r" b="b"/>
              <a:pathLst>
                <a:path w="632" h="596" fill="none" extrusionOk="0">
                  <a:moveTo>
                    <a:pt x="0" y="596"/>
                  </a:moveTo>
                  <a:lnTo>
                    <a:pt x="631"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464;p56">
              <a:extLst>
                <a:ext uri="{FF2B5EF4-FFF2-40B4-BE49-F238E27FC236}">
                  <a16:creationId xmlns:a16="http://schemas.microsoft.com/office/drawing/2014/main" id="{E58693CB-E81A-4256-A585-A7C08A0D468C}"/>
                </a:ext>
              </a:extLst>
            </p:cNvPr>
            <p:cNvSpPr/>
            <p:nvPr/>
          </p:nvSpPr>
          <p:spPr>
            <a:xfrm>
              <a:off x="4157828" y="4049026"/>
              <a:ext cx="21410" cy="34245"/>
            </a:xfrm>
            <a:custGeom>
              <a:avLst/>
              <a:gdLst/>
              <a:ahLst/>
              <a:cxnLst/>
              <a:rect l="l" t="t" r="r" b="b"/>
              <a:pathLst>
                <a:path w="417" h="667" fill="none" extrusionOk="0">
                  <a:moveTo>
                    <a:pt x="0" y="667"/>
                  </a:moveTo>
                  <a:lnTo>
                    <a:pt x="417"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65;p56">
              <a:extLst>
                <a:ext uri="{FF2B5EF4-FFF2-40B4-BE49-F238E27FC236}">
                  <a16:creationId xmlns:a16="http://schemas.microsoft.com/office/drawing/2014/main" id="{DB3CAE3D-654C-496E-AB61-4DBB590B1EB0}"/>
                </a:ext>
              </a:extLst>
            </p:cNvPr>
            <p:cNvSpPr/>
            <p:nvPr/>
          </p:nvSpPr>
          <p:spPr>
            <a:xfrm>
              <a:off x="4170664" y="4011545"/>
              <a:ext cx="59506" cy="47903"/>
            </a:xfrm>
            <a:custGeom>
              <a:avLst/>
              <a:gdLst/>
              <a:ahLst/>
              <a:cxnLst/>
              <a:rect l="l" t="t" r="r" b="b"/>
              <a:pathLst>
                <a:path w="1159" h="933" extrusionOk="0">
                  <a:moveTo>
                    <a:pt x="911" y="0"/>
                  </a:moveTo>
                  <a:cubicBezTo>
                    <a:pt x="680" y="0"/>
                    <a:pt x="241" y="308"/>
                    <a:pt x="155" y="433"/>
                  </a:cubicBezTo>
                  <a:cubicBezTo>
                    <a:pt x="48" y="575"/>
                    <a:pt x="0" y="754"/>
                    <a:pt x="36" y="933"/>
                  </a:cubicBezTo>
                  <a:lnTo>
                    <a:pt x="36" y="921"/>
                  </a:lnTo>
                  <a:cubicBezTo>
                    <a:pt x="69" y="927"/>
                    <a:pt x="102" y="930"/>
                    <a:pt x="135" y="930"/>
                  </a:cubicBezTo>
                  <a:cubicBezTo>
                    <a:pt x="624" y="930"/>
                    <a:pt x="1159" y="309"/>
                    <a:pt x="1036" y="63"/>
                  </a:cubicBezTo>
                  <a:cubicBezTo>
                    <a:pt x="1013" y="19"/>
                    <a:pt x="968" y="0"/>
                    <a:pt x="911"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66;p56">
              <a:extLst>
                <a:ext uri="{FF2B5EF4-FFF2-40B4-BE49-F238E27FC236}">
                  <a16:creationId xmlns:a16="http://schemas.microsoft.com/office/drawing/2014/main" id="{86380C1C-8C83-4CC7-8AD0-3B5F97240E29}"/>
                </a:ext>
              </a:extLst>
            </p:cNvPr>
            <p:cNvSpPr/>
            <p:nvPr/>
          </p:nvSpPr>
          <p:spPr>
            <a:xfrm>
              <a:off x="4172512" y="4028232"/>
              <a:ext cx="32448" cy="31216"/>
            </a:xfrm>
            <a:custGeom>
              <a:avLst/>
              <a:gdLst/>
              <a:ahLst/>
              <a:cxnLst/>
              <a:rect l="l" t="t" r="r" b="b"/>
              <a:pathLst>
                <a:path w="632" h="608" fill="none" extrusionOk="0">
                  <a:moveTo>
                    <a:pt x="0" y="608"/>
                  </a:moveTo>
                  <a:lnTo>
                    <a:pt x="631"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67;p56">
              <a:extLst>
                <a:ext uri="{FF2B5EF4-FFF2-40B4-BE49-F238E27FC236}">
                  <a16:creationId xmlns:a16="http://schemas.microsoft.com/office/drawing/2014/main" id="{63FFAC56-693F-4F6C-AEB8-DF67052DCD85}"/>
                </a:ext>
              </a:extLst>
            </p:cNvPr>
            <p:cNvSpPr/>
            <p:nvPr/>
          </p:nvSpPr>
          <p:spPr>
            <a:xfrm>
              <a:off x="4149870" y="3971395"/>
              <a:ext cx="20845" cy="34862"/>
            </a:xfrm>
            <a:custGeom>
              <a:avLst/>
              <a:gdLst/>
              <a:ahLst/>
              <a:cxnLst/>
              <a:rect l="l" t="t" r="r" b="b"/>
              <a:pathLst>
                <a:path w="406" h="679" fill="none" extrusionOk="0">
                  <a:moveTo>
                    <a:pt x="0" y="679"/>
                  </a:moveTo>
                  <a:lnTo>
                    <a:pt x="405"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68;p56">
              <a:extLst>
                <a:ext uri="{FF2B5EF4-FFF2-40B4-BE49-F238E27FC236}">
                  <a16:creationId xmlns:a16="http://schemas.microsoft.com/office/drawing/2014/main" id="{3AADDA5D-566F-4795-83E2-9FEBAFEC5448}"/>
                </a:ext>
              </a:extLst>
            </p:cNvPr>
            <p:cNvSpPr/>
            <p:nvPr/>
          </p:nvSpPr>
          <p:spPr>
            <a:xfrm>
              <a:off x="4162705" y="3934274"/>
              <a:ext cx="59506" cy="48005"/>
            </a:xfrm>
            <a:custGeom>
              <a:avLst/>
              <a:gdLst/>
              <a:ahLst/>
              <a:cxnLst/>
              <a:rect l="l" t="t" r="r" b="b"/>
              <a:pathLst>
                <a:path w="1159" h="935" extrusionOk="0">
                  <a:moveTo>
                    <a:pt x="908" y="0"/>
                  </a:moveTo>
                  <a:cubicBezTo>
                    <a:pt x="676" y="0"/>
                    <a:pt x="241" y="314"/>
                    <a:pt x="155" y="437"/>
                  </a:cubicBezTo>
                  <a:cubicBezTo>
                    <a:pt x="48" y="580"/>
                    <a:pt x="1" y="759"/>
                    <a:pt x="36" y="926"/>
                  </a:cubicBezTo>
                  <a:cubicBezTo>
                    <a:pt x="69" y="932"/>
                    <a:pt x="102" y="934"/>
                    <a:pt x="135" y="934"/>
                  </a:cubicBezTo>
                  <a:cubicBezTo>
                    <a:pt x="624" y="934"/>
                    <a:pt x="1159" y="314"/>
                    <a:pt x="1036" y="68"/>
                  </a:cubicBezTo>
                  <a:cubicBezTo>
                    <a:pt x="1012" y="20"/>
                    <a:pt x="967" y="0"/>
                    <a:pt x="908"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69;p56">
              <a:extLst>
                <a:ext uri="{FF2B5EF4-FFF2-40B4-BE49-F238E27FC236}">
                  <a16:creationId xmlns:a16="http://schemas.microsoft.com/office/drawing/2014/main" id="{8CDCDA4D-099C-4D6F-98B5-79ABC312BE95}"/>
                </a:ext>
              </a:extLst>
            </p:cNvPr>
            <p:cNvSpPr/>
            <p:nvPr/>
          </p:nvSpPr>
          <p:spPr>
            <a:xfrm>
              <a:off x="4164554" y="3951217"/>
              <a:ext cx="31832" cy="30600"/>
            </a:xfrm>
            <a:custGeom>
              <a:avLst/>
              <a:gdLst/>
              <a:ahLst/>
              <a:cxnLst/>
              <a:rect l="l" t="t" r="r" b="b"/>
              <a:pathLst>
                <a:path w="620" h="596" fill="none" extrusionOk="0">
                  <a:moveTo>
                    <a:pt x="0" y="596"/>
                  </a:moveTo>
                  <a:lnTo>
                    <a:pt x="619"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70;p56">
              <a:extLst>
                <a:ext uri="{FF2B5EF4-FFF2-40B4-BE49-F238E27FC236}">
                  <a16:creationId xmlns:a16="http://schemas.microsoft.com/office/drawing/2014/main" id="{B2865A14-7CAD-4C3C-A0C4-8F607C36CDA4}"/>
                </a:ext>
              </a:extLst>
            </p:cNvPr>
            <p:cNvSpPr/>
            <p:nvPr/>
          </p:nvSpPr>
          <p:spPr>
            <a:xfrm>
              <a:off x="4138266" y="3858286"/>
              <a:ext cx="20845" cy="34913"/>
            </a:xfrm>
            <a:custGeom>
              <a:avLst/>
              <a:gdLst/>
              <a:ahLst/>
              <a:cxnLst/>
              <a:rect l="l" t="t" r="r" b="b"/>
              <a:pathLst>
                <a:path w="406" h="680" fill="none" extrusionOk="0">
                  <a:moveTo>
                    <a:pt x="0" y="679"/>
                  </a:moveTo>
                  <a:lnTo>
                    <a:pt x="405"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71;p56">
              <a:extLst>
                <a:ext uri="{FF2B5EF4-FFF2-40B4-BE49-F238E27FC236}">
                  <a16:creationId xmlns:a16="http://schemas.microsoft.com/office/drawing/2014/main" id="{A87FF59F-9688-4AAC-A8BB-8F1C2E5A061A}"/>
                </a:ext>
              </a:extLst>
            </p:cNvPr>
            <p:cNvSpPr/>
            <p:nvPr/>
          </p:nvSpPr>
          <p:spPr>
            <a:xfrm>
              <a:off x="4151102" y="3821165"/>
              <a:ext cx="59506" cy="48005"/>
            </a:xfrm>
            <a:custGeom>
              <a:avLst/>
              <a:gdLst/>
              <a:ahLst/>
              <a:cxnLst/>
              <a:rect l="l" t="t" r="r" b="b"/>
              <a:pathLst>
                <a:path w="1159" h="935" extrusionOk="0">
                  <a:moveTo>
                    <a:pt x="903" y="1"/>
                  </a:moveTo>
                  <a:cubicBezTo>
                    <a:pt x="667" y="1"/>
                    <a:pt x="238" y="314"/>
                    <a:pt x="143" y="438"/>
                  </a:cubicBezTo>
                  <a:cubicBezTo>
                    <a:pt x="36" y="581"/>
                    <a:pt x="0" y="759"/>
                    <a:pt x="36" y="926"/>
                  </a:cubicBezTo>
                  <a:cubicBezTo>
                    <a:pt x="69" y="932"/>
                    <a:pt x="102" y="935"/>
                    <a:pt x="135" y="935"/>
                  </a:cubicBezTo>
                  <a:cubicBezTo>
                    <a:pt x="624" y="935"/>
                    <a:pt x="1159" y="314"/>
                    <a:pt x="1036" y="69"/>
                  </a:cubicBezTo>
                  <a:cubicBezTo>
                    <a:pt x="1010" y="21"/>
                    <a:pt x="963" y="1"/>
                    <a:pt x="903"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2;p56">
              <a:extLst>
                <a:ext uri="{FF2B5EF4-FFF2-40B4-BE49-F238E27FC236}">
                  <a16:creationId xmlns:a16="http://schemas.microsoft.com/office/drawing/2014/main" id="{5C628795-CD53-4516-9A68-3EC328EBC3D2}"/>
                </a:ext>
              </a:extLst>
            </p:cNvPr>
            <p:cNvSpPr/>
            <p:nvPr/>
          </p:nvSpPr>
          <p:spPr>
            <a:xfrm>
              <a:off x="4152950" y="3838108"/>
              <a:ext cx="31832" cy="30600"/>
            </a:xfrm>
            <a:custGeom>
              <a:avLst/>
              <a:gdLst/>
              <a:ahLst/>
              <a:cxnLst/>
              <a:rect l="l" t="t" r="r" b="b"/>
              <a:pathLst>
                <a:path w="620" h="596" fill="none" extrusionOk="0">
                  <a:moveTo>
                    <a:pt x="0" y="596"/>
                  </a:moveTo>
                  <a:lnTo>
                    <a:pt x="619"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73;p56">
              <a:extLst>
                <a:ext uri="{FF2B5EF4-FFF2-40B4-BE49-F238E27FC236}">
                  <a16:creationId xmlns:a16="http://schemas.microsoft.com/office/drawing/2014/main" id="{32528879-A1F9-4C53-BF33-3CA6531EF540}"/>
                </a:ext>
              </a:extLst>
            </p:cNvPr>
            <p:cNvSpPr/>
            <p:nvPr/>
          </p:nvSpPr>
          <p:spPr>
            <a:xfrm>
              <a:off x="4127227" y="3772902"/>
              <a:ext cx="59557" cy="48005"/>
            </a:xfrm>
            <a:custGeom>
              <a:avLst/>
              <a:gdLst/>
              <a:ahLst/>
              <a:cxnLst/>
              <a:rect l="l" t="t" r="r" b="b"/>
              <a:pathLst>
                <a:path w="1160" h="935" extrusionOk="0">
                  <a:moveTo>
                    <a:pt x="908" y="0"/>
                  </a:moveTo>
                  <a:cubicBezTo>
                    <a:pt x="676" y="0"/>
                    <a:pt x="241" y="314"/>
                    <a:pt x="156" y="437"/>
                  </a:cubicBezTo>
                  <a:cubicBezTo>
                    <a:pt x="49" y="580"/>
                    <a:pt x="1" y="759"/>
                    <a:pt x="37" y="925"/>
                  </a:cubicBezTo>
                  <a:cubicBezTo>
                    <a:pt x="69" y="931"/>
                    <a:pt x="102" y="934"/>
                    <a:pt x="136" y="934"/>
                  </a:cubicBezTo>
                  <a:cubicBezTo>
                    <a:pt x="625" y="934"/>
                    <a:pt x="1159" y="313"/>
                    <a:pt x="1037" y="68"/>
                  </a:cubicBezTo>
                  <a:cubicBezTo>
                    <a:pt x="1013" y="20"/>
                    <a:pt x="967" y="0"/>
                    <a:pt x="908"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74;p56">
              <a:extLst>
                <a:ext uri="{FF2B5EF4-FFF2-40B4-BE49-F238E27FC236}">
                  <a16:creationId xmlns:a16="http://schemas.microsoft.com/office/drawing/2014/main" id="{AFC3D715-6824-452D-BB06-49375CFC35BF}"/>
                </a:ext>
              </a:extLst>
            </p:cNvPr>
            <p:cNvSpPr/>
            <p:nvPr/>
          </p:nvSpPr>
          <p:spPr>
            <a:xfrm>
              <a:off x="4129076" y="3789794"/>
              <a:ext cx="31832" cy="30651"/>
            </a:xfrm>
            <a:custGeom>
              <a:avLst/>
              <a:gdLst/>
              <a:ahLst/>
              <a:cxnLst/>
              <a:rect l="l" t="t" r="r" b="b"/>
              <a:pathLst>
                <a:path w="620" h="597" fill="none" extrusionOk="0">
                  <a:moveTo>
                    <a:pt x="1" y="596"/>
                  </a:moveTo>
                  <a:lnTo>
                    <a:pt x="620"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475;p56">
              <a:extLst>
                <a:ext uri="{FF2B5EF4-FFF2-40B4-BE49-F238E27FC236}">
                  <a16:creationId xmlns:a16="http://schemas.microsoft.com/office/drawing/2014/main" id="{D43268D3-0A5D-4E5F-8A5A-9F7086CE3683}"/>
                </a:ext>
              </a:extLst>
            </p:cNvPr>
            <p:cNvSpPr/>
            <p:nvPr/>
          </p:nvSpPr>
          <p:spPr>
            <a:xfrm>
              <a:off x="4079581" y="3766022"/>
              <a:ext cx="58222" cy="56323"/>
            </a:xfrm>
            <a:custGeom>
              <a:avLst/>
              <a:gdLst/>
              <a:ahLst/>
              <a:cxnLst/>
              <a:rect l="l" t="t" r="r" b="b"/>
              <a:pathLst>
                <a:path w="1134" h="1097" extrusionOk="0">
                  <a:moveTo>
                    <a:pt x="313" y="0"/>
                  </a:moveTo>
                  <a:cubicBezTo>
                    <a:pt x="290" y="0"/>
                    <a:pt x="270" y="4"/>
                    <a:pt x="250" y="12"/>
                  </a:cubicBezTo>
                  <a:cubicBezTo>
                    <a:pt x="0" y="107"/>
                    <a:pt x="381" y="797"/>
                    <a:pt x="524" y="928"/>
                  </a:cubicBezTo>
                  <a:cubicBezTo>
                    <a:pt x="633" y="1037"/>
                    <a:pt x="792" y="1097"/>
                    <a:pt x="955" y="1097"/>
                  </a:cubicBezTo>
                  <a:cubicBezTo>
                    <a:pt x="970" y="1097"/>
                    <a:pt x="985" y="1096"/>
                    <a:pt x="1000" y="1095"/>
                  </a:cubicBezTo>
                  <a:cubicBezTo>
                    <a:pt x="1133" y="630"/>
                    <a:pt x="607" y="0"/>
                    <a:pt x="313"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476;p56">
              <a:extLst>
                <a:ext uri="{FF2B5EF4-FFF2-40B4-BE49-F238E27FC236}">
                  <a16:creationId xmlns:a16="http://schemas.microsoft.com/office/drawing/2014/main" id="{5547FAE2-DFF9-461A-AD5C-80DB33B30341}"/>
                </a:ext>
              </a:extLst>
            </p:cNvPr>
            <p:cNvSpPr/>
            <p:nvPr/>
          </p:nvSpPr>
          <p:spPr>
            <a:xfrm>
              <a:off x="4103404" y="3786765"/>
              <a:ext cx="27571" cy="34913"/>
            </a:xfrm>
            <a:custGeom>
              <a:avLst/>
              <a:gdLst/>
              <a:ahLst/>
              <a:cxnLst/>
              <a:rect l="l" t="t" r="r" b="b"/>
              <a:pathLst>
                <a:path w="537" h="680" fill="none" extrusionOk="0">
                  <a:moveTo>
                    <a:pt x="536" y="679"/>
                  </a:moveTo>
                  <a:lnTo>
                    <a:pt x="1"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477;p56">
              <a:extLst>
                <a:ext uri="{FF2B5EF4-FFF2-40B4-BE49-F238E27FC236}">
                  <a16:creationId xmlns:a16="http://schemas.microsoft.com/office/drawing/2014/main" id="{47542464-48C1-4BFF-BDDF-CC460ABD5FA2}"/>
                </a:ext>
              </a:extLst>
            </p:cNvPr>
            <p:cNvSpPr/>
            <p:nvPr/>
          </p:nvSpPr>
          <p:spPr>
            <a:xfrm>
              <a:off x="4229965" y="3904751"/>
              <a:ext cx="61149" cy="586896"/>
            </a:xfrm>
            <a:custGeom>
              <a:avLst/>
              <a:gdLst/>
              <a:ahLst/>
              <a:cxnLst/>
              <a:rect l="l" t="t" r="r" b="b"/>
              <a:pathLst>
                <a:path w="1191" h="11431" fill="none" extrusionOk="0">
                  <a:moveTo>
                    <a:pt x="1191" y="0"/>
                  </a:moveTo>
                  <a:lnTo>
                    <a:pt x="0" y="1143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478;p56">
              <a:extLst>
                <a:ext uri="{FF2B5EF4-FFF2-40B4-BE49-F238E27FC236}">
                  <a16:creationId xmlns:a16="http://schemas.microsoft.com/office/drawing/2014/main" id="{0E304F90-34FD-45E4-AE21-2F68150AE9C7}"/>
                </a:ext>
              </a:extLst>
            </p:cNvPr>
            <p:cNvSpPr/>
            <p:nvPr/>
          </p:nvSpPr>
          <p:spPr>
            <a:xfrm>
              <a:off x="4222623" y="4344865"/>
              <a:ext cx="20845" cy="34913"/>
            </a:xfrm>
            <a:custGeom>
              <a:avLst/>
              <a:gdLst/>
              <a:ahLst/>
              <a:cxnLst/>
              <a:rect l="l" t="t" r="r" b="b"/>
              <a:pathLst>
                <a:path w="406" h="680" fill="none" extrusionOk="0">
                  <a:moveTo>
                    <a:pt x="405" y="679"/>
                  </a:moveTo>
                  <a:lnTo>
                    <a:pt x="0"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479;p56">
              <a:extLst>
                <a:ext uri="{FF2B5EF4-FFF2-40B4-BE49-F238E27FC236}">
                  <a16:creationId xmlns:a16="http://schemas.microsoft.com/office/drawing/2014/main" id="{4AD180C0-F228-4244-90E7-42AB2AB61090}"/>
                </a:ext>
              </a:extLst>
            </p:cNvPr>
            <p:cNvSpPr/>
            <p:nvPr/>
          </p:nvSpPr>
          <p:spPr>
            <a:xfrm>
              <a:off x="4171074" y="4307795"/>
              <a:ext cx="59557" cy="48005"/>
            </a:xfrm>
            <a:custGeom>
              <a:avLst/>
              <a:gdLst/>
              <a:ahLst/>
              <a:cxnLst/>
              <a:rect l="l" t="t" r="r" b="b"/>
              <a:pathLst>
                <a:path w="1160" h="935" extrusionOk="0">
                  <a:moveTo>
                    <a:pt x="256" y="0"/>
                  </a:moveTo>
                  <a:cubicBezTo>
                    <a:pt x="197" y="0"/>
                    <a:pt x="150" y="20"/>
                    <a:pt x="123" y="68"/>
                  </a:cubicBezTo>
                  <a:cubicBezTo>
                    <a:pt x="1" y="313"/>
                    <a:pt x="536" y="934"/>
                    <a:pt x="1024" y="934"/>
                  </a:cubicBezTo>
                  <a:cubicBezTo>
                    <a:pt x="1058" y="934"/>
                    <a:pt x="1091" y="931"/>
                    <a:pt x="1123" y="925"/>
                  </a:cubicBezTo>
                  <a:cubicBezTo>
                    <a:pt x="1159" y="759"/>
                    <a:pt x="1123" y="580"/>
                    <a:pt x="1016" y="437"/>
                  </a:cubicBezTo>
                  <a:cubicBezTo>
                    <a:pt x="921" y="313"/>
                    <a:pt x="492" y="0"/>
                    <a:pt x="256"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480;p56">
              <a:extLst>
                <a:ext uri="{FF2B5EF4-FFF2-40B4-BE49-F238E27FC236}">
                  <a16:creationId xmlns:a16="http://schemas.microsoft.com/office/drawing/2014/main" id="{87FC2D9D-2EB4-4153-ACE0-C7D6166284CE}"/>
                </a:ext>
              </a:extLst>
            </p:cNvPr>
            <p:cNvSpPr/>
            <p:nvPr/>
          </p:nvSpPr>
          <p:spPr>
            <a:xfrm>
              <a:off x="4198748" y="4326536"/>
              <a:ext cx="30035" cy="28803"/>
            </a:xfrm>
            <a:custGeom>
              <a:avLst/>
              <a:gdLst/>
              <a:ahLst/>
              <a:cxnLst/>
              <a:rect l="l" t="t" r="r" b="b"/>
              <a:pathLst>
                <a:path w="585" h="561" fill="none" extrusionOk="0">
                  <a:moveTo>
                    <a:pt x="584" y="560"/>
                  </a:moveTo>
                  <a:lnTo>
                    <a:pt x="1"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481;p56">
              <a:extLst>
                <a:ext uri="{FF2B5EF4-FFF2-40B4-BE49-F238E27FC236}">
                  <a16:creationId xmlns:a16="http://schemas.microsoft.com/office/drawing/2014/main" id="{960BE523-F29C-47CF-A5C1-5AC0C7915CB5}"/>
                </a:ext>
              </a:extLst>
            </p:cNvPr>
            <p:cNvSpPr/>
            <p:nvPr/>
          </p:nvSpPr>
          <p:spPr>
            <a:xfrm>
              <a:off x="4239104" y="4182261"/>
              <a:ext cx="21461" cy="34297"/>
            </a:xfrm>
            <a:custGeom>
              <a:avLst/>
              <a:gdLst/>
              <a:ahLst/>
              <a:cxnLst/>
              <a:rect l="l" t="t" r="r" b="b"/>
              <a:pathLst>
                <a:path w="418" h="668" fill="none" extrusionOk="0">
                  <a:moveTo>
                    <a:pt x="418" y="668"/>
                  </a:moveTo>
                  <a:lnTo>
                    <a:pt x="1"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482;p56">
              <a:extLst>
                <a:ext uri="{FF2B5EF4-FFF2-40B4-BE49-F238E27FC236}">
                  <a16:creationId xmlns:a16="http://schemas.microsoft.com/office/drawing/2014/main" id="{C52EF601-B353-403B-9733-D30C9CBD6F65}"/>
                </a:ext>
              </a:extLst>
            </p:cNvPr>
            <p:cNvSpPr/>
            <p:nvPr/>
          </p:nvSpPr>
          <p:spPr>
            <a:xfrm>
              <a:off x="4188223" y="4145140"/>
              <a:ext cx="59506" cy="48057"/>
            </a:xfrm>
            <a:custGeom>
              <a:avLst/>
              <a:gdLst/>
              <a:ahLst/>
              <a:cxnLst/>
              <a:rect l="l" t="t" r="r" b="b"/>
              <a:pathLst>
                <a:path w="1159" h="936" extrusionOk="0">
                  <a:moveTo>
                    <a:pt x="251" y="1"/>
                  </a:moveTo>
                  <a:cubicBezTo>
                    <a:pt x="193" y="1"/>
                    <a:pt x="147" y="21"/>
                    <a:pt x="123" y="69"/>
                  </a:cubicBezTo>
                  <a:cubicBezTo>
                    <a:pt x="0" y="314"/>
                    <a:pt x="535" y="935"/>
                    <a:pt x="1024" y="935"/>
                  </a:cubicBezTo>
                  <a:cubicBezTo>
                    <a:pt x="1057" y="935"/>
                    <a:pt x="1090" y="932"/>
                    <a:pt x="1123" y="926"/>
                  </a:cubicBezTo>
                  <a:cubicBezTo>
                    <a:pt x="1158" y="748"/>
                    <a:pt x="1111" y="569"/>
                    <a:pt x="1004" y="426"/>
                  </a:cubicBezTo>
                  <a:cubicBezTo>
                    <a:pt x="918" y="312"/>
                    <a:pt x="484" y="1"/>
                    <a:pt x="251"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483;p56">
              <a:extLst>
                <a:ext uri="{FF2B5EF4-FFF2-40B4-BE49-F238E27FC236}">
                  <a16:creationId xmlns:a16="http://schemas.microsoft.com/office/drawing/2014/main" id="{AC1F1427-7C9B-45B8-9E6A-E649AE67A6B2}"/>
                </a:ext>
              </a:extLst>
            </p:cNvPr>
            <p:cNvSpPr/>
            <p:nvPr/>
          </p:nvSpPr>
          <p:spPr>
            <a:xfrm>
              <a:off x="4215281" y="4163316"/>
              <a:ext cx="30600" cy="29419"/>
            </a:xfrm>
            <a:custGeom>
              <a:avLst/>
              <a:gdLst/>
              <a:ahLst/>
              <a:cxnLst/>
              <a:rect l="l" t="t" r="r" b="b"/>
              <a:pathLst>
                <a:path w="596" h="573" fill="none" extrusionOk="0">
                  <a:moveTo>
                    <a:pt x="596" y="572"/>
                  </a:moveTo>
                  <a:lnTo>
                    <a:pt x="0"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484;p56">
              <a:extLst>
                <a:ext uri="{FF2B5EF4-FFF2-40B4-BE49-F238E27FC236}">
                  <a16:creationId xmlns:a16="http://schemas.microsoft.com/office/drawing/2014/main" id="{AFEDFC55-5DEF-446F-A14D-9EBC8042DAF8}"/>
                </a:ext>
              </a:extLst>
            </p:cNvPr>
            <p:cNvSpPr/>
            <p:nvPr/>
          </p:nvSpPr>
          <p:spPr>
            <a:xfrm>
              <a:off x="4232378" y="4248905"/>
              <a:ext cx="21461" cy="34913"/>
            </a:xfrm>
            <a:custGeom>
              <a:avLst/>
              <a:gdLst/>
              <a:ahLst/>
              <a:cxnLst/>
              <a:rect l="l" t="t" r="r" b="b"/>
              <a:pathLst>
                <a:path w="418" h="680" fill="none" extrusionOk="0">
                  <a:moveTo>
                    <a:pt x="418" y="679"/>
                  </a:moveTo>
                  <a:lnTo>
                    <a:pt x="1"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485;p56">
              <a:extLst>
                <a:ext uri="{FF2B5EF4-FFF2-40B4-BE49-F238E27FC236}">
                  <a16:creationId xmlns:a16="http://schemas.microsoft.com/office/drawing/2014/main" id="{0618AFA1-2E5B-42AB-8FC2-B6F7BAE22A16}"/>
                </a:ext>
              </a:extLst>
            </p:cNvPr>
            <p:cNvSpPr/>
            <p:nvPr/>
          </p:nvSpPr>
          <p:spPr>
            <a:xfrm>
              <a:off x="4181497" y="4211784"/>
              <a:ext cx="59506" cy="48005"/>
            </a:xfrm>
            <a:custGeom>
              <a:avLst/>
              <a:gdLst/>
              <a:ahLst/>
              <a:cxnLst/>
              <a:rect l="l" t="t" r="r" b="b"/>
              <a:pathLst>
                <a:path w="1159" h="935" extrusionOk="0">
                  <a:moveTo>
                    <a:pt x="251" y="1"/>
                  </a:moveTo>
                  <a:cubicBezTo>
                    <a:pt x="192" y="1"/>
                    <a:pt x="147" y="21"/>
                    <a:pt x="123" y="69"/>
                  </a:cubicBezTo>
                  <a:cubicBezTo>
                    <a:pt x="0" y="314"/>
                    <a:pt x="535" y="935"/>
                    <a:pt x="1024" y="935"/>
                  </a:cubicBezTo>
                  <a:cubicBezTo>
                    <a:pt x="1057" y="935"/>
                    <a:pt x="1090" y="932"/>
                    <a:pt x="1123" y="926"/>
                  </a:cubicBezTo>
                  <a:cubicBezTo>
                    <a:pt x="1159" y="759"/>
                    <a:pt x="1111" y="581"/>
                    <a:pt x="1004" y="438"/>
                  </a:cubicBezTo>
                  <a:cubicBezTo>
                    <a:pt x="918" y="314"/>
                    <a:pt x="483" y="1"/>
                    <a:pt x="251"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486;p56">
              <a:extLst>
                <a:ext uri="{FF2B5EF4-FFF2-40B4-BE49-F238E27FC236}">
                  <a16:creationId xmlns:a16="http://schemas.microsoft.com/office/drawing/2014/main" id="{F75C5350-4713-4792-B061-F7DA19417002}"/>
                </a:ext>
              </a:extLst>
            </p:cNvPr>
            <p:cNvSpPr/>
            <p:nvPr/>
          </p:nvSpPr>
          <p:spPr>
            <a:xfrm>
              <a:off x="4208555" y="4229959"/>
              <a:ext cx="30600" cy="29368"/>
            </a:xfrm>
            <a:custGeom>
              <a:avLst/>
              <a:gdLst/>
              <a:ahLst/>
              <a:cxnLst/>
              <a:rect l="l" t="t" r="r" b="b"/>
              <a:pathLst>
                <a:path w="596" h="572" fill="none" extrusionOk="0">
                  <a:moveTo>
                    <a:pt x="596" y="572"/>
                  </a:moveTo>
                  <a:lnTo>
                    <a:pt x="0"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487;p56">
              <a:extLst>
                <a:ext uri="{FF2B5EF4-FFF2-40B4-BE49-F238E27FC236}">
                  <a16:creationId xmlns:a16="http://schemas.microsoft.com/office/drawing/2014/main" id="{FD971F15-F4E2-4B75-A5E2-9D2F28D318D0}"/>
                </a:ext>
              </a:extLst>
            </p:cNvPr>
            <p:cNvSpPr/>
            <p:nvPr/>
          </p:nvSpPr>
          <p:spPr>
            <a:xfrm>
              <a:off x="4250759" y="4074081"/>
              <a:ext cx="20794" cy="34297"/>
            </a:xfrm>
            <a:custGeom>
              <a:avLst/>
              <a:gdLst/>
              <a:ahLst/>
              <a:cxnLst/>
              <a:rect l="l" t="t" r="r" b="b"/>
              <a:pathLst>
                <a:path w="405" h="668" fill="none" extrusionOk="0">
                  <a:moveTo>
                    <a:pt x="405" y="667"/>
                  </a:moveTo>
                  <a:lnTo>
                    <a:pt x="0"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488;p56">
              <a:extLst>
                <a:ext uri="{FF2B5EF4-FFF2-40B4-BE49-F238E27FC236}">
                  <a16:creationId xmlns:a16="http://schemas.microsoft.com/office/drawing/2014/main" id="{D8661862-9C23-4694-9C15-569D8A4F4642}"/>
                </a:ext>
              </a:extLst>
            </p:cNvPr>
            <p:cNvSpPr/>
            <p:nvPr/>
          </p:nvSpPr>
          <p:spPr>
            <a:xfrm>
              <a:off x="4199724" y="4036960"/>
              <a:ext cx="58993" cy="47903"/>
            </a:xfrm>
            <a:custGeom>
              <a:avLst/>
              <a:gdLst/>
              <a:ahLst/>
              <a:cxnLst/>
              <a:rect l="l" t="t" r="r" b="b"/>
              <a:pathLst>
                <a:path w="1149" h="933" extrusionOk="0">
                  <a:moveTo>
                    <a:pt x="242" y="1"/>
                  </a:moveTo>
                  <a:cubicBezTo>
                    <a:pt x="183" y="1"/>
                    <a:pt x="137" y="20"/>
                    <a:pt x="113" y="69"/>
                  </a:cubicBezTo>
                  <a:cubicBezTo>
                    <a:pt x="1" y="304"/>
                    <a:pt x="535" y="933"/>
                    <a:pt x="1026" y="933"/>
                  </a:cubicBezTo>
                  <a:cubicBezTo>
                    <a:pt x="1055" y="933"/>
                    <a:pt x="1084" y="930"/>
                    <a:pt x="1113" y="926"/>
                  </a:cubicBezTo>
                  <a:cubicBezTo>
                    <a:pt x="1149" y="747"/>
                    <a:pt x="1101" y="569"/>
                    <a:pt x="994" y="426"/>
                  </a:cubicBezTo>
                  <a:cubicBezTo>
                    <a:pt x="908" y="312"/>
                    <a:pt x="474" y="1"/>
                    <a:pt x="242"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489;p56">
              <a:extLst>
                <a:ext uri="{FF2B5EF4-FFF2-40B4-BE49-F238E27FC236}">
                  <a16:creationId xmlns:a16="http://schemas.microsoft.com/office/drawing/2014/main" id="{E36122F8-7E0B-425F-9459-ECA2A30B5DEA}"/>
                </a:ext>
              </a:extLst>
            </p:cNvPr>
            <p:cNvSpPr/>
            <p:nvPr/>
          </p:nvSpPr>
          <p:spPr>
            <a:xfrm>
              <a:off x="4226884" y="4055136"/>
              <a:ext cx="30035" cy="29368"/>
            </a:xfrm>
            <a:custGeom>
              <a:avLst/>
              <a:gdLst/>
              <a:ahLst/>
              <a:cxnLst/>
              <a:rect l="l" t="t" r="r" b="b"/>
              <a:pathLst>
                <a:path w="585" h="572" fill="none" extrusionOk="0">
                  <a:moveTo>
                    <a:pt x="584" y="572"/>
                  </a:moveTo>
                  <a:lnTo>
                    <a:pt x="1"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490;p56">
              <a:extLst>
                <a:ext uri="{FF2B5EF4-FFF2-40B4-BE49-F238E27FC236}">
                  <a16:creationId xmlns:a16="http://schemas.microsoft.com/office/drawing/2014/main" id="{6D513CD1-7936-4652-A139-2BFA2A2EC9DE}"/>
                </a:ext>
              </a:extLst>
            </p:cNvPr>
            <p:cNvSpPr/>
            <p:nvPr/>
          </p:nvSpPr>
          <p:spPr>
            <a:xfrm>
              <a:off x="4261746" y="3965285"/>
              <a:ext cx="21461" cy="34245"/>
            </a:xfrm>
            <a:custGeom>
              <a:avLst/>
              <a:gdLst/>
              <a:ahLst/>
              <a:cxnLst/>
              <a:rect l="l" t="t" r="r" b="b"/>
              <a:pathLst>
                <a:path w="418" h="667" fill="none" extrusionOk="0">
                  <a:moveTo>
                    <a:pt x="417" y="667"/>
                  </a:moveTo>
                  <a:lnTo>
                    <a:pt x="0"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491;p56">
              <a:extLst>
                <a:ext uri="{FF2B5EF4-FFF2-40B4-BE49-F238E27FC236}">
                  <a16:creationId xmlns:a16="http://schemas.microsoft.com/office/drawing/2014/main" id="{93557FB6-D451-4D53-BA36-25E0A65B6961}"/>
                </a:ext>
              </a:extLst>
            </p:cNvPr>
            <p:cNvSpPr/>
            <p:nvPr/>
          </p:nvSpPr>
          <p:spPr>
            <a:xfrm>
              <a:off x="4210865" y="3927753"/>
              <a:ext cx="59455" cy="47903"/>
            </a:xfrm>
            <a:custGeom>
              <a:avLst/>
              <a:gdLst/>
              <a:ahLst/>
              <a:cxnLst/>
              <a:rect l="l" t="t" r="r" b="b"/>
              <a:pathLst>
                <a:path w="1158" h="933" extrusionOk="0">
                  <a:moveTo>
                    <a:pt x="247" y="1"/>
                  </a:moveTo>
                  <a:cubicBezTo>
                    <a:pt x="190" y="1"/>
                    <a:pt x="146" y="20"/>
                    <a:pt x="122" y="64"/>
                  </a:cubicBezTo>
                  <a:cubicBezTo>
                    <a:pt x="0" y="308"/>
                    <a:pt x="527" y="933"/>
                    <a:pt x="1014" y="933"/>
                  </a:cubicBezTo>
                  <a:cubicBezTo>
                    <a:pt x="1050" y="933"/>
                    <a:pt x="1086" y="929"/>
                    <a:pt x="1122" y="922"/>
                  </a:cubicBezTo>
                  <a:cubicBezTo>
                    <a:pt x="1158" y="755"/>
                    <a:pt x="1110" y="576"/>
                    <a:pt x="1003" y="433"/>
                  </a:cubicBezTo>
                  <a:cubicBezTo>
                    <a:pt x="917" y="309"/>
                    <a:pt x="479" y="1"/>
                    <a:pt x="247"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492;p56">
              <a:extLst>
                <a:ext uri="{FF2B5EF4-FFF2-40B4-BE49-F238E27FC236}">
                  <a16:creationId xmlns:a16="http://schemas.microsoft.com/office/drawing/2014/main" id="{D9498C36-4721-463F-8F89-696AD1952F03}"/>
                </a:ext>
              </a:extLst>
            </p:cNvPr>
            <p:cNvSpPr/>
            <p:nvPr/>
          </p:nvSpPr>
          <p:spPr>
            <a:xfrm>
              <a:off x="4237872" y="3946288"/>
              <a:ext cx="30651" cy="28803"/>
            </a:xfrm>
            <a:custGeom>
              <a:avLst/>
              <a:gdLst/>
              <a:ahLst/>
              <a:cxnLst/>
              <a:rect l="l" t="t" r="r" b="b"/>
              <a:pathLst>
                <a:path w="597" h="561" fill="none" extrusionOk="0">
                  <a:moveTo>
                    <a:pt x="596" y="561"/>
                  </a:moveTo>
                  <a:lnTo>
                    <a:pt x="1"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493;p56">
              <a:extLst>
                <a:ext uri="{FF2B5EF4-FFF2-40B4-BE49-F238E27FC236}">
                  <a16:creationId xmlns:a16="http://schemas.microsoft.com/office/drawing/2014/main" id="{AFD1AED2-38B2-4AA0-89C1-9B504E5EF0B7}"/>
                </a:ext>
              </a:extLst>
            </p:cNvPr>
            <p:cNvSpPr/>
            <p:nvPr/>
          </p:nvSpPr>
          <p:spPr>
            <a:xfrm>
              <a:off x="4247062" y="4310671"/>
              <a:ext cx="28187" cy="29368"/>
            </a:xfrm>
            <a:custGeom>
              <a:avLst/>
              <a:gdLst/>
              <a:ahLst/>
              <a:cxnLst/>
              <a:rect l="l" t="t" r="r" b="b"/>
              <a:pathLst>
                <a:path w="549" h="572" fill="none" extrusionOk="0">
                  <a:moveTo>
                    <a:pt x="1" y="572"/>
                  </a:moveTo>
                  <a:lnTo>
                    <a:pt x="548"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494;p56">
              <a:extLst>
                <a:ext uri="{FF2B5EF4-FFF2-40B4-BE49-F238E27FC236}">
                  <a16:creationId xmlns:a16="http://schemas.microsoft.com/office/drawing/2014/main" id="{55631A71-F511-442E-A70A-3C53C97BC3DE}"/>
                </a:ext>
              </a:extLst>
            </p:cNvPr>
            <p:cNvSpPr/>
            <p:nvPr/>
          </p:nvSpPr>
          <p:spPr>
            <a:xfrm>
              <a:off x="4266624" y="4281816"/>
              <a:ext cx="62484" cy="39636"/>
            </a:xfrm>
            <a:custGeom>
              <a:avLst/>
              <a:gdLst/>
              <a:ahLst/>
              <a:cxnLst/>
              <a:rect l="l" t="t" r="r" b="b"/>
              <a:pathLst>
                <a:path w="1217" h="772" extrusionOk="0">
                  <a:moveTo>
                    <a:pt x="970" y="1"/>
                  </a:moveTo>
                  <a:cubicBezTo>
                    <a:pt x="724" y="1"/>
                    <a:pt x="318" y="182"/>
                    <a:pt x="215" y="276"/>
                  </a:cubicBezTo>
                  <a:cubicBezTo>
                    <a:pt x="84" y="395"/>
                    <a:pt x="1" y="562"/>
                    <a:pt x="1" y="729"/>
                  </a:cubicBezTo>
                  <a:cubicBezTo>
                    <a:pt x="71" y="759"/>
                    <a:pt x="147" y="772"/>
                    <a:pt x="226" y="772"/>
                  </a:cubicBezTo>
                  <a:cubicBezTo>
                    <a:pt x="681" y="772"/>
                    <a:pt x="1216" y="331"/>
                    <a:pt x="1155" y="98"/>
                  </a:cubicBezTo>
                  <a:cubicBezTo>
                    <a:pt x="1136" y="28"/>
                    <a:pt x="1065" y="1"/>
                    <a:pt x="970"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495;p56">
              <a:extLst>
                <a:ext uri="{FF2B5EF4-FFF2-40B4-BE49-F238E27FC236}">
                  <a16:creationId xmlns:a16="http://schemas.microsoft.com/office/drawing/2014/main" id="{CDBB41AE-56AE-43FD-8784-5560F3C841B5}"/>
                </a:ext>
              </a:extLst>
            </p:cNvPr>
            <p:cNvSpPr/>
            <p:nvPr/>
          </p:nvSpPr>
          <p:spPr>
            <a:xfrm>
              <a:off x="4266624" y="4295987"/>
              <a:ext cx="37942" cy="23258"/>
            </a:xfrm>
            <a:custGeom>
              <a:avLst/>
              <a:gdLst/>
              <a:ahLst/>
              <a:cxnLst/>
              <a:rect l="l" t="t" r="r" b="b"/>
              <a:pathLst>
                <a:path w="739" h="453" fill="none" extrusionOk="0">
                  <a:moveTo>
                    <a:pt x="1" y="453"/>
                  </a:moveTo>
                  <a:lnTo>
                    <a:pt x="739"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496;p56">
              <a:extLst>
                <a:ext uri="{FF2B5EF4-FFF2-40B4-BE49-F238E27FC236}">
                  <a16:creationId xmlns:a16="http://schemas.microsoft.com/office/drawing/2014/main" id="{C9108FC3-679C-49C0-917C-8778C2B0F5F4}"/>
                </a:ext>
              </a:extLst>
            </p:cNvPr>
            <p:cNvSpPr/>
            <p:nvPr/>
          </p:nvSpPr>
          <p:spPr>
            <a:xfrm>
              <a:off x="4265392" y="4135180"/>
              <a:ext cx="27571" cy="29419"/>
            </a:xfrm>
            <a:custGeom>
              <a:avLst/>
              <a:gdLst/>
              <a:ahLst/>
              <a:cxnLst/>
              <a:rect l="l" t="t" r="r" b="b"/>
              <a:pathLst>
                <a:path w="537" h="573" fill="none" extrusionOk="0">
                  <a:moveTo>
                    <a:pt x="1" y="572"/>
                  </a:moveTo>
                  <a:lnTo>
                    <a:pt x="537"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497;p56">
              <a:extLst>
                <a:ext uri="{FF2B5EF4-FFF2-40B4-BE49-F238E27FC236}">
                  <a16:creationId xmlns:a16="http://schemas.microsoft.com/office/drawing/2014/main" id="{75DCA2F0-74CD-4AA1-8278-BD3E679341AE}"/>
                </a:ext>
              </a:extLst>
            </p:cNvPr>
            <p:cNvSpPr/>
            <p:nvPr/>
          </p:nvSpPr>
          <p:spPr>
            <a:xfrm>
              <a:off x="4284954" y="4106119"/>
              <a:ext cx="62381" cy="39893"/>
            </a:xfrm>
            <a:custGeom>
              <a:avLst/>
              <a:gdLst/>
              <a:ahLst/>
              <a:cxnLst/>
              <a:rect l="l" t="t" r="r" b="b"/>
              <a:pathLst>
                <a:path w="1215" h="777" extrusionOk="0">
                  <a:moveTo>
                    <a:pt x="961" y="1"/>
                  </a:moveTo>
                  <a:cubicBezTo>
                    <a:pt x="717" y="1"/>
                    <a:pt x="309" y="187"/>
                    <a:pt x="215" y="281"/>
                  </a:cubicBezTo>
                  <a:cubicBezTo>
                    <a:pt x="72" y="388"/>
                    <a:pt x="1" y="555"/>
                    <a:pt x="1" y="734"/>
                  </a:cubicBezTo>
                  <a:cubicBezTo>
                    <a:pt x="71" y="764"/>
                    <a:pt x="148" y="777"/>
                    <a:pt x="226" y="777"/>
                  </a:cubicBezTo>
                  <a:cubicBezTo>
                    <a:pt x="681" y="777"/>
                    <a:pt x="1215" y="336"/>
                    <a:pt x="1144" y="103"/>
                  </a:cubicBezTo>
                  <a:cubicBezTo>
                    <a:pt x="1127" y="29"/>
                    <a:pt x="1057" y="1"/>
                    <a:pt x="961"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498;p56">
              <a:extLst>
                <a:ext uri="{FF2B5EF4-FFF2-40B4-BE49-F238E27FC236}">
                  <a16:creationId xmlns:a16="http://schemas.microsoft.com/office/drawing/2014/main" id="{36504DF4-3EF8-4962-823C-E9669CFCD281}"/>
                </a:ext>
              </a:extLst>
            </p:cNvPr>
            <p:cNvSpPr/>
            <p:nvPr/>
          </p:nvSpPr>
          <p:spPr>
            <a:xfrm>
              <a:off x="4284954" y="4120547"/>
              <a:ext cx="37377" cy="23258"/>
            </a:xfrm>
            <a:custGeom>
              <a:avLst/>
              <a:gdLst/>
              <a:ahLst/>
              <a:cxnLst/>
              <a:rect l="l" t="t" r="r" b="b"/>
              <a:pathLst>
                <a:path w="728" h="453" fill="none" extrusionOk="0">
                  <a:moveTo>
                    <a:pt x="1" y="453"/>
                  </a:moveTo>
                  <a:lnTo>
                    <a:pt x="727"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499;p56">
              <a:extLst>
                <a:ext uri="{FF2B5EF4-FFF2-40B4-BE49-F238E27FC236}">
                  <a16:creationId xmlns:a16="http://schemas.microsoft.com/office/drawing/2014/main" id="{F80185B7-EB34-421D-AB94-3D263A6F23F9}"/>
                </a:ext>
              </a:extLst>
            </p:cNvPr>
            <p:cNvSpPr/>
            <p:nvPr/>
          </p:nvSpPr>
          <p:spPr>
            <a:xfrm>
              <a:off x="4273350" y="4057549"/>
              <a:ext cx="27571" cy="29419"/>
            </a:xfrm>
            <a:custGeom>
              <a:avLst/>
              <a:gdLst/>
              <a:ahLst/>
              <a:cxnLst/>
              <a:rect l="l" t="t" r="r" b="b"/>
              <a:pathLst>
                <a:path w="537" h="573" fill="none" extrusionOk="0">
                  <a:moveTo>
                    <a:pt x="1" y="572"/>
                  </a:moveTo>
                  <a:lnTo>
                    <a:pt x="536"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500;p56">
              <a:extLst>
                <a:ext uri="{FF2B5EF4-FFF2-40B4-BE49-F238E27FC236}">
                  <a16:creationId xmlns:a16="http://schemas.microsoft.com/office/drawing/2014/main" id="{CE2E9952-BE61-4EE7-9386-BF9B71AAB93A}"/>
                </a:ext>
              </a:extLst>
            </p:cNvPr>
            <p:cNvSpPr/>
            <p:nvPr/>
          </p:nvSpPr>
          <p:spPr>
            <a:xfrm>
              <a:off x="4292912" y="4029105"/>
              <a:ext cx="62381" cy="39688"/>
            </a:xfrm>
            <a:custGeom>
              <a:avLst/>
              <a:gdLst/>
              <a:ahLst/>
              <a:cxnLst/>
              <a:rect l="l" t="t" r="r" b="b"/>
              <a:pathLst>
                <a:path w="1215" h="773" extrusionOk="0">
                  <a:moveTo>
                    <a:pt x="960" y="0"/>
                  </a:moveTo>
                  <a:cubicBezTo>
                    <a:pt x="716" y="0"/>
                    <a:pt x="309" y="184"/>
                    <a:pt x="215" y="269"/>
                  </a:cubicBezTo>
                  <a:cubicBezTo>
                    <a:pt x="72" y="388"/>
                    <a:pt x="1" y="555"/>
                    <a:pt x="1" y="733"/>
                  </a:cubicBezTo>
                  <a:cubicBezTo>
                    <a:pt x="69" y="761"/>
                    <a:pt x="142" y="773"/>
                    <a:pt x="219" y="773"/>
                  </a:cubicBezTo>
                  <a:cubicBezTo>
                    <a:pt x="674" y="773"/>
                    <a:pt x="1215" y="337"/>
                    <a:pt x="1144" y="102"/>
                  </a:cubicBezTo>
                  <a:cubicBezTo>
                    <a:pt x="1127" y="29"/>
                    <a:pt x="1056" y="0"/>
                    <a:pt x="960"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501;p56">
              <a:extLst>
                <a:ext uri="{FF2B5EF4-FFF2-40B4-BE49-F238E27FC236}">
                  <a16:creationId xmlns:a16="http://schemas.microsoft.com/office/drawing/2014/main" id="{BB5C0E0A-29E3-4715-B219-DF5B326E6F69}"/>
                </a:ext>
              </a:extLst>
            </p:cNvPr>
            <p:cNvSpPr/>
            <p:nvPr/>
          </p:nvSpPr>
          <p:spPr>
            <a:xfrm>
              <a:off x="4292912" y="4042916"/>
              <a:ext cx="37942" cy="23874"/>
            </a:xfrm>
            <a:custGeom>
              <a:avLst/>
              <a:gdLst/>
              <a:ahLst/>
              <a:cxnLst/>
              <a:rect l="l" t="t" r="r" b="b"/>
              <a:pathLst>
                <a:path w="739" h="465" fill="none" extrusionOk="0">
                  <a:moveTo>
                    <a:pt x="1" y="464"/>
                  </a:moveTo>
                  <a:lnTo>
                    <a:pt x="739"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502;p56">
              <a:extLst>
                <a:ext uri="{FF2B5EF4-FFF2-40B4-BE49-F238E27FC236}">
                  <a16:creationId xmlns:a16="http://schemas.microsoft.com/office/drawing/2014/main" id="{3842FBAC-EFFB-4C61-B1C1-6F4AFED43D59}"/>
                </a:ext>
              </a:extLst>
            </p:cNvPr>
            <p:cNvSpPr/>
            <p:nvPr/>
          </p:nvSpPr>
          <p:spPr>
            <a:xfrm>
              <a:off x="4284954" y="3944491"/>
              <a:ext cx="28187" cy="29368"/>
            </a:xfrm>
            <a:custGeom>
              <a:avLst/>
              <a:gdLst/>
              <a:ahLst/>
              <a:cxnLst/>
              <a:rect l="l" t="t" r="r" b="b"/>
              <a:pathLst>
                <a:path w="549" h="572" fill="none" extrusionOk="0">
                  <a:moveTo>
                    <a:pt x="1" y="572"/>
                  </a:moveTo>
                  <a:lnTo>
                    <a:pt x="548"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503;p56">
              <a:extLst>
                <a:ext uri="{FF2B5EF4-FFF2-40B4-BE49-F238E27FC236}">
                  <a16:creationId xmlns:a16="http://schemas.microsoft.com/office/drawing/2014/main" id="{E4EADFE3-82CB-449C-B72C-6234DF4004CE}"/>
                </a:ext>
              </a:extLst>
            </p:cNvPr>
            <p:cNvSpPr/>
            <p:nvPr/>
          </p:nvSpPr>
          <p:spPr>
            <a:xfrm>
              <a:off x="4304515" y="3915996"/>
              <a:ext cx="62484" cy="39739"/>
            </a:xfrm>
            <a:custGeom>
              <a:avLst/>
              <a:gdLst/>
              <a:ahLst/>
              <a:cxnLst/>
              <a:rect l="l" t="t" r="r" b="b"/>
              <a:pathLst>
                <a:path w="1217" h="774" extrusionOk="0">
                  <a:moveTo>
                    <a:pt x="968" y="1"/>
                  </a:moveTo>
                  <a:cubicBezTo>
                    <a:pt x="722" y="1"/>
                    <a:pt x="318" y="187"/>
                    <a:pt x="215" y="281"/>
                  </a:cubicBezTo>
                  <a:cubicBezTo>
                    <a:pt x="84" y="389"/>
                    <a:pt x="1" y="555"/>
                    <a:pt x="1" y="734"/>
                  </a:cubicBezTo>
                  <a:cubicBezTo>
                    <a:pt x="69" y="761"/>
                    <a:pt x="143" y="773"/>
                    <a:pt x="219" y="773"/>
                  </a:cubicBezTo>
                  <a:cubicBezTo>
                    <a:pt x="675" y="773"/>
                    <a:pt x="1217" y="337"/>
                    <a:pt x="1156" y="103"/>
                  </a:cubicBezTo>
                  <a:cubicBezTo>
                    <a:pt x="1136" y="29"/>
                    <a:pt x="1064" y="1"/>
                    <a:pt x="968"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504;p56">
              <a:extLst>
                <a:ext uri="{FF2B5EF4-FFF2-40B4-BE49-F238E27FC236}">
                  <a16:creationId xmlns:a16="http://schemas.microsoft.com/office/drawing/2014/main" id="{ECC927B5-9DE4-4CE3-B612-8074A67D975B}"/>
                </a:ext>
              </a:extLst>
            </p:cNvPr>
            <p:cNvSpPr/>
            <p:nvPr/>
          </p:nvSpPr>
          <p:spPr>
            <a:xfrm>
              <a:off x="4304515" y="3929807"/>
              <a:ext cx="37942" cy="23874"/>
            </a:xfrm>
            <a:custGeom>
              <a:avLst/>
              <a:gdLst/>
              <a:ahLst/>
              <a:cxnLst/>
              <a:rect l="l" t="t" r="r" b="b"/>
              <a:pathLst>
                <a:path w="739" h="465" fill="none" extrusionOk="0">
                  <a:moveTo>
                    <a:pt x="1" y="465"/>
                  </a:moveTo>
                  <a:lnTo>
                    <a:pt x="739"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505;p56">
              <a:extLst>
                <a:ext uri="{FF2B5EF4-FFF2-40B4-BE49-F238E27FC236}">
                  <a16:creationId xmlns:a16="http://schemas.microsoft.com/office/drawing/2014/main" id="{18B8FF93-2DA1-4486-A059-D65FAC48D8F6}"/>
                </a:ext>
              </a:extLst>
            </p:cNvPr>
            <p:cNvSpPr/>
            <p:nvPr/>
          </p:nvSpPr>
          <p:spPr>
            <a:xfrm>
              <a:off x="4291063" y="3863677"/>
              <a:ext cx="62484" cy="39688"/>
            </a:xfrm>
            <a:custGeom>
              <a:avLst/>
              <a:gdLst/>
              <a:ahLst/>
              <a:cxnLst/>
              <a:rect l="l" t="t" r="r" b="b"/>
              <a:pathLst>
                <a:path w="1217" h="773" extrusionOk="0">
                  <a:moveTo>
                    <a:pt x="970" y="1"/>
                  </a:moveTo>
                  <a:cubicBezTo>
                    <a:pt x="724" y="1"/>
                    <a:pt x="318" y="182"/>
                    <a:pt x="215" y="276"/>
                  </a:cubicBezTo>
                  <a:cubicBezTo>
                    <a:pt x="84" y="396"/>
                    <a:pt x="1" y="550"/>
                    <a:pt x="1" y="729"/>
                  </a:cubicBezTo>
                  <a:cubicBezTo>
                    <a:pt x="74" y="759"/>
                    <a:pt x="153" y="773"/>
                    <a:pt x="234" y="773"/>
                  </a:cubicBezTo>
                  <a:cubicBezTo>
                    <a:pt x="692" y="773"/>
                    <a:pt x="1216" y="341"/>
                    <a:pt x="1156" y="98"/>
                  </a:cubicBezTo>
                  <a:cubicBezTo>
                    <a:pt x="1136" y="28"/>
                    <a:pt x="1065" y="1"/>
                    <a:pt x="970"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506;p56">
              <a:extLst>
                <a:ext uri="{FF2B5EF4-FFF2-40B4-BE49-F238E27FC236}">
                  <a16:creationId xmlns:a16="http://schemas.microsoft.com/office/drawing/2014/main" id="{E3EC93A3-3D75-4191-9754-A5CE39B431C0}"/>
                </a:ext>
              </a:extLst>
            </p:cNvPr>
            <p:cNvSpPr/>
            <p:nvPr/>
          </p:nvSpPr>
          <p:spPr>
            <a:xfrm>
              <a:off x="4291063" y="3877848"/>
              <a:ext cx="37942" cy="23258"/>
            </a:xfrm>
            <a:custGeom>
              <a:avLst/>
              <a:gdLst/>
              <a:ahLst/>
              <a:cxnLst/>
              <a:rect l="l" t="t" r="r" b="b"/>
              <a:pathLst>
                <a:path w="739" h="453" fill="none" extrusionOk="0">
                  <a:moveTo>
                    <a:pt x="1" y="453"/>
                  </a:moveTo>
                  <a:lnTo>
                    <a:pt x="739"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507;p56">
              <a:extLst>
                <a:ext uri="{FF2B5EF4-FFF2-40B4-BE49-F238E27FC236}">
                  <a16:creationId xmlns:a16="http://schemas.microsoft.com/office/drawing/2014/main" id="{4E33CCBB-5445-467A-BE93-034984FB372F}"/>
                </a:ext>
              </a:extLst>
            </p:cNvPr>
            <p:cNvSpPr/>
            <p:nvPr/>
          </p:nvSpPr>
          <p:spPr>
            <a:xfrm>
              <a:off x="4253172" y="3840470"/>
              <a:ext cx="51651" cy="62484"/>
            </a:xfrm>
            <a:custGeom>
              <a:avLst/>
              <a:gdLst/>
              <a:ahLst/>
              <a:cxnLst/>
              <a:rect l="l" t="t" r="r" b="b"/>
              <a:pathLst>
                <a:path w="1006" h="1217" extrusionOk="0">
                  <a:moveTo>
                    <a:pt x="287" y="0"/>
                  </a:moveTo>
                  <a:cubicBezTo>
                    <a:pt x="279" y="0"/>
                    <a:pt x="271" y="1"/>
                    <a:pt x="263" y="2"/>
                  </a:cubicBezTo>
                  <a:cubicBezTo>
                    <a:pt x="1" y="50"/>
                    <a:pt x="227" y="812"/>
                    <a:pt x="334" y="955"/>
                  </a:cubicBezTo>
                  <a:cubicBezTo>
                    <a:pt x="441" y="1098"/>
                    <a:pt x="596" y="1193"/>
                    <a:pt x="775" y="1217"/>
                  </a:cubicBezTo>
                  <a:cubicBezTo>
                    <a:pt x="1006" y="777"/>
                    <a:pt x="574" y="0"/>
                    <a:pt x="287"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508;p56">
              <a:extLst>
                <a:ext uri="{FF2B5EF4-FFF2-40B4-BE49-F238E27FC236}">
                  <a16:creationId xmlns:a16="http://schemas.microsoft.com/office/drawing/2014/main" id="{44B021FA-E95B-4A96-B6BF-7B06538D8A00}"/>
                </a:ext>
              </a:extLst>
            </p:cNvPr>
            <p:cNvSpPr/>
            <p:nvPr/>
          </p:nvSpPr>
          <p:spPr>
            <a:xfrm>
              <a:off x="4273350" y="3863163"/>
              <a:ext cx="19613" cy="39790"/>
            </a:xfrm>
            <a:custGeom>
              <a:avLst/>
              <a:gdLst/>
              <a:ahLst/>
              <a:cxnLst/>
              <a:rect l="l" t="t" r="r" b="b"/>
              <a:pathLst>
                <a:path w="382" h="775" fill="none" extrusionOk="0">
                  <a:moveTo>
                    <a:pt x="382" y="775"/>
                  </a:moveTo>
                  <a:lnTo>
                    <a:pt x="1"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509;p56">
              <a:extLst>
                <a:ext uri="{FF2B5EF4-FFF2-40B4-BE49-F238E27FC236}">
                  <a16:creationId xmlns:a16="http://schemas.microsoft.com/office/drawing/2014/main" id="{50556B6B-0B5F-46BF-B11E-B0EB42A77BE5}"/>
                </a:ext>
              </a:extLst>
            </p:cNvPr>
            <p:cNvSpPr/>
            <p:nvPr/>
          </p:nvSpPr>
          <p:spPr>
            <a:xfrm>
              <a:off x="4221391" y="3665749"/>
              <a:ext cx="51" cy="742156"/>
            </a:xfrm>
            <a:custGeom>
              <a:avLst/>
              <a:gdLst/>
              <a:ahLst/>
              <a:cxnLst/>
              <a:rect l="l" t="t" r="r" b="b"/>
              <a:pathLst>
                <a:path w="1" h="14455" fill="none" extrusionOk="0">
                  <a:moveTo>
                    <a:pt x="1" y="0"/>
                  </a:moveTo>
                  <a:lnTo>
                    <a:pt x="1" y="14454"/>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510;p56">
              <a:extLst>
                <a:ext uri="{FF2B5EF4-FFF2-40B4-BE49-F238E27FC236}">
                  <a16:creationId xmlns:a16="http://schemas.microsoft.com/office/drawing/2014/main" id="{D23CE3C8-C6CA-42F1-8546-07FD813693A6}"/>
                </a:ext>
              </a:extLst>
            </p:cNvPr>
            <p:cNvSpPr/>
            <p:nvPr/>
          </p:nvSpPr>
          <p:spPr>
            <a:xfrm>
              <a:off x="4196951" y="4264205"/>
              <a:ext cx="25106" cy="31832"/>
            </a:xfrm>
            <a:custGeom>
              <a:avLst/>
              <a:gdLst/>
              <a:ahLst/>
              <a:cxnLst/>
              <a:rect l="l" t="t" r="r" b="b"/>
              <a:pathLst>
                <a:path w="489" h="620" fill="none" extrusionOk="0">
                  <a:moveTo>
                    <a:pt x="488" y="619"/>
                  </a:moveTo>
                  <a:lnTo>
                    <a:pt x="0"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511;p56">
              <a:extLst>
                <a:ext uri="{FF2B5EF4-FFF2-40B4-BE49-F238E27FC236}">
                  <a16:creationId xmlns:a16="http://schemas.microsoft.com/office/drawing/2014/main" id="{3DC00B1A-2DD3-433C-B646-208A7CA0DCBE}"/>
                </a:ext>
              </a:extLst>
            </p:cNvPr>
            <p:cNvSpPr/>
            <p:nvPr/>
          </p:nvSpPr>
          <p:spPr>
            <a:xfrm>
              <a:off x="4144325" y="4231191"/>
              <a:ext cx="61200" cy="43898"/>
            </a:xfrm>
            <a:custGeom>
              <a:avLst/>
              <a:gdLst/>
              <a:ahLst/>
              <a:cxnLst/>
              <a:rect l="l" t="t" r="r" b="b"/>
              <a:pathLst>
                <a:path w="1192" h="855" extrusionOk="0">
                  <a:moveTo>
                    <a:pt x="250" y="0"/>
                  </a:moveTo>
                  <a:cubicBezTo>
                    <a:pt x="175" y="0"/>
                    <a:pt x="119" y="24"/>
                    <a:pt x="97" y="84"/>
                  </a:cubicBezTo>
                  <a:cubicBezTo>
                    <a:pt x="0" y="319"/>
                    <a:pt x="550" y="854"/>
                    <a:pt x="1026" y="854"/>
                  </a:cubicBezTo>
                  <a:cubicBezTo>
                    <a:pt x="1078" y="854"/>
                    <a:pt x="1130" y="848"/>
                    <a:pt x="1180" y="834"/>
                  </a:cubicBezTo>
                  <a:cubicBezTo>
                    <a:pt x="1192" y="655"/>
                    <a:pt x="1132" y="477"/>
                    <a:pt x="1013" y="346"/>
                  </a:cubicBezTo>
                  <a:cubicBezTo>
                    <a:pt x="913" y="246"/>
                    <a:pt x="488" y="0"/>
                    <a:pt x="250"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512;p56">
              <a:extLst>
                <a:ext uri="{FF2B5EF4-FFF2-40B4-BE49-F238E27FC236}">
                  <a16:creationId xmlns:a16="http://schemas.microsoft.com/office/drawing/2014/main" id="{8B6C4A6E-DA42-4581-AD1F-353A4FE0DD4F}"/>
                </a:ext>
              </a:extLst>
            </p:cNvPr>
            <p:cNvSpPr/>
            <p:nvPr/>
          </p:nvSpPr>
          <p:spPr>
            <a:xfrm>
              <a:off x="4171280" y="4248289"/>
              <a:ext cx="33681" cy="25723"/>
            </a:xfrm>
            <a:custGeom>
              <a:avLst/>
              <a:gdLst/>
              <a:ahLst/>
              <a:cxnLst/>
              <a:rect l="l" t="t" r="r" b="b"/>
              <a:pathLst>
                <a:path w="656" h="501" fill="none" extrusionOk="0">
                  <a:moveTo>
                    <a:pt x="655" y="501"/>
                  </a:moveTo>
                  <a:lnTo>
                    <a:pt x="0"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513;p56">
              <a:extLst>
                <a:ext uri="{FF2B5EF4-FFF2-40B4-BE49-F238E27FC236}">
                  <a16:creationId xmlns:a16="http://schemas.microsoft.com/office/drawing/2014/main" id="{15854A9E-E413-46FF-87C2-052F76080045}"/>
                </a:ext>
              </a:extLst>
            </p:cNvPr>
            <p:cNvSpPr/>
            <p:nvPr/>
          </p:nvSpPr>
          <p:spPr>
            <a:xfrm>
              <a:off x="4196951" y="4124808"/>
              <a:ext cx="25106" cy="31832"/>
            </a:xfrm>
            <a:custGeom>
              <a:avLst/>
              <a:gdLst/>
              <a:ahLst/>
              <a:cxnLst/>
              <a:rect l="l" t="t" r="r" b="b"/>
              <a:pathLst>
                <a:path w="489" h="620" fill="none" extrusionOk="0">
                  <a:moveTo>
                    <a:pt x="488" y="620"/>
                  </a:moveTo>
                  <a:lnTo>
                    <a:pt x="0"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514;p56">
              <a:extLst>
                <a:ext uri="{FF2B5EF4-FFF2-40B4-BE49-F238E27FC236}">
                  <a16:creationId xmlns:a16="http://schemas.microsoft.com/office/drawing/2014/main" id="{35D70889-0C3C-4436-8242-6486ABE2E613}"/>
                </a:ext>
              </a:extLst>
            </p:cNvPr>
            <p:cNvSpPr/>
            <p:nvPr/>
          </p:nvSpPr>
          <p:spPr>
            <a:xfrm>
              <a:off x="4144325" y="4091538"/>
              <a:ext cx="61200" cy="44155"/>
            </a:xfrm>
            <a:custGeom>
              <a:avLst/>
              <a:gdLst/>
              <a:ahLst/>
              <a:cxnLst/>
              <a:rect l="l" t="t" r="r" b="b"/>
              <a:pathLst>
                <a:path w="1192" h="860" extrusionOk="0">
                  <a:moveTo>
                    <a:pt x="242" y="0"/>
                  </a:moveTo>
                  <a:cubicBezTo>
                    <a:pt x="171" y="0"/>
                    <a:pt x="118" y="23"/>
                    <a:pt x="97" y="77"/>
                  </a:cubicBezTo>
                  <a:cubicBezTo>
                    <a:pt x="0" y="324"/>
                    <a:pt x="550" y="860"/>
                    <a:pt x="1026" y="860"/>
                  </a:cubicBezTo>
                  <a:cubicBezTo>
                    <a:pt x="1079" y="860"/>
                    <a:pt x="1130" y="853"/>
                    <a:pt x="1180" y="839"/>
                  </a:cubicBezTo>
                  <a:cubicBezTo>
                    <a:pt x="1192" y="660"/>
                    <a:pt x="1132" y="482"/>
                    <a:pt x="1013" y="351"/>
                  </a:cubicBezTo>
                  <a:cubicBezTo>
                    <a:pt x="912" y="250"/>
                    <a:pt x="479" y="0"/>
                    <a:pt x="242"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515;p56">
              <a:extLst>
                <a:ext uri="{FF2B5EF4-FFF2-40B4-BE49-F238E27FC236}">
                  <a16:creationId xmlns:a16="http://schemas.microsoft.com/office/drawing/2014/main" id="{AB8034D6-AD7D-448F-B5F2-3D3F27D99BB6}"/>
                </a:ext>
              </a:extLst>
            </p:cNvPr>
            <p:cNvSpPr/>
            <p:nvPr/>
          </p:nvSpPr>
          <p:spPr>
            <a:xfrm>
              <a:off x="4171280" y="4108327"/>
              <a:ext cx="33681" cy="25723"/>
            </a:xfrm>
            <a:custGeom>
              <a:avLst/>
              <a:gdLst/>
              <a:ahLst/>
              <a:cxnLst/>
              <a:rect l="l" t="t" r="r" b="b"/>
              <a:pathLst>
                <a:path w="656" h="501" fill="none" extrusionOk="0">
                  <a:moveTo>
                    <a:pt x="655" y="500"/>
                  </a:moveTo>
                  <a:lnTo>
                    <a:pt x="0"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516;p56">
              <a:extLst>
                <a:ext uri="{FF2B5EF4-FFF2-40B4-BE49-F238E27FC236}">
                  <a16:creationId xmlns:a16="http://schemas.microsoft.com/office/drawing/2014/main" id="{8636218E-7D2F-452D-9AD0-8647DC296B22}"/>
                </a:ext>
              </a:extLst>
            </p:cNvPr>
            <p:cNvSpPr/>
            <p:nvPr/>
          </p:nvSpPr>
          <p:spPr>
            <a:xfrm>
              <a:off x="4196951" y="3960972"/>
              <a:ext cx="25106" cy="31832"/>
            </a:xfrm>
            <a:custGeom>
              <a:avLst/>
              <a:gdLst/>
              <a:ahLst/>
              <a:cxnLst/>
              <a:rect l="l" t="t" r="r" b="b"/>
              <a:pathLst>
                <a:path w="489" h="620" fill="none" extrusionOk="0">
                  <a:moveTo>
                    <a:pt x="488" y="620"/>
                  </a:moveTo>
                  <a:lnTo>
                    <a:pt x="0"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517;p56">
              <a:extLst>
                <a:ext uri="{FF2B5EF4-FFF2-40B4-BE49-F238E27FC236}">
                  <a16:creationId xmlns:a16="http://schemas.microsoft.com/office/drawing/2014/main" id="{31F62C8E-1A88-4A36-B82F-EC8CC8FDDB31}"/>
                </a:ext>
              </a:extLst>
            </p:cNvPr>
            <p:cNvSpPr/>
            <p:nvPr/>
          </p:nvSpPr>
          <p:spPr>
            <a:xfrm>
              <a:off x="4144325" y="3928010"/>
              <a:ext cx="61200" cy="43898"/>
            </a:xfrm>
            <a:custGeom>
              <a:avLst/>
              <a:gdLst/>
              <a:ahLst/>
              <a:cxnLst/>
              <a:rect l="l" t="t" r="r" b="b"/>
              <a:pathLst>
                <a:path w="1192" h="855" extrusionOk="0">
                  <a:moveTo>
                    <a:pt x="249" y="0"/>
                  </a:moveTo>
                  <a:cubicBezTo>
                    <a:pt x="175" y="0"/>
                    <a:pt x="119" y="24"/>
                    <a:pt x="97" y="83"/>
                  </a:cubicBezTo>
                  <a:cubicBezTo>
                    <a:pt x="0" y="329"/>
                    <a:pt x="548" y="854"/>
                    <a:pt x="1023" y="854"/>
                  </a:cubicBezTo>
                  <a:cubicBezTo>
                    <a:pt x="1077" y="854"/>
                    <a:pt x="1129" y="848"/>
                    <a:pt x="1180" y="833"/>
                  </a:cubicBezTo>
                  <a:cubicBezTo>
                    <a:pt x="1192" y="655"/>
                    <a:pt x="1132" y="476"/>
                    <a:pt x="1013" y="357"/>
                  </a:cubicBezTo>
                  <a:cubicBezTo>
                    <a:pt x="913" y="248"/>
                    <a:pt x="487" y="0"/>
                    <a:pt x="249"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518;p56">
              <a:extLst>
                <a:ext uri="{FF2B5EF4-FFF2-40B4-BE49-F238E27FC236}">
                  <a16:creationId xmlns:a16="http://schemas.microsoft.com/office/drawing/2014/main" id="{60AAB8D2-64D4-4B4F-AD86-AED9C7CAC18D}"/>
                </a:ext>
              </a:extLst>
            </p:cNvPr>
            <p:cNvSpPr/>
            <p:nvPr/>
          </p:nvSpPr>
          <p:spPr>
            <a:xfrm>
              <a:off x="4171280" y="3944491"/>
              <a:ext cx="33681" cy="26339"/>
            </a:xfrm>
            <a:custGeom>
              <a:avLst/>
              <a:gdLst/>
              <a:ahLst/>
              <a:cxnLst/>
              <a:rect l="l" t="t" r="r" b="b"/>
              <a:pathLst>
                <a:path w="656" h="513" fill="none" extrusionOk="0">
                  <a:moveTo>
                    <a:pt x="655" y="512"/>
                  </a:moveTo>
                  <a:lnTo>
                    <a:pt x="0"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519;p56">
              <a:extLst>
                <a:ext uri="{FF2B5EF4-FFF2-40B4-BE49-F238E27FC236}">
                  <a16:creationId xmlns:a16="http://schemas.microsoft.com/office/drawing/2014/main" id="{2294F010-1D3B-4AB5-98E9-179A0AB4D246}"/>
                </a:ext>
              </a:extLst>
            </p:cNvPr>
            <p:cNvSpPr/>
            <p:nvPr/>
          </p:nvSpPr>
          <p:spPr>
            <a:xfrm>
              <a:off x="4196951" y="3852176"/>
              <a:ext cx="25106" cy="31832"/>
            </a:xfrm>
            <a:custGeom>
              <a:avLst/>
              <a:gdLst/>
              <a:ahLst/>
              <a:cxnLst/>
              <a:rect l="l" t="t" r="r" b="b"/>
              <a:pathLst>
                <a:path w="489" h="620" fill="none" extrusionOk="0">
                  <a:moveTo>
                    <a:pt x="488" y="620"/>
                  </a:moveTo>
                  <a:lnTo>
                    <a:pt x="0"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520;p56">
              <a:extLst>
                <a:ext uri="{FF2B5EF4-FFF2-40B4-BE49-F238E27FC236}">
                  <a16:creationId xmlns:a16="http://schemas.microsoft.com/office/drawing/2014/main" id="{4403B784-2D91-4502-8482-ECD8BB70BD4D}"/>
                </a:ext>
              </a:extLst>
            </p:cNvPr>
            <p:cNvSpPr/>
            <p:nvPr/>
          </p:nvSpPr>
          <p:spPr>
            <a:xfrm>
              <a:off x="4144325" y="3818649"/>
              <a:ext cx="61200" cy="44001"/>
            </a:xfrm>
            <a:custGeom>
              <a:avLst/>
              <a:gdLst/>
              <a:ahLst/>
              <a:cxnLst/>
              <a:rect l="l" t="t" r="r" b="b"/>
              <a:pathLst>
                <a:path w="1192" h="857" extrusionOk="0">
                  <a:moveTo>
                    <a:pt x="245" y="0"/>
                  </a:moveTo>
                  <a:cubicBezTo>
                    <a:pt x="173" y="0"/>
                    <a:pt x="119" y="24"/>
                    <a:pt x="97" y="82"/>
                  </a:cubicBezTo>
                  <a:cubicBezTo>
                    <a:pt x="1" y="327"/>
                    <a:pt x="542" y="856"/>
                    <a:pt x="1015" y="856"/>
                  </a:cubicBezTo>
                  <a:cubicBezTo>
                    <a:pt x="1071" y="856"/>
                    <a:pt x="1127" y="849"/>
                    <a:pt x="1180" y="832"/>
                  </a:cubicBezTo>
                  <a:cubicBezTo>
                    <a:pt x="1192" y="665"/>
                    <a:pt x="1132" y="487"/>
                    <a:pt x="1013" y="356"/>
                  </a:cubicBezTo>
                  <a:cubicBezTo>
                    <a:pt x="913" y="255"/>
                    <a:pt x="483" y="0"/>
                    <a:pt x="245"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521;p56">
              <a:extLst>
                <a:ext uri="{FF2B5EF4-FFF2-40B4-BE49-F238E27FC236}">
                  <a16:creationId xmlns:a16="http://schemas.microsoft.com/office/drawing/2014/main" id="{DF5AED30-2DDB-4422-9A78-9FC2D70A195A}"/>
                </a:ext>
              </a:extLst>
            </p:cNvPr>
            <p:cNvSpPr/>
            <p:nvPr/>
          </p:nvSpPr>
          <p:spPr>
            <a:xfrm>
              <a:off x="4171280" y="3835644"/>
              <a:ext cx="33681" cy="25723"/>
            </a:xfrm>
            <a:custGeom>
              <a:avLst/>
              <a:gdLst/>
              <a:ahLst/>
              <a:cxnLst/>
              <a:rect l="l" t="t" r="r" b="b"/>
              <a:pathLst>
                <a:path w="656" h="501" fill="none" extrusionOk="0">
                  <a:moveTo>
                    <a:pt x="655" y="501"/>
                  </a:moveTo>
                  <a:lnTo>
                    <a:pt x="0"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522;p56">
              <a:extLst>
                <a:ext uri="{FF2B5EF4-FFF2-40B4-BE49-F238E27FC236}">
                  <a16:creationId xmlns:a16="http://schemas.microsoft.com/office/drawing/2014/main" id="{ACFFDE67-CC82-4366-81C0-2278C133CE66}"/>
                </a:ext>
              </a:extLst>
            </p:cNvPr>
            <p:cNvSpPr/>
            <p:nvPr/>
          </p:nvSpPr>
          <p:spPr>
            <a:xfrm>
              <a:off x="4196951" y="3742764"/>
              <a:ext cx="25106" cy="31832"/>
            </a:xfrm>
            <a:custGeom>
              <a:avLst/>
              <a:gdLst/>
              <a:ahLst/>
              <a:cxnLst/>
              <a:rect l="l" t="t" r="r" b="b"/>
              <a:pathLst>
                <a:path w="489" h="620" fill="none" extrusionOk="0">
                  <a:moveTo>
                    <a:pt x="488" y="619"/>
                  </a:moveTo>
                  <a:lnTo>
                    <a:pt x="0"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523;p56">
              <a:extLst>
                <a:ext uri="{FF2B5EF4-FFF2-40B4-BE49-F238E27FC236}">
                  <a16:creationId xmlns:a16="http://schemas.microsoft.com/office/drawing/2014/main" id="{1C26E24C-F6F4-4A10-83CD-EDBFC6D92DE0}"/>
                </a:ext>
              </a:extLst>
            </p:cNvPr>
            <p:cNvSpPr/>
            <p:nvPr/>
          </p:nvSpPr>
          <p:spPr>
            <a:xfrm>
              <a:off x="4144325" y="3709237"/>
              <a:ext cx="61200" cy="43949"/>
            </a:xfrm>
            <a:custGeom>
              <a:avLst/>
              <a:gdLst/>
              <a:ahLst/>
              <a:cxnLst/>
              <a:rect l="l" t="t" r="r" b="b"/>
              <a:pathLst>
                <a:path w="1192" h="856" extrusionOk="0">
                  <a:moveTo>
                    <a:pt x="245" y="0"/>
                  </a:moveTo>
                  <a:cubicBezTo>
                    <a:pt x="173" y="0"/>
                    <a:pt x="119" y="24"/>
                    <a:pt x="97" y="82"/>
                  </a:cubicBezTo>
                  <a:cubicBezTo>
                    <a:pt x="1" y="326"/>
                    <a:pt x="542" y="856"/>
                    <a:pt x="1015" y="856"/>
                  </a:cubicBezTo>
                  <a:cubicBezTo>
                    <a:pt x="1071" y="856"/>
                    <a:pt x="1127" y="848"/>
                    <a:pt x="1180" y="832"/>
                  </a:cubicBezTo>
                  <a:cubicBezTo>
                    <a:pt x="1192" y="665"/>
                    <a:pt x="1132" y="487"/>
                    <a:pt x="1013" y="356"/>
                  </a:cubicBezTo>
                  <a:cubicBezTo>
                    <a:pt x="913" y="255"/>
                    <a:pt x="483" y="0"/>
                    <a:pt x="245"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524;p56">
              <a:extLst>
                <a:ext uri="{FF2B5EF4-FFF2-40B4-BE49-F238E27FC236}">
                  <a16:creationId xmlns:a16="http://schemas.microsoft.com/office/drawing/2014/main" id="{E13502D3-8571-4EC6-BE98-F7E7DA38FE11}"/>
                </a:ext>
              </a:extLst>
            </p:cNvPr>
            <p:cNvSpPr/>
            <p:nvPr/>
          </p:nvSpPr>
          <p:spPr>
            <a:xfrm>
              <a:off x="4171280" y="3726231"/>
              <a:ext cx="33681" cy="25723"/>
            </a:xfrm>
            <a:custGeom>
              <a:avLst/>
              <a:gdLst/>
              <a:ahLst/>
              <a:cxnLst/>
              <a:rect l="l" t="t" r="r" b="b"/>
              <a:pathLst>
                <a:path w="656" h="501" fill="none" extrusionOk="0">
                  <a:moveTo>
                    <a:pt x="655" y="501"/>
                  </a:moveTo>
                  <a:lnTo>
                    <a:pt x="0"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525;p56">
              <a:extLst>
                <a:ext uri="{FF2B5EF4-FFF2-40B4-BE49-F238E27FC236}">
                  <a16:creationId xmlns:a16="http://schemas.microsoft.com/office/drawing/2014/main" id="{3567F40A-4945-481E-80DF-402CA1D6D923}"/>
                </a:ext>
              </a:extLst>
            </p:cNvPr>
            <p:cNvSpPr/>
            <p:nvPr/>
          </p:nvSpPr>
          <p:spPr>
            <a:xfrm>
              <a:off x="4221391" y="4306974"/>
              <a:ext cx="24490" cy="31832"/>
            </a:xfrm>
            <a:custGeom>
              <a:avLst/>
              <a:gdLst/>
              <a:ahLst/>
              <a:cxnLst/>
              <a:rect l="l" t="t" r="r" b="b"/>
              <a:pathLst>
                <a:path w="477" h="620" fill="none" extrusionOk="0">
                  <a:moveTo>
                    <a:pt x="1" y="620"/>
                  </a:moveTo>
                  <a:lnTo>
                    <a:pt x="477"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526;p56">
              <a:extLst>
                <a:ext uri="{FF2B5EF4-FFF2-40B4-BE49-F238E27FC236}">
                  <a16:creationId xmlns:a16="http://schemas.microsoft.com/office/drawing/2014/main" id="{DC6DA0B5-813A-4F63-90A7-1B8F2CD1FFA7}"/>
                </a:ext>
              </a:extLst>
            </p:cNvPr>
            <p:cNvSpPr/>
            <p:nvPr/>
          </p:nvSpPr>
          <p:spPr>
            <a:xfrm>
              <a:off x="4237307" y="4273447"/>
              <a:ext cx="61816" cy="44001"/>
            </a:xfrm>
            <a:custGeom>
              <a:avLst/>
              <a:gdLst/>
              <a:ahLst/>
              <a:cxnLst/>
              <a:rect l="l" t="t" r="r" b="b"/>
              <a:pathLst>
                <a:path w="1204" h="857" extrusionOk="0">
                  <a:moveTo>
                    <a:pt x="957" y="1"/>
                  </a:moveTo>
                  <a:cubicBezTo>
                    <a:pt x="717" y="1"/>
                    <a:pt x="282" y="255"/>
                    <a:pt x="191" y="356"/>
                  </a:cubicBezTo>
                  <a:cubicBezTo>
                    <a:pt x="72" y="487"/>
                    <a:pt x="0" y="666"/>
                    <a:pt x="24" y="832"/>
                  </a:cubicBezTo>
                  <a:cubicBezTo>
                    <a:pt x="77" y="849"/>
                    <a:pt x="133" y="856"/>
                    <a:pt x="189" y="856"/>
                  </a:cubicBezTo>
                  <a:cubicBezTo>
                    <a:pt x="662" y="856"/>
                    <a:pt x="1203" y="327"/>
                    <a:pt x="1107" y="82"/>
                  </a:cubicBezTo>
                  <a:cubicBezTo>
                    <a:pt x="1085" y="24"/>
                    <a:pt x="1030" y="1"/>
                    <a:pt x="957"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527;p56">
              <a:extLst>
                <a:ext uri="{FF2B5EF4-FFF2-40B4-BE49-F238E27FC236}">
                  <a16:creationId xmlns:a16="http://schemas.microsoft.com/office/drawing/2014/main" id="{EFD0DC1C-6C2A-4D95-8168-90C6A96EFC77}"/>
                </a:ext>
              </a:extLst>
            </p:cNvPr>
            <p:cNvSpPr/>
            <p:nvPr/>
          </p:nvSpPr>
          <p:spPr>
            <a:xfrm>
              <a:off x="4238488" y="4289261"/>
              <a:ext cx="34913" cy="26955"/>
            </a:xfrm>
            <a:custGeom>
              <a:avLst/>
              <a:gdLst/>
              <a:ahLst/>
              <a:cxnLst/>
              <a:rect l="l" t="t" r="r" b="b"/>
              <a:pathLst>
                <a:path w="680" h="525" fill="none" extrusionOk="0">
                  <a:moveTo>
                    <a:pt x="1" y="524"/>
                  </a:moveTo>
                  <a:lnTo>
                    <a:pt x="680"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528;p56">
              <a:extLst>
                <a:ext uri="{FF2B5EF4-FFF2-40B4-BE49-F238E27FC236}">
                  <a16:creationId xmlns:a16="http://schemas.microsoft.com/office/drawing/2014/main" id="{E5410298-9F48-4146-ACBC-830F12FE2575}"/>
                </a:ext>
              </a:extLst>
            </p:cNvPr>
            <p:cNvSpPr/>
            <p:nvPr/>
          </p:nvSpPr>
          <p:spPr>
            <a:xfrm>
              <a:off x="4221391" y="4085069"/>
              <a:ext cx="24490" cy="31832"/>
            </a:xfrm>
            <a:custGeom>
              <a:avLst/>
              <a:gdLst/>
              <a:ahLst/>
              <a:cxnLst/>
              <a:rect l="l" t="t" r="r" b="b"/>
              <a:pathLst>
                <a:path w="477" h="620" fill="none" extrusionOk="0">
                  <a:moveTo>
                    <a:pt x="1" y="620"/>
                  </a:moveTo>
                  <a:lnTo>
                    <a:pt x="477"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529;p56">
              <a:extLst>
                <a:ext uri="{FF2B5EF4-FFF2-40B4-BE49-F238E27FC236}">
                  <a16:creationId xmlns:a16="http://schemas.microsoft.com/office/drawing/2014/main" id="{83AD3753-4686-4BBD-A44E-E2DFF2DBA195}"/>
                </a:ext>
              </a:extLst>
            </p:cNvPr>
            <p:cNvSpPr/>
            <p:nvPr/>
          </p:nvSpPr>
          <p:spPr>
            <a:xfrm>
              <a:off x="4237307" y="4051798"/>
              <a:ext cx="61816" cy="43744"/>
            </a:xfrm>
            <a:custGeom>
              <a:avLst/>
              <a:gdLst/>
              <a:ahLst/>
              <a:cxnLst/>
              <a:rect l="l" t="t" r="r" b="b"/>
              <a:pathLst>
                <a:path w="1204" h="852" extrusionOk="0">
                  <a:moveTo>
                    <a:pt x="950" y="1"/>
                  </a:moveTo>
                  <a:cubicBezTo>
                    <a:pt x="708" y="1"/>
                    <a:pt x="281" y="252"/>
                    <a:pt x="191" y="351"/>
                  </a:cubicBezTo>
                  <a:cubicBezTo>
                    <a:pt x="72" y="482"/>
                    <a:pt x="0" y="661"/>
                    <a:pt x="24" y="827"/>
                  </a:cubicBezTo>
                  <a:cubicBezTo>
                    <a:pt x="77" y="844"/>
                    <a:pt x="133" y="851"/>
                    <a:pt x="190" y="851"/>
                  </a:cubicBezTo>
                  <a:cubicBezTo>
                    <a:pt x="662" y="851"/>
                    <a:pt x="1203" y="323"/>
                    <a:pt x="1107" y="89"/>
                  </a:cubicBezTo>
                  <a:cubicBezTo>
                    <a:pt x="1084" y="26"/>
                    <a:pt x="1026" y="1"/>
                    <a:pt x="950"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530;p56">
              <a:extLst>
                <a:ext uri="{FF2B5EF4-FFF2-40B4-BE49-F238E27FC236}">
                  <a16:creationId xmlns:a16="http://schemas.microsoft.com/office/drawing/2014/main" id="{3871DDB3-7958-4D24-B1BF-3135B70AE60A}"/>
                </a:ext>
              </a:extLst>
            </p:cNvPr>
            <p:cNvSpPr/>
            <p:nvPr/>
          </p:nvSpPr>
          <p:spPr>
            <a:xfrm>
              <a:off x="4238488" y="4067355"/>
              <a:ext cx="34913" cy="26955"/>
            </a:xfrm>
            <a:custGeom>
              <a:avLst/>
              <a:gdLst/>
              <a:ahLst/>
              <a:cxnLst/>
              <a:rect l="l" t="t" r="r" b="b"/>
              <a:pathLst>
                <a:path w="680" h="525" fill="none" extrusionOk="0">
                  <a:moveTo>
                    <a:pt x="1" y="524"/>
                  </a:moveTo>
                  <a:lnTo>
                    <a:pt x="680"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531;p56">
              <a:extLst>
                <a:ext uri="{FF2B5EF4-FFF2-40B4-BE49-F238E27FC236}">
                  <a16:creationId xmlns:a16="http://schemas.microsoft.com/office/drawing/2014/main" id="{8B0A8BF4-17A8-487F-B6FA-EDB297CC273D}"/>
                </a:ext>
              </a:extLst>
            </p:cNvPr>
            <p:cNvSpPr/>
            <p:nvPr/>
          </p:nvSpPr>
          <p:spPr>
            <a:xfrm>
              <a:off x="4221391" y="3975656"/>
              <a:ext cx="24490" cy="31832"/>
            </a:xfrm>
            <a:custGeom>
              <a:avLst/>
              <a:gdLst/>
              <a:ahLst/>
              <a:cxnLst/>
              <a:rect l="l" t="t" r="r" b="b"/>
              <a:pathLst>
                <a:path w="477" h="620" fill="none" extrusionOk="0">
                  <a:moveTo>
                    <a:pt x="1" y="620"/>
                  </a:moveTo>
                  <a:lnTo>
                    <a:pt x="477"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532;p56">
              <a:extLst>
                <a:ext uri="{FF2B5EF4-FFF2-40B4-BE49-F238E27FC236}">
                  <a16:creationId xmlns:a16="http://schemas.microsoft.com/office/drawing/2014/main" id="{545A0CF6-1262-4754-AE40-B9A309CC8D5A}"/>
                </a:ext>
              </a:extLst>
            </p:cNvPr>
            <p:cNvSpPr/>
            <p:nvPr/>
          </p:nvSpPr>
          <p:spPr>
            <a:xfrm>
              <a:off x="4237307" y="3942129"/>
              <a:ext cx="61816" cy="44001"/>
            </a:xfrm>
            <a:custGeom>
              <a:avLst/>
              <a:gdLst/>
              <a:ahLst/>
              <a:cxnLst/>
              <a:rect l="l" t="t" r="r" b="b"/>
              <a:pathLst>
                <a:path w="1204" h="857" extrusionOk="0">
                  <a:moveTo>
                    <a:pt x="957" y="0"/>
                  </a:moveTo>
                  <a:cubicBezTo>
                    <a:pt x="717" y="0"/>
                    <a:pt x="282" y="255"/>
                    <a:pt x="191" y="356"/>
                  </a:cubicBezTo>
                  <a:cubicBezTo>
                    <a:pt x="72" y="487"/>
                    <a:pt x="0" y="665"/>
                    <a:pt x="24" y="832"/>
                  </a:cubicBezTo>
                  <a:cubicBezTo>
                    <a:pt x="77" y="849"/>
                    <a:pt x="133" y="856"/>
                    <a:pt x="189" y="856"/>
                  </a:cubicBezTo>
                  <a:cubicBezTo>
                    <a:pt x="662" y="856"/>
                    <a:pt x="1203" y="327"/>
                    <a:pt x="1107" y="82"/>
                  </a:cubicBezTo>
                  <a:cubicBezTo>
                    <a:pt x="1085" y="24"/>
                    <a:pt x="1030" y="0"/>
                    <a:pt x="957"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533;p56">
              <a:extLst>
                <a:ext uri="{FF2B5EF4-FFF2-40B4-BE49-F238E27FC236}">
                  <a16:creationId xmlns:a16="http://schemas.microsoft.com/office/drawing/2014/main" id="{D38167EC-2275-410A-91FA-3C2B06D5D2F0}"/>
                </a:ext>
              </a:extLst>
            </p:cNvPr>
            <p:cNvSpPr/>
            <p:nvPr/>
          </p:nvSpPr>
          <p:spPr>
            <a:xfrm>
              <a:off x="4238488" y="3957943"/>
              <a:ext cx="34913" cy="26955"/>
            </a:xfrm>
            <a:custGeom>
              <a:avLst/>
              <a:gdLst/>
              <a:ahLst/>
              <a:cxnLst/>
              <a:rect l="l" t="t" r="r" b="b"/>
              <a:pathLst>
                <a:path w="680" h="525" fill="none" extrusionOk="0">
                  <a:moveTo>
                    <a:pt x="1" y="524"/>
                  </a:moveTo>
                  <a:lnTo>
                    <a:pt x="680"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534;p56">
              <a:extLst>
                <a:ext uri="{FF2B5EF4-FFF2-40B4-BE49-F238E27FC236}">
                  <a16:creationId xmlns:a16="http://schemas.microsoft.com/office/drawing/2014/main" id="{3E44ABB5-7DF0-4731-B11A-210CBB7EC5FB}"/>
                </a:ext>
              </a:extLst>
            </p:cNvPr>
            <p:cNvSpPr/>
            <p:nvPr/>
          </p:nvSpPr>
          <p:spPr>
            <a:xfrm>
              <a:off x="4221391" y="3830766"/>
              <a:ext cx="24490" cy="31832"/>
            </a:xfrm>
            <a:custGeom>
              <a:avLst/>
              <a:gdLst/>
              <a:ahLst/>
              <a:cxnLst/>
              <a:rect l="l" t="t" r="r" b="b"/>
              <a:pathLst>
                <a:path w="477" h="620" fill="none" extrusionOk="0">
                  <a:moveTo>
                    <a:pt x="1" y="620"/>
                  </a:moveTo>
                  <a:lnTo>
                    <a:pt x="477" y="1"/>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535;p56">
              <a:extLst>
                <a:ext uri="{FF2B5EF4-FFF2-40B4-BE49-F238E27FC236}">
                  <a16:creationId xmlns:a16="http://schemas.microsoft.com/office/drawing/2014/main" id="{2EB5FB9B-84DD-4FAB-9B2E-CADDB88FEC1E}"/>
                </a:ext>
              </a:extLst>
            </p:cNvPr>
            <p:cNvSpPr/>
            <p:nvPr/>
          </p:nvSpPr>
          <p:spPr>
            <a:xfrm>
              <a:off x="4237307" y="3797752"/>
              <a:ext cx="61816" cy="43898"/>
            </a:xfrm>
            <a:custGeom>
              <a:avLst/>
              <a:gdLst/>
              <a:ahLst/>
              <a:cxnLst/>
              <a:rect l="l" t="t" r="r" b="b"/>
              <a:pathLst>
                <a:path w="1204" h="855" extrusionOk="0">
                  <a:moveTo>
                    <a:pt x="953" y="1"/>
                  </a:moveTo>
                  <a:cubicBezTo>
                    <a:pt x="711" y="1"/>
                    <a:pt x="281" y="246"/>
                    <a:pt x="191" y="346"/>
                  </a:cubicBezTo>
                  <a:cubicBezTo>
                    <a:pt x="72" y="477"/>
                    <a:pt x="0" y="656"/>
                    <a:pt x="24" y="834"/>
                  </a:cubicBezTo>
                  <a:cubicBezTo>
                    <a:pt x="74" y="848"/>
                    <a:pt x="125" y="855"/>
                    <a:pt x="178" y="855"/>
                  </a:cubicBezTo>
                  <a:cubicBezTo>
                    <a:pt x="654" y="855"/>
                    <a:pt x="1204" y="320"/>
                    <a:pt x="1107" y="84"/>
                  </a:cubicBezTo>
                  <a:cubicBezTo>
                    <a:pt x="1085" y="25"/>
                    <a:pt x="1028" y="1"/>
                    <a:pt x="953"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536;p56">
              <a:extLst>
                <a:ext uri="{FF2B5EF4-FFF2-40B4-BE49-F238E27FC236}">
                  <a16:creationId xmlns:a16="http://schemas.microsoft.com/office/drawing/2014/main" id="{4A92FBD8-2E59-4050-B573-0C44693F0735}"/>
                </a:ext>
              </a:extLst>
            </p:cNvPr>
            <p:cNvSpPr/>
            <p:nvPr/>
          </p:nvSpPr>
          <p:spPr>
            <a:xfrm>
              <a:off x="4238488" y="3813053"/>
              <a:ext cx="34913" cy="27571"/>
            </a:xfrm>
            <a:custGeom>
              <a:avLst/>
              <a:gdLst/>
              <a:ahLst/>
              <a:cxnLst/>
              <a:rect l="l" t="t" r="r" b="b"/>
              <a:pathLst>
                <a:path w="680" h="537" fill="none" extrusionOk="0">
                  <a:moveTo>
                    <a:pt x="1" y="536"/>
                  </a:moveTo>
                  <a:lnTo>
                    <a:pt x="680" y="0"/>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537;p56">
              <a:extLst>
                <a:ext uri="{FF2B5EF4-FFF2-40B4-BE49-F238E27FC236}">
                  <a16:creationId xmlns:a16="http://schemas.microsoft.com/office/drawing/2014/main" id="{251B302C-95C5-4B3F-839F-A06B04DC3B8D}"/>
                </a:ext>
              </a:extLst>
            </p:cNvPr>
            <p:cNvSpPr/>
            <p:nvPr/>
          </p:nvSpPr>
          <p:spPr>
            <a:xfrm>
              <a:off x="4221391" y="3717092"/>
              <a:ext cx="24490" cy="31832"/>
            </a:xfrm>
            <a:custGeom>
              <a:avLst/>
              <a:gdLst/>
              <a:ahLst/>
              <a:cxnLst/>
              <a:rect l="l" t="t" r="r" b="b"/>
              <a:pathLst>
                <a:path w="477" h="620" fill="none" extrusionOk="0">
                  <a:moveTo>
                    <a:pt x="1" y="619"/>
                  </a:moveTo>
                  <a:lnTo>
                    <a:pt x="477" y="0"/>
                  </a:lnTo>
                </a:path>
              </a:pathLst>
            </a:custGeom>
            <a:noFill/>
            <a:ln w="7450"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538;p56">
              <a:extLst>
                <a:ext uri="{FF2B5EF4-FFF2-40B4-BE49-F238E27FC236}">
                  <a16:creationId xmlns:a16="http://schemas.microsoft.com/office/drawing/2014/main" id="{D475F92E-D729-407F-A594-303B25D08C4A}"/>
                </a:ext>
              </a:extLst>
            </p:cNvPr>
            <p:cNvSpPr/>
            <p:nvPr/>
          </p:nvSpPr>
          <p:spPr>
            <a:xfrm>
              <a:off x="4237307" y="3684078"/>
              <a:ext cx="61816" cy="43898"/>
            </a:xfrm>
            <a:custGeom>
              <a:avLst/>
              <a:gdLst/>
              <a:ahLst/>
              <a:cxnLst/>
              <a:rect l="l" t="t" r="r" b="b"/>
              <a:pathLst>
                <a:path w="1204" h="855" extrusionOk="0">
                  <a:moveTo>
                    <a:pt x="953" y="0"/>
                  </a:moveTo>
                  <a:cubicBezTo>
                    <a:pt x="711" y="0"/>
                    <a:pt x="281" y="246"/>
                    <a:pt x="191" y="345"/>
                  </a:cubicBezTo>
                  <a:cubicBezTo>
                    <a:pt x="72" y="476"/>
                    <a:pt x="0" y="655"/>
                    <a:pt x="24" y="834"/>
                  </a:cubicBezTo>
                  <a:cubicBezTo>
                    <a:pt x="74" y="848"/>
                    <a:pt x="125" y="854"/>
                    <a:pt x="178" y="854"/>
                  </a:cubicBezTo>
                  <a:cubicBezTo>
                    <a:pt x="654" y="854"/>
                    <a:pt x="1204" y="319"/>
                    <a:pt x="1107" y="84"/>
                  </a:cubicBezTo>
                  <a:cubicBezTo>
                    <a:pt x="1085" y="24"/>
                    <a:pt x="1028" y="0"/>
                    <a:pt x="953"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539;p56">
              <a:extLst>
                <a:ext uri="{FF2B5EF4-FFF2-40B4-BE49-F238E27FC236}">
                  <a16:creationId xmlns:a16="http://schemas.microsoft.com/office/drawing/2014/main" id="{D6760A3E-5FFC-4CCC-AD20-6454263DD89B}"/>
                </a:ext>
              </a:extLst>
            </p:cNvPr>
            <p:cNvSpPr/>
            <p:nvPr/>
          </p:nvSpPr>
          <p:spPr>
            <a:xfrm>
              <a:off x="4238488" y="3699327"/>
              <a:ext cx="34913" cy="27571"/>
            </a:xfrm>
            <a:custGeom>
              <a:avLst/>
              <a:gdLst/>
              <a:ahLst/>
              <a:cxnLst/>
              <a:rect l="l" t="t" r="r" b="b"/>
              <a:pathLst>
                <a:path w="680" h="537" fill="none" extrusionOk="0">
                  <a:moveTo>
                    <a:pt x="1" y="537"/>
                  </a:moveTo>
                  <a:lnTo>
                    <a:pt x="680"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540;p56">
              <a:extLst>
                <a:ext uri="{FF2B5EF4-FFF2-40B4-BE49-F238E27FC236}">
                  <a16:creationId xmlns:a16="http://schemas.microsoft.com/office/drawing/2014/main" id="{6A77652C-E481-471E-B373-5464FAB0A502}"/>
                </a:ext>
              </a:extLst>
            </p:cNvPr>
            <p:cNvSpPr/>
            <p:nvPr/>
          </p:nvSpPr>
          <p:spPr>
            <a:xfrm>
              <a:off x="4218926" y="3633351"/>
              <a:ext cx="61252" cy="43898"/>
            </a:xfrm>
            <a:custGeom>
              <a:avLst/>
              <a:gdLst/>
              <a:ahLst/>
              <a:cxnLst/>
              <a:rect l="l" t="t" r="r" b="b"/>
              <a:pathLst>
                <a:path w="1193" h="855" extrusionOk="0">
                  <a:moveTo>
                    <a:pt x="944" y="0"/>
                  </a:moveTo>
                  <a:cubicBezTo>
                    <a:pt x="705" y="0"/>
                    <a:pt x="279" y="248"/>
                    <a:pt x="179" y="357"/>
                  </a:cubicBezTo>
                  <a:cubicBezTo>
                    <a:pt x="60" y="488"/>
                    <a:pt x="1" y="655"/>
                    <a:pt x="13" y="833"/>
                  </a:cubicBezTo>
                  <a:cubicBezTo>
                    <a:pt x="63" y="848"/>
                    <a:pt x="116" y="855"/>
                    <a:pt x="169" y="855"/>
                  </a:cubicBezTo>
                  <a:cubicBezTo>
                    <a:pt x="644" y="855"/>
                    <a:pt x="1193" y="329"/>
                    <a:pt x="1096" y="83"/>
                  </a:cubicBezTo>
                  <a:cubicBezTo>
                    <a:pt x="1074" y="24"/>
                    <a:pt x="1018" y="0"/>
                    <a:pt x="944" y="0"/>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541;p56">
              <a:extLst>
                <a:ext uri="{FF2B5EF4-FFF2-40B4-BE49-F238E27FC236}">
                  <a16:creationId xmlns:a16="http://schemas.microsoft.com/office/drawing/2014/main" id="{76498511-C8C5-4C42-B56F-FEEEA070141F}"/>
                </a:ext>
              </a:extLst>
            </p:cNvPr>
            <p:cNvSpPr/>
            <p:nvPr/>
          </p:nvSpPr>
          <p:spPr>
            <a:xfrm>
              <a:off x="4219542" y="3648600"/>
              <a:ext cx="35529" cy="27571"/>
            </a:xfrm>
            <a:custGeom>
              <a:avLst/>
              <a:gdLst/>
              <a:ahLst/>
              <a:cxnLst/>
              <a:rect l="l" t="t" r="r" b="b"/>
              <a:pathLst>
                <a:path w="692" h="537" fill="none" extrusionOk="0">
                  <a:moveTo>
                    <a:pt x="1" y="536"/>
                  </a:moveTo>
                  <a:lnTo>
                    <a:pt x="691"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542;p56">
              <a:extLst>
                <a:ext uri="{FF2B5EF4-FFF2-40B4-BE49-F238E27FC236}">
                  <a16:creationId xmlns:a16="http://schemas.microsoft.com/office/drawing/2014/main" id="{CB4C75CC-82E9-46B2-8BDA-555938A111EF}"/>
                </a:ext>
              </a:extLst>
            </p:cNvPr>
            <p:cNvSpPr/>
            <p:nvPr/>
          </p:nvSpPr>
          <p:spPr>
            <a:xfrm>
              <a:off x="4176157" y="3618308"/>
              <a:ext cx="55142" cy="59711"/>
            </a:xfrm>
            <a:custGeom>
              <a:avLst/>
              <a:gdLst/>
              <a:ahLst/>
              <a:cxnLst/>
              <a:rect l="l" t="t" r="r" b="b"/>
              <a:pathLst>
                <a:path w="1074" h="1163" extrusionOk="0">
                  <a:moveTo>
                    <a:pt x="297" y="1"/>
                  </a:moveTo>
                  <a:cubicBezTo>
                    <a:pt x="281" y="1"/>
                    <a:pt x="265" y="3"/>
                    <a:pt x="250" y="7"/>
                  </a:cubicBezTo>
                  <a:cubicBezTo>
                    <a:pt x="0" y="67"/>
                    <a:pt x="298" y="805"/>
                    <a:pt x="429" y="936"/>
                  </a:cubicBezTo>
                  <a:cubicBezTo>
                    <a:pt x="536" y="1079"/>
                    <a:pt x="703" y="1150"/>
                    <a:pt x="882" y="1162"/>
                  </a:cubicBezTo>
                  <a:lnTo>
                    <a:pt x="882" y="1150"/>
                  </a:lnTo>
                  <a:cubicBezTo>
                    <a:pt x="1073" y="699"/>
                    <a:pt x="591" y="1"/>
                    <a:pt x="297" y="1"/>
                  </a:cubicBezTo>
                  <a:close/>
                </a:path>
              </a:pathLst>
            </a:custGeom>
            <a:solidFill>
              <a:srgbClr val="6453C2"/>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543;p56">
              <a:extLst>
                <a:ext uri="{FF2B5EF4-FFF2-40B4-BE49-F238E27FC236}">
                  <a16:creationId xmlns:a16="http://schemas.microsoft.com/office/drawing/2014/main" id="{20503A42-C105-419E-9175-CB178771D6C9}"/>
                </a:ext>
              </a:extLst>
            </p:cNvPr>
            <p:cNvSpPr/>
            <p:nvPr/>
          </p:nvSpPr>
          <p:spPr>
            <a:xfrm>
              <a:off x="4198184" y="3640026"/>
              <a:ext cx="23258" cy="37377"/>
            </a:xfrm>
            <a:custGeom>
              <a:avLst/>
              <a:gdLst/>
              <a:ahLst/>
              <a:cxnLst/>
              <a:rect l="l" t="t" r="r" b="b"/>
              <a:pathLst>
                <a:path w="453" h="728" fill="none" extrusionOk="0">
                  <a:moveTo>
                    <a:pt x="453" y="727"/>
                  </a:moveTo>
                  <a:lnTo>
                    <a:pt x="0" y="1"/>
                  </a:lnTo>
                </a:path>
              </a:pathLst>
            </a:custGeom>
            <a:noFill/>
            <a:ln w="17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544;p56">
              <a:extLst>
                <a:ext uri="{FF2B5EF4-FFF2-40B4-BE49-F238E27FC236}">
                  <a16:creationId xmlns:a16="http://schemas.microsoft.com/office/drawing/2014/main" id="{AF32EAA8-A770-4944-A22A-3104038D893C}"/>
                </a:ext>
              </a:extLst>
            </p:cNvPr>
            <p:cNvSpPr/>
            <p:nvPr/>
          </p:nvSpPr>
          <p:spPr>
            <a:xfrm>
              <a:off x="4163322" y="4401754"/>
              <a:ext cx="98475" cy="198695"/>
            </a:xfrm>
            <a:custGeom>
              <a:avLst/>
              <a:gdLst/>
              <a:ahLst/>
              <a:cxnLst/>
              <a:rect l="l" t="t" r="r" b="b"/>
              <a:pathLst>
                <a:path w="1918" h="3870" extrusionOk="0">
                  <a:moveTo>
                    <a:pt x="0" y="0"/>
                  </a:moveTo>
                  <a:lnTo>
                    <a:pt x="191" y="3870"/>
                  </a:lnTo>
                  <a:lnTo>
                    <a:pt x="1727" y="3870"/>
                  </a:lnTo>
                  <a:lnTo>
                    <a:pt x="1917" y="0"/>
                  </a:lnTo>
                  <a:close/>
                </a:path>
              </a:pathLst>
            </a:custGeom>
            <a:solidFill>
              <a:srgbClr val="263238"/>
            </a:solidFill>
            <a:ln w="3875" cap="flat" cmpd="sng">
              <a:solidFill>
                <a:srgbClr val="2632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545;p56">
              <a:extLst>
                <a:ext uri="{FF2B5EF4-FFF2-40B4-BE49-F238E27FC236}">
                  <a16:creationId xmlns:a16="http://schemas.microsoft.com/office/drawing/2014/main" id="{59DB67BA-37DF-4059-9768-3763C13AA585}"/>
                </a:ext>
              </a:extLst>
            </p:cNvPr>
            <p:cNvSpPr/>
            <p:nvPr/>
          </p:nvSpPr>
          <p:spPr>
            <a:xfrm>
              <a:off x="840853" y="3344187"/>
              <a:ext cx="433485" cy="1256248"/>
            </a:xfrm>
            <a:custGeom>
              <a:avLst/>
              <a:gdLst/>
              <a:ahLst/>
              <a:cxnLst/>
              <a:rect l="l" t="t" r="r" b="b"/>
              <a:pathLst>
                <a:path w="8443" h="24468" extrusionOk="0">
                  <a:moveTo>
                    <a:pt x="1" y="0"/>
                  </a:moveTo>
                  <a:lnTo>
                    <a:pt x="1" y="24468"/>
                  </a:lnTo>
                  <a:lnTo>
                    <a:pt x="8442" y="24468"/>
                  </a:lnTo>
                  <a:lnTo>
                    <a:pt x="8442"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546;p56">
              <a:extLst>
                <a:ext uri="{FF2B5EF4-FFF2-40B4-BE49-F238E27FC236}">
                  <a16:creationId xmlns:a16="http://schemas.microsoft.com/office/drawing/2014/main" id="{4DA3B0AF-60FE-4F53-84F1-52C1E09189BF}"/>
                </a:ext>
              </a:extLst>
            </p:cNvPr>
            <p:cNvSpPr/>
            <p:nvPr/>
          </p:nvSpPr>
          <p:spPr>
            <a:xfrm>
              <a:off x="878795" y="3451134"/>
              <a:ext cx="352774" cy="214047"/>
            </a:xfrm>
            <a:custGeom>
              <a:avLst/>
              <a:gdLst/>
              <a:ahLst/>
              <a:cxnLst/>
              <a:rect l="l" t="t" r="r" b="b"/>
              <a:pathLst>
                <a:path w="6871" h="4169" extrusionOk="0">
                  <a:moveTo>
                    <a:pt x="0" y="1"/>
                  </a:moveTo>
                  <a:lnTo>
                    <a:pt x="0" y="4168"/>
                  </a:lnTo>
                  <a:lnTo>
                    <a:pt x="6870" y="4168"/>
                  </a:lnTo>
                  <a:lnTo>
                    <a:pt x="6870"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547;p56">
              <a:extLst>
                <a:ext uri="{FF2B5EF4-FFF2-40B4-BE49-F238E27FC236}">
                  <a16:creationId xmlns:a16="http://schemas.microsoft.com/office/drawing/2014/main" id="{73B2ED75-810B-4133-B193-384824844743}"/>
                </a:ext>
              </a:extLst>
            </p:cNvPr>
            <p:cNvSpPr/>
            <p:nvPr/>
          </p:nvSpPr>
          <p:spPr>
            <a:xfrm>
              <a:off x="1012031" y="3520242"/>
              <a:ext cx="85639" cy="75217"/>
            </a:xfrm>
            <a:custGeom>
              <a:avLst/>
              <a:gdLst/>
              <a:ahLst/>
              <a:cxnLst/>
              <a:rect l="l" t="t" r="r" b="b"/>
              <a:pathLst>
                <a:path w="1668" h="1465" extrusionOk="0">
                  <a:moveTo>
                    <a:pt x="1" y="0"/>
                  </a:moveTo>
                  <a:lnTo>
                    <a:pt x="1" y="1465"/>
                  </a:lnTo>
                  <a:lnTo>
                    <a:pt x="1668" y="1465"/>
                  </a:lnTo>
                  <a:lnTo>
                    <a:pt x="1668"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548;p56">
              <a:extLst>
                <a:ext uri="{FF2B5EF4-FFF2-40B4-BE49-F238E27FC236}">
                  <a16:creationId xmlns:a16="http://schemas.microsoft.com/office/drawing/2014/main" id="{3554CEF0-014E-4EFC-85CA-EBE7FDFE3B1F}"/>
                </a:ext>
              </a:extLst>
            </p:cNvPr>
            <p:cNvSpPr/>
            <p:nvPr/>
          </p:nvSpPr>
          <p:spPr>
            <a:xfrm>
              <a:off x="1027331" y="3533694"/>
              <a:ext cx="55039" cy="48313"/>
            </a:xfrm>
            <a:custGeom>
              <a:avLst/>
              <a:gdLst/>
              <a:ahLst/>
              <a:cxnLst/>
              <a:rect l="l" t="t" r="r" b="b"/>
              <a:pathLst>
                <a:path w="1072" h="941" extrusionOk="0">
                  <a:moveTo>
                    <a:pt x="0" y="0"/>
                  </a:moveTo>
                  <a:lnTo>
                    <a:pt x="0" y="941"/>
                  </a:lnTo>
                  <a:lnTo>
                    <a:pt x="1072" y="941"/>
                  </a:lnTo>
                  <a:lnTo>
                    <a:pt x="1072"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549;p56">
              <a:extLst>
                <a:ext uri="{FF2B5EF4-FFF2-40B4-BE49-F238E27FC236}">
                  <a16:creationId xmlns:a16="http://schemas.microsoft.com/office/drawing/2014/main" id="{C4E9DFBC-C0AE-4BBF-9D94-F9A80B574A9B}"/>
                </a:ext>
              </a:extLst>
            </p:cNvPr>
            <p:cNvSpPr/>
            <p:nvPr/>
          </p:nvSpPr>
          <p:spPr>
            <a:xfrm>
              <a:off x="878795" y="3701792"/>
              <a:ext cx="352774" cy="213996"/>
            </a:xfrm>
            <a:custGeom>
              <a:avLst/>
              <a:gdLst/>
              <a:ahLst/>
              <a:cxnLst/>
              <a:rect l="l" t="t" r="r" b="b"/>
              <a:pathLst>
                <a:path w="6871" h="4168" extrusionOk="0">
                  <a:moveTo>
                    <a:pt x="0" y="0"/>
                  </a:moveTo>
                  <a:lnTo>
                    <a:pt x="0" y="4168"/>
                  </a:lnTo>
                  <a:lnTo>
                    <a:pt x="6870" y="4168"/>
                  </a:lnTo>
                  <a:lnTo>
                    <a:pt x="6870"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550;p56">
              <a:extLst>
                <a:ext uri="{FF2B5EF4-FFF2-40B4-BE49-F238E27FC236}">
                  <a16:creationId xmlns:a16="http://schemas.microsoft.com/office/drawing/2014/main" id="{2A4075BA-E934-498A-8ED2-4E8A7869E29F}"/>
                </a:ext>
              </a:extLst>
            </p:cNvPr>
            <p:cNvSpPr/>
            <p:nvPr/>
          </p:nvSpPr>
          <p:spPr>
            <a:xfrm>
              <a:off x="1012031" y="3771465"/>
              <a:ext cx="85639" cy="74652"/>
            </a:xfrm>
            <a:custGeom>
              <a:avLst/>
              <a:gdLst/>
              <a:ahLst/>
              <a:cxnLst/>
              <a:rect l="l" t="t" r="r" b="b"/>
              <a:pathLst>
                <a:path w="1668" h="1454" extrusionOk="0">
                  <a:moveTo>
                    <a:pt x="1" y="1"/>
                  </a:moveTo>
                  <a:lnTo>
                    <a:pt x="1" y="1453"/>
                  </a:lnTo>
                  <a:lnTo>
                    <a:pt x="1668" y="1453"/>
                  </a:lnTo>
                  <a:lnTo>
                    <a:pt x="1668"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551;p56">
              <a:extLst>
                <a:ext uri="{FF2B5EF4-FFF2-40B4-BE49-F238E27FC236}">
                  <a16:creationId xmlns:a16="http://schemas.microsoft.com/office/drawing/2014/main" id="{D981B671-C748-4C9E-8DDC-E65B7106A94F}"/>
                </a:ext>
              </a:extLst>
            </p:cNvPr>
            <p:cNvSpPr/>
            <p:nvPr/>
          </p:nvSpPr>
          <p:spPr>
            <a:xfrm>
              <a:off x="1027331" y="3784916"/>
              <a:ext cx="55039" cy="48365"/>
            </a:xfrm>
            <a:custGeom>
              <a:avLst/>
              <a:gdLst/>
              <a:ahLst/>
              <a:cxnLst/>
              <a:rect l="l" t="t" r="r" b="b"/>
              <a:pathLst>
                <a:path w="1072" h="942" extrusionOk="0">
                  <a:moveTo>
                    <a:pt x="0" y="1"/>
                  </a:moveTo>
                  <a:lnTo>
                    <a:pt x="0" y="941"/>
                  </a:lnTo>
                  <a:lnTo>
                    <a:pt x="1072" y="941"/>
                  </a:lnTo>
                  <a:lnTo>
                    <a:pt x="1072"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552;p56">
              <a:extLst>
                <a:ext uri="{FF2B5EF4-FFF2-40B4-BE49-F238E27FC236}">
                  <a16:creationId xmlns:a16="http://schemas.microsoft.com/office/drawing/2014/main" id="{5AC1C161-B436-4C0A-B434-5B7DE17DF80C}"/>
                </a:ext>
              </a:extLst>
            </p:cNvPr>
            <p:cNvSpPr/>
            <p:nvPr/>
          </p:nvSpPr>
          <p:spPr>
            <a:xfrm>
              <a:off x="878795" y="3953014"/>
              <a:ext cx="352774" cy="213431"/>
            </a:xfrm>
            <a:custGeom>
              <a:avLst/>
              <a:gdLst/>
              <a:ahLst/>
              <a:cxnLst/>
              <a:rect l="l" t="t" r="r" b="b"/>
              <a:pathLst>
                <a:path w="6871" h="4157" extrusionOk="0">
                  <a:moveTo>
                    <a:pt x="0" y="1"/>
                  </a:moveTo>
                  <a:lnTo>
                    <a:pt x="0" y="4156"/>
                  </a:lnTo>
                  <a:lnTo>
                    <a:pt x="6870" y="4156"/>
                  </a:lnTo>
                  <a:lnTo>
                    <a:pt x="6870"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553;p56">
              <a:extLst>
                <a:ext uri="{FF2B5EF4-FFF2-40B4-BE49-F238E27FC236}">
                  <a16:creationId xmlns:a16="http://schemas.microsoft.com/office/drawing/2014/main" id="{A5280BA9-D9B4-4542-AE47-2AD6924F9CA5}"/>
                </a:ext>
              </a:extLst>
            </p:cNvPr>
            <p:cNvSpPr/>
            <p:nvPr/>
          </p:nvSpPr>
          <p:spPr>
            <a:xfrm>
              <a:off x="1012031" y="4022122"/>
              <a:ext cx="85639" cy="75217"/>
            </a:xfrm>
            <a:custGeom>
              <a:avLst/>
              <a:gdLst/>
              <a:ahLst/>
              <a:cxnLst/>
              <a:rect l="l" t="t" r="r" b="b"/>
              <a:pathLst>
                <a:path w="1668" h="1465" extrusionOk="0">
                  <a:moveTo>
                    <a:pt x="1" y="0"/>
                  </a:moveTo>
                  <a:lnTo>
                    <a:pt x="1" y="1465"/>
                  </a:lnTo>
                  <a:lnTo>
                    <a:pt x="1668" y="1465"/>
                  </a:lnTo>
                  <a:lnTo>
                    <a:pt x="1668"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54;p56">
              <a:extLst>
                <a:ext uri="{FF2B5EF4-FFF2-40B4-BE49-F238E27FC236}">
                  <a16:creationId xmlns:a16="http://schemas.microsoft.com/office/drawing/2014/main" id="{848B6734-D020-4DC6-B5BF-4364F1C39548}"/>
                </a:ext>
              </a:extLst>
            </p:cNvPr>
            <p:cNvSpPr/>
            <p:nvPr/>
          </p:nvSpPr>
          <p:spPr>
            <a:xfrm>
              <a:off x="1027331" y="4035574"/>
              <a:ext cx="55039" cy="48313"/>
            </a:xfrm>
            <a:custGeom>
              <a:avLst/>
              <a:gdLst/>
              <a:ahLst/>
              <a:cxnLst/>
              <a:rect l="l" t="t" r="r" b="b"/>
              <a:pathLst>
                <a:path w="1072" h="941" extrusionOk="0">
                  <a:moveTo>
                    <a:pt x="0" y="0"/>
                  </a:moveTo>
                  <a:lnTo>
                    <a:pt x="0" y="941"/>
                  </a:lnTo>
                  <a:lnTo>
                    <a:pt x="1072" y="941"/>
                  </a:lnTo>
                  <a:lnTo>
                    <a:pt x="1072"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555;p56">
              <a:extLst>
                <a:ext uri="{FF2B5EF4-FFF2-40B4-BE49-F238E27FC236}">
                  <a16:creationId xmlns:a16="http://schemas.microsoft.com/office/drawing/2014/main" id="{8195B555-BF53-417E-9C0A-202091E5F640}"/>
                </a:ext>
              </a:extLst>
            </p:cNvPr>
            <p:cNvSpPr/>
            <p:nvPr/>
          </p:nvSpPr>
          <p:spPr>
            <a:xfrm>
              <a:off x="878795" y="4203671"/>
              <a:ext cx="352774" cy="213996"/>
            </a:xfrm>
            <a:custGeom>
              <a:avLst/>
              <a:gdLst/>
              <a:ahLst/>
              <a:cxnLst/>
              <a:rect l="l" t="t" r="r" b="b"/>
              <a:pathLst>
                <a:path w="6871" h="4168" extrusionOk="0">
                  <a:moveTo>
                    <a:pt x="0" y="0"/>
                  </a:moveTo>
                  <a:lnTo>
                    <a:pt x="0" y="4168"/>
                  </a:lnTo>
                  <a:lnTo>
                    <a:pt x="6870" y="4168"/>
                  </a:lnTo>
                  <a:lnTo>
                    <a:pt x="6870"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556;p56">
              <a:extLst>
                <a:ext uri="{FF2B5EF4-FFF2-40B4-BE49-F238E27FC236}">
                  <a16:creationId xmlns:a16="http://schemas.microsoft.com/office/drawing/2014/main" id="{55EAE528-369A-4FC1-BFDB-FE352E1E33CC}"/>
                </a:ext>
              </a:extLst>
            </p:cNvPr>
            <p:cNvSpPr/>
            <p:nvPr/>
          </p:nvSpPr>
          <p:spPr>
            <a:xfrm>
              <a:off x="1012031" y="4273344"/>
              <a:ext cx="85639" cy="74652"/>
            </a:xfrm>
            <a:custGeom>
              <a:avLst/>
              <a:gdLst/>
              <a:ahLst/>
              <a:cxnLst/>
              <a:rect l="l" t="t" r="r" b="b"/>
              <a:pathLst>
                <a:path w="1668" h="1454" extrusionOk="0">
                  <a:moveTo>
                    <a:pt x="1" y="1"/>
                  </a:moveTo>
                  <a:lnTo>
                    <a:pt x="1" y="1453"/>
                  </a:lnTo>
                  <a:lnTo>
                    <a:pt x="1668" y="1453"/>
                  </a:lnTo>
                  <a:lnTo>
                    <a:pt x="1668"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557;p56">
              <a:extLst>
                <a:ext uri="{FF2B5EF4-FFF2-40B4-BE49-F238E27FC236}">
                  <a16:creationId xmlns:a16="http://schemas.microsoft.com/office/drawing/2014/main" id="{E30110A2-51CF-4EC9-9E27-2F950687AE9E}"/>
                </a:ext>
              </a:extLst>
            </p:cNvPr>
            <p:cNvSpPr/>
            <p:nvPr/>
          </p:nvSpPr>
          <p:spPr>
            <a:xfrm>
              <a:off x="1027331" y="4286796"/>
              <a:ext cx="55039" cy="47749"/>
            </a:xfrm>
            <a:custGeom>
              <a:avLst/>
              <a:gdLst/>
              <a:ahLst/>
              <a:cxnLst/>
              <a:rect l="l" t="t" r="r" b="b"/>
              <a:pathLst>
                <a:path w="1072" h="930" extrusionOk="0">
                  <a:moveTo>
                    <a:pt x="0" y="1"/>
                  </a:moveTo>
                  <a:lnTo>
                    <a:pt x="0" y="929"/>
                  </a:lnTo>
                  <a:lnTo>
                    <a:pt x="1072" y="929"/>
                  </a:lnTo>
                  <a:lnTo>
                    <a:pt x="1072"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558;p56">
              <a:extLst>
                <a:ext uri="{FF2B5EF4-FFF2-40B4-BE49-F238E27FC236}">
                  <a16:creationId xmlns:a16="http://schemas.microsoft.com/office/drawing/2014/main" id="{A8B9E081-9A27-4B4B-B2DE-2266F0C14A52}"/>
                </a:ext>
              </a:extLst>
            </p:cNvPr>
            <p:cNvSpPr/>
            <p:nvPr/>
          </p:nvSpPr>
          <p:spPr>
            <a:xfrm>
              <a:off x="870837" y="3178502"/>
              <a:ext cx="195666" cy="163885"/>
            </a:xfrm>
            <a:custGeom>
              <a:avLst/>
              <a:gdLst/>
              <a:ahLst/>
              <a:cxnLst/>
              <a:rect l="l" t="t" r="r" b="b"/>
              <a:pathLst>
                <a:path w="3811" h="3192" fill="none" extrusionOk="0">
                  <a:moveTo>
                    <a:pt x="0" y="1"/>
                  </a:moveTo>
                  <a:lnTo>
                    <a:pt x="3810" y="1"/>
                  </a:lnTo>
                  <a:lnTo>
                    <a:pt x="3810" y="3192"/>
                  </a:lnTo>
                  <a:lnTo>
                    <a:pt x="0" y="3192"/>
                  </a:lnTo>
                  <a:close/>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559;p56">
              <a:extLst>
                <a:ext uri="{FF2B5EF4-FFF2-40B4-BE49-F238E27FC236}">
                  <a16:creationId xmlns:a16="http://schemas.microsoft.com/office/drawing/2014/main" id="{AA915492-2573-47AF-9361-D3B66149880E}"/>
                </a:ext>
              </a:extLst>
            </p:cNvPr>
            <p:cNvSpPr/>
            <p:nvPr/>
          </p:nvSpPr>
          <p:spPr>
            <a:xfrm>
              <a:off x="870837" y="3178502"/>
              <a:ext cx="195666" cy="163885"/>
            </a:xfrm>
            <a:custGeom>
              <a:avLst/>
              <a:gdLst/>
              <a:ahLst/>
              <a:cxnLst/>
              <a:rect l="l" t="t" r="r" b="b"/>
              <a:pathLst>
                <a:path w="3811" h="3192" extrusionOk="0">
                  <a:moveTo>
                    <a:pt x="0" y="1"/>
                  </a:moveTo>
                  <a:lnTo>
                    <a:pt x="0" y="3192"/>
                  </a:lnTo>
                  <a:lnTo>
                    <a:pt x="3810" y="3192"/>
                  </a:lnTo>
                  <a:lnTo>
                    <a:pt x="3810" y="1906"/>
                  </a:lnTo>
                  <a:lnTo>
                    <a:pt x="2001" y="1906"/>
                  </a:lnTo>
                  <a:lnTo>
                    <a:pt x="1191" y="36"/>
                  </a:lnTo>
                  <a:lnTo>
                    <a:pt x="1191"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560;p56">
              <a:extLst>
                <a:ext uri="{FF2B5EF4-FFF2-40B4-BE49-F238E27FC236}">
                  <a16:creationId xmlns:a16="http://schemas.microsoft.com/office/drawing/2014/main" id="{56D4F185-624D-47A4-A10E-12A55CA4F448}"/>
                </a:ext>
              </a:extLst>
            </p:cNvPr>
            <p:cNvSpPr/>
            <p:nvPr/>
          </p:nvSpPr>
          <p:spPr>
            <a:xfrm>
              <a:off x="1160002" y="3260446"/>
              <a:ext cx="68491" cy="83791"/>
            </a:xfrm>
            <a:custGeom>
              <a:avLst/>
              <a:gdLst/>
              <a:ahLst/>
              <a:cxnLst/>
              <a:rect l="l" t="t" r="r" b="b"/>
              <a:pathLst>
                <a:path w="1334" h="1632" extrusionOk="0">
                  <a:moveTo>
                    <a:pt x="0" y="0"/>
                  </a:moveTo>
                  <a:lnTo>
                    <a:pt x="0" y="1631"/>
                  </a:lnTo>
                  <a:lnTo>
                    <a:pt x="1334" y="1631"/>
                  </a:lnTo>
                  <a:lnTo>
                    <a:pt x="1334"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561;p56">
              <a:extLst>
                <a:ext uri="{FF2B5EF4-FFF2-40B4-BE49-F238E27FC236}">
                  <a16:creationId xmlns:a16="http://schemas.microsoft.com/office/drawing/2014/main" id="{C5DE59FC-44A6-449D-9C54-550272D256D1}"/>
                </a:ext>
              </a:extLst>
            </p:cNvPr>
            <p:cNvSpPr/>
            <p:nvPr/>
          </p:nvSpPr>
          <p:spPr>
            <a:xfrm>
              <a:off x="1166676" y="3089268"/>
              <a:ext cx="68542" cy="122298"/>
            </a:xfrm>
            <a:custGeom>
              <a:avLst/>
              <a:gdLst/>
              <a:ahLst/>
              <a:cxnLst/>
              <a:rect l="l" t="t" r="r" b="b"/>
              <a:pathLst>
                <a:path w="1335" h="2382" extrusionOk="0">
                  <a:moveTo>
                    <a:pt x="668" y="0"/>
                  </a:moveTo>
                  <a:cubicBezTo>
                    <a:pt x="668" y="0"/>
                    <a:pt x="1" y="751"/>
                    <a:pt x="1" y="1286"/>
                  </a:cubicBezTo>
                  <a:cubicBezTo>
                    <a:pt x="1" y="1822"/>
                    <a:pt x="501" y="2382"/>
                    <a:pt x="501" y="2382"/>
                  </a:cubicBezTo>
                  <a:cubicBezTo>
                    <a:pt x="501" y="2382"/>
                    <a:pt x="1073" y="2084"/>
                    <a:pt x="1204" y="1548"/>
                  </a:cubicBezTo>
                  <a:cubicBezTo>
                    <a:pt x="1334" y="1012"/>
                    <a:pt x="668" y="0"/>
                    <a:pt x="668"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562;p56">
              <a:extLst>
                <a:ext uri="{FF2B5EF4-FFF2-40B4-BE49-F238E27FC236}">
                  <a16:creationId xmlns:a16="http://schemas.microsoft.com/office/drawing/2014/main" id="{4AA71379-AB63-46BB-95AB-931C6ECE9816}"/>
                </a:ext>
              </a:extLst>
            </p:cNvPr>
            <p:cNvSpPr/>
            <p:nvPr/>
          </p:nvSpPr>
          <p:spPr>
            <a:xfrm>
              <a:off x="1091510" y="3185485"/>
              <a:ext cx="88668" cy="62895"/>
            </a:xfrm>
            <a:custGeom>
              <a:avLst/>
              <a:gdLst/>
              <a:ahLst/>
              <a:cxnLst/>
              <a:rect l="l" t="t" r="r" b="b"/>
              <a:pathLst>
                <a:path w="1727" h="1225" extrusionOk="0">
                  <a:moveTo>
                    <a:pt x="501" y="0"/>
                  </a:moveTo>
                  <a:cubicBezTo>
                    <a:pt x="225" y="0"/>
                    <a:pt x="1" y="31"/>
                    <a:pt x="1" y="31"/>
                  </a:cubicBezTo>
                  <a:cubicBezTo>
                    <a:pt x="1" y="31"/>
                    <a:pt x="179" y="1103"/>
                    <a:pt x="667" y="1186"/>
                  </a:cubicBezTo>
                  <a:cubicBezTo>
                    <a:pt x="806" y="1212"/>
                    <a:pt x="945" y="1224"/>
                    <a:pt x="1083" y="1224"/>
                  </a:cubicBezTo>
                  <a:cubicBezTo>
                    <a:pt x="1264" y="1224"/>
                    <a:pt x="1444" y="1203"/>
                    <a:pt x="1620" y="1163"/>
                  </a:cubicBezTo>
                  <a:cubicBezTo>
                    <a:pt x="1620" y="1163"/>
                    <a:pt x="1727" y="436"/>
                    <a:pt x="1334" y="174"/>
                  </a:cubicBezTo>
                  <a:cubicBezTo>
                    <a:pt x="1133" y="34"/>
                    <a:pt x="789" y="0"/>
                    <a:pt x="501"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563;p56">
              <a:extLst>
                <a:ext uri="{FF2B5EF4-FFF2-40B4-BE49-F238E27FC236}">
                  <a16:creationId xmlns:a16="http://schemas.microsoft.com/office/drawing/2014/main" id="{0C7D35D1-ADA5-4E4C-9B06-F2357BBB15A0}"/>
                </a:ext>
              </a:extLst>
            </p:cNvPr>
            <p:cNvSpPr/>
            <p:nvPr/>
          </p:nvSpPr>
          <p:spPr>
            <a:xfrm>
              <a:off x="1225362" y="3172854"/>
              <a:ext cx="82610" cy="63254"/>
            </a:xfrm>
            <a:custGeom>
              <a:avLst/>
              <a:gdLst/>
              <a:ahLst/>
              <a:cxnLst/>
              <a:rect l="l" t="t" r="r" b="b"/>
              <a:pathLst>
                <a:path w="1609" h="1232" extrusionOk="0">
                  <a:moveTo>
                    <a:pt x="1097" y="0"/>
                  </a:moveTo>
                  <a:cubicBezTo>
                    <a:pt x="848" y="0"/>
                    <a:pt x="561" y="51"/>
                    <a:pt x="370" y="242"/>
                  </a:cubicBezTo>
                  <a:cubicBezTo>
                    <a:pt x="132" y="492"/>
                    <a:pt x="1" y="825"/>
                    <a:pt x="13" y="1170"/>
                  </a:cubicBezTo>
                  <a:cubicBezTo>
                    <a:pt x="133" y="1212"/>
                    <a:pt x="258" y="1232"/>
                    <a:pt x="383" y="1232"/>
                  </a:cubicBezTo>
                  <a:cubicBezTo>
                    <a:pt x="581" y="1232"/>
                    <a:pt x="778" y="1182"/>
                    <a:pt x="953" y="1087"/>
                  </a:cubicBezTo>
                  <a:cubicBezTo>
                    <a:pt x="1430" y="813"/>
                    <a:pt x="1608" y="63"/>
                    <a:pt x="1608" y="63"/>
                  </a:cubicBezTo>
                  <a:cubicBezTo>
                    <a:pt x="1608" y="63"/>
                    <a:pt x="1376" y="0"/>
                    <a:pt x="1097"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564;p56">
              <a:extLst>
                <a:ext uri="{FF2B5EF4-FFF2-40B4-BE49-F238E27FC236}">
                  <a16:creationId xmlns:a16="http://schemas.microsoft.com/office/drawing/2014/main" id="{C868797E-5104-4F7E-BD74-B3E8FD4A4110}"/>
                </a:ext>
              </a:extLst>
            </p:cNvPr>
            <p:cNvSpPr/>
            <p:nvPr/>
          </p:nvSpPr>
          <p:spPr>
            <a:xfrm>
              <a:off x="1155073" y="3223735"/>
              <a:ext cx="32448" cy="39174"/>
            </a:xfrm>
            <a:custGeom>
              <a:avLst/>
              <a:gdLst/>
              <a:ahLst/>
              <a:cxnLst/>
              <a:rect l="l" t="t" r="r" b="b"/>
              <a:pathLst>
                <a:path w="632" h="763" fill="none" extrusionOk="0">
                  <a:moveTo>
                    <a:pt x="632" y="763"/>
                  </a:moveTo>
                  <a:lnTo>
                    <a:pt x="1" y="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565;p56">
              <a:extLst>
                <a:ext uri="{FF2B5EF4-FFF2-40B4-BE49-F238E27FC236}">
                  <a16:creationId xmlns:a16="http://schemas.microsoft.com/office/drawing/2014/main" id="{35F770BC-E9A2-41A1-A452-BBC9EC24439F}"/>
                </a:ext>
              </a:extLst>
            </p:cNvPr>
            <p:cNvSpPr/>
            <p:nvPr/>
          </p:nvSpPr>
          <p:spPr>
            <a:xfrm>
              <a:off x="1194196" y="3141843"/>
              <a:ext cx="56939" cy="129640"/>
            </a:xfrm>
            <a:custGeom>
              <a:avLst/>
              <a:gdLst/>
              <a:ahLst/>
              <a:cxnLst/>
              <a:rect l="l" t="t" r="r" b="b"/>
              <a:pathLst>
                <a:path w="1109" h="2525" fill="none" extrusionOk="0">
                  <a:moveTo>
                    <a:pt x="1" y="0"/>
                  </a:moveTo>
                  <a:lnTo>
                    <a:pt x="1" y="2525"/>
                  </a:lnTo>
                  <a:lnTo>
                    <a:pt x="1108" y="1239"/>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566;p56">
              <a:extLst>
                <a:ext uri="{FF2B5EF4-FFF2-40B4-BE49-F238E27FC236}">
                  <a16:creationId xmlns:a16="http://schemas.microsoft.com/office/drawing/2014/main" id="{4D901D14-C96B-4C60-AAB1-A28644D3F35E}"/>
                </a:ext>
              </a:extLst>
            </p:cNvPr>
            <p:cNvSpPr/>
            <p:nvPr/>
          </p:nvSpPr>
          <p:spPr>
            <a:xfrm>
              <a:off x="3770238" y="3580776"/>
              <a:ext cx="140062" cy="357652"/>
            </a:xfrm>
            <a:custGeom>
              <a:avLst/>
              <a:gdLst/>
              <a:ahLst/>
              <a:cxnLst/>
              <a:rect l="l" t="t" r="r" b="b"/>
              <a:pathLst>
                <a:path w="2728" h="6966" extrusionOk="0">
                  <a:moveTo>
                    <a:pt x="346" y="0"/>
                  </a:moveTo>
                  <a:cubicBezTo>
                    <a:pt x="346" y="0"/>
                    <a:pt x="167" y="60"/>
                    <a:pt x="429" y="310"/>
                  </a:cubicBezTo>
                  <a:cubicBezTo>
                    <a:pt x="679" y="572"/>
                    <a:pt x="572" y="1584"/>
                    <a:pt x="286" y="2060"/>
                  </a:cubicBezTo>
                  <a:cubicBezTo>
                    <a:pt x="1" y="2524"/>
                    <a:pt x="203" y="3250"/>
                    <a:pt x="656" y="3655"/>
                  </a:cubicBezTo>
                  <a:cubicBezTo>
                    <a:pt x="1096" y="4048"/>
                    <a:pt x="620" y="4882"/>
                    <a:pt x="429" y="5620"/>
                  </a:cubicBezTo>
                  <a:cubicBezTo>
                    <a:pt x="227" y="6346"/>
                    <a:pt x="429" y="6965"/>
                    <a:pt x="1275" y="6965"/>
                  </a:cubicBezTo>
                  <a:cubicBezTo>
                    <a:pt x="2108" y="6965"/>
                    <a:pt x="2084" y="6370"/>
                    <a:pt x="2084" y="6370"/>
                  </a:cubicBezTo>
                  <a:lnTo>
                    <a:pt x="2084" y="6370"/>
                  </a:lnTo>
                  <a:cubicBezTo>
                    <a:pt x="2068" y="6371"/>
                    <a:pt x="2052" y="6371"/>
                    <a:pt x="2036" y="6371"/>
                  </a:cubicBezTo>
                  <a:cubicBezTo>
                    <a:pt x="1862" y="6371"/>
                    <a:pt x="1690" y="6312"/>
                    <a:pt x="1549" y="6203"/>
                  </a:cubicBezTo>
                  <a:cubicBezTo>
                    <a:pt x="1263" y="6013"/>
                    <a:pt x="1834" y="5501"/>
                    <a:pt x="2251" y="5251"/>
                  </a:cubicBezTo>
                  <a:cubicBezTo>
                    <a:pt x="2608" y="5036"/>
                    <a:pt x="2727" y="4346"/>
                    <a:pt x="2668" y="3965"/>
                  </a:cubicBezTo>
                  <a:cubicBezTo>
                    <a:pt x="2596" y="3548"/>
                    <a:pt x="2299" y="3239"/>
                    <a:pt x="1989" y="3012"/>
                  </a:cubicBezTo>
                  <a:cubicBezTo>
                    <a:pt x="1763" y="2869"/>
                    <a:pt x="1656" y="2596"/>
                    <a:pt x="1691" y="2334"/>
                  </a:cubicBezTo>
                  <a:cubicBezTo>
                    <a:pt x="1751" y="1881"/>
                    <a:pt x="1632" y="845"/>
                    <a:pt x="1298" y="452"/>
                  </a:cubicBezTo>
                  <a:cubicBezTo>
                    <a:pt x="965" y="60"/>
                    <a:pt x="346" y="0"/>
                    <a:pt x="346"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567;p56">
              <a:extLst>
                <a:ext uri="{FF2B5EF4-FFF2-40B4-BE49-F238E27FC236}">
                  <a16:creationId xmlns:a16="http://schemas.microsoft.com/office/drawing/2014/main" id="{A3806203-03D6-439B-A03A-D8A5B062734B}"/>
                </a:ext>
              </a:extLst>
            </p:cNvPr>
            <p:cNvSpPr/>
            <p:nvPr/>
          </p:nvSpPr>
          <p:spPr>
            <a:xfrm>
              <a:off x="3346606" y="4146218"/>
              <a:ext cx="331981" cy="361913"/>
            </a:xfrm>
            <a:custGeom>
              <a:avLst/>
              <a:gdLst/>
              <a:ahLst/>
              <a:cxnLst/>
              <a:rect l="l" t="t" r="r" b="b"/>
              <a:pathLst>
                <a:path w="6466" h="7049" extrusionOk="0">
                  <a:moveTo>
                    <a:pt x="120" y="0"/>
                  </a:moveTo>
                  <a:cubicBezTo>
                    <a:pt x="1" y="0"/>
                    <a:pt x="36" y="238"/>
                    <a:pt x="36" y="238"/>
                  </a:cubicBezTo>
                  <a:lnTo>
                    <a:pt x="810" y="7049"/>
                  </a:lnTo>
                  <a:lnTo>
                    <a:pt x="1656" y="6989"/>
                  </a:lnTo>
                  <a:lnTo>
                    <a:pt x="1870" y="1774"/>
                  </a:lnTo>
                  <a:lnTo>
                    <a:pt x="2394" y="1727"/>
                  </a:lnTo>
                  <a:lnTo>
                    <a:pt x="5680" y="1929"/>
                  </a:lnTo>
                  <a:cubicBezTo>
                    <a:pt x="5847" y="1893"/>
                    <a:pt x="6025" y="1858"/>
                    <a:pt x="6204" y="1846"/>
                  </a:cubicBezTo>
                  <a:cubicBezTo>
                    <a:pt x="6311" y="1846"/>
                    <a:pt x="6466" y="1524"/>
                    <a:pt x="5763" y="1227"/>
                  </a:cubicBezTo>
                  <a:cubicBezTo>
                    <a:pt x="5061" y="941"/>
                    <a:pt x="227" y="0"/>
                    <a:pt x="120"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568;p56">
              <a:extLst>
                <a:ext uri="{FF2B5EF4-FFF2-40B4-BE49-F238E27FC236}">
                  <a16:creationId xmlns:a16="http://schemas.microsoft.com/office/drawing/2014/main" id="{A4B4D49C-DA04-447E-83DE-B16114928BB6}"/>
                </a:ext>
              </a:extLst>
            </p:cNvPr>
            <p:cNvSpPr/>
            <p:nvPr/>
          </p:nvSpPr>
          <p:spPr>
            <a:xfrm>
              <a:off x="3237193" y="4079524"/>
              <a:ext cx="473789" cy="341222"/>
            </a:xfrm>
            <a:custGeom>
              <a:avLst/>
              <a:gdLst/>
              <a:ahLst/>
              <a:cxnLst/>
              <a:rect l="l" t="t" r="r" b="b"/>
              <a:pathLst>
                <a:path w="9228" h="6646" extrusionOk="0">
                  <a:moveTo>
                    <a:pt x="2879" y="0"/>
                  </a:moveTo>
                  <a:cubicBezTo>
                    <a:pt x="2198" y="0"/>
                    <a:pt x="1478" y="59"/>
                    <a:pt x="762" y="216"/>
                  </a:cubicBezTo>
                  <a:cubicBezTo>
                    <a:pt x="524" y="275"/>
                    <a:pt x="0" y="6419"/>
                    <a:pt x="0" y="6419"/>
                  </a:cubicBezTo>
                  <a:lnTo>
                    <a:pt x="786" y="6645"/>
                  </a:lnTo>
                  <a:lnTo>
                    <a:pt x="2013" y="1787"/>
                  </a:lnTo>
                  <a:cubicBezTo>
                    <a:pt x="2013" y="1787"/>
                    <a:pt x="6674" y="3143"/>
                    <a:pt x="8011" y="3143"/>
                  </a:cubicBezTo>
                  <a:cubicBezTo>
                    <a:pt x="8076" y="3143"/>
                    <a:pt x="8132" y="3139"/>
                    <a:pt x="8180" y="3133"/>
                  </a:cubicBezTo>
                  <a:cubicBezTo>
                    <a:pt x="9228" y="2990"/>
                    <a:pt x="6727" y="573"/>
                    <a:pt x="6727" y="573"/>
                  </a:cubicBezTo>
                  <a:cubicBezTo>
                    <a:pt x="6727" y="573"/>
                    <a:pt x="4996" y="0"/>
                    <a:pt x="2879"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569;p56">
              <a:extLst>
                <a:ext uri="{FF2B5EF4-FFF2-40B4-BE49-F238E27FC236}">
                  <a16:creationId xmlns:a16="http://schemas.microsoft.com/office/drawing/2014/main" id="{67BA3493-EA54-45C3-A518-E34DEA273D89}"/>
                </a:ext>
              </a:extLst>
            </p:cNvPr>
            <p:cNvSpPr/>
            <p:nvPr/>
          </p:nvSpPr>
          <p:spPr>
            <a:xfrm>
              <a:off x="3594798" y="3528817"/>
              <a:ext cx="209118" cy="300764"/>
            </a:xfrm>
            <a:custGeom>
              <a:avLst/>
              <a:gdLst/>
              <a:ahLst/>
              <a:cxnLst/>
              <a:rect l="l" t="t" r="r" b="b"/>
              <a:pathLst>
                <a:path w="4073" h="5858" extrusionOk="0">
                  <a:moveTo>
                    <a:pt x="2028" y="1"/>
                  </a:moveTo>
                  <a:cubicBezTo>
                    <a:pt x="1487" y="1"/>
                    <a:pt x="897" y="208"/>
                    <a:pt x="405" y="822"/>
                  </a:cubicBezTo>
                  <a:lnTo>
                    <a:pt x="608" y="1024"/>
                  </a:lnTo>
                  <a:cubicBezTo>
                    <a:pt x="608" y="1024"/>
                    <a:pt x="382" y="1631"/>
                    <a:pt x="382" y="1929"/>
                  </a:cubicBezTo>
                  <a:cubicBezTo>
                    <a:pt x="382" y="2096"/>
                    <a:pt x="382" y="2262"/>
                    <a:pt x="405" y="2417"/>
                  </a:cubicBezTo>
                  <a:cubicBezTo>
                    <a:pt x="405" y="2417"/>
                    <a:pt x="1" y="2858"/>
                    <a:pt x="143" y="3000"/>
                  </a:cubicBezTo>
                  <a:lnTo>
                    <a:pt x="286" y="3143"/>
                  </a:lnTo>
                  <a:cubicBezTo>
                    <a:pt x="286" y="3143"/>
                    <a:pt x="501" y="4286"/>
                    <a:pt x="667" y="4346"/>
                  </a:cubicBezTo>
                  <a:cubicBezTo>
                    <a:pt x="694" y="4355"/>
                    <a:pt x="736" y="4359"/>
                    <a:pt x="787" y="4359"/>
                  </a:cubicBezTo>
                  <a:cubicBezTo>
                    <a:pt x="1053" y="4359"/>
                    <a:pt x="1572" y="4251"/>
                    <a:pt x="1572" y="4251"/>
                  </a:cubicBezTo>
                  <a:lnTo>
                    <a:pt x="1584" y="5858"/>
                  </a:lnTo>
                  <a:lnTo>
                    <a:pt x="3025" y="4632"/>
                  </a:lnTo>
                  <a:lnTo>
                    <a:pt x="2906" y="3703"/>
                  </a:lnTo>
                  <a:cubicBezTo>
                    <a:pt x="2906" y="3703"/>
                    <a:pt x="3251" y="3203"/>
                    <a:pt x="3668" y="2619"/>
                  </a:cubicBezTo>
                  <a:cubicBezTo>
                    <a:pt x="4073" y="2036"/>
                    <a:pt x="3846" y="1107"/>
                    <a:pt x="3608" y="679"/>
                  </a:cubicBezTo>
                  <a:cubicBezTo>
                    <a:pt x="3468" y="420"/>
                    <a:pt x="2798" y="1"/>
                    <a:pt x="2028"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570;p56">
              <a:extLst>
                <a:ext uri="{FF2B5EF4-FFF2-40B4-BE49-F238E27FC236}">
                  <a16:creationId xmlns:a16="http://schemas.microsoft.com/office/drawing/2014/main" id="{7C5FC7CA-7966-43BC-8262-EC6B5DD9A94A}"/>
                </a:ext>
              </a:extLst>
            </p:cNvPr>
            <p:cNvSpPr/>
            <p:nvPr/>
          </p:nvSpPr>
          <p:spPr>
            <a:xfrm>
              <a:off x="3675510" y="3742148"/>
              <a:ext cx="20845" cy="38558"/>
            </a:xfrm>
            <a:custGeom>
              <a:avLst/>
              <a:gdLst/>
              <a:ahLst/>
              <a:cxnLst/>
              <a:rect l="l" t="t" r="r" b="b"/>
              <a:pathLst>
                <a:path w="406" h="751" extrusionOk="0">
                  <a:moveTo>
                    <a:pt x="405" y="0"/>
                  </a:moveTo>
                  <a:lnTo>
                    <a:pt x="0" y="96"/>
                  </a:lnTo>
                  <a:lnTo>
                    <a:pt x="24" y="750"/>
                  </a:lnTo>
                  <a:lnTo>
                    <a:pt x="405"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571;p56">
              <a:extLst>
                <a:ext uri="{FF2B5EF4-FFF2-40B4-BE49-F238E27FC236}">
                  <a16:creationId xmlns:a16="http://schemas.microsoft.com/office/drawing/2014/main" id="{067F04F3-21EE-4917-B7FD-49743186DC5D}"/>
                </a:ext>
              </a:extLst>
            </p:cNvPr>
            <p:cNvSpPr/>
            <p:nvPr/>
          </p:nvSpPr>
          <p:spPr>
            <a:xfrm>
              <a:off x="3615592" y="3528817"/>
              <a:ext cx="188324" cy="190121"/>
            </a:xfrm>
            <a:custGeom>
              <a:avLst/>
              <a:gdLst/>
              <a:ahLst/>
              <a:cxnLst/>
              <a:rect l="l" t="t" r="r" b="b"/>
              <a:pathLst>
                <a:path w="3668" h="3703" extrusionOk="0">
                  <a:moveTo>
                    <a:pt x="1623" y="1"/>
                  </a:moveTo>
                  <a:cubicBezTo>
                    <a:pt x="1082" y="1"/>
                    <a:pt x="492" y="208"/>
                    <a:pt x="0" y="822"/>
                  </a:cubicBezTo>
                  <a:lnTo>
                    <a:pt x="203" y="1024"/>
                  </a:lnTo>
                  <a:lnTo>
                    <a:pt x="1667" y="2631"/>
                  </a:lnTo>
                  <a:cubicBezTo>
                    <a:pt x="1667" y="2631"/>
                    <a:pt x="1755" y="2338"/>
                    <a:pt x="1948" y="2338"/>
                  </a:cubicBezTo>
                  <a:cubicBezTo>
                    <a:pt x="2001" y="2338"/>
                    <a:pt x="2062" y="2360"/>
                    <a:pt x="2132" y="2417"/>
                  </a:cubicBezTo>
                  <a:cubicBezTo>
                    <a:pt x="2334" y="2596"/>
                    <a:pt x="2251" y="2977"/>
                    <a:pt x="2155" y="3000"/>
                  </a:cubicBezTo>
                  <a:cubicBezTo>
                    <a:pt x="2072" y="3036"/>
                    <a:pt x="1870" y="3322"/>
                    <a:pt x="1870" y="3322"/>
                  </a:cubicBezTo>
                  <a:lnTo>
                    <a:pt x="2513" y="3703"/>
                  </a:lnTo>
                  <a:cubicBezTo>
                    <a:pt x="2513" y="3703"/>
                    <a:pt x="2858" y="3203"/>
                    <a:pt x="3263" y="2619"/>
                  </a:cubicBezTo>
                  <a:cubicBezTo>
                    <a:pt x="3668" y="2048"/>
                    <a:pt x="3429" y="1107"/>
                    <a:pt x="3203" y="679"/>
                  </a:cubicBezTo>
                  <a:cubicBezTo>
                    <a:pt x="3063" y="420"/>
                    <a:pt x="2393" y="1"/>
                    <a:pt x="1623"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572;p56">
              <a:extLst>
                <a:ext uri="{FF2B5EF4-FFF2-40B4-BE49-F238E27FC236}">
                  <a16:creationId xmlns:a16="http://schemas.microsoft.com/office/drawing/2014/main" id="{28BE41EF-CEF2-4B36-9F3E-C0239BF85C1A}"/>
                </a:ext>
              </a:extLst>
            </p:cNvPr>
            <p:cNvSpPr/>
            <p:nvPr/>
          </p:nvSpPr>
          <p:spPr>
            <a:xfrm>
              <a:off x="3624167" y="3644339"/>
              <a:ext cx="7958" cy="18381"/>
            </a:xfrm>
            <a:custGeom>
              <a:avLst/>
              <a:gdLst/>
              <a:ahLst/>
              <a:cxnLst/>
              <a:rect l="l" t="t" r="r" b="b"/>
              <a:pathLst>
                <a:path w="155" h="358" extrusionOk="0">
                  <a:moveTo>
                    <a:pt x="83" y="0"/>
                  </a:moveTo>
                  <a:cubicBezTo>
                    <a:pt x="36" y="0"/>
                    <a:pt x="0" y="84"/>
                    <a:pt x="0" y="179"/>
                  </a:cubicBezTo>
                  <a:cubicBezTo>
                    <a:pt x="0" y="286"/>
                    <a:pt x="36" y="357"/>
                    <a:pt x="83" y="357"/>
                  </a:cubicBezTo>
                  <a:cubicBezTo>
                    <a:pt x="119" y="357"/>
                    <a:pt x="155" y="286"/>
                    <a:pt x="155" y="179"/>
                  </a:cubicBezTo>
                  <a:cubicBezTo>
                    <a:pt x="155" y="84"/>
                    <a:pt x="119" y="0"/>
                    <a:pt x="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573;p56">
              <a:extLst>
                <a:ext uri="{FF2B5EF4-FFF2-40B4-BE49-F238E27FC236}">
                  <a16:creationId xmlns:a16="http://schemas.microsoft.com/office/drawing/2014/main" id="{806099C0-278D-4C4F-AC1B-F475EB580FC9}"/>
                </a:ext>
              </a:extLst>
            </p:cNvPr>
            <p:cNvSpPr/>
            <p:nvPr/>
          </p:nvSpPr>
          <p:spPr>
            <a:xfrm>
              <a:off x="3622935" y="3629039"/>
              <a:ext cx="17765" cy="6161"/>
            </a:xfrm>
            <a:custGeom>
              <a:avLst/>
              <a:gdLst/>
              <a:ahLst/>
              <a:cxnLst/>
              <a:rect l="l" t="t" r="r" b="b"/>
              <a:pathLst>
                <a:path w="346" h="120" fill="none" extrusionOk="0">
                  <a:moveTo>
                    <a:pt x="0" y="36"/>
                  </a:moveTo>
                  <a:cubicBezTo>
                    <a:pt x="119" y="1"/>
                    <a:pt x="250" y="36"/>
                    <a:pt x="346" y="12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574;p56">
              <a:extLst>
                <a:ext uri="{FF2B5EF4-FFF2-40B4-BE49-F238E27FC236}">
                  <a16:creationId xmlns:a16="http://schemas.microsoft.com/office/drawing/2014/main" id="{DE45B70F-6444-492F-8EB0-0B60CFFF1619}"/>
                </a:ext>
              </a:extLst>
            </p:cNvPr>
            <p:cNvSpPr/>
            <p:nvPr/>
          </p:nvSpPr>
          <p:spPr>
            <a:xfrm>
              <a:off x="3621086" y="3695066"/>
              <a:ext cx="21461" cy="6161"/>
            </a:xfrm>
            <a:custGeom>
              <a:avLst/>
              <a:gdLst/>
              <a:ahLst/>
              <a:cxnLst/>
              <a:rect l="l" t="t" r="r" b="b"/>
              <a:pathLst>
                <a:path w="418" h="120" fill="none" extrusionOk="0">
                  <a:moveTo>
                    <a:pt x="1" y="96"/>
                  </a:moveTo>
                  <a:cubicBezTo>
                    <a:pt x="143" y="120"/>
                    <a:pt x="298" y="84"/>
                    <a:pt x="417" y="1"/>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575;p56">
              <a:extLst>
                <a:ext uri="{FF2B5EF4-FFF2-40B4-BE49-F238E27FC236}">
                  <a16:creationId xmlns:a16="http://schemas.microsoft.com/office/drawing/2014/main" id="{4C038209-8180-4D6A-AAF2-C1899247AC90}"/>
                </a:ext>
              </a:extLst>
            </p:cNvPr>
            <p:cNvSpPr/>
            <p:nvPr/>
          </p:nvSpPr>
          <p:spPr>
            <a:xfrm>
              <a:off x="3345989" y="3961588"/>
              <a:ext cx="299583" cy="67310"/>
            </a:xfrm>
            <a:custGeom>
              <a:avLst/>
              <a:gdLst/>
              <a:ahLst/>
              <a:cxnLst/>
              <a:rect l="l" t="t" r="r" b="b"/>
              <a:pathLst>
                <a:path w="5835" h="1311" extrusionOk="0">
                  <a:moveTo>
                    <a:pt x="5525" y="1"/>
                  </a:moveTo>
                  <a:lnTo>
                    <a:pt x="2394" y="251"/>
                  </a:lnTo>
                  <a:lnTo>
                    <a:pt x="1382" y="167"/>
                  </a:lnTo>
                  <a:cubicBezTo>
                    <a:pt x="1382" y="167"/>
                    <a:pt x="1" y="632"/>
                    <a:pt x="263" y="727"/>
                  </a:cubicBezTo>
                  <a:cubicBezTo>
                    <a:pt x="353" y="749"/>
                    <a:pt x="445" y="761"/>
                    <a:pt x="538" y="761"/>
                  </a:cubicBezTo>
                  <a:cubicBezTo>
                    <a:pt x="642" y="761"/>
                    <a:pt x="746" y="746"/>
                    <a:pt x="846" y="715"/>
                  </a:cubicBezTo>
                  <a:cubicBezTo>
                    <a:pt x="1108" y="822"/>
                    <a:pt x="1394" y="882"/>
                    <a:pt x="1668" y="882"/>
                  </a:cubicBezTo>
                  <a:cubicBezTo>
                    <a:pt x="1894" y="882"/>
                    <a:pt x="2120" y="846"/>
                    <a:pt x="2346" y="786"/>
                  </a:cubicBezTo>
                  <a:lnTo>
                    <a:pt x="5835" y="1310"/>
                  </a:lnTo>
                  <a:lnTo>
                    <a:pt x="5525"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576;p56">
              <a:extLst>
                <a:ext uri="{FF2B5EF4-FFF2-40B4-BE49-F238E27FC236}">
                  <a16:creationId xmlns:a16="http://schemas.microsoft.com/office/drawing/2014/main" id="{32CB8E34-BF3D-41A6-A703-C5965503FE05}"/>
                </a:ext>
              </a:extLst>
            </p:cNvPr>
            <p:cNvSpPr/>
            <p:nvPr/>
          </p:nvSpPr>
          <p:spPr>
            <a:xfrm>
              <a:off x="3561785" y="3753392"/>
              <a:ext cx="237870" cy="485803"/>
            </a:xfrm>
            <a:custGeom>
              <a:avLst/>
              <a:gdLst/>
              <a:ahLst/>
              <a:cxnLst/>
              <a:rect l="l" t="t" r="r" b="b"/>
              <a:pathLst>
                <a:path w="4633" h="9462" extrusionOk="0">
                  <a:moveTo>
                    <a:pt x="3847" y="1"/>
                  </a:moveTo>
                  <a:cubicBezTo>
                    <a:pt x="3768" y="1"/>
                    <a:pt x="3687" y="25"/>
                    <a:pt x="3608" y="79"/>
                  </a:cubicBezTo>
                  <a:cubicBezTo>
                    <a:pt x="3608" y="79"/>
                    <a:pt x="1799" y="1829"/>
                    <a:pt x="1513" y="2270"/>
                  </a:cubicBezTo>
                  <a:cubicBezTo>
                    <a:pt x="1227" y="2710"/>
                    <a:pt x="1108" y="3079"/>
                    <a:pt x="1108" y="3460"/>
                  </a:cubicBezTo>
                  <a:cubicBezTo>
                    <a:pt x="1108" y="3841"/>
                    <a:pt x="1370" y="4687"/>
                    <a:pt x="1370" y="4687"/>
                  </a:cubicBezTo>
                  <a:lnTo>
                    <a:pt x="1013" y="5937"/>
                  </a:lnTo>
                  <a:lnTo>
                    <a:pt x="1" y="6865"/>
                  </a:lnTo>
                  <a:lnTo>
                    <a:pt x="1608" y="9425"/>
                  </a:lnTo>
                  <a:cubicBezTo>
                    <a:pt x="1608" y="9425"/>
                    <a:pt x="1790" y="9461"/>
                    <a:pt x="2032" y="9461"/>
                  </a:cubicBezTo>
                  <a:cubicBezTo>
                    <a:pt x="2275" y="9461"/>
                    <a:pt x="2578" y="9425"/>
                    <a:pt x="2822" y="9282"/>
                  </a:cubicBezTo>
                  <a:cubicBezTo>
                    <a:pt x="3323" y="8985"/>
                    <a:pt x="3644" y="7735"/>
                    <a:pt x="3644" y="7127"/>
                  </a:cubicBezTo>
                  <a:cubicBezTo>
                    <a:pt x="3644" y="6520"/>
                    <a:pt x="3525" y="5211"/>
                    <a:pt x="3525" y="5211"/>
                  </a:cubicBezTo>
                  <a:cubicBezTo>
                    <a:pt x="3525" y="5211"/>
                    <a:pt x="4192" y="3115"/>
                    <a:pt x="4394" y="2329"/>
                  </a:cubicBezTo>
                  <a:cubicBezTo>
                    <a:pt x="4608" y="1543"/>
                    <a:pt x="4632" y="841"/>
                    <a:pt x="4430" y="460"/>
                  </a:cubicBezTo>
                  <a:cubicBezTo>
                    <a:pt x="4281" y="189"/>
                    <a:pt x="4068" y="1"/>
                    <a:pt x="3847" y="1"/>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577;p56">
              <a:extLst>
                <a:ext uri="{FF2B5EF4-FFF2-40B4-BE49-F238E27FC236}">
                  <a16:creationId xmlns:a16="http://schemas.microsoft.com/office/drawing/2014/main" id="{A96F820E-9F00-4CF2-BB05-5385C5F4992F}"/>
                </a:ext>
              </a:extLst>
            </p:cNvPr>
            <p:cNvSpPr/>
            <p:nvPr/>
          </p:nvSpPr>
          <p:spPr>
            <a:xfrm>
              <a:off x="3286688" y="4504440"/>
              <a:ext cx="161472" cy="95035"/>
            </a:xfrm>
            <a:custGeom>
              <a:avLst/>
              <a:gdLst/>
              <a:ahLst/>
              <a:cxnLst/>
              <a:rect l="l" t="t" r="r" b="b"/>
              <a:pathLst>
                <a:path w="3145" h="1851" extrusionOk="0">
                  <a:moveTo>
                    <a:pt x="2823" y="0"/>
                  </a:moveTo>
                  <a:lnTo>
                    <a:pt x="1977" y="60"/>
                  </a:lnTo>
                  <a:lnTo>
                    <a:pt x="1977" y="72"/>
                  </a:lnTo>
                  <a:lnTo>
                    <a:pt x="989" y="1167"/>
                  </a:lnTo>
                  <a:cubicBezTo>
                    <a:pt x="989" y="1167"/>
                    <a:pt x="227" y="1405"/>
                    <a:pt x="120" y="1524"/>
                  </a:cubicBezTo>
                  <a:cubicBezTo>
                    <a:pt x="1" y="1632"/>
                    <a:pt x="227" y="1691"/>
                    <a:pt x="525" y="1810"/>
                  </a:cubicBezTo>
                  <a:cubicBezTo>
                    <a:pt x="595" y="1839"/>
                    <a:pt x="714" y="1851"/>
                    <a:pt x="858" y="1851"/>
                  </a:cubicBezTo>
                  <a:cubicBezTo>
                    <a:pt x="1299" y="1851"/>
                    <a:pt x="1979" y="1745"/>
                    <a:pt x="2239" y="1727"/>
                  </a:cubicBezTo>
                  <a:cubicBezTo>
                    <a:pt x="2596" y="1691"/>
                    <a:pt x="2906" y="1727"/>
                    <a:pt x="3025" y="1429"/>
                  </a:cubicBezTo>
                  <a:cubicBezTo>
                    <a:pt x="3144" y="1143"/>
                    <a:pt x="3025" y="822"/>
                    <a:pt x="3001" y="703"/>
                  </a:cubicBezTo>
                  <a:lnTo>
                    <a:pt x="2823"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578;p56">
              <a:extLst>
                <a:ext uri="{FF2B5EF4-FFF2-40B4-BE49-F238E27FC236}">
                  <a16:creationId xmlns:a16="http://schemas.microsoft.com/office/drawing/2014/main" id="{06B72AC1-4F22-4E8B-9EDC-5EC581A0E032}"/>
                </a:ext>
              </a:extLst>
            </p:cNvPr>
            <p:cNvSpPr/>
            <p:nvPr/>
          </p:nvSpPr>
          <p:spPr>
            <a:xfrm>
              <a:off x="3286688" y="4537454"/>
              <a:ext cx="161472" cy="62022"/>
            </a:xfrm>
            <a:custGeom>
              <a:avLst/>
              <a:gdLst/>
              <a:ahLst/>
              <a:cxnLst/>
              <a:rect l="l" t="t" r="r" b="b"/>
              <a:pathLst>
                <a:path w="3145" h="1208" extrusionOk="0">
                  <a:moveTo>
                    <a:pt x="2989" y="0"/>
                  </a:moveTo>
                  <a:cubicBezTo>
                    <a:pt x="2477" y="322"/>
                    <a:pt x="1608" y="679"/>
                    <a:pt x="1430" y="679"/>
                  </a:cubicBezTo>
                  <a:cubicBezTo>
                    <a:pt x="1263" y="655"/>
                    <a:pt x="1096" y="608"/>
                    <a:pt x="941" y="548"/>
                  </a:cubicBezTo>
                  <a:cubicBezTo>
                    <a:pt x="775" y="596"/>
                    <a:pt x="215" y="774"/>
                    <a:pt x="120" y="881"/>
                  </a:cubicBezTo>
                  <a:cubicBezTo>
                    <a:pt x="1" y="989"/>
                    <a:pt x="239" y="1048"/>
                    <a:pt x="525" y="1167"/>
                  </a:cubicBezTo>
                  <a:cubicBezTo>
                    <a:pt x="598" y="1196"/>
                    <a:pt x="718" y="1208"/>
                    <a:pt x="863" y="1208"/>
                  </a:cubicBezTo>
                  <a:cubicBezTo>
                    <a:pt x="1306" y="1208"/>
                    <a:pt x="1979" y="1102"/>
                    <a:pt x="2239" y="1084"/>
                  </a:cubicBezTo>
                  <a:cubicBezTo>
                    <a:pt x="2596" y="1048"/>
                    <a:pt x="2918" y="1084"/>
                    <a:pt x="3025" y="786"/>
                  </a:cubicBezTo>
                  <a:cubicBezTo>
                    <a:pt x="3144" y="500"/>
                    <a:pt x="3025" y="179"/>
                    <a:pt x="3001" y="60"/>
                  </a:cubicBezTo>
                  <a:cubicBezTo>
                    <a:pt x="3001" y="48"/>
                    <a:pt x="2989" y="24"/>
                    <a:pt x="2989"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579;p56">
              <a:extLst>
                <a:ext uri="{FF2B5EF4-FFF2-40B4-BE49-F238E27FC236}">
                  <a16:creationId xmlns:a16="http://schemas.microsoft.com/office/drawing/2014/main" id="{13855598-FED3-42FA-AA4D-687F1ACBBF01}"/>
                </a:ext>
              </a:extLst>
            </p:cNvPr>
            <p:cNvSpPr/>
            <p:nvPr/>
          </p:nvSpPr>
          <p:spPr>
            <a:xfrm>
              <a:off x="3141849" y="4409044"/>
              <a:ext cx="146737" cy="103455"/>
            </a:xfrm>
            <a:custGeom>
              <a:avLst/>
              <a:gdLst/>
              <a:ahLst/>
              <a:cxnLst/>
              <a:rect l="l" t="t" r="r" b="b"/>
              <a:pathLst>
                <a:path w="2858" h="2015" extrusionOk="0">
                  <a:moveTo>
                    <a:pt x="1857" y="1"/>
                  </a:moveTo>
                  <a:cubicBezTo>
                    <a:pt x="1857" y="1"/>
                    <a:pt x="726" y="1251"/>
                    <a:pt x="583" y="1430"/>
                  </a:cubicBezTo>
                  <a:cubicBezTo>
                    <a:pt x="441" y="1608"/>
                    <a:pt x="0" y="1656"/>
                    <a:pt x="36" y="1870"/>
                  </a:cubicBezTo>
                  <a:cubicBezTo>
                    <a:pt x="49" y="1982"/>
                    <a:pt x="197" y="2014"/>
                    <a:pt x="361" y="2014"/>
                  </a:cubicBezTo>
                  <a:cubicBezTo>
                    <a:pt x="493" y="2014"/>
                    <a:pt x="636" y="1993"/>
                    <a:pt x="726" y="1977"/>
                  </a:cubicBezTo>
                  <a:cubicBezTo>
                    <a:pt x="929" y="1954"/>
                    <a:pt x="2215" y="1632"/>
                    <a:pt x="2381" y="1573"/>
                  </a:cubicBezTo>
                  <a:cubicBezTo>
                    <a:pt x="2560" y="1513"/>
                    <a:pt x="2798" y="1430"/>
                    <a:pt x="2822" y="1168"/>
                  </a:cubicBezTo>
                  <a:cubicBezTo>
                    <a:pt x="2858" y="906"/>
                    <a:pt x="2643" y="239"/>
                    <a:pt x="2643" y="239"/>
                  </a:cubicBezTo>
                  <a:lnTo>
                    <a:pt x="1857"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580;p56">
              <a:extLst>
                <a:ext uri="{FF2B5EF4-FFF2-40B4-BE49-F238E27FC236}">
                  <a16:creationId xmlns:a16="http://schemas.microsoft.com/office/drawing/2014/main" id="{8082F463-4DE4-41FB-B4FF-C7602E801402}"/>
                </a:ext>
              </a:extLst>
            </p:cNvPr>
            <p:cNvSpPr/>
            <p:nvPr/>
          </p:nvSpPr>
          <p:spPr>
            <a:xfrm>
              <a:off x="3142414" y="4432919"/>
              <a:ext cx="145556" cy="79324"/>
            </a:xfrm>
            <a:custGeom>
              <a:avLst/>
              <a:gdLst/>
              <a:ahLst/>
              <a:cxnLst/>
              <a:rect l="l" t="t" r="r" b="b"/>
              <a:pathLst>
                <a:path w="2835" h="1545" extrusionOk="0">
                  <a:moveTo>
                    <a:pt x="2704" y="0"/>
                  </a:moveTo>
                  <a:cubicBezTo>
                    <a:pt x="2418" y="131"/>
                    <a:pt x="2144" y="512"/>
                    <a:pt x="2001" y="584"/>
                  </a:cubicBezTo>
                  <a:cubicBezTo>
                    <a:pt x="1823" y="667"/>
                    <a:pt x="489" y="1108"/>
                    <a:pt x="489" y="1108"/>
                  </a:cubicBezTo>
                  <a:lnTo>
                    <a:pt x="418" y="1072"/>
                  </a:lnTo>
                  <a:cubicBezTo>
                    <a:pt x="239" y="1179"/>
                    <a:pt x="1" y="1239"/>
                    <a:pt x="13" y="1393"/>
                  </a:cubicBezTo>
                  <a:cubicBezTo>
                    <a:pt x="34" y="1511"/>
                    <a:pt x="200" y="1544"/>
                    <a:pt x="375" y="1544"/>
                  </a:cubicBezTo>
                  <a:cubicBezTo>
                    <a:pt x="501" y="1544"/>
                    <a:pt x="631" y="1527"/>
                    <a:pt x="715" y="1512"/>
                  </a:cubicBezTo>
                  <a:cubicBezTo>
                    <a:pt x="918" y="1489"/>
                    <a:pt x="2204" y="1167"/>
                    <a:pt x="2370" y="1108"/>
                  </a:cubicBezTo>
                  <a:cubicBezTo>
                    <a:pt x="2549" y="1048"/>
                    <a:pt x="2787" y="965"/>
                    <a:pt x="2811" y="703"/>
                  </a:cubicBezTo>
                  <a:cubicBezTo>
                    <a:pt x="2835" y="536"/>
                    <a:pt x="2763" y="215"/>
                    <a:pt x="2704"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581;p56">
              <a:extLst>
                <a:ext uri="{FF2B5EF4-FFF2-40B4-BE49-F238E27FC236}">
                  <a16:creationId xmlns:a16="http://schemas.microsoft.com/office/drawing/2014/main" id="{5B5D5855-1264-4A53-B21F-23A1084BF245}"/>
                </a:ext>
              </a:extLst>
            </p:cNvPr>
            <p:cNvSpPr/>
            <p:nvPr/>
          </p:nvSpPr>
          <p:spPr>
            <a:xfrm>
              <a:off x="3466441" y="3770592"/>
              <a:ext cx="333213" cy="274169"/>
            </a:xfrm>
            <a:custGeom>
              <a:avLst/>
              <a:gdLst/>
              <a:ahLst/>
              <a:cxnLst/>
              <a:rect l="l" t="t" r="r" b="b"/>
              <a:pathLst>
                <a:path w="6490" h="5340" extrusionOk="0">
                  <a:moveTo>
                    <a:pt x="5915" y="0"/>
                  </a:moveTo>
                  <a:cubicBezTo>
                    <a:pt x="5648" y="0"/>
                    <a:pt x="5301" y="206"/>
                    <a:pt x="5168" y="435"/>
                  </a:cubicBezTo>
                  <a:lnTo>
                    <a:pt x="4941" y="1280"/>
                  </a:lnTo>
                  <a:lnTo>
                    <a:pt x="4132" y="3994"/>
                  </a:lnTo>
                  <a:lnTo>
                    <a:pt x="48" y="3983"/>
                  </a:lnTo>
                  <a:lnTo>
                    <a:pt x="0" y="4506"/>
                  </a:lnTo>
                  <a:cubicBezTo>
                    <a:pt x="0" y="4506"/>
                    <a:pt x="4096" y="5340"/>
                    <a:pt x="4382" y="5340"/>
                  </a:cubicBezTo>
                  <a:cubicBezTo>
                    <a:pt x="4656" y="5340"/>
                    <a:pt x="4965" y="5257"/>
                    <a:pt x="5084" y="5066"/>
                  </a:cubicBezTo>
                  <a:cubicBezTo>
                    <a:pt x="5191" y="4864"/>
                    <a:pt x="6370" y="1947"/>
                    <a:pt x="6430" y="1304"/>
                  </a:cubicBezTo>
                  <a:cubicBezTo>
                    <a:pt x="6489" y="661"/>
                    <a:pt x="6346" y="184"/>
                    <a:pt x="6096" y="42"/>
                  </a:cubicBezTo>
                  <a:cubicBezTo>
                    <a:pt x="6044" y="13"/>
                    <a:pt x="5982" y="0"/>
                    <a:pt x="5915" y="0"/>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582;p56">
              <a:extLst>
                <a:ext uri="{FF2B5EF4-FFF2-40B4-BE49-F238E27FC236}">
                  <a16:creationId xmlns:a16="http://schemas.microsoft.com/office/drawing/2014/main" id="{1CD5CA20-AFAF-4758-89D2-F7860FFEAAFF}"/>
                </a:ext>
              </a:extLst>
            </p:cNvPr>
            <p:cNvSpPr/>
            <p:nvPr/>
          </p:nvSpPr>
          <p:spPr>
            <a:xfrm>
              <a:off x="3466441" y="3765355"/>
              <a:ext cx="333213" cy="279406"/>
            </a:xfrm>
            <a:custGeom>
              <a:avLst/>
              <a:gdLst/>
              <a:ahLst/>
              <a:cxnLst/>
              <a:rect l="l" t="t" r="r" b="b"/>
              <a:pathLst>
                <a:path w="6490" h="5442" fill="none" extrusionOk="0">
                  <a:moveTo>
                    <a:pt x="4941" y="1382"/>
                  </a:moveTo>
                  <a:lnTo>
                    <a:pt x="4132" y="4096"/>
                  </a:lnTo>
                  <a:lnTo>
                    <a:pt x="48" y="4085"/>
                  </a:lnTo>
                  <a:lnTo>
                    <a:pt x="0" y="4608"/>
                  </a:lnTo>
                  <a:cubicBezTo>
                    <a:pt x="0" y="4608"/>
                    <a:pt x="4096" y="5442"/>
                    <a:pt x="4382" y="5442"/>
                  </a:cubicBezTo>
                  <a:cubicBezTo>
                    <a:pt x="4656" y="5442"/>
                    <a:pt x="4965" y="5359"/>
                    <a:pt x="5084" y="5168"/>
                  </a:cubicBezTo>
                  <a:cubicBezTo>
                    <a:pt x="5191" y="4966"/>
                    <a:pt x="6370" y="2049"/>
                    <a:pt x="6430" y="1406"/>
                  </a:cubicBezTo>
                  <a:cubicBezTo>
                    <a:pt x="6489" y="763"/>
                    <a:pt x="6346" y="286"/>
                    <a:pt x="6096" y="144"/>
                  </a:cubicBezTo>
                  <a:cubicBezTo>
                    <a:pt x="5834" y="1"/>
                    <a:pt x="5334" y="251"/>
                    <a:pt x="5168" y="537"/>
                  </a:cubicBezTo>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583;p56">
              <a:extLst>
                <a:ext uri="{FF2B5EF4-FFF2-40B4-BE49-F238E27FC236}">
                  <a16:creationId xmlns:a16="http://schemas.microsoft.com/office/drawing/2014/main" id="{5C5AEEDA-EB87-41B7-87FA-56BB5E3AABD0}"/>
                </a:ext>
              </a:extLst>
            </p:cNvPr>
            <p:cNvSpPr/>
            <p:nvPr/>
          </p:nvSpPr>
          <p:spPr>
            <a:xfrm>
              <a:off x="3347838" y="3961588"/>
              <a:ext cx="121066" cy="40407"/>
            </a:xfrm>
            <a:custGeom>
              <a:avLst/>
              <a:gdLst/>
              <a:ahLst/>
              <a:cxnLst/>
              <a:rect l="l" t="t" r="r" b="b"/>
              <a:pathLst>
                <a:path w="2358" h="787" extrusionOk="0">
                  <a:moveTo>
                    <a:pt x="1024" y="1"/>
                  </a:moveTo>
                  <a:cubicBezTo>
                    <a:pt x="858" y="1"/>
                    <a:pt x="0" y="560"/>
                    <a:pt x="0" y="644"/>
                  </a:cubicBezTo>
                  <a:cubicBezTo>
                    <a:pt x="0" y="727"/>
                    <a:pt x="227" y="727"/>
                    <a:pt x="227" y="727"/>
                  </a:cubicBezTo>
                  <a:lnTo>
                    <a:pt x="620" y="691"/>
                  </a:lnTo>
                  <a:lnTo>
                    <a:pt x="1036" y="596"/>
                  </a:lnTo>
                  <a:cubicBezTo>
                    <a:pt x="1215" y="644"/>
                    <a:pt x="1394" y="679"/>
                    <a:pt x="1572" y="691"/>
                  </a:cubicBezTo>
                  <a:cubicBezTo>
                    <a:pt x="1715" y="691"/>
                    <a:pt x="1846" y="667"/>
                    <a:pt x="1989" y="632"/>
                  </a:cubicBezTo>
                  <a:lnTo>
                    <a:pt x="2298" y="786"/>
                  </a:lnTo>
                  <a:lnTo>
                    <a:pt x="2346" y="251"/>
                  </a:lnTo>
                  <a:lnTo>
                    <a:pt x="2358" y="251"/>
                  </a:lnTo>
                  <a:cubicBezTo>
                    <a:pt x="2358" y="251"/>
                    <a:pt x="1191" y="1"/>
                    <a:pt x="1024"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584;p56">
              <a:extLst>
                <a:ext uri="{FF2B5EF4-FFF2-40B4-BE49-F238E27FC236}">
                  <a16:creationId xmlns:a16="http://schemas.microsoft.com/office/drawing/2014/main" id="{92ACDEBE-D387-4D62-B6A2-63C2F7ADDA45}"/>
                </a:ext>
              </a:extLst>
            </p:cNvPr>
            <p:cNvSpPr/>
            <p:nvPr/>
          </p:nvSpPr>
          <p:spPr>
            <a:xfrm>
              <a:off x="3742153" y="3792875"/>
              <a:ext cx="102120" cy="448117"/>
            </a:xfrm>
            <a:custGeom>
              <a:avLst/>
              <a:gdLst/>
              <a:ahLst/>
              <a:cxnLst/>
              <a:rect l="l" t="t" r="r" b="b"/>
              <a:pathLst>
                <a:path w="1989" h="8728" extrusionOk="0">
                  <a:moveTo>
                    <a:pt x="1512" y="1"/>
                  </a:moveTo>
                  <a:cubicBezTo>
                    <a:pt x="1512" y="1"/>
                    <a:pt x="321" y="3465"/>
                    <a:pt x="155" y="4763"/>
                  </a:cubicBezTo>
                  <a:cubicBezTo>
                    <a:pt x="0" y="6073"/>
                    <a:pt x="60" y="7156"/>
                    <a:pt x="131" y="7525"/>
                  </a:cubicBezTo>
                  <a:cubicBezTo>
                    <a:pt x="214" y="7894"/>
                    <a:pt x="631" y="8597"/>
                    <a:pt x="631" y="8597"/>
                  </a:cubicBezTo>
                  <a:lnTo>
                    <a:pt x="1155" y="8728"/>
                  </a:lnTo>
                  <a:cubicBezTo>
                    <a:pt x="1155" y="8728"/>
                    <a:pt x="607" y="7311"/>
                    <a:pt x="572" y="6930"/>
                  </a:cubicBezTo>
                  <a:cubicBezTo>
                    <a:pt x="548" y="6537"/>
                    <a:pt x="619" y="4989"/>
                    <a:pt x="655" y="4787"/>
                  </a:cubicBezTo>
                  <a:cubicBezTo>
                    <a:pt x="941" y="3287"/>
                    <a:pt x="1988" y="24"/>
                    <a:pt x="1988" y="24"/>
                  </a:cubicBezTo>
                  <a:lnTo>
                    <a:pt x="1512"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585;p56">
              <a:extLst>
                <a:ext uri="{FF2B5EF4-FFF2-40B4-BE49-F238E27FC236}">
                  <a16:creationId xmlns:a16="http://schemas.microsoft.com/office/drawing/2014/main" id="{FFB30955-9434-4C3F-9BC0-F82D33889A27}"/>
                </a:ext>
              </a:extLst>
            </p:cNvPr>
            <p:cNvSpPr/>
            <p:nvPr/>
          </p:nvSpPr>
          <p:spPr>
            <a:xfrm>
              <a:off x="3492112" y="4475688"/>
              <a:ext cx="138214" cy="115623"/>
            </a:xfrm>
            <a:custGeom>
              <a:avLst/>
              <a:gdLst/>
              <a:ahLst/>
              <a:cxnLst/>
              <a:rect l="l" t="t" r="r" b="b"/>
              <a:pathLst>
                <a:path w="2692" h="2252" extrusionOk="0">
                  <a:moveTo>
                    <a:pt x="2667" y="1"/>
                  </a:moveTo>
                  <a:cubicBezTo>
                    <a:pt x="2667" y="1"/>
                    <a:pt x="84" y="1310"/>
                    <a:pt x="36" y="1596"/>
                  </a:cubicBezTo>
                  <a:cubicBezTo>
                    <a:pt x="0" y="1811"/>
                    <a:pt x="0" y="2037"/>
                    <a:pt x="36" y="2251"/>
                  </a:cubicBezTo>
                  <a:lnTo>
                    <a:pt x="119" y="2156"/>
                  </a:lnTo>
                  <a:lnTo>
                    <a:pt x="369" y="1572"/>
                  </a:lnTo>
                  <a:lnTo>
                    <a:pt x="2691" y="477"/>
                  </a:lnTo>
                  <a:lnTo>
                    <a:pt x="2667"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586;p56">
              <a:extLst>
                <a:ext uri="{FF2B5EF4-FFF2-40B4-BE49-F238E27FC236}">
                  <a16:creationId xmlns:a16="http://schemas.microsoft.com/office/drawing/2014/main" id="{ABFE603E-7B9E-4030-B6E9-DC32174543E7}"/>
                </a:ext>
              </a:extLst>
            </p:cNvPr>
            <p:cNvSpPr/>
            <p:nvPr/>
          </p:nvSpPr>
          <p:spPr>
            <a:xfrm>
              <a:off x="3488415" y="4570467"/>
              <a:ext cx="29419" cy="29368"/>
            </a:xfrm>
            <a:custGeom>
              <a:avLst/>
              <a:gdLst/>
              <a:ahLst/>
              <a:cxnLst/>
              <a:rect l="l" t="t" r="r" b="b"/>
              <a:pathLst>
                <a:path w="573" h="572" extrusionOk="0">
                  <a:moveTo>
                    <a:pt x="287" y="0"/>
                  </a:moveTo>
                  <a:cubicBezTo>
                    <a:pt x="132" y="0"/>
                    <a:pt x="1" y="131"/>
                    <a:pt x="1" y="286"/>
                  </a:cubicBezTo>
                  <a:cubicBezTo>
                    <a:pt x="1" y="453"/>
                    <a:pt x="132" y="572"/>
                    <a:pt x="287" y="572"/>
                  </a:cubicBezTo>
                  <a:cubicBezTo>
                    <a:pt x="441" y="572"/>
                    <a:pt x="572" y="453"/>
                    <a:pt x="572" y="286"/>
                  </a:cubicBezTo>
                  <a:cubicBezTo>
                    <a:pt x="572" y="131"/>
                    <a:pt x="441" y="0"/>
                    <a:pt x="287"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587;p56">
              <a:extLst>
                <a:ext uri="{FF2B5EF4-FFF2-40B4-BE49-F238E27FC236}">
                  <a16:creationId xmlns:a16="http://schemas.microsoft.com/office/drawing/2014/main" id="{C84C3510-B68B-4F73-A132-9AF98E3E38A9}"/>
                </a:ext>
              </a:extLst>
            </p:cNvPr>
            <p:cNvSpPr/>
            <p:nvPr/>
          </p:nvSpPr>
          <p:spPr>
            <a:xfrm>
              <a:off x="3666320" y="4475688"/>
              <a:ext cx="137598" cy="115623"/>
            </a:xfrm>
            <a:custGeom>
              <a:avLst/>
              <a:gdLst/>
              <a:ahLst/>
              <a:cxnLst/>
              <a:rect l="l" t="t" r="r" b="b"/>
              <a:pathLst>
                <a:path w="2680" h="2252" extrusionOk="0">
                  <a:moveTo>
                    <a:pt x="24" y="1"/>
                  </a:moveTo>
                  <a:lnTo>
                    <a:pt x="1" y="477"/>
                  </a:lnTo>
                  <a:lnTo>
                    <a:pt x="2310" y="1572"/>
                  </a:lnTo>
                  <a:lnTo>
                    <a:pt x="2560" y="2156"/>
                  </a:lnTo>
                  <a:lnTo>
                    <a:pt x="2656" y="2251"/>
                  </a:lnTo>
                  <a:cubicBezTo>
                    <a:pt x="2680" y="2037"/>
                    <a:pt x="2680" y="1811"/>
                    <a:pt x="2656" y="1596"/>
                  </a:cubicBezTo>
                  <a:cubicBezTo>
                    <a:pt x="2596" y="1310"/>
                    <a:pt x="24" y="1"/>
                    <a:pt x="24"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588;p56">
              <a:extLst>
                <a:ext uri="{FF2B5EF4-FFF2-40B4-BE49-F238E27FC236}">
                  <a16:creationId xmlns:a16="http://schemas.microsoft.com/office/drawing/2014/main" id="{1B988EA3-ABF5-4EAB-96E4-F7EE45E2E0A7}"/>
                </a:ext>
              </a:extLst>
            </p:cNvPr>
            <p:cNvSpPr/>
            <p:nvPr/>
          </p:nvSpPr>
          <p:spPr>
            <a:xfrm>
              <a:off x="3778196" y="4570467"/>
              <a:ext cx="29368" cy="29368"/>
            </a:xfrm>
            <a:custGeom>
              <a:avLst/>
              <a:gdLst/>
              <a:ahLst/>
              <a:cxnLst/>
              <a:rect l="l" t="t" r="r" b="b"/>
              <a:pathLst>
                <a:path w="572" h="572" extrusionOk="0">
                  <a:moveTo>
                    <a:pt x="286" y="0"/>
                  </a:moveTo>
                  <a:cubicBezTo>
                    <a:pt x="131" y="0"/>
                    <a:pt x="0" y="131"/>
                    <a:pt x="0" y="286"/>
                  </a:cubicBezTo>
                  <a:cubicBezTo>
                    <a:pt x="0" y="453"/>
                    <a:pt x="131" y="572"/>
                    <a:pt x="286" y="572"/>
                  </a:cubicBezTo>
                  <a:cubicBezTo>
                    <a:pt x="453" y="572"/>
                    <a:pt x="572" y="453"/>
                    <a:pt x="572" y="286"/>
                  </a:cubicBezTo>
                  <a:cubicBezTo>
                    <a:pt x="572" y="131"/>
                    <a:pt x="453" y="0"/>
                    <a:pt x="286"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589;p56">
              <a:extLst>
                <a:ext uri="{FF2B5EF4-FFF2-40B4-BE49-F238E27FC236}">
                  <a16:creationId xmlns:a16="http://schemas.microsoft.com/office/drawing/2014/main" id="{06C0D478-3D0E-4CDD-85B8-B47B381CEFB2}"/>
                </a:ext>
              </a:extLst>
            </p:cNvPr>
            <p:cNvSpPr/>
            <p:nvPr/>
          </p:nvSpPr>
          <p:spPr>
            <a:xfrm>
              <a:off x="3635770" y="4258095"/>
              <a:ext cx="21461" cy="232325"/>
            </a:xfrm>
            <a:custGeom>
              <a:avLst/>
              <a:gdLst/>
              <a:ahLst/>
              <a:cxnLst/>
              <a:rect l="l" t="t" r="r" b="b"/>
              <a:pathLst>
                <a:path w="418" h="4525" extrusionOk="0">
                  <a:moveTo>
                    <a:pt x="0" y="0"/>
                  </a:moveTo>
                  <a:lnTo>
                    <a:pt x="0" y="4525"/>
                  </a:lnTo>
                  <a:lnTo>
                    <a:pt x="417" y="4525"/>
                  </a:lnTo>
                  <a:lnTo>
                    <a:pt x="417"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590;p56">
              <a:extLst>
                <a:ext uri="{FF2B5EF4-FFF2-40B4-BE49-F238E27FC236}">
                  <a16:creationId xmlns:a16="http://schemas.microsoft.com/office/drawing/2014/main" id="{6021E972-AAF1-4A2A-80AF-16CEAD405BE5}"/>
                </a:ext>
              </a:extLst>
            </p:cNvPr>
            <p:cNvSpPr/>
            <p:nvPr/>
          </p:nvSpPr>
          <p:spPr>
            <a:xfrm>
              <a:off x="3615592" y="4280686"/>
              <a:ext cx="62997" cy="42871"/>
            </a:xfrm>
            <a:custGeom>
              <a:avLst/>
              <a:gdLst/>
              <a:ahLst/>
              <a:cxnLst/>
              <a:rect l="l" t="t" r="r" b="b"/>
              <a:pathLst>
                <a:path w="1227" h="835" extrusionOk="0">
                  <a:moveTo>
                    <a:pt x="0" y="1"/>
                  </a:moveTo>
                  <a:lnTo>
                    <a:pt x="0" y="834"/>
                  </a:lnTo>
                  <a:lnTo>
                    <a:pt x="1227" y="834"/>
                  </a:lnTo>
                  <a:lnTo>
                    <a:pt x="1227"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591;p56">
              <a:extLst>
                <a:ext uri="{FF2B5EF4-FFF2-40B4-BE49-F238E27FC236}">
                  <a16:creationId xmlns:a16="http://schemas.microsoft.com/office/drawing/2014/main" id="{83AA1B20-8787-4565-AF21-BF795CF4F00A}"/>
                </a:ext>
              </a:extLst>
            </p:cNvPr>
            <p:cNvSpPr/>
            <p:nvPr/>
          </p:nvSpPr>
          <p:spPr>
            <a:xfrm>
              <a:off x="3460947" y="4228830"/>
              <a:ext cx="342352" cy="65051"/>
            </a:xfrm>
            <a:custGeom>
              <a:avLst/>
              <a:gdLst/>
              <a:ahLst/>
              <a:cxnLst/>
              <a:rect l="l" t="t" r="r" b="b"/>
              <a:pathLst>
                <a:path w="6668" h="1267" extrusionOk="0">
                  <a:moveTo>
                    <a:pt x="3108" y="0"/>
                  </a:moveTo>
                  <a:cubicBezTo>
                    <a:pt x="2154" y="0"/>
                    <a:pt x="1115" y="45"/>
                    <a:pt x="119" y="177"/>
                  </a:cubicBezTo>
                  <a:cubicBezTo>
                    <a:pt x="48" y="177"/>
                    <a:pt x="0" y="237"/>
                    <a:pt x="12" y="308"/>
                  </a:cubicBezTo>
                  <a:cubicBezTo>
                    <a:pt x="12" y="332"/>
                    <a:pt x="24" y="368"/>
                    <a:pt x="48" y="380"/>
                  </a:cubicBezTo>
                  <a:cubicBezTo>
                    <a:pt x="334" y="642"/>
                    <a:pt x="1096" y="1118"/>
                    <a:pt x="3084" y="1249"/>
                  </a:cubicBezTo>
                  <a:cubicBezTo>
                    <a:pt x="3273" y="1261"/>
                    <a:pt x="3453" y="1266"/>
                    <a:pt x="3626" y="1266"/>
                  </a:cubicBezTo>
                  <a:cubicBezTo>
                    <a:pt x="5331" y="1266"/>
                    <a:pt x="6229" y="718"/>
                    <a:pt x="6596" y="415"/>
                  </a:cubicBezTo>
                  <a:cubicBezTo>
                    <a:pt x="6656" y="368"/>
                    <a:pt x="6668" y="284"/>
                    <a:pt x="6632" y="225"/>
                  </a:cubicBezTo>
                  <a:cubicBezTo>
                    <a:pt x="6608" y="201"/>
                    <a:pt x="6572" y="177"/>
                    <a:pt x="6525" y="177"/>
                  </a:cubicBezTo>
                  <a:cubicBezTo>
                    <a:pt x="5973" y="118"/>
                    <a:pt x="4652" y="0"/>
                    <a:pt x="3108"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592;p56">
              <a:extLst>
                <a:ext uri="{FF2B5EF4-FFF2-40B4-BE49-F238E27FC236}">
                  <a16:creationId xmlns:a16="http://schemas.microsoft.com/office/drawing/2014/main" id="{1BCFD7E2-298E-4783-A8AC-86B86A6A3A98}"/>
                </a:ext>
              </a:extLst>
            </p:cNvPr>
            <p:cNvSpPr/>
            <p:nvPr/>
          </p:nvSpPr>
          <p:spPr>
            <a:xfrm>
              <a:off x="3460947" y="4228830"/>
              <a:ext cx="341120" cy="21358"/>
            </a:xfrm>
            <a:custGeom>
              <a:avLst/>
              <a:gdLst/>
              <a:ahLst/>
              <a:cxnLst/>
              <a:rect l="l" t="t" r="r" b="b"/>
              <a:pathLst>
                <a:path w="6644" h="416" extrusionOk="0">
                  <a:moveTo>
                    <a:pt x="3088" y="0"/>
                  </a:moveTo>
                  <a:cubicBezTo>
                    <a:pt x="2135" y="0"/>
                    <a:pt x="1098" y="45"/>
                    <a:pt x="107" y="177"/>
                  </a:cubicBezTo>
                  <a:cubicBezTo>
                    <a:pt x="36" y="189"/>
                    <a:pt x="0" y="249"/>
                    <a:pt x="12" y="320"/>
                  </a:cubicBezTo>
                  <a:cubicBezTo>
                    <a:pt x="24" y="344"/>
                    <a:pt x="36" y="368"/>
                    <a:pt x="48" y="380"/>
                  </a:cubicBezTo>
                  <a:cubicBezTo>
                    <a:pt x="72" y="403"/>
                    <a:pt x="95" y="415"/>
                    <a:pt x="131" y="415"/>
                  </a:cubicBezTo>
                  <a:lnTo>
                    <a:pt x="6584" y="415"/>
                  </a:lnTo>
                  <a:cubicBezTo>
                    <a:pt x="6644" y="356"/>
                    <a:pt x="6644" y="272"/>
                    <a:pt x="6596" y="225"/>
                  </a:cubicBezTo>
                  <a:cubicBezTo>
                    <a:pt x="6584" y="189"/>
                    <a:pt x="6549" y="177"/>
                    <a:pt x="6513" y="177"/>
                  </a:cubicBezTo>
                  <a:cubicBezTo>
                    <a:pt x="5954" y="118"/>
                    <a:pt x="4630" y="0"/>
                    <a:pt x="3088"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593;p56">
              <a:extLst>
                <a:ext uri="{FF2B5EF4-FFF2-40B4-BE49-F238E27FC236}">
                  <a16:creationId xmlns:a16="http://schemas.microsoft.com/office/drawing/2014/main" id="{893FC49C-8572-421F-9BA3-A67D590AB2DE}"/>
                </a:ext>
              </a:extLst>
            </p:cNvPr>
            <p:cNvSpPr/>
            <p:nvPr/>
          </p:nvSpPr>
          <p:spPr>
            <a:xfrm>
              <a:off x="3622318" y="4454329"/>
              <a:ext cx="49546" cy="52575"/>
            </a:xfrm>
            <a:custGeom>
              <a:avLst/>
              <a:gdLst/>
              <a:ahLst/>
              <a:cxnLst/>
              <a:rect l="l" t="t" r="r" b="b"/>
              <a:pathLst>
                <a:path w="965" h="1024" extrusionOk="0">
                  <a:moveTo>
                    <a:pt x="0" y="0"/>
                  </a:moveTo>
                  <a:lnTo>
                    <a:pt x="0" y="1024"/>
                  </a:lnTo>
                  <a:lnTo>
                    <a:pt x="965" y="1024"/>
                  </a:lnTo>
                  <a:lnTo>
                    <a:pt x="965"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594;p56">
              <a:extLst>
                <a:ext uri="{FF2B5EF4-FFF2-40B4-BE49-F238E27FC236}">
                  <a16:creationId xmlns:a16="http://schemas.microsoft.com/office/drawing/2014/main" id="{71718CC5-A406-4113-9D3D-DED07FDF26BA}"/>
                </a:ext>
              </a:extLst>
            </p:cNvPr>
            <p:cNvSpPr/>
            <p:nvPr/>
          </p:nvSpPr>
          <p:spPr>
            <a:xfrm>
              <a:off x="3641264" y="4480617"/>
              <a:ext cx="7393" cy="119833"/>
            </a:xfrm>
            <a:custGeom>
              <a:avLst/>
              <a:gdLst/>
              <a:ahLst/>
              <a:cxnLst/>
              <a:rect l="l" t="t" r="r" b="b"/>
              <a:pathLst>
                <a:path w="144" h="2334" extrusionOk="0">
                  <a:moveTo>
                    <a:pt x="0" y="0"/>
                  </a:moveTo>
                  <a:lnTo>
                    <a:pt x="0" y="2334"/>
                  </a:lnTo>
                  <a:lnTo>
                    <a:pt x="143" y="2334"/>
                  </a:lnTo>
                  <a:lnTo>
                    <a:pt x="143"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595;p56">
              <a:extLst>
                <a:ext uri="{FF2B5EF4-FFF2-40B4-BE49-F238E27FC236}">
                  <a16:creationId xmlns:a16="http://schemas.microsoft.com/office/drawing/2014/main" id="{D9F2F853-6049-4A2B-8349-C23ED84015CC}"/>
                </a:ext>
              </a:extLst>
            </p:cNvPr>
            <p:cNvSpPr/>
            <p:nvPr/>
          </p:nvSpPr>
          <p:spPr>
            <a:xfrm>
              <a:off x="3638800" y="4569235"/>
              <a:ext cx="12887" cy="31216"/>
            </a:xfrm>
            <a:custGeom>
              <a:avLst/>
              <a:gdLst/>
              <a:ahLst/>
              <a:cxnLst/>
              <a:rect l="l" t="t" r="r" b="b"/>
              <a:pathLst>
                <a:path w="251" h="608" extrusionOk="0">
                  <a:moveTo>
                    <a:pt x="1" y="0"/>
                  </a:moveTo>
                  <a:lnTo>
                    <a:pt x="1" y="608"/>
                  </a:lnTo>
                  <a:lnTo>
                    <a:pt x="251" y="608"/>
                  </a:lnTo>
                  <a:lnTo>
                    <a:pt x="251"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596;p56">
              <a:extLst>
                <a:ext uri="{FF2B5EF4-FFF2-40B4-BE49-F238E27FC236}">
                  <a16:creationId xmlns:a16="http://schemas.microsoft.com/office/drawing/2014/main" id="{6BAAA6C2-37EA-483E-8D1A-F6F41B9976D0}"/>
                </a:ext>
              </a:extLst>
            </p:cNvPr>
            <p:cNvSpPr/>
            <p:nvPr/>
          </p:nvSpPr>
          <p:spPr>
            <a:xfrm>
              <a:off x="3648606" y="4071001"/>
              <a:ext cx="48313" cy="179185"/>
            </a:xfrm>
            <a:custGeom>
              <a:avLst/>
              <a:gdLst/>
              <a:ahLst/>
              <a:cxnLst/>
              <a:rect l="l" t="t" r="r" b="b"/>
              <a:pathLst>
                <a:path w="941" h="3490" extrusionOk="0">
                  <a:moveTo>
                    <a:pt x="0" y="1"/>
                  </a:moveTo>
                  <a:lnTo>
                    <a:pt x="369" y="3489"/>
                  </a:lnTo>
                  <a:lnTo>
                    <a:pt x="941" y="3489"/>
                  </a:lnTo>
                  <a:lnTo>
                    <a:pt x="393"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597;p56">
              <a:extLst>
                <a:ext uri="{FF2B5EF4-FFF2-40B4-BE49-F238E27FC236}">
                  <a16:creationId xmlns:a16="http://schemas.microsoft.com/office/drawing/2014/main" id="{640951EA-DC81-4BF9-B2B4-DA24404A969C}"/>
                </a:ext>
              </a:extLst>
            </p:cNvPr>
            <p:cNvSpPr/>
            <p:nvPr/>
          </p:nvSpPr>
          <p:spPr>
            <a:xfrm>
              <a:off x="3545920" y="4052209"/>
              <a:ext cx="201776" cy="31062"/>
            </a:xfrm>
            <a:custGeom>
              <a:avLst/>
              <a:gdLst/>
              <a:ahLst/>
              <a:cxnLst/>
              <a:rect l="l" t="t" r="r" b="b"/>
              <a:pathLst>
                <a:path w="3930" h="605" extrusionOk="0">
                  <a:moveTo>
                    <a:pt x="1367" y="0"/>
                  </a:moveTo>
                  <a:cubicBezTo>
                    <a:pt x="900" y="0"/>
                    <a:pt x="528" y="6"/>
                    <a:pt x="464" y="22"/>
                  </a:cubicBezTo>
                  <a:cubicBezTo>
                    <a:pt x="286" y="81"/>
                    <a:pt x="0" y="605"/>
                    <a:pt x="0" y="605"/>
                  </a:cubicBezTo>
                  <a:lnTo>
                    <a:pt x="3929" y="605"/>
                  </a:lnTo>
                  <a:cubicBezTo>
                    <a:pt x="3929" y="129"/>
                    <a:pt x="3620" y="22"/>
                    <a:pt x="3620" y="22"/>
                  </a:cubicBezTo>
                  <a:cubicBezTo>
                    <a:pt x="3620" y="22"/>
                    <a:pt x="2302" y="0"/>
                    <a:pt x="1367"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598;p56">
              <a:extLst>
                <a:ext uri="{FF2B5EF4-FFF2-40B4-BE49-F238E27FC236}">
                  <a16:creationId xmlns:a16="http://schemas.microsoft.com/office/drawing/2014/main" id="{7CD73723-C7E4-4AA5-8302-4EDA5F5CB1A9}"/>
                </a:ext>
              </a:extLst>
            </p:cNvPr>
            <p:cNvSpPr/>
            <p:nvPr/>
          </p:nvSpPr>
          <p:spPr>
            <a:xfrm>
              <a:off x="3545920" y="4076494"/>
              <a:ext cx="201776" cy="6777"/>
            </a:xfrm>
            <a:custGeom>
              <a:avLst/>
              <a:gdLst/>
              <a:ahLst/>
              <a:cxnLst/>
              <a:rect l="l" t="t" r="r" b="b"/>
              <a:pathLst>
                <a:path w="3930" h="132" extrusionOk="0">
                  <a:moveTo>
                    <a:pt x="83" y="1"/>
                  </a:moveTo>
                  <a:cubicBezTo>
                    <a:pt x="36" y="72"/>
                    <a:pt x="0" y="132"/>
                    <a:pt x="0" y="132"/>
                  </a:cubicBezTo>
                  <a:lnTo>
                    <a:pt x="3929" y="132"/>
                  </a:lnTo>
                  <a:cubicBezTo>
                    <a:pt x="3929" y="84"/>
                    <a:pt x="3929" y="37"/>
                    <a:pt x="3917" y="1"/>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599;p56">
              <a:extLst>
                <a:ext uri="{FF2B5EF4-FFF2-40B4-BE49-F238E27FC236}">
                  <a16:creationId xmlns:a16="http://schemas.microsoft.com/office/drawing/2014/main" id="{14A2FEC8-A3CA-4092-8097-08F2EE0AC91D}"/>
                </a:ext>
              </a:extLst>
            </p:cNvPr>
            <p:cNvSpPr/>
            <p:nvPr/>
          </p:nvSpPr>
          <p:spPr>
            <a:xfrm>
              <a:off x="2491998" y="3784916"/>
              <a:ext cx="340555" cy="453046"/>
            </a:xfrm>
            <a:custGeom>
              <a:avLst/>
              <a:gdLst/>
              <a:ahLst/>
              <a:cxnLst/>
              <a:rect l="l" t="t" r="r" b="b"/>
              <a:pathLst>
                <a:path w="6633" h="8824" extrusionOk="0">
                  <a:moveTo>
                    <a:pt x="656" y="1"/>
                  </a:moveTo>
                  <a:cubicBezTo>
                    <a:pt x="298" y="1"/>
                    <a:pt x="13" y="286"/>
                    <a:pt x="13" y="644"/>
                  </a:cubicBezTo>
                  <a:lnTo>
                    <a:pt x="13" y="656"/>
                  </a:lnTo>
                  <a:lnTo>
                    <a:pt x="203" y="7347"/>
                  </a:lnTo>
                  <a:lnTo>
                    <a:pt x="1" y="8823"/>
                  </a:lnTo>
                  <a:lnTo>
                    <a:pt x="6633" y="8823"/>
                  </a:lnTo>
                  <a:lnTo>
                    <a:pt x="6311" y="7347"/>
                  </a:lnTo>
                  <a:lnTo>
                    <a:pt x="6597" y="667"/>
                  </a:lnTo>
                  <a:cubicBezTo>
                    <a:pt x="6621" y="310"/>
                    <a:pt x="6347" y="25"/>
                    <a:pt x="5990"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600;p56">
              <a:extLst>
                <a:ext uri="{FF2B5EF4-FFF2-40B4-BE49-F238E27FC236}">
                  <a16:creationId xmlns:a16="http://schemas.microsoft.com/office/drawing/2014/main" id="{38271368-E328-4D4A-97A5-2997C916DAAB}"/>
                </a:ext>
              </a:extLst>
            </p:cNvPr>
            <p:cNvSpPr/>
            <p:nvPr/>
          </p:nvSpPr>
          <p:spPr>
            <a:xfrm>
              <a:off x="2507298" y="3805710"/>
              <a:ext cx="309339" cy="430404"/>
            </a:xfrm>
            <a:custGeom>
              <a:avLst/>
              <a:gdLst/>
              <a:ahLst/>
              <a:cxnLst/>
              <a:rect l="l" t="t" r="r" b="b"/>
              <a:pathLst>
                <a:path w="6025" h="8383" extrusionOk="0">
                  <a:moveTo>
                    <a:pt x="596" y="1"/>
                  </a:moveTo>
                  <a:cubicBezTo>
                    <a:pt x="262" y="12"/>
                    <a:pt x="12" y="274"/>
                    <a:pt x="12" y="608"/>
                  </a:cubicBezTo>
                  <a:lnTo>
                    <a:pt x="12" y="632"/>
                  </a:lnTo>
                  <a:lnTo>
                    <a:pt x="191" y="6978"/>
                  </a:lnTo>
                  <a:lnTo>
                    <a:pt x="0" y="8383"/>
                  </a:lnTo>
                  <a:lnTo>
                    <a:pt x="6025" y="8383"/>
                  </a:lnTo>
                  <a:lnTo>
                    <a:pt x="5739" y="6978"/>
                  </a:lnTo>
                  <a:lnTo>
                    <a:pt x="6001" y="632"/>
                  </a:lnTo>
                  <a:cubicBezTo>
                    <a:pt x="6013" y="298"/>
                    <a:pt x="5763" y="24"/>
                    <a:pt x="5442" y="1"/>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601;p56">
              <a:extLst>
                <a:ext uri="{FF2B5EF4-FFF2-40B4-BE49-F238E27FC236}">
                  <a16:creationId xmlns:a16="http://schemas.microsoft.com/office/drawing/2014/main" id="{8C8829CE-6F94-4696-9002-FD3CB152A2C5}"/>
                </a:ext>
              </a:extLst>
            </p:cNvPr>
            <p:cNvSpPr/>
            <p:nvPr/>
          </p:nvSpPr>
          <p:spPr>
            <a:xfrm>
              <a:off x="2473053" y="4074697"/>
              <a:ext cx="31832" cy="157776"/>
            </a:xfrm>
            <a:custGeom>
              <a:avLst/>
              <a:gdLst/>
              <a:ahLst/>
              <a:cxnLst/>
              <a:rect l="l" t="t" r="r" b="b"/>
              <a:pathLst>
                <a:path w="620" h="3073" extrusionOk="0">
                  <a:moveTo>
                    <a:pt x="334" y="0"/>
                  </a:moveTo>
                  <a:lnTo>
                    <a:pt x="1" y="3072"/>
                  </a:lnTo>
                  <a:lnTo>
                    <a:pt x="286" y="3072"/>
                  </a:lnTo>
                  <a:lnTo>
                    <a:pt x="620"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602;p56">
              <a:extLst>
                <a:ext uri="{FF2B5EF4-FFF2-40B4-BE49-F238E27FC236}">
                  <a16:creationId xmlns:a16="http://schemas.microsoft.com/office/drawing/2014/main" id="{F820C5F9-FB25-4CFE-955D-267E43E3A4F2}"/>
                </a:ext>
              </a:extLst>
            </p:cNvPr>
            <p:cNvSpPr/>
            <p:nvPr/>
          </p:nvSpPr>
          <p:spPr>
            <a:xfrm>
              <a:off x="2817822" y="4074697"/>
              <a:ext cx="31832" cy="157776"/>
            </a:xfrm>
            <a:custGeom>
              <a:avLst/>
              <a:gdLst/>
              <a:ahLst/>
              <a:cxnLst/>
              <a:rect l="l" t="t" r="r" b="b"/>
              <a:pathLst>
                <a:path w="620" h="3073" extrusionOk="0">
                  <a:moveTo>
                    <a:pt x="1" y="0"/>
                  </a:moveTo>
                  <a:lnTo>
                    <a:pt x="334" y="3072"/>
                  </a:lnTo>
                  <a:lnTo>
                    <a:pt x="620" y="3072"/>
                  </a:lnTo>
                  <a:lnTo>
                    <a:pt x="287"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603;p56">
              <a:extLst>
                <a:ext uri="{FF2B5EF4-FFF2-40B4-BE49-F238E27FC236}">
                  <a16:creationId xmlns:a16="http://schemas.microsoft.com/office/drawing/2014/main" id="{DE900B66-9BBC-46F9-8AFE-91581B1CF164}"/>
                </a:ext>
              </a:extLst>
            </p:cNvPr>
            <p:cNvSpPr/>
            <p:nvPr/>
          </p:nvSpPr>
          <p:spPr>
            <a:xfrm>
              <a:off x="2475517" y="4044713"/>
              <a:ext cx="45900" cy="32448"/>
            </a:xfrm>
            <a:custGeom>
              <a:avLst/>
              <a:gdLst/>
              <a:ahLst/>
              <a:cxnLst/>
              <a:rect l="l" t="t" r="r" b="b"/>
              <a:pathLst>
                <a:path w="894" h="632" extrusionOk="0">
                  <a:moveTo>
                    <a:pt x="119" y="1"/>
                  </a:moveTo>
                  <a:cubicBezTo>
                    <a:pt x="48" y="1"/>
                    <a:pt x="0" y="60"/>
                    <a:pt x="0" y="120"/>
                  </a:cubicBezTo>
                  <a:lnTo>
                    <a:pt x="0" y="513"/>
                  </a:lnTo>
                  <a:cubicBezTo>
                    <a:pt x="0" y="584"/>
                    <a:pt x="48" y="632"/>
                    <a:pt x="119" y="632"/>
                  </a:cubicBezTo>
                  <a:lnTo>
                    <a:pt x="774" y="632"/>
                  </a:lnTo>
                  <a:cubicBezTo>
                    <a:pt x="834" y="632"/>
                    <a:pt x="893" y="584"/>
                    <a:pt x="893" y="513"/>
                  </a:cubicBezTo>
                  <a:lnTo>
                    <a:pt x="893" y="120"/>
                  </a:lnTo>
                  <a:cubicBezTo>
                    <a:pt x="893" y="60"/>
                    <a:pt x="834" y="1"/>
                    <a:pt x="774"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604;p56">
              <a:extLst>
                <a:ext uri="{FF2B5EF4-FFF2-40B4-BE49-F238E27FC236}">
                  <a16:creationId xmlns:a16="http://schemas.microsoft.com/office/drawing/2014/main" id="{9B832764-861A-44CA-9928-A5A468538973}"/>
                </a:ext>
              </a:extLst>
            </p:cNvPr>
            <p:cNvSpPr/>
            <p:nvPr/>
          </p:nvSpPr>
          <p:spPr>
            <a:xfrm>
              <a:off x="2475517" y="4044713"/>
              <a:ext cx="45900" cy="24542"/>
            </a:xfrm>
            <a:custGeom>
              <a:avLst/>
              <a:gdLst/>
              <a:ahLst/>
              <a:cxnLst/>
              <a:rect l="l" t="t" r="r" b="b"/>
              <a:pathLst>
                <a:path w="894" h="478" extrusionOk="0">
                  <a:moveTo>
                    <a:pt x="107" y="1"/>
                  </a:moveTo>
                  <a:cubicBezTo>
                    <a:pt x="48" y="1"/>
                    <a:pt x="0" y="60"/>
                    <a:pt x="0" y="120"/>
                  </a:cubicBezTo>
                  <a:lnTo>
                    <a:pt x="0" y="477"/>
                  </a:lnTo>
                  <a:lnTo>
                    <a:pt x="893" y="477"/>
                  </a:lnTo>
                  <a:lnTo>
                    <a:pt x="893" y="120"/>
                  </a:lnTo>
                  <a:cubicBezTo>
                    <a:pt x="893" y="60"/>
                    <a:pt x="834" y="1"/>
                    <a:pt x="774" y="1"/>
                  </a:cubicBezTo>
                  <a:close/>
                </a:path>
              </a:pathLst>
            </a:custGeom>
            <a:solidFill>
              <a:srgbClr val="6453C2"/>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605;p56">
              <a:extLst>
                <a:ext uri="{FF2B5EF4-FFF2-40B4-BE49-F238E27FC236}">
                  <a16:creationId xmlns:a16="http://schemas.microsoft.com/office/drawing/2014/main" id="{35E620F3-ECB6-4D2C-BB0A-CD2D616A7B62}"/>
                </a:ext>
              </a:extLst>
            </p:cNvPr>
            <p:cNvSpPr/>
            <p:nvPr/>
          </p:nvSpPr>
          <p:spPr>
            <a:xfrm>
              <a:off x="2802573" y="4044713"/>
              <a:ext cx="45900" cy="32448"/>
            </a:xfrm>
            <a:custGeom>
              <a:avLst/>
              <a:gdLst/>
              <a:ahLst/>
              <a:cxnLst/>
              <a:rect l="l" t="t" r="r" b="b"/>
              <a:pathLst>
                <a:path w="894" h="632" extrusionOk="0">
                  <a:moveTo>
                    <a:pt x="119" y="1"/>
                  </a:moveTo>
                  <a:cubicBezTo>
                    <a:pt x="48" y="1"/>
                    <a:pt x="0" y="60"/>
                    <a:pt x="0" y="120"/>
                  </a:cubicBezTo>
                  <a:lnTo>
                    <a:pt x="0" y="513"/>
                  </a:lnTo>
                  <a:cubicBezTo>
                    <a:pt x="0" y="584"/>
                    <a:pt x="48" y="632"/>
                    <a:pt x="119" y="632"/>
                  </a:cubicBezTo>
                  <a:lnTo>
                    <a:pt x="774" y="632"/>
                  </a:lnTo>
                  <a:cubicBezTo>
                    <a:pt x="834" y="632"/>
                    <a:pt x="893" y="584"/>
                    <a:pt x="893" y="513"/>
                  </a:cubicBezTo>
                  <a:lnTo>
                    <a:pt x="893" y="120"/>
                  </a:lnTo>
                  <a:cubicBezTo>
                    <a:pt x="893" y="60"/>
                    <a:pt x="834" y="1"/>
                    <a:pt x="774"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606;p56">
              <a:extLst>
                <a:ext uri="{FF2B5EF4-FFF2-40B4-BE49-F238E27FC236}">
                  <a16:creationId xmlns:a16="http://schemas.microsoft.com/office/drawing/2014/main" id="{40AF40BA-9C2A-4097-B880-CD454DA3D871}"/>
                </a:ext>
              </a:extLst>
            </p:cNvPr>
            <p:cNvSpPr/>
            <p:nvPr/>
          </p:nvSpPr>
          <p:spPr>
            <a:xfrm>
              <a:off x="2801957" y="4044713"/>
              <a:ext cx="46516" cy="24542"/>
            </a:xfrm>
            <a:custGeom>
              <a:avLst/>
              <a:gdLst/>
              <a:ahLst/>
              <a:cxnLst/>
              <a:rect l="l" t="t" r="r" b="b"/>
              <a:pathLst>
                <a:path w="906" h="478" extrusionOk="0">
                  <a:moveTo>
                    <a:pt x="119" y="1"/>
                  </a:moveTo>
                  <a:cubicBezTo>
                    <a:pt x="60" y="1"/>
                    <a:pt x="0" y="60"/>
                    <a:pt x="0" y="120"/>
                  </a:cubicBezTo>
                  <a:lnTo>
                    <a:pt x="0" y="477"/>
                  </a:lnTo>
                  <a:lnTo>
                    <a:pt x="905" y="477"/>
                  </a:lnTo>
                  <a:lnTo>
                    <a:pt x="905" y="120"/>
                  </a:lnTo>
                  <a:cubicBezTo>
                    <a:pt x="905" y="60"/>
                    <a:pt x="846" y="1"/>
                    <a:pt x="786" y="1"/>
                  </a:cubicBezTo>
                  <a:close/>
                </a:path>
              </a:pathLst>
            </a:custGeom>
            <a:solidFill>
              <a:srgbClr val="6453C2"/>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607;p56">
              <a:extLst>
                <a:ext uri="{FF2B5EF4-FFF2-40B4-BE49-F238E27FC236}">
                  <a16:creationId xmlns:a16="http://schemas.microsoft.com/office/drawing/2014/main" id="{76F948E0-EB41-4EE7-AA1D-E9BA0DEAFF40}"/>
                </a:ext>
              </a:extLst>
            </p:cNvPr>
            <p:cNvSpPr/>
            <p:nvPr/>
          </p:nvSpPr>
          <p:spPr>
            <a:xfrm>
              <a:off x="2519518" y="4468962"/>
              <a:ext cx="138214" cy="115007"/>
            </a:xfrm>
            <a:custGeom>
              <a:avLst/>
              <a:gdLst/>
              <a:ahLst/>
              <a:cxnLst/>
              <a:rect l="l" t="t" r="r" b="b"/>
              <a:pathLst>
                <a:path w="2692" h="2240" extrusionOk="0">
                  <a:moveTo>
                    <a:pt x="2668" y="1"/>
                  </a:moveTo>
                  <a:cubicBezTo>
                    <a:pt x="2668" y="1"/>
                    <a:pt x="84" y="1299"/>
                    <a:pt x="36" y="1584"/>
                  </a:cubicBezTo>
                  <a:cubicBezTo>
                    <a:pt x="1" y="1799"/>
                    <a:pt x="1" y="2025"/>
                    <a:pt x="36" y="2239"/>
                  </a:cubicBezTo>
                  <a:lnTo>
                    <a:pt x="120" y="2144"/>
                  </a:lnTo>
                  <a:lnTo>
                    <a:pt x="370" y="1561"/>
                  </a:lnTo>
                  <a:lnTo>
                    <a:pt x="2691" y="465"/>
                  </a:lnTo>
                  <a:lnTo>
                    <a:pt x="2668"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608;p56">
              <a:extLst>
                <a:ext uri="{FF2B5EF4-FFF2-40B4-BE49-F238E27FC236}">
                  <a16:creationId xmlns:a16="http://schemas.microsoft.com/office/drawing/2014/main" id="{7CC89C2E-CD25-482E-AD8A-77BA36126A55}"/>
                </a:ext>
              </a:extLst>
            </p:cNvPr>
            <p:cNvSpPr/>
            <p:nvPr/>
          </p:nvSpPr>
          <p:spPr>
            <a:xfrm>
              <a:off x="2515873" y="4563741"/>
              <a:ext cx="29368" cy="29368"/>
            </a:xfrm>
            <a:custGeom>
              <a:avLst/>
              <a:gdLst/>
              <a:ahLst/>
              <a:cxnLst/>
              <a:rect l="l" t="t" r="r" b="b"/>
              <a:pathLst>
                <a:path w="572" h="572" extrusionOk="0">
                  <a:moveTo>
                    <a:pt x="286" y="0"/>
                  </a:moveTo>
                  <a:cubicBezTo>
                    <a:pt x="131" y="0"/>
                    <a:pt x="0" y="131"/>
                    <a:pt x="0" y="286"/>
                  </a:cubicBezTo>
                  <a:cubicBezTo>
                    <a:pt x="0" y="441"/>
                    <a:pt x="131" y="572"/>
                    <a:pt x="286" y="572"/>
                  </a:cubicBezTo>
                  <a:cubicBezTo>
                    <a:pt x="441" y="572"/>
                    <a:pt x="572" y="441"/>
                    <a:pt x="572" y="286"/>
                  </a:cubicBezTo>
                  <a:cubicBezTo>
                    <a:pt x="572" y="131"/>
                    <a:pt x="441" y="0"/>
                    <a:pt x="286"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609;p56">
              <a:extLst>
                <a:ext uri="{FF2B5EF4-FFF2-40B4-BE49-F238E27FC236}">
                  <a16:creationId xmlns:a16="http://schemas.microsoft.com/office/drawing/2014/main" id="{69EBB7EA-01EA-4B60-8F45-0E19E151EF48}"/>
                </a:ext>
              </a:extLst>
            </p:cNvPr>
            <p:cNvSpPr/>
            <p:nvPr/>
          </p:nvSpPr>
          <p:spPr>
            <a:xfrm>
              <a:off x="2693726" y="4468962"/>
              <a:ext cx="137598" cy="115007"/>
            </a:xfrm>
            <a:custGeom>
              <a:avLst/>
              <a:gdLst/>
              <a:ahLst/>
              <a:cxnLst/>
              <a:rect l="l" t="t" r="r" b="b"/>
              <a:pathLst>
                <a:path w="2680" h="2240" extrusionOk="0">
                  <a:moveTo>
                    <a:pt x="25" y="1"/>
                  </a:moveTo>
                  <a:lnTo>
                    <a:pt x="1" y="465"/>
                  </a:lnTo>
                  <a:lnTo>
                    <a:pt x="2311" y="1561"/>
                  </a:lnTo>
                  <a:lnTo>
                    <a:pt x="2561" y="2144"/>
                  </a:lnTo>
                  <a:lnTo>
                    <a:pt x="2656" y="2239"/>
                  </a:lnTo>
                  <a:cubicBezTo>
                    <a:pt x="2680" y="2025"/>
                    <a:pt x="2680" y="1799"/>
                    <a:pt x="2656" y="1584"/>
                  </a:cubicBezTo>
                  <a:cubicBezTo>
                    <a:pt x="2596" y="1299"/>
                    <a:pt x="25" y="1"/>
                    <a:pt x="25"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610;p56">
              <a:extLst>
                <a:ext uri="{FF2B5EF4-FFF2-40B4-BE49-F238E27FC236}">
                  <a16:creationId xmlns:a16="http://schemas.microsoft.com/office/drawing/2014/main" id="{B8CB2A05-5CB3-40DB-A467-D4D13A70B104}"/>
                </a:ext>
              </a:extLst>
            </p:cNvPr>
            <p:cNvSpPr/>
            <p:nvPr/>
          </p:nvSpPr>
          <p:spPr>
            <a:xfrm>
              <a:off x="2806218" y="4563741"/>
              <a:ext cx="29419" cy="29368"/>
            </a:xfrm>
            <a:custGeom>
              <a:avLst/>
              <a:gdLst/>
              <a:ahLst/>
              <a:cxnLst/>
              <a:rect l="l" t="t" r="r" b="b"/>
              <a:pathLst>
                <a:path w="573" h="572" extrusionOk="0">
                  <a:moveTo>
                    <a:pt x="286" y="0"/>
                  </a:moveTo>
                  <a:cubicBezTo>
                    <a:pt x="120" y="0"/>
                    <a:pt x="1" y="131"/>
                    <a:pt x="1" y="286"/>
                  </a:cubicBezTo>
                  <a:cubicBezTo>
                    <a:pt x="1" y="441"/>
                    <a:pt x="120" y="572"/>
                    <a:pt x="286" y="572"/>
                  </a:cubicBezTo>
                  <a:cubicBezTo>
                    <a:pt x="441" y="572"/>
                    <a:pt x="572" y="441"/>
                    <a:pt x="572" y="286"/>
                  </a:cubicBezTo>
                  <a:cubicBezTo>
                    <a:pt x="572" y="131"/>
                    <a:pt x="441" y="0"/>
                    <a:pt x="286"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611;p56">
              <a:extLst>
                <a:ext uri="{FF2B5EF4-FFF2-40B4-BE49-F238E27FC236}">
                  <a16:creationId xmlns:a16="http://schemas.microsoft.com/office/drawing/2014/main" id="{09C72085-D763-497E-AF96-2AF46F5E7273}"/>
                </a:ext>
              </a:extLst>
            </p:cNvPr>
            <p:cNvSpPr/>
            <p:nvPr/>
          </p:nvSpPr>
          <p:spPr>
            <a:xfrm>
              <a:off x="2663176" y="4250753"/>
              <a:ext cx="21461" cy="232941"/>
            </a:xfrm>
            <a:custGeom>
              <a:avLst/>
              <a:gdLst/>
              <a:ahLst/>
              <a:cxnLst/>
              <a:rect l="l" t="t" r="r" b="b"/>
              <a:pathLst>
                <a:path w="418" h="4537" extrusionOk="0">
                  <a:moveTo>
                    <a:pt x="0" y="0"/>
                  </a:moveTo>
                  <a:lnTo>
                    <a:pt x="0" y="4537"/>
                  </a:lnTo>
                  <a:lnTo>
                    <a:pt x="417" y="4537"/>
                  </a:lnTo>
                  <a:lnTo>
                    <a:pt x="417"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612;p56">
              <a:extLst>
                <a:ext uri="{FF2B5EF4-FFF2-40B4-BE49-F238E27FC236}">
                  <a16:creationId xmlns:a16="http://schemas.microsoft.com/office/drawing/2014/main" id="{26A9EBC5-D482-425E-A45F-AFC6A17485E0}"/>
                </a:ext>
              </a:extLst>
            </p:cNvPr>
            <p:cNvSpPr/>
            <p:nvPr/>
          </p:nvSpPr>
          <p:spPr>
            <a:xfrm>
              <a:off x="2642998" y="4273960"/>
              <a:ext cx="62997" cy="42871"/>
            </a:xfrm>
            <a:custGeom>
              <a:avLst/>
              <a:gdLst/>
              <a:ahLst/>
              <a:cxnLst/>
              <a:rect l="l" t="t" r="r" b="b"/>
              <a:pathLst>
                <a:path w="1227" h="835" extrusionOk="0">
                  <a:moveTo>
                    <a:pt x="1" y="1"/>
                  </a:moveTo>
                  <a:lnTo>
                    <a:pt x="1" y="834"/>
                  </a:lnTo>
                  <a:lnTo>
                    <a:pt x="1227" y="834"/>
                  </a:lnTo>
                  <a:lnTo>
                    <a:pt x="1227"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613;p56">
              <a:extLst>
                <a:ext uri="{FF2B5EF4-FFF2-40B4-BE49-F238E27FC236}">
                  <a16:creationId xmlns:a16="http://schemas.microsoft.com/office/drawing/2014/main" id="{DC60F5A5-0B8A-495F-A381-BB4F9E771EE5}"/>
                </a:ext>
              </a:extLst>
            </p:cNvPr>
            <p:cNvSpPr/>
            <p:nvPr/>
          </p:nvSpPr>
          <p:spPr>
            <a:xfrm>
              <a:off x="2464478" y="4221642"/>
              <a:ext cx="391281" cy="65051"/>
            </a:xfrm>
            <a:custGeom>
              <a:avLst/>
              <a:gdLst/>
              <a:ahLst/>
              <a:cxnLst/>
              <a:rect l="l" t="t" r="r" b="b"/>
              <a:pathLst>
                <a:path w="7621" h="1267" extrusionOk="0">
                  <a:moveTo>
                    <a:pt x="3510" y="1"/>
                  </a:moveTo>
                  <a:cubicBezTo>
                    <a:pt x="2428" y="1"/>
                    <a:pt x="1251" y="45"/>
                    <a:pt x="120" y="174"/>
                  </a:cubicBezTo>
                  <a:cubicBezTo>
                    <a:pt x="49" y="186"/>
                    <a:pt x="1" y="258"/>
                    <a:pt x="13" y="329"/>
                  </a:cubicBezTo>
                  <a:cubicBezTo>
                    <a:pt x="13" y="365"/>
                    <a:pt x="37" y="389"/>
                    <a:pt x="60" y="412"/>
                  </a:cubicBezTo>
                  <a:cubicBezTo>
                    <a:pt x="406" y="674"/>
                    <a:pt x="1299" y="1127"/>
                    <a:pt x="3513" y="1246"/>
                  </a:cubicBezTo>
                  <a:cubicBezTo>
                    <a:pt x="3747" y="1260"/>
                    <a:pt x="3969" y="1267"/>
                    <a:pt x="4180" y="1267"/>
                  </a:cubicBezTo>
                  <a:cubicBezTo>
                    <a:pt x="6102" y="1267"/>
                    <a:pt x="7120" y="724"/>
                    <a:pt x="7550" y="412"/>
                  </a:cubicBezTo>
                  <a:cubicBezTo>
                    <a:pt x="7609" y="377"/>
                    <a:pt x="7621" y="293"/>
                    <a:pt x="7585" y="234"/>
                  </a:cubicBezTo>
                  <a:cubicBezTo>
                    <a:pt x="7561" y="198"/>
                    <a:pt x="7526" y="174"/>
                    <a:pt x="7478" y="174"/>
                  </a:cubicBezTo>
                  <a:cubicBezTo>
                    <a:pt x="6846" y="122"/>
                    <a:pt x="5309" y="1"/>
                    <a:pt x="3510"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614;p56">
              <a:extLst>
                <a:ext uri="{FF2B5EF4-FFF2-40B4-BE49-F238E27FC236}">
                  <a16:creationId xmlns:a16="http://schemas.microsoft.com/office/drawing/2014/main" id="{F8B713FA-C53A-45D3-88AE-14694E570C0A}"/>
                </a:ext>
              </a:extLst>
            </p:cNvPr>
            <p:cNvSpPr/>
            <p:nvPr/>
          </p:nvSpPr>
          <p:spPr>
            <a:xfrm>
              <a:off x="2464478" y="4221847"/>
              <a:ext cx="391281" cy="20999"/>
            </a:xfrm>
            <a:custGeom>
              <a:avLst/>
              <a:gdLst/>
              <a:ahLst/>
              <a:cxnLst/>
              <a:rect l="l" t="t" r="r" b="b"/>
              <a:pathLst>
                <a:path w="7621" h="409" extrusionOk="0">
                  <a:moveTo>
                    <a:pt x="3550" y="0"/>
                  </a:moveTo>
                  <a:cubicBezTo>
                    <a:pt x="2457" y="0"/>
                    <a:pt x="1265" y="46"/>
                    <a:pt x="120" y="182"/>
                  </a:cubicBezTo>
                  <a:cubicBezTo>
                    <a:pt x="49" y="194"/>
                    <a:pt x="1" y="254"/>
                    <a:pt x="13" y="325"/>
                  </a:cubicBezTo>
                  <a:cubicBezTo>
                    <a:pt x="25" y="361"/>
                    <a:pt x="37" y="385"/>
                    <a:pt x="60" y="408"/>
                  </a:cubicBezTo>
                  <a:lnTo>
                    <a:pt x="7550" y="408"/>
                  </a:lnTo>
                  <a:cubicBezTo>
                    <a:pt x="7609" y="373"/>
                    <a:pt x="7621" y="289"/>
                    <a:pt x="7573" y="230"/>
                  </a:cubicBezTo>
                  <a:cubicBezTo>
                    <a:pt x="7550" y="206"/>
                    <a:pt x="7514" y="182"/>
                    <a:pt x="7478" y="182"/>
                  </a:cubicBezTo>
                  <a:cubicBezTo>
                    <a:pt x="6851" y="123"/>
                    <a:pt x="5332" y="0"/>
                    <a:pt x="3550" y="0"/>
                  </a:cubicBezTo>
                  <a:close/>
                </a:path>
              </a:pathLst>
            </a:custGeom>
            <a:solidFill>
              <a:srgbClr val="6453C2"/>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615;p56">
              <a:extLst>
                <a:ext uri="{FF2B5EF4-FFF2-40B4-BE49-F238E27FC236}">
                  <a16:creationId xmlns:a16="http://schemas.microsoft.com/office/drawing/2014/main" id="{6534DADC-56D0-4FEC-8D2C-EB754AAF5EB1}"/>
                </a:ext>
              </a:extLst>
            </p:cNvPr>
            <p:cNvSpPr/>
            <p:nvPr/>
          </p:nvSpPr>
          <p:spPr>
            <a:xfrm>
              <a:off x="2649724" y="4447603"/>
              <a:ext cx="49546" cy="52010"/>
            </a:xfrm>
            <a:custGeom>
              <a:avLst/>
              <a:gdLst/>
              <a:ahLst/>
              <a:cxnLst/>
              <a:rect l="l" t="t" r="r" b="b"/>
              <a:pathLst>
                <a:path w="965" h="1013" extrusionOk="0">
                  <a:moveTo>
                    <a:pt x="1" y="0"/>
                  </a:moveTo>
                  <a:lnTo>
                    <a:pt x="1" y="1012"/>
                  </a:lnTo>
                  <a:lnTo>
                    <a:pt x="965" y="1012"/>
                  </a:lnTo>
                  <a:lnTo>
                    <a:pt x="965"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616;p56">
              <a:extLst>
                <a:ext uri="{FF2B5EF4-FFF2-40B4-BE49-F238E27FC236}">
                  <a16:creationId xmlns:a16="http://schemas.microsoft.com/office/drawing/2014/main" id="{34E8E02B-0C23-4DA0-AE51-4CB39C8EAF2E}"/>
                </a:ext>
              </a:extLst>
            </p:cNvPr>
            <p:cNvSpPr/>
            <p:nvPr/>
          </p:nvSpPr>
          <p:spPr>
            <a:xfrm>
              <a:off x="2668670" y="4473891"/>
              <a:ext cx="7393" cy="119217"/>
            </a:xfrm>
            <a:custGeom>
              <a:avLst/>
              <a:gdLst/>
              <a:ahLst/>
              <a:cxnLst/>
              <a:rect l="l" t="t" r="r" b="b"/>
              <a:pathLst>
                <a:path w="144" h="2322" extrusionOk="0">
                  <a:moveTo>
                    <a:pt x="1" y="0"/>
                  </a:moveTo>
                  <a:lnTo>
                    <a:pt x="1" y="2322"/>
                  </a:lnTo>
                  <a:lnTo>
                    <a:pt x="144" y="2322"/>
                  </a:lnTo>
                  <a:lnTo>
                    <a:pt x="144"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617;p56">
              <a:extLst>
                <a:ext uri="{FF2B5EF4-FFF2-40B4-BE49-F238E27FC236}">
                  <a16:creationId xmlns:a16="http://schemas.microsoft.com/office/drawing/2014/main" id="{C901A002-FC0C-489D-8F7E-26362D04A248}"/>
                </a:ext>
              </a:extLst>
            </p:cNvPr>
            <p:cNvSpPr/>
            <p:nvPr/>
          </p:nvSpPr>
          <p:spPr>
            <a:xfrm>
              <a:off x="2666257" y="4561893"/>
              <a:ext cx="12887" cy="31216"/>
            </a:xfrm>
            <a:custGeom>
              <a:avLst/>
              <a:gdLst/>
              <a:ahLst/>
              <a:cxnLst/>
              <a:rect l="l" t="t" r="r" b="b"/>
              <a:pathLst>
                <a:path w="251" h="608" extrusionOk="0">
                  <a:moveTo>
                    <a:pt x="0" y="1"/>
                  </a:moveTo>
                  <a:lnTo>
                    <a:pt x="0" y="608"/>
                  </a:lnTo>
                  <a:lnTo>
                    <a:pt x="250" y="608"/>
                  </a:lnTo>
                  <a:lnTo>
                    <a:pt x="250"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618;p56">
              <a:extLst>
                <a:ext uri="{FF2B5EF4-FFF2-40B4-BE49-F238E27FC236}">
                  <a16:creationId xmlns:a16="http://schemas.microsoft.com/office/drawing/2014/main" id="{45568D67-952D-49C4-A48D-9EF04E22FE98}"/>
                </a:ext>
              </a:extLst>
            </p:cNvPr>
            <p:cNvSpPr/>
            <p:nvPr/>
          </p:nvSpPr>
          <p:spPr>
            <a:xfrm>
              <a:off x="2473669" y="4003792"/>
              <a:ext cx="377829" cy="496995"/>
            </a:xfrm>
            <a:custGeom>
              <a:avLst/>
              <a:gdLst/>
              <a:ahLst/>
              <a:cxnLst/>
              <a:rect l="l" t="t" r="r" b="b"/>
              <a:pathLst>
                <a:path w="7359" h="9680" extrusionOk="0">
                  <a:moveTo>
                    <a:pt x="1727" y="0"/>
                  </a:moveTo>
                  <a:lnTo>
                    <a:pt x="1144" y="2334"/>
                  </a:lnTo>
                  <a:cubicBezTo>
                    <a:pt x="1144" y="2334"/>
                    <a:pt x="167" y="3334"/>
                    <a:pt x="84" y="3893"/>
                  </a:cubicBezTo>
                  <a:cubicBezTo>
                    <a:pt x="1" y="4465"/>
                    <a:pt x="2334" y="9680"/>
                    <a:pt x="2334" y="9680"/>
                  </a:cubicBezTo>
                  <a:lnTo>
                    <a:pt x="3334" y="9549"/>
                  </a:lnTo>
                  <a:lnTo>
                    <a:pt x="2775" y="4334"/>
                  </a:lnTo>
                  <a:lnTo>
                    <a:pt x="4549" y="4286"/>
                  </a:lnTo>
                  <a:lnTo>
                    <a:pt x="4549" y="4286"/>
                  </a:lnTo>
                  <a:lnTo>
                    <a:pt x="4537" y="9549"/>
                  </a:lnTo>
                  <a:lnTo>
                    <a:pt x="5525" y="9680"/>
                  </a:lnTo>
                  <a:lnTo>
                    <a:pt x="7180" y="4536"/>
                  </a:lnTo>
                  <a:cubicBezTo>
                    <a:pt x="7180" y="4536"/>
                    <a:pt x="7359" y="3917"/>
                    <a:pt x="7216" y="3572"/>
                  </a:cubicBezTo>
                  <a:cubicBezTo>
                    <a:pt x="6942" y="2893"/>
                    <a:pt x="6120" y="2346"/>
                    <a:pt x="6120" y="2346"/>
                  </a:cubicBezTo>
                  <a:lnTo>
                    <a:pt x="5323"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619;p56">
              <a:extLst>
                <a:ext uri="{FF2B5EF4-FFF2-40B4-BE49-F238E27FC236}">
                  <a16:creationId xmlns:a16="http://schemas.microsoft.com/office/drawing/2014/main" id="{0FFFF25D-45A7-4F21-BE2B-34731D7CF046}"/>
                </a:ext>
              </a:extLst>
            </p:cNvPr>
            <p:cNvSpPr/>
            <p:nvPr/>
          </p:nvSpPr>
          <p:spPr>
            <a:xfrm>
              <a:off x="2567832" y="4494017"/>
              <a:ext cx="86820" cy="106228"/>
            </a:xfrm>
            <a:custGeom>
              <a:avLst/>
              <a:gdLst/>
              <a:ahLst/>
              <a:cxnLst/>
              <a:rect l="l" t="t" r="r" b="b"/>
              <a:pathLst>
                <a:path w="1691" h="2069" extrusionOk="0">
                  <a:moveTo>
                    <a:pt x="1500" y="1"/>
                  </a:moveTo>
                  <a:lnTo>
                    <a:pt x="512" y="132"/>
                  </a:lnTo>
                  <a:cubicBezTo>
                    <a:pt x="500" y="441"/>
                    <a:pt x="464" y="751"/>
                    <a:pt x="393" y="1049"/>
                  </a:cubicBezTo>
                  <a:cubicBezTo>
                    <a:pt x="286" y="1477"/>
                    <a:pt x="0" y="1799"/>
                    <a:pt x="131" y="1954"/>
                  </a:cubicBezTo>
                  <a:cubicBezTo>
                    <a:pt x="202" y="2037"/>
                    <a:pt x="450" y="2069"/>
                    <a:pt x="706" y="2069"/>
                  </a:cubicBezTo>
                  <a:cubicBezTo>
                    <a:pt x="924" y="2069"/>
                    <a:pt x="1148" y="2046"/>
                    <a:pt x="1274" y="2013"/>
                  </a:cubicBezTo>
                  <a:cubicBezTo>
                    <a:pt x="1536" y="1930"/>
                    <a:pt x="1691" y="1692"/>
                    <a:pt x="1691" y="1299"/>
                  </a:cubicBezTo>
                  <a:cubicBezTo>
                    <a:pt x="1691" y="894"/>
                    <a:pt x="1500" y="1"/>
                    <a:pt x="1500"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620;p56">
              <a:extLst>
                <a:ext uri="{FF2B5EF4-FFF2-40B4-BE49-F238E27FC236}">
                  <a16:creationId xmlns:a16="http://schemas.microsoft.com/office/drawing/2014/main" id="{F0DA203C-0516-4112-9B26-1FE45E7133DC}"/>
                </a:ext>
              </a:extLst>
            </p:cNvPr>
            <p:cNvSpPr/>
            <p:nvPr/>
          </p:nvSpPr>
          <p:spPr>
            <a:xfrm>
              <a:off x="2569013" y="4539302"/>
              <a:ext cx="85639" cy="61149"/>
            </a:xfrm>
            <a:custGeom>
              <a:avLst/>
              <a:gdLst/>
              <a:ahLst/>
              <a:cxnLst/>
              <a:rect l="l" t="t" r="r" b="b"/>
              <a:pathLst>
                <a:path w="1668" h="1191" extrusionOk="0">
                  <a:moveTo>
                    <a:pt x="1632" y="0"/>
                  </a:moveTo>
                  <a:cubicBezTo>
                    <a:pt x="1573" y="226"/>
                    <a:pt x="1370" y="381"/>
                    <a:pt x="1144" y="417"/>
                  </a:cubicBezTo>
                  <a:cubicBezTo>
                    <a:pt x="948" y="445"/>
                    <a:pt x="790" y="454"/>
                    <a:pt x="665" y="454"/>
                  </a:cubicBezTo>
                  <a:cubicBezTo>
                    <a:pt x="471" y="454"/>
                    <a:pt x="356" y="431"/>
                    <a:pt x="299" y="417"/>
                  </a:cubicBezTo>
                  <a:cubicBezTo>
                    <a:pt x="168" y="714"/>
                    <a:pt x="1" y="953"/>
                    <a:pt x="108" y="1072"/>
                  </a:cubicBezTo>
                  <a:cubicBezTo>
                    <a:pt x="177" y="1159"/>
                    <a:pt x="413" y="1191"/>
                    <a:pt x="662" y="1191"/>
                  </a:cubicBezTo>
                  <a:cubicBezTo>
                    <a:pt x="887" y="1191"/>
                    <a:pt x="1121" y="1165"/>
                    <a:pt x="1251" y="1131"/>
                  </a:cubicBezTo>
                  <a:cubicBezTo>
                    <a:pt x="1513" y="1048"/>
                    <a:pt x="1668" y="810"/>
                    <a:pt x="1668" y="417"/>
                  </a:cubicBezTo>
                  <a:cubicBezTo>
                    <a:pt x="1668" y="274"/>
                    <a:pt x="1656" y="131"/>
                    <a:pt x="1632"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621;p56">
              <a:extLst>
                <a:ext uri="{FF2B5EF4-FFF2-40B4-BE49-F238E27FC236}">
                  <a16:creationId xmlns:a16="http://schemas.microsoft.com/office/drawing/2014/main" id="{A7426E5A-6B52-4738-BD9A-5490EFE1EDA0}"/>
                </a:ext>
              </a:extLst>
            </p:cNvPr>
            <p:cNvSpPr/>
            <p:nvPr/>
          </p:nvSpPr>
          <p:spPr>
            <a:xfrm>
              <a:off x="2696806" y="4494017"/>
              <a:ext cx="86820" cy="106228"/>
            </a:xfrm>
            <a:custGeom>
              <a:avLst/>
              <a:gdLst/>
              <a:ahLst/>
              <a:cxnLst/>
              <a:rect l="l" t="t" r="r" b="b"/>
              <a:pathLst>
                <a:path w="1691" h="2069" extrusionOk="0">
                  <a:moveTo>
                    <a:pt x="191" y="1"/>
                  </a:moveTo>
                  <a:cubicBezTo>
                    <a:pt x="191" y="1"/>
                    <a:pt x="0" y="894"/>
                    <a:pt x="0" y="1299"/>
                  </a:cubicBezTo>
                  <a:cubicBezTo>
                    <a:pt x="0" y="1692"/>
                    <a:pt x="155" y="1930"/>
                    <a:pt x="417" y="2013"/>
                  </a:cubicBezTo>
                  <a:cubicBezTo>
                    <a:pt x="543" y="2046"/>
                    <a:pt x="767" y="2069"/>
                    <a:pt x="985" y="2069"/>
                  </a:cubicBezTo>
                  <a:cubicBezTo>
                    <a:pt x="1241" y="2069"/>
                    <a:pt x="1489" y="2037"/>
                    <a:pt x="1560" y="1954"/>
                  </a:cubicBezTo>
                  <a:cubicBezTo>
                    <a:pt x="1691" y="1799"/>
                    <a:pt x="1405" y="1477"/>
                    <a:pt x="1298" y="1049"/>
                  </a:cubicBezTo>
                  <a:cubicBezTo>
                    <a:pt x="1227" y="751"/>
                    <a:pt x="1191" y="441"/>
                    <a:pt x="1179" y="132"/>
                  </a:cubicBezTo>
                  <a:lnTo>
                    <a:pt x="191"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622;p56">
              <a:extLst>
                <a:ext uri="{FF2B5EF4-FFF2-40B4-BE49-F238E27FC236}">
                  <a16:creationId xmlns:a16="http://schemas.microsoft.com/office/drawing/2014/main" id="{2AA17A3B-2550-4ED8-80DA-BB7B928C0E15}"/>
                </a:ext>
              </a:extLst>
            </p:cNvPr>
            <p:cNvSpPr/>
            <p:nvPr/>
          </p:nvSpPr>
          <p:spPr>
            <a:xfrm>
              <a:off x="2696806" y="4539302"/>
              <a:ext cx="85639" cy="61149"/>
            </a:xfrm>
            <a:custGeom>
              <a:avLst/>
              <a:gdLst/>
              <a:ahLst/>
              <a:cxnLst/>
              <a:rect l="l" t="t" r="r" b="b"/>
              <a:pathLst>
                <a:path w="1668" h="1191" extrusionOk="0">
                  <a:moveTo>
                    <a:pt x="36" y="0"/>
                  </a:moveTo>
                  <a:cubicBezTo>
                    <a:pt x="12" y="131"/>
                    <a:pt x="0" y="274"/>
                    <a:pt x="0" y="417"/>
                  </a:cubicBezTo>
                  <a:cubicBezTo>
                    <a:pt x="0" y="810"/>
                    <a:pt x="155" y="1048"/>
                    <a:pt x="417" y="1131"/>
                  </a:cubicBezTo>
                  <a:cubicBezTo>
                    <a:pt x="547" y="1165"/>
                    <a:pt x="782" y="1191"/>
                    <a:pt x="1006" y="1191"/>
                  </a:cubicBezTo>
                  <a:cubicBezTo>
                    <a:pt x="1255" y="1191"/>
                    <a:pt x="1491" y="1159"/>
                    <a:pt x="1560" y="1072"/>
                  </a:cubicBezTo>
                  <a:cubicBezTo>
                    <a:pt x="1667" y="953"/>
                    <a:pt x="1501" y="714"/>
                    <a:pt x="1370" y="417"/>
                  </a:cubicBezTo>
                  <a:cubicBezTo>
                    <a:pt x="1312" y="431"/>
                    <a:pt x="1197" y="454"/>
                    <a:pt x="1003" y="454"/>
                  </a:cubicBezTo>
                  <a:cubicBezTo>
                    <a:pt x="878" y="454"/>
                    <a:pt x="720" y="445"/>
                    <a:pt x="524" y="417"/>
                  </a:cubicBezTo>
                  <a:cubicBezTo>
                    <a:pt x="298" y="381"/>
                    <a:pt x="96" y="226"/>
                    <a:pt x="36"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623;p56">
              <a:extLst>
                <a:ext uri="{FF2B5EF4-FFF2-40B4-BE49-F238E27FC236}">
                  <a16:creationId xmlns:a16="http://schemas.microsoft.com/office/drawing/2014/main" id="{4E801F4A-D47E-4519-9795-BB842F6B05AA}"/>
                </a:ext>
              </a:extLst>
            </p:cNvPr>
            <p:cNvSpPr/>
            <p:nvPr/>
          </p:nvSpPr>
          <p:spPr>
            <a:xfrm>
              <a:off x="2356914" y="3717092"/>
              <a:ext cx="557528" cy="289161"/>
            </a:xfrm>
            <a:custGeom>
              <a:avLst/>
              <a:gdLst/>
              <a:ahLst/>
              <a:cxnLst/>
              <a:rect l="l" t="t" r="r" b="b"/>
              <a:pathLst>
                <a:path w="10859" h="5632" extrusionOk="0">
                  <a:moveTo>
                    <a:pt x="6656" y="0"/>
                  </a:moveTo>
                  <a:lnTo>
                    <a:pt x="4703" y="107"/>
                  </a:lnTo>
                  <a:cubicBezTo>
                    <a:pt x="4703" y="107"/>
                    <a:pt x="3072" y="607"/>
                    <a:pt x="2917" y="810"/>
                  </a:cubicBezTo>
                  <a:cubicBezTo>
                    <a:pt x="2763" y="1000"/>
                    <a:pt x="679" y="3929"/>
                    <a:pt x="381" y="4263"/>
                  </a:cubicBezTo>
                  <a:cubicBezTo>
                    <a:pt x="72" y="4584"/>
                    <a:pt x="0" y="4965"/>
                    <a:pt x="24" y="5120"/>
                  </a:cubicBezTo>
                  <a:cubicBezTo>
                    <a:pt x="48" y="5275"/>
                    <a:pt x="262" y="5632"/>
                    <a:pt x="262" y="5632"/>
                  </a:cubicBezTo>
                  <a:lnTo>
                    <a:pt x="1167" y="5632"/>
                  </a:lnTo>
                  <a:lnTo>
                    <a:pt x="1798" y="4679"/>
                  </a:lnTo>
                  <a:lnTo>
                    <a:pt x="3370" y="3024"/>
                  </a:lnTo>
                  <a:lnTo>
                    <a:pt x="4001" y="5584"/>
                  </a:lnTo>
                  <a:lnTo>
                    <a:pt x="7597" y="5584"/>
                  </a:lnTo>
                  <a:lnTo>
                    <a:pt x="8132" y="2929"/>
                  </a:lnTo>
                  <a:cubicBezTo>
                    <a:pt x="8132" y="2929"/>
                    <a:pt x="9264" y="4858"/>
                    <a:pt x="9287" y="4917"/>
                  </a:cubicBezTo>
                  <a:cubicBezTo>
                    <a:pt x="9310" y="4986"/>
                    <a:pt x="9607" y="5516"/>
                    <a:pt x="10169" y="5516"/>
                  </a:cubicBezTo>
                  <a:cubicBezTo>
                    <a:pt x="10192" y="5516"/>
                    <a:pt x="10216" y="5515"/>
                    <a:pt x="10240" y="5513"/>
                  </a:cubicBezTo>
                  <a:cubicBezTo>
                    <a:pt x="10859" y="5465"/>
                    <a:pt x="10776" y="4655"/>
                    <a:pt x="10490" y="3977"/>
                  </a:cubicBezTo>
                  <a:cubicBezTo>
                    <a:pt x="10204" y="3298"/>
                    <a:pt x="9085" y="1000"/>
                    <a:pt x="8752" y="691"/>
                  </a:cubicBezTo>
                  <a:cubicBezTo>
                    <a:pt x="8430" y="393"/>
                    <a:pt x="6656" y="0"/>
                    <a:pt x="6656"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624;p56">
              <a:extLst>
                <a:ext uri="{FF2B5EF4-FFF2-40B4-BE49-F238E27FC236}">
                  <a16:creationId xmlns:a16="http://schemas.microsoft.com/office/drawing/2014/main" id="{10E35799-4F7C-4B13-B2B3-A8EC9D30E630}"/>
                </a:ext>
              </a:extLst>
            </p:cNvPr>
            <p:cNvSpPr/>
            <p:nvPr/>
          </p:nvSpPr>
          <p:spPr>
            <a:xfrm>
              <a:off x="2810480" y="3933966"/>
              <a:ext cx="119269" cy="69466"/>
            </a:xfrm>
            <a:custGeom>
              <a:avLst/>
              <a:gdLst/>
              <a:ahLst/>
              <a:cxnLst/>
              <a:rect l="l" t="t" r="r" b="b"/>
              <a:pathLst>
                <a:path w="2323" h="1353" extrusionOk="0">
                  <a:moveTo>
                    <a:pt x="1524" y="1"/>
                  </a:moveTo>
                  <a:cubicBezTo>
                    <a:pt x="1229" y="1"/>
                    <a:pt x="807" y="58"/>
                    <a:pt x="477" y="265"/>
                  </a:cubicBezTo>
                  <a:cubicBezTo>
                    <a:pt x="1" y="562"/>
                    <a:pt x="287" y="598"/>
                    <a:pt x="287" y="598"/>
                  </a:cubicBezTo>
                  <a:cubicBezTo>
                    <a:pt x="334" y="693"/>
                    <a:pt x="418" y="765"/>
                    <a:pt x="513" y="812"/>
                  </a:cubicBezTo>
                  <a:cubicBezTo>
                    <a:pt x="846" y="1015"/>
                    <a:pt x="1215" y="1182"/>
                    <a:pt x="1584" y="1289"/>
                  </a:cubicBezTo>
                  <a:cubicBezTo>
                    <a:pt x="1750" y="1333"/>
                    <a:pt x="1850" y="1353"/>
                    <a:pt x="1917" y="1353"/>
                  </a:cubicBezTo>
                  <a:cubicBezTo>
                    <a:pt x="2029" y="1353"/>
                    <a:pt x="2050" y="1299"/>
                    <a:pt x="2132" y="1217"/>
                  </a:cubicBezTo>
                  <a:cubicBezTo>
                    <a:pt x="2263" y="1086"/>
                    <a:pt x="2323" y="812"/>
                    <a:pt x="2192" y="503"/>
                  </a:cubicBezTo>
                  <a:cubicBezTo>
                    <a:pt x="2073" y="205"/>
                    <a:pt x="2037" y="62"/>
                    <a:pt x="1823" y="27"/>
                  </a:cubicBezTo>
                  <a:cubicBezTo>
                    <a:pt x="1760" y="12"/>
                    <a:pt x="1655" y="1"/>
                    <a:pt x="1524"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625;p56">
              <a:extLst>
                <a:ext uri="{FF2B5EF4-FFF2-40B4-BE49-F238E27FC236}">
                  <a16:creationId xmlns:a16="http://schemas.microsoft.com/office/drawing/2014/main" id="{75A41036-DF99-4EE3-9929-97AF304074F5}"/>
                </a:ext>
              </a:extLst>
            </p:cNvPr>
            <p:cNvSpPr/>
            <p:nvPr/>
          </p:nvSpPr>
          <p:spPr>
            <a:xfrm>
              <a:off x="2817206" y="3949882"/>
              <a:ext cx="104585" cy="66797"/>
            </a:xfrm>
            <a:custGeom>
              <a:avLst/>
              <a:gdLst/>
              <a:ahLst/>
              <a:cxnLst/>
              <a:rect l="l" t="t" r="r" b="b"/>
              <a:pathLst>
                <a:path w="2037" h="1301" extrusionOk="0">
                  <a:moveTo>
                    <a:pt x="1390" y="1"/>
                  </a:moveTo>
                  <a:cubicBezTo>
                    <a:pt x="1352" y="1"/>
                    <a:pt x="1313" y="5"/>
                    <a:pt x="1275" y="14"/>
                  </a:cubicBezTo>
                  <a:cubicBezTo>
                    <a:pt x="989" y="86"/>
                    <a:pt x="203" y="348"/>
                    <a:pt x="203" y="348"/>
                  </a:cubicBezTo>
                  <a:lnTo>
                    <a:pt x="1" y="800"/>
                  </a:lnTo>
                  <a:cubicBezTo>
                    <a:pt x="1" y="800"/>
                    <a:pt x="370" y="991"/>
                    <a:pt x="572" y="1122"/>
                  </a:cubicBezTo>
                  <a:cubicBezTo>
                    <a:pt x="789" y="1243"/>
                    <a:pt x="1030" y="1301"/>
                    <a:pt x="1274" y="1301"/>
                  </a:cubicBezTo>
                  <a:cubicBezTo>
                    <a:pt x="1365" y="1301"/>
                    <a:pt x="1457" y="1293"/>
                    <a:pt x="1549" y="1276"/>
                  </a:cubicBezTo>
                  <a:cubicBezTo>
                    <a:pt x="1918" y="1193"/>
                    <a:pt x="2037" y="860"/>
                    <a:pt x="1953" y="514"/>
                  </a:cubicBezTo>
                  <a:cubicBezTo>
                    <a:pt x="1891" y="203"/>
                    <a:pt x="1648" y="1"/>
                    <a:pt x="1390"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626;p56">
              <a:extLst>
                <a:ext uri="{FF2B5EF4-FFF2-40B4-BE49-F238E27FC236}">
                  <a16:creationId xmlns:a16="http://schemas.microsoft.com/office/drawing/2014/main" id="{6CF32278-89CC-4C95-A060-5DCA276FFCF0}"/>
                </a:ext>
              </a:extLst>
            </p:cNvPr>
            <p:cNvSpPr/>
            <p:nvPr/>
          </p:nvSpPr>
          <p:spPr>
            <a:xfrm>
              <a:off x="2733465" y="3965285"/>
              <a:ext cx="118036" cy="38147"/>
            </a:xfrm>
            <a:custGeom>
              <a:avLst/>
              <a:gdLst/>
              <a:ahLst/>
              <a:cxnLst/>
              <a:rect l="l" t="t" r="r" b="b"/>
              <a:pathLst>
                <a:path w="2299" h="743" extrusionOk="0">
                  <a:moveTo>
                    <a:pt x="1013" y="0"/>
                  </a:moveTo>
                  <a:cubicBezTo>
                    <a:pt x="1013" y="0"/>
                    <a:pt x="787" y="95"/>
                    <a:pt x="739" y="119"/>
                  </a:cubicBezTo>
                  <a:cubicBezTo>
                    <a:pt x="703" y="155"/>
                    <a:pt x="477" y="393"/>
                    <a:pt x="334" y="441"/>
                  </a:cubicBezTo>
                  <a:cubicBezTo>
                    <a:pt x="203" y="500"/>
                    <a:pt x="1" y="500"/>
                    <a:pt x="155" y="655"/>
                  </a:cubicBezTo>
                  <a:cubicBezTo>
                    <a:pt x="211" y="710"/>
                    <a:pt x="271" y="731"/>
                    <a:pt x="329" y="731"/>
                  </a:cubicBezTo>
                  <a:cubicBezTo>
                    <a:pt x="434" y="731"/>
                    <a:pt x="535" y="665"/>
                    <a:pt x="596" y="619"/>
                  </a:cubicBezTo>
                  <a:cubicBezTo>
                    <a:pt x="679" y="560"/>
                    <a:pt x="763" y="512"/>
                    <a:pt x="870" y="488"/>
                  </a:cubicBezTo>
                  <a:cubicBezTo>
                    <a:pt x="941" y="500"/>
                    <a:pt x="1025" y="512"/>
                    <a:pt x="1108" y="524"/>
                  </a:cubicBezTo>
                  <a:cubicBezTo>
                    <a:pt x="1144" y="536"/>
                    <a:pt x="1727" y="679"/>
                    <a:pt x="1870" y="714"/>
                  </a:cubicBezTo>
                  <a:cubicBezTo>
                    <a:pt x="1927" y="729"/>
                    <a:pt x="1974" y="743"/>
                    <a:pt x="2017" y="743"/>
                  </a:cubicBezTo>
                  <a:cubicBezTo>
                    <a:pt x="2083" y="743"/>
                    <a:pt x="2139" y="710"/>
                    <a:pt x="2203" y="595"/>
                  </a:cubicBezTo>
                  <a:cubicBezTo>
                    <a:pt x="2299" y="417"/>
                    <a:pt x="2144" y="155"/>
                    <a:pt x="2025" y="72"/>
                  </a:cubicBezTo>
                  <a:cubicBezTo>
                    <a:pt x="1906" y="0"/>
                    <a:pt x="1013" y="0"/>
                    <a:pt x="1013"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627;p56">
              <a:extLst>
                <a:ext uri="{FF2B5EF4-FFF2-40B4-BE49-F238E27FC236}">
                  <a16:creationId xmlns:a16="http://schemas.microsoft.com/office/drawing/2014/main" id="{83A288B6-84FE-4E12-A16A-BD2402543EA9}"/>
                </a:ext>
              </a:extLst>
            </p:cNvPr>
            <p:cNvSpPr/>
            <p:nvPr/>
          </p:nvSpPr>
          <p:spPr>
            <a:xfrm>
              <a:off x="2779777" y="3956711"/>
              <a:ext cx="19767" cy="42460"/>
            </a:xfrm>
            <a:custGeom>
              <a:avLst/>
              <a:gdLst/>
              <a:ahLst/>
              <a:cxnLst/>
              <a:rect l="l" t="t" r="r" b="b"/>
              <a:pathLst>
                <a:path w="385" h="827" extrusionOk="0">
                  <a:moveTo>
                    <a:pt x="185" y="0"/>
                  </a:moveTo>
                  <a:cubicBezTo>
                    <a:pt x="131" y="0"/>
                    <a:pt x="87" y="14"/>
                    <a:pt x="87" y="60"/>
                  </a:cubicBezTo>
                  <a:cubicBezTo>
                    <a:pt x="87" y="162"/>
                    <a:pt x="0" y="827"/>
                    <a:pt x="168" y="827"/>
                  </a:cubicBezTo>
                  <a:cubicBezTo>
                    <a:pt x="176" y="827"/>
                    <a:pt x="185" y="825"/>
                    <a:pt x="194" y="822"/>
                  </a:cubicBezTo>
                  <a:cubicBezTo>
                    <a:pt x="385" y="750"/>
                    <a:pt x="385" y="36"/>
                    <a:pt x="385" y="36"/>
                  </a:cubicBezTo>
                  <a:cubicBezTo>
                    <a:pt x="385" y="36"/>
                    <a:pt x="272" y="0"/>
                    <a:pt x="185"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628;p56">
              <a:extLst>
                <a:ext uri="{FF2B5EF4-FFF2-40B4-BE49-F238E27FC236}">
                  <a16:creationId xmlns:a16="http://schemas.microsoft.com/office/drawing/2014/main" id="{6B3D6B04-F05D-4967-8241-6903BF481628}"/>
                </a:ext>
              </a:extLst>
            </p:cNvPr>
            <p:cNvSpPr/>
            <p:nvPr/>
          </p:nvSpPr>
          <p:spPr>
            <a:xfrm>
              <a:off x="2790918" y="3955273"/>
              <a:ext cx="22796" cy="43692"/>
            </a:xfrm>
            <a:custGeom>
              <a:avLst/>
              <a:gdLst/>
              <a:ahLst/>
              <a:cxnLst/>
              <a:rect l="l" t="t" r="r" b="b"/>
              <a:pathLst>
                <a:path w="444" h="851" extrusionOk="0">
                  <a:moveTo>
                    <a:pt x="306" y="1"/>
                  </a:moveTo>
                  <a:cubicBezTo>
                    <a:pt x="253" y="1"/>
                    <a:pt x="198" y="24"/>
                    <a:pt x="168" y="64"/>
                  </a:cubicBezTo>
                  <a:cubicBezTo>
                    <a:pt x="168" y="64"/>
                    <a:pt x="1" y="826"/>
                    <a:pt x="132" y="850"/>
                  </a:cubicBezTo>
                  <a:cubicBezTo>
                    <a:pt x="135" y="850"/>
                    <a:pt x="137" y="851"/>
                    <a:pt x="140" y="851"/>
                  </a:cubicBezTo>
                  <a:cubicBezTo>
                    <a:pt x="269" y="851"/>
                    <a:pt x="418" y="322"/>
                    <a:pt x="430" y="147"/>
                  </a:cubicBezTo>
                  <a:cubicBezTo>
                    <a:pt x="443" y="44"/>
                    <a:pt x="377" y="1"/>
                    <a:pt x="306"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629;p56">
              <a:extLst>
                <a:ext uri="{FF2B5EF4-FFF2-40B4-BE49-F238E27FC236}">
                  <a16:creationId xmlns:a16="http://schemas.microsoft.com/office/drawing/2014/main" id="{23C27011-3BCE-4C62-BDA8-E46145AEBD64}"/>
                </a:ext>
              </a:extLst>
            </p:cNvPr>
            <p:cNvSpPr/>
            <p:nvPr/>
          </p:nvSpPr>
          <p:spPr>
            <a:xfrm>
              <a:off x="2804986" y="3960048"/>
              <a:ext cx="23053" cy="43795"/>
            </a:xfrm>
            <a:custGeom>
              <a:avLst/>
              <a:gdLst/>
              <a:ahLst/>
              <a:cxnLst/>
              <a:rect l="l" t="t" r="r" b="b"/>
              <a:pathLst>
                <a:path w="449" h="853" extrusionOk="0">
                  <a:moveTo>
                    <a:pt x="303" y="1"/>
                  </a:moveTo>
                  <a:cubicBezTo>
                    <a:pt x="253" y="1"/>
                    <a:pt x="203" y="21"/>
                    <a:pt x="179" y="54"/>
                  </a:cubicBezTo>
                  <a:lnTo>
                    <a:pt x="179" y="66"/>
                  </a:lnTo>
                  <a:cubicBezTo>
                    <a:pt x="179" y="66"/>
                    <a:pt x="1" y="828"/>
                    <a:pt x="132" y="852"/>
                  </a:cubicBezTo>
                  <a:cubicBezTo>
                    <a:pt x="134" y="853"/>
                    <a:pt x="137" y="853"/>
                    <a:pt x="140" y="853"/>
                  </a:cubicBezTo>
                  <a:cubicBezTo>
                    <a:pt x="269" y="853"/>
                    <a:pt x="418" y="324"/>
                    <a:pt x="441" y="150"/>
                  </a:cubicBezTo>
                  <a:cubicBezTo>
                    <a:pt x="448" y="44"/>
                    <a:pt x="376" y="1"/>
                    <a:pt x="303"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630;p56">
              <a:extLst>
                <a:ext uri="{FF2B5EF4-FFF2-40B4-BE49-F238E27FC236}">
                  <a16:creationId xmlns:a16="http://schemas.microsoft.com/office/drawing/2014/main" id="{A149BDBF-4511-45D2-8154-DDD1D941AC01}"/>
                </a:ext>
              </a:extLst>
            </p:cNvPr>
            <p:cNvSpPr/>
            <p:nvPr/>
          </p:nvSpPr>
          <p:spPr>
            <a:xfrm>
              <a:off x="2820286" y="3970163"/>
              <a:ext cx="23361" cy="33681"/>
            </a:xfrm>
            <a:custGeom>
              <a:avLst/>
              <a:gdLst/>
              <a:ahLst/>
              <a:cxnLst/>
              <a:rect l="l" t="t" r="r" b="b"/>
              <a:pathLst>
                <a:path w="455" h="656" extrusionOk="0">
                  <a:moveTo>
                    <a:pt x="313" y="0"/>
                  </a:moveTo>
                  <a:cubicBezTo>
                    <a:pt x="260" y="0"/>
                    <a:pt x="204" y="18"/>
                    <a:pt x="179" y="48"/>
                  </a:cubicBezTo>
                  <a:cubicBezTo>
                    <a:pt x="179" y="48"/>
                    <a:pt x="0" y="643"/>
                    <a:pt x="131" y="655"/>
                  </a:cubicBezTo>
                  <a:cubicBezTo>
                    <a:pt x="133" y="655"/>
                    <a:pt x="135" y="655"/>
                    <a:pt x="137" y="655"/>
                  </a:cubicBezTo>
                  <a:cubicBezTo>
                    <a:pt x="267" y="655"/>
                    <a:pt x="417" y="248"/>
                    <a:pt x="441" y="107"/>
                  </a:cubicBezTo>
                  <a:cubicBezTo>
                    <a:pt x="455" y="32"/>
                    <a:pt x="386" y="0"/>
                    <a:pt x="313"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631;p56">
              <a:extLst>
                <a:ext uri="{FF2B5EF4-FFF2-40B4-BE49-F238E27FC236}">
                  <a16:creationId xmlns:a16="http://schemas.microsoft.com/office/drawing/2014/main" id="{3B399D89-FEA2-4B0D-83E2-BA896E0266EC}"/>
                </a:ext>
              </a:extLst>
            </p:cNvPr>
            <p:cNvSpPr/>
            <p:nvPr/>
          </p:nvSpPr>
          <p:spPr>
            <a:xfrm>
              <a:off x="2361792" y="3912556"/>
              <a:ext cx="95446" cy="71109"/>
            </a:xfrm>
            <a:custGeom>
              <a:avLst/>
              <a:gdLst/>
              <a:ahLst/>
              <a:cxnLst/>
              <a:rect l="l" t="t" r="r" b="b"/>
              <a:pathLst>
                <a:path w="1859" h="1385" extrusionOk="0">
                  <a:moveTo>
                    <a:pt x="833" y="0"/>
                  </a:moveTo>
                  <a:cubicBezTo>
                    <a:pt x="796" y="0"/>
                    <a:pt x="764" y="5"/>
                    <a:pt x="739" y="15"/>
                  </a:cubicBezTo>
                  <a:cubicBezTo>
                    <a:pt x="560" y="86"/>
                    <a:pt x="263" y="146"/>
                    <a:pt x="155" y="325"/>
                  </a:cubicBezTo>
                  <a:cubicBezTo>
                    <a:pt x="84" y="503"/>
                    <a:pt x="25" y="694"/>
                    <a:pt x="1" y="884"/>
                  </a:cubicBezTo>
                  <a:cubicBezTo>
                    <a:pt x="126" y="878"/>
                    <a:pt x="254" y="875"/>
                    <a:pt x="383" y="875"/>
                  </a:cubicBezTo>
                  <a:cubicBezTo>
                    <a:pt x="513" y="875"/>
                    <a:pt x="644" y="878"/>
                    <a:pt x="775" y="884"/>
                  </a:cubicBezTo>
                  <a:cubicBezTo>
                    <a:pt x="1048" y="920"/>
                    <a:pt x="1334" y="1384"/>
                    <a:pt x="1382" y="1384"/>
                  </a:cubicBezTo>
                  <a:cubicBezTo>
                    <a:pt x="1418" y="1384"/>
                    <a:pt x="1727" y="1206"/>
                    <a:pt x="1799" y="1003"/>
                  </a:cubicBezTo>
                  <a:cubicBezTo>
                    <a:pt x="1858" y="777"/>
                    <a:pt x="1787" y="527"/>
                    <a:pt x="1632" y="348"/>
                  </a:cubicBezTo>
                  <a:cubicBezTo>
                    <a:pt x="1478" y="174"/>
                    <a:pt x="1061" y="0"/>
                    <a:pt x="833"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632;p56">
              <a:extLst>
                <a:ext uri="{FF2B5EF4-FFF2-40B4-BE49-F238E27FC236}">
                  <a16:creationId xmlns:a16="http://schemas.microsoft.com/office/drawing/2014/main" id="{3F84D7A4-62EB-404B-A705-E8CAEC5DE8D4}"/>
                </a:ext>
              </a:extLst>
            </p:cNvPr>
            <p:cNvSpPr/>
            <p:nvPr/>
          </p:nvSpPr>
          <p:spPr>
            <a:xfrm>
              <a:off x="2354450" y="3930988"/>
              <a:ext cx="85023" cy="78246"/>
            </a:xfrm>
            <a:custGeom>
              <a:avLst/>
              <a:gdLst/>
              <a:ahLst/>
              <a:cxnLst/>
              <a:rect l="l" t="t" r="r" b="b"/>
              <a:pathLst>
                <a:path w="1656" h="1524" extrusionOk="0">
                  <a:moveTo>
                    <a:pt x="889" y="1"/>
                  </a:moveTo>
                  <a:cubicBezTo>
                    <a:pt x="555" y="1"/>
                    <a:pt x="248" y="201"/>
                    <a:pt x="144" y="525"/>
                  </a:cubicBezTo>
                  <a:lnTo>
                    <a:pt x="132" y="525"/>
                  </a:lnTo>
                  <a:cubicBezTo>
                    <a:pt x="1" y="811"/>
                    <a:pt x="179" y="1394"/>
                    <a:pt x="310" y="1478"/>
                  </a:cubicBezTo>
                  <a:cubicBezTo>
                    <a:pt x="364" y="1512"/>
                    <a:pt x="524" y="1524"/>
                    <a:pt x="702" y="1524"/>
                  </a:cubicBezTo>
                  <a:cubicBezTo>
                    <a:pt x="960" y="1524"/>
                    <a:pt x="1257" y="1499"/>
                    <a:pt x="1334" y="1478"/>
                  </a:cubicBezTo>
                  <a:cubicBezTo>
                    <a:pt x="1477" y="1430"/>
                    <a:pt x="1656" y="894"/>
                    <a:pt x="1656" y="751"/>
                  </a:cubicBezTo>
                  <a:cubicBezTo>
                    <a:pt x="1656" y="620"/>
                    <a:pt x="1549" y="1"/>
                    <a:pt x="918" y="1"/>
                  </a:cubicBezTo>
                  <a:cubicBezTo>
                    <a:pt x="908" y="1"/>
                    <a:pt x="898" y="1"/>
                    <a:pt x="889"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633;p56">
              <a:extLst>
                <a:ext uri="{FF2B5EF4-FFF2-40B4-BE49-F238E27FC236}">
                  <a16:creationId xmlns:a16="http://schemas.microsoft.com/office/drawing/2014/main" id="{449F7814-86FC-4737-99D7-B54B69F7B8AE}"/>
                </a:ext>
              </a:extLst>
            </p:cNvPr>
            <p:cNvSpPr/>
            <p:nvPr/>
          </p:nvSpPr>
          <p:spPr>
            <a:xfrm>
              <a:off x="2435777" y="3991573"/>
              <a:ext cx="50162" cy="22642"/>
            </a:xfrm>
            <a:custGeom>
              <a:avLst/>
              <a:gdLst/>
              <a:ahLst/>
              <a:cxnLst/>
              <a:rect l="l" t="t" r="r" b="b"/>
              <a:pathLst>
                <a:path w="977" h="441" extrusionOk="0">
                  <a:moveTo>
                    <a:pt x="24" y="0"/>
                  </a:moveTo>
                  <a:lnTo>
                    <a:pt x="24" y="12"/>
                  </a:lnTo>
                  <a:lnTo>
                    <a:pt x="0" y="345"/>
                  </a:lnTo>
                  <a:cubicBezTo>
                    <a:pt x="72" y="381"/>
                    <a:pt x="167" y="405"/>
                    <a:pt x="250" y="429"/>
                  </a:cubicBezTo>
                  <a:cubicBezTo>
                    <a:pt x="310" y="437"/>
                    <a:pt x="368" y="441"/>
                    <a:pt x="426" y="441"/>
                  </a:cubicBezTo>
                  <a:cubicBezTo>
                    <a:pt x="541" y="441"/>
                    <a:pt x="655" y="425"/>
                    <a:pt x="774" y="393"/>
                  </a:cubicBezTo>
                  <a:cubicBezTo>
                    <a:pt x="977" y="322"/>
                    <a:pt x="786" y="250"/>
                    <a:pt x="477" y="191"/>
                  </a:cubicBezTo>
                  <a:cubicBezTo>
                    <a:pt x="310" y="167"/>
                    <a:pt x="155" y="107"/>
                    <a:pt x="24"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634;p56">
              <a:extLst>
                <a:ext uri="{FF2B5EF4-FFF2-40B4-BE49-F238E27FC236}">
                  <a16:creationId xmlns:a16="http://schemas.microsoft.com/office/drawing/2014/main" id="{C39FB009-3211-49FA-A295-FF9642CE817D}"/>
                </a:ext>
              </a:extLst>
            </p:cNvPr>
            <p:cNvSpPr/>
            <p:nvPr/>
          </p:nvSpPr>
          <p:spPr>
            <a:xfrm>
              <a:off x="2410722" y="3972011"/>
              <a:ext cx="32448" cy="42820"/>
            </a:xfrm>
            <a:custGeom>
              <a:avLst/>
              <a:gdLst/>
              <a:ahLst/>
              <a:cxnLst/>
              <a:rect l="l" t="t" r="r" b="b"/>
              <a:pathLst>
                <a:path w="632" h="834" extrusionOk="0">
                  <a:moveTo>
                    <a:pt x="48" y="0"/>
                  </a:moveTo>
                  <a:lnTo>
                    <a:pt x="0" y="833"/>
                  </a:lnTo>
                  <a:lnTo>
                    <a:pt x="631" y="833"/>
                  </a:lnTo>
                  <a:cubicBezTo>
                    <a:pt x="619" y="679"/>
                    <a:pt x="584" y="524"/>
                    <a:pt x="512" y="381"/>
                  </a:cubicBezTo>
                  <a:cubicBezTo>
                    <a:pt x="393" y="167"/>
                    <a:pt x="48" y="0"/>
                    <a:pt x="48"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635;p56">
              <a:extLst>
                <a:ext uri="{FF2B5EF4-FFF2-40B4-BE49-F238E27FC236}">
                  <a16:creationId xmlns:a16="http://schemas.microsoft.com/office/drawing/2014/main" id="{2FA36613-C9BB-45F3-80A4-812D13D1CAD2}"/>
                </a:ext>
              </a:extLst>
            </p:cNvPr>
            <p:cNvSpPr/>
            <p:nvPr/>
          </p:nvSpPr>
          <p:spPr>
            <a:xfrm>
              <a:off x="2348956" y="3963693"/>
              <a:ext cx="72804" cy="54680"/>
            </a:xfrm>
            <a:custGeom>
              <a:avLst/>
              <a:gdLst/>
              <a:ahLst/>
              <a:cxnLst/>
              <a:rect l="l" t="t" r="r" b="b"/>
              <a:pathLst>
                <a:path w="1418" h="1065" extrusionOk="0">
                  <a:moveTo>
                    <a:pt x="1004" y="1"/>
                  </a:moveTo>
                  <a:cubicBezTo>
                    <a:pt x="951" y="1"/>
                    <a:pt x="896" y="13"/>
                    <a:pt x="870" y="55"/>
                  </a:cubicBezTo>
                  <a:cubicBezTo>
                    <a:pt x="810" y="162"/>
                    <a:pt x="36" y="507"/>
                    <a:pt x="24" y="662"/>
                  </a:cubicBezTo>
                  <a:cubicBezTo>
                    <a:pt x="1" y="805"/>
                    <a:pt x="1" y="1019"/>
                    <a:pt x="155" y="1043"/>
                  </a:cubicBezTo>
                  <a:cubicBezTo>
                    <a:pt x="220" y="1058"/>
                    <a:pt x="436" y="1065"/>
                    <a:pt x="667" y="1065"/>
                  </a:cubicBezTo>
                  <a:cubicBezTo>
                    <a:pt x="989" y="1065"/>
                    <a:pt x="1342" y="1052"/>
                    <a:pt x="1370" y="1031"/>
                  </a:cubicBezTo>
                  <a:cubicBezTo>
                    <a:pt x="1418" y="1007"/>
                    <a:pt x="1251" y="222"/>
                    <a:pt x="1251" y="162"/>
                  </a:cubicBezTo>
                  <a:cubicBezTo>
                    <a:pt x="1251" y="103"/>
                    <a:pt x="1215" y="7"/>
                    <a:pt x="1132" y="7"/>
                  </a:cubicBezTo>
                  <a:lnTo>
                    <a:pt x="1132" y="19"/>
                  </a:lnTo>
                  <a:cubicBezTo>
                    <a:pt x="1132" y="19"/>
                    <a:pt x="1069" y="1"/>
                    <a:pt x="1004"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636;p56">
              <a:extLst>
                <a:ext uri="{FF2B5EF4-FFF2-40B4-BE49-F238E27FC236}">
                  <a16:creationId xmlns:a16="http://schemas.microsoft.com/office/drawing/2014/main" id="{255A0CE6-2955-4187-A867-354028BD2E49}"/>
                </a:ext>
              </a:extLst>
            </p:cNvPr>
            <p:cNvSpPr/>
            <p:nvPr/>
          </p:nvSpPr>
          <p:spPr>
            <a:xfrm>
              <a:off x="2393573" y="3970163"/>
              <a:ext cx="7393" cy="44668"/>
            </a:xfrm>
            <a:custGeom>
              <a:avLst/>
              <a:gdLst/>
              <a:ahLst/>
              <a:cxnLst/>
              <a:rect l="l" t="t" r="r" b="b"/>
              <a:pathLst>
                <a:path w="144" h="870" fill="none" extrusionOk="0">
                  <a:moveTo>
                    <a:pt x="1" y="0"/>
                  </a:moveTo>
                  <a:lnTo>
                    <a:pt x="144" y="869"/>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637;p56">
              <a:extLst>
                <a:ext uri="{FF2B5EF4-FFF2-40B4-BE49-F238E27FC236}">
                  <a16:creationId xmlns:a16="http://schemas.microsoft.com/office/drawing/2014/main" id="{1D225F1F-736B-46CB-B721-216EB046840B}"/>
                </a:ext>
              </a:extLst>
            </p:cNvPr>
            <p:cNvSpPr/>
            <p:nvPr/>
          </p:nvSpPr>
          <p:spPr>
            <a:xfrm>
              <a:off x="2374012" y="3980534"/>
              <a:ext cx="8626" cy="36145"/>
            </a:xfrm>
            <a:custGeom>
              <a:avLst/>
              <a:gdLst/>
              <a:ahLst/>
              <a:cxnLst/>
              <a:rect l="l" t="t" r="r" b="b"/>
              <a:pathLst>
                <a:path w="168" h="704" fill="none" extrusionOk="0">
                  <a:moveTo>
                    <a:pt x="1" y="1"/>
                  </a:moveTo>
                  <a:lnTo>
                    <a:pt x="168" y="703"/>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638;p56">
              <a:extLst>
                <a:ext uri="{FF2B5EF4-FFF2-40B4-BE49-F238E27FC236}">
                  <a16:creationId xmlns:a16="http://schemas.microsoft.com/office/drawing/2014/main" id="{3B9C533E-2D55-4FB1-A761-E286FAB5EDED}"/>
                </a:ext>
              </a:extLst>
            </p:cNvPr>
            <p:cNvSpPr/>
            <p:nvPr/>
          </p:nvSpPr>
          <p:spPr>
            <a:xfrm>
              <a:off x="2359943" y="3987876"/>
              <a:ext cx="6777" cy="25723"/>
            </a:xfrm>
            <a:custGeom>
              <a:avLst/>
              <a:gdLst/>
              <a:ahLst/>
              <a:cxnLst/>
              <a:rect l="l" t="t" r="r" b="b"/>
              <a:pathLst>
                <a:path w="132" h="501" fill="none" extrusionOk="0">
                  <a:moveTo>
                    <a:pt x="1" y="1"/>
                  </a:moveTo>
                  <a:lnTo>
                    <a:pt x="132" y="501"/>
                  </a:ln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639;p56">
              <a:extLst>
                <a:ext uri="{FF2B5EF4-FFF2-40B4-BE49-F238E27FC236}">
                  <a16:creationId xmlns:a16="http://schemas.microsoft.com/office/drawing/2014/main" id="{4691F169-5C16-4424-8523-7E92EB015F6E}"/>
                </a:ext>
              </a:extLst>
            </p:cNvPr>
            <p:cNvSpPr/>
            <p:nvPr/>
          </p:nvSpPr>
          <p:spPr>
            <a:xfrm>
              <a:off x="2540312" y="3468180"/>
              <a:ext cx="243928" cy="273964"/>
            </a:xfrm>
            <a:custGeom>
              <a:avLst/>
              <a:gdLst/>
              <a:ahLst/>
              <a:cxnLst/>
              <a:rect l="l" t="t" r="r" b="b"/>
              <a:pathLst>
                <a:path w="4751" h="5336" extrusionOk="0">
                  <a:moveTo>
                    <a:pt x="2569" y="0"/>
                  </a:moveTo>
                  <a:cubicBezTo>
                    <a:pt x="1804" y="0"/>
                    <a:pt x="785" y="409"/>
                    <a:pt x="477" y="1824"/>
                  </a:cubicBezTo>
                  <a:lnTo>
                    <a:pt x="488" y="1824"/>
                  </a:lnTo>
                  <a:cubicBezTo>
                    <a:pt x="488" y="1824"/>
                    <a:pt x="0" y="3515"/>
                    <a:pt x="36" y="4039"/>
                  </a:cubicBezTo>
                  <a:cubicBezTo>
                    <a:pt x="72" y="4562"/>
                    <a:pt x="1512" y="5193"/>
                    <a:pt x="2405" y="5324"/>
                  </a:cubicBezTo>
                  <a:cubicBezTo>
                    <a:pt x="2458" y="5332"/>
                    <a:pt x="2511" y="5336"/>
                    <a:pt x="2565" y="5336"/>
                  </a:cubicBezTo>
                  <a:cubicBezTo>
                    <a:pt x="3451" y="5336"/>
                    <a:pt x="4566" y="4375"/>
                    <a:pt x="4656" y="4039"/>
                  </a:cubicBezTo>
                  <a:cubicBezTo>
                    <a:pt x="4751" y="3681"/>
                    <a:pt x="4727" y="2657"/>
                    <a:pt x="4406" y="1955"/>
                  </a:cubicBezTo>
                  <a:cubicBezTo>
                    <a:pt x="4084" y="1252"/>
                    <a:pt x="3441" y="38"/>
                    <a:pt x="2667" y="2"/>
                  </a:cubicBezTo>
                  <a:cubicBezTo>
                    <a:pt x="2635" y="1"/>
                    <a:pt x="2603" y="0"/>
                    <a:pt x="2569"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640;p56">
              <a:extLst>
                <a:ext uri="{FF2B5EF4-FFF2-40B4-BE49-F238E27FC236}">
                  <a16:creationId xmlns:a16="http://schemas.microsoft.com/office/drawing/2014/main" id="{DC635C74-01E1-4939-996A-3AABD6F1E92C}"/>
                </a:ext>
              </a:extLst>
            </p:cNvPr>
            <p:cNvSpPr/>
            <p:nvPr/>
          </p:nvSpPr>
          <p:spPr>
            <a:xfrm>
              <a:off x="2592888" y="3699943"/>
              <a:ext cx="136982" cy="112543"/>
            </a:xfrm>
            <a:custGeom>
              <a:avLst/>
              <a:gdLst/>
              <a:ahLst/>
              <a:cxnLst/>
              <a:rect l="l" t="t" r="r" b="b"/>
              <a:pathLst>
                <a:path w="2668" h="2192" extrusionOk="0">
                  <a:moveTo>
                    <a:pt x="917" y="1"/>
                  </a:moveTo>
                  <a:cubicBezTo>
                    <a:pt x="917" y="1"/>
                    <a:pt x="262" y="96"/>
                    <a:pt x="262" y="179"/>
                  </a:cubicBezTo>
                  <a:cubicBezTo>
                    <a:pt x="262" y="263"/>
                    <a:pt x="0" y="465"/>
                    <a:pt x="0" y="465"/>
                  </a:cubicBezTo>
                  <a:lnTo>
                    <a:pt x="226" y="2144"/>
                  </a:lnTo>
                  <a:lnTo>
                    <a:pt x="1512" y="1406"/>
                  </a:lnTo>
                  <a:lnTo>
                    <a:pt x="2632" y="2192"/>
                  </a:lnTo>
                  <a:lnTo>
                    <a:pt x="2667" y="548"/>
                  </a:lnTo>
                  <a:lnTo>
                    <a:pt x="2012"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641;p56">
              <a:extLst>
                <a:ext uri="{FF2B5EF4-FFF2-40B4-BE49-F238E27FC236}">
                  <a16:creationId xmlns:a16="http://schemas.microsoft.com/office/drawing/2014/main" id="{8B92CBE4-6C1E-47B7-B499-E297D5B4F605}"/>
                </a:ext>
              </a:extLst>
            </p:cNvPr>
            <p:cNvSpPr/>
            <p:nvPr/>
          </p:nvSpPr>
          <p:spPr>
            <a:xfrm>
              <a:off x="2616711" y="3677352"/>
              <a:ext cx="91133" cy="129640"/>
            </a:xfrm>
            <a:custGeom>
              <a:avLst/>
              <a:gdLst/>
              <a:ahLst/>
              <a:cxnLst/>
              <a:rect l="l" t="t" r="r" b="b"/>
              <a:pathLst>
                <a:path w="1775" h="2525" extrusionOk="0">
                  <a:moveTo>
                    <a:pt x="60" y="0"/>
                  </a:moveTo>
                  <a:lnTo>
                    <a:pt x="1" y="1143"/>
                  </a:lnTo>
                  <a:lnTo>
                    <a:pt x="941" y="2524"/>
                  </a:lnTo>
                  <a:lnTo>
                    <a:pt x="1775" y="1143"/>
                  </a:lnTo>
                  <a:lnTo>
                    <a:pt x="1679" y="48"/>
                  </a:lnTo>
                  <a:lnTo>
                    <a:pt x="60"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642;p56">
              <a:extLst>
                <a:ext uri="{FF2B5EF4-FFF2-40B4-BE49-F238E27FC236}">
                  <a16:creationId xmlns:a16="http://schemas.microsoft.com/office/drawing/2014/main" id="{096CA0D1-0C34-40EE-8B1D-A056D93BD1DD}"/>
                </a:ext>
              </a:extLst>
            </p:cNvPr>
            <p:cNvSpPr/>
            <p:nvPr/>
          </p:nvSpPr>
          <p:spPr>
            <a:xfrm>
              <a:off x="2599613" y="3529998"/>
              <a:ext cx="125943" cy="185860"/>
            </a:xfrm>
            <a:custGeom>
              <a:avLst/>
              <a:gdLst/>
              <a:ahLst/>
              <a:cxnLst/>
              <a:rect l="l" t="t" r="r" b="b"/>
              <a:pathLst>
                <a:path w="2453" h="3620" extrusionOk="0">
                  <a:moveTo>
                    <a:pt x="1691" y="1"/>
                  </a:moveTo>
                  <a:cubicBezTo>
                    <a:pt x="1691" y="1"/>
                    <a:pt x="1489" y="620"/>
                    <a:pt x="1096" y="834"/>
                  </a:cubicBezTo>
                  <a:cubicBezTo>
                    <a:pt x="703" y="1060"/>
                    <a:pt x="0" y="1632"/>
                    <a:pt x="0" y="1632"/>
                  </a:cubicBezTo>
                  <a:cubicBezTo>
                    <a:pt x="0" y="1632"/>
                    <a:pt x="107" y="2632"/>
                    <a:pt x="155" y="2787"/>
                  </a:cubicBezTo>
                  <a:cubicBezTo>
                    <a:pt x="203" y="2942"/>
                    <a:pt x="786" y="3394"/>
                    <a:pt x="917" y="3513"/>
                  </a:cubicBezTo>
                  <a:cubicBezTo>
                    <a:pt x="1014" y="3586"/>
                    <a:pt x="1170" y="3620"/>
                    <a:pt x="1338" y="3620"/>
                  </a:cubicBezTo>
                  <a:cubicBezTo>
                    <a:pt x="1419" y="3620"/>
                    <a:pt x="1503" y="3612"/>
                    <a:pt x="1584" y="3597"/>
                  </a:cubicBezTo>
                  <a:cubicBezTo>
                    <a:pt x="1822" y="3549"/>
                    <a:pt x="2370" y="2894"/>
                    <a:pt x="2417" y="2835"/>
                  </a:cubicBezTo>
                  <a:cubicBezTo>
                    <a:pt x="2453" y="2763"/>
                    <a:pt x="2429" y="1644"/>
                    <a:pt x="2429" y="1644"/>
                  </a:cubicBezTo>
                  <a:lnTo>
                    <a:pt x="2346" y="1453"/>
                  </a:lnTo>
                  <a:cubicBezTo>
                    <a:pt x="2251" y="1239"/>
                    <a:pt x="2131" y="1037"/>
                    <a:pt x="1977" y="858"/>
                  </a:cubicBezTo>
                  <a:cubicBezTo>
                    <a:pt x="1750" y="620"/>
                    <a:pt x="1691" y="1"/>
                    <a:pt x="1691"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643;p56">
              <a:extLst>
                <a:ext uri="{FF2B5EF4-FFF2-40B4-BE49-F238E27FC236}">
                  <a16:creationId xmlns:a16="http://schemas.microsoft.com/office/drawing/2014/main" id="{2FDB8364-3F31-45B8-AA66-FD1AB456933C}"/>
                </a:ext>
              </a:extLst>
            </p:cNvPr>
            <p:cNvSpPr/>
            <p:nvPr/>
          </p:nvSpPr>
          <p:spPr>
            <a:xfrm>
              <a:off x="2631395" y="3616819"/>
              <a:ext cx="8626" cy="14735"/>
            </a:xfrm>
            <a:custGeom>
              <a:avLst/>
              <a:gdLst/>
              <a:ahLst/>
              <a:cxnLst/>
              <a:rect l="l" t="t" r="r" b="b"/>
              <a:pathLst>
                <a:path w="168" h="287" extrusionOk="0">
                  <a:moveTo>
                    <a:pt x="84" y="1"/>
                  </a:moveTo>
                  <a:cubicBezTo>
                    <a:pt x="36" y="1"/>
                    <a:pt x="0" y="60"/>
                    <a:pt x="0" y="143"/>
                  </a:cubicBezTo>
                  <a:cubicBezTo>
                    <a:pt x="0" y="227"/>
                    <a:pt x="36" y="286"/>
                    <a:pt x="84" y="286"/>
                  </a:cubicBezTo>
                  <a:cubicBezTo>
                    <a:pt x="131" y="286"/>
                    <a:pt x="167" y="227"/>
                    <a:pt x="167" y="143"/>
                  </a:cubicBezTo>
                  <a:cubicBezTo>
                    <a:pt x="167" y="60"/>
                    <a:pt x="131" y="1"/>
                    <a:pt x="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644;p56">
              <a:extLst>
                <a:ext uri="{FF2B5EF4-FFF2-40B4-BE49-F238E27FC236}">
                  <a16:creationId xmlns:a16="http://schemas.microsoft.com/office/drawing/2014/main" id="{7176785E-2396-4F6F-B317-EC78073549D2}"/>
                </a:ext>
              </a:extLst>
            </p:cNvPr>
            <p:cNvSpPr/>
            <p:nvPr/>
          </p:nvSpPr>
          <p:spPr>
            <a:xfrm>
              <a:off x="2685203" y="3616819"/>
              <a:ext cx="8574" cy="14735"/>
            </a:xfrm>
            <a:custGeom>
              <a:avLst/>
              <a:gdLst/>
              <a:ahLst/>
              <a:cxnLst/>
              <a:rect l="l" t="t" r="r" b="b"/>
              <a:pathLst>
                <a:path w="167" h="287" extrusionOk="0">
                  <a:moveTo>
                    <a:pt x="83" y="1"/>
                  </a:moveTo>
                  <a:cubicBezTo>
                    <a:pt x="36" y="1"/>
                    <a:pt x="0" y="60"/>
                    <a:pt x="0" y="143"/>
                  </a:cubicBezTo>
                  <a:cubicBezTo>
                    <a:pt x="0" y="227"/>
                    <a:pt x="36" y="286"/>
                    <a:pt x="83" y="286"/>
                  </a:cubicBezTo>
                  <a:cubicBezTo>
                    <a:pt x="131" y="286"/>
                    <a:pt x="167" y="227"/>
                    <a:pt x="167" y="143"/>
                  </a:cubicBezTo>
                  <a:cubicBezTo>
                    <a:pt x="167" y="60"/>
                    <a:pt x="131" y="1"/>
                    <a:pt x="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645;p56">
              <a:extLst>
                <a:ext uri="{FF2B5EF4-FFF2-40B4-BE49-F238E27FC236}">
                  <a16:creationId xmlns:a16="http://schemas.microsoft.com/office/drawing/2014/main" id="{8572441D-04F0-4CF3-9E10-3C006E6B1644}"/>
                </a:ext>
              </a:extLst>
            </p:cNvPr>
            <p:cNvSpPr/>
            <p:nvPr/>
          </p:nvSpPr>
          <p:spPr>
            <a:xfrm>
              <a:off x="2653986" y="3663901"/>
              <a:ext cx="24542" cy="7393"/>
            </a:xfrm>
            <a:custGeom>
              <a:avLst/>
              <a:gdLst/>
              <a:ahLst/>
              <a:cxnLst/>
              <a:rect l="l" t="t" r="r" b="b"/>
              <a:pathLst>
                <a:path w="478" h="144" fill="none" extrusionOk="0">
                  <a:moveTo>
                    <a:pt x="1" y="0"/>
                  </a:moveTo>
                  <a:cubicBezTo>
                    <a:pt x="1" y="0"/>
                    <a:pt x="287" y="143"/>
                    <a:pt x="477" y="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646;p56">
              <a:extLst>
                <a:ext uri="{FF2B5EF4-FFF2-40B4-BE49-F238E27FC236}">
                  <a16:creationId xmlns:a16="http://schemas.microsoft.com/office/drawing/2014/main" id="{06B285B1-A9DB-4537-9088-E994D99E3C7C}"/>
                </a:ext>
              </a:extLst>
            </p:cNvPr>
            <p:cNvSpPr/>
            <p:nvPr/>
          </p:nvSpPr>
          <p:spPr>
            <a:xfrm>
              <a:off x="2648492" y="3677352"/>
              <a:ext cx="34913" cy="8574"/>
            </a:xfrm>
            <a:custGeom>
              <a:avLst/>
              <a:gdLst/>
              <a:ahLst/>
              <a:cxnLst/>
              <a:rect l="l" t="t" r="r" b="b"/>
              <a:pathLst>
                <a:path w="680" h="167" fill="none" extrusionOk="0">
                  <a:moveTo>
                    <a:pt x="1" y="24"/>
                  </a:moveTo>
                  <a:cubicBezTo>
                    <a:pt x="1" y="24"/>
                    <a:pt x="417" y="167"/>
                    <a:pt x="679" y="0"/>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647;p56">
              <a:extLst>
                <a:ext uri="{FF2B5EF4-FFF2-40B4-BE49-F238E27FC236}">
                  <a16:creationId xmlns:a16="http://schemas.microsoft.com/office/drawing/2014/main" id="{850D96D0-DBF8-44F9-98CE-D84F92D8BC1C}"/>
                </a:ext>
              </a:extLst>
            </p:cNvPr>
            <p:cNvSpPr/>
            <p:nvPr/>
          </p:nvSpPr>
          <p:spPr>
            <a:xfrm>
              <a:off x="2620407" y="3601519"/>
              <a:ext cx="22026" cy="10474"/>
            </a:xfrm>
            <a:custGeom>
              <a:avLst/>
              <a:gdLst/>
              <a:ahLst/>
              <a:cxnLst/>
              <a:rect l="l" t="t" r="r" b="b"/>
              <a:pathLst>
                <a:path w="429" h="204" fill="none" extrusionOk="0">
                  <a:moveTo>
                    <a:pt x="0" y="203"/>
                  </a:moveTo>
                  <a:cubicBezTo>
                    <a:pt x="95" y="60"/>
                    <a:pt x="262" y="1"/>
                    <a:pt x="429" y="37"/>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648;p56">
              <a:extLst>
                <a:ext uri="{FF2B5EF4-FFF2-40B4-BE49-F238E27FC236}">
                  <a16:creationId xmlns:a16="http://schemas.microsoft.com/office/drawing/2014/main" id="{F12577B6-0C34-49B9-B473-8A50E184B5B7}"/>
                </a:ext>
              </a:extLst>
            </p:cNvPr>
            <p:cNvSpPr/>
            <p:nvPr/>
          </p:nvSpPr>
          <p:spPr>
            <a:xfrm>
              <a:off x="2683354" y="3598489"/>
              <a:ext cx="20229" cy="12271"/>
            </a:xfrm>
            <a:custGeom>
              <a:avLst/>
              <a:gdLst/>
              <a:ahLst/>
              <a:cxnLst/>
              <a:rect l="l" t="t" r="r" b="b"/>
              <a:pathLst>
                <a:path w="394" h="239" fill="none" extrusionOk="0">
                  <a:moveTo>
                    <a:pt x="0" y="119"/>
                  </a:moveTo>
                  <a:cubicBezTo>
                    <a:pt x="0" y="119"/>
                    <a:pt x="167" y="0"/>
                    <a:pt x="393" y="238"/>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649;p56">
              <a:extLst>
                <a:ext uri="{FF2B5EF4-FFF2-40B4-BE49-F238E27FC236}">
                  <a16:creationId xmlns:a16="http://schemas.microsoft.com/office/drawing/2014/main" id="{165A4D35-7EF6-4AC7-8A92-6A0D919F62C7}"/>
                </a:ext>
              </a:extLst>
            </p:cNvPr>
            <p:cNvSpPr/>
            <p:nvPr/>
          </p:nvSpPr>
          <p:spPr>
            <a:xfrm>
              <a:off x="1905146" y="4204904"/>
              <a:ext cx="103969" cy="318529"/>
            </a:xfrm>
            <a:custGeom>
              <a:avLst/>
              <a:gdLst/>
              <a:ahLst/>
              <a:cxnLst/>
              <a:rect l="l" t="t" r="r" b="b"/>
              <a:pathLst>
                <a:path w="2025" h="6204" extrusionOk="0">
                  <a:moveTo>
                    <a:pt x="1215" y="0"/>
                  </a:moveTo>
                  <a:lnTo>
                    <a:pt x="1" y="2786"/>
                  </a:lnTo>
                  <a:lnTo>
                    <a:pt x="929" y="6203"/>
                  </a:lnTo>
                  <a:lnTo>
                    <a:pt x="2025" y="6096"/>
                  </a:lnTo>
                  <a:lnTo>
                    <a:pt x="1215"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650;p56">
              <a:extLst>
                <a:ext uri="{FF2B5EF4-FFF2-40B4-BE49-F238E27FC236}">
                  <a16:creationId xmlns:a16="http://schemas.microsoft.com/office/drawing/2014/main" id="{F56AED1F-023F-4C95-B028-F30625D59D5B}"/>
                </a:ext>
              </a:extLst>
            </p:cNvPr>
            <p:cNvSpPr/>
            <p:nvPr/>
          </p:nvSpPr>
          <p:spPr>
            <a:xfrm>
              <a:off x="1507801" y="4091795"/>
              <a:ext cx="503773" cy="432869"/>
            </a:xfrm>
            <a:custGeom>
              <a:avLst/>
              <a:gdLst/>
              <a:ahLst/>
              <a:cxnLst/>
              <a:rect l="l" t="t" r="r" b="b"/>
              <a:pathLst>
                <a:path w="9812" h="8431" extrusionOk="0">
                  <a:moveTo>
                    <a:pt x="4037" y="1"/>
                  </a:moveTo>
                  <a:lnTo>
                    <a:pt x="239" y="72"/>
                  </a:lnTo>
                  <a:cubicBezTo>
                    <a:pt x="239" y="72"/>
                    <a:pt x="263" y="179"/>
                    <a:pt x="132" y="596"/>
                  </a:cubicBezTo>
                  <a:cubicBezTo>
                    <a:pt x="1" y="1013"/>
                    <a:pt x="84" y="2132"/>
                    <a:pt x="739" y="2334"/>
                  </a:cubicBezTo>
                  <a:cubicBezTo>
                    <a:pt x="1382" y="2549"/>
                    <a:pt x="5787" y="2572"/>
                    <a:pt x="5787" y="2572"/>
                  </a:cubicBezTo>
                  <a:lnTo>
                    <a:pt x="6978" y="2465"/>
                  </a:lnTo>
                  <a:lnTo>
                    <a:pt x="6978" y="2465"/>
                  </a:lnTo>
                  <a:lnTo>
                    <a:pt x="6430" y="8168"/>
                  </a:lnTo>
                  <a:lnTo>
                    <a:pt x="7656" y="8430"/>
                  </a:lnTo>
                  <a:cubicBezTo>
                    <a:pt x="7656" y="8430"/>
                    <a:pt x="9323" y="2156"/>
                    <a:pt x="9323" y="2049"/>
                  </a:cubicBezTo>
                  <a:cubicBezTo>
                    <a:pt x="9323" y="1953"/>
                    <a:pt x="9811" y="1322"/>
                    <a:pt x="9216" y="953"/>
                  </a:cubicBezTo>
                  <a:cubicBezTo>
                    <a:pt x="8621" y="596"/>
                    <a:pt x="4037" y="1"/>
                    <a:pt x="4037"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651;p56">
              <a:extLst>
                <a:ext uri="{FF2B5EF4-FFF2-40B4-BE49-F238E27FC236}">
                  <a16:creationId xmlns:a16="http://schemas.microsoft.com/office/drawing/2014/main" id="{70102833-F368-4BFC-B9B6-5CC8B3CC52EC}"/>
                </a:ext>
              </a:extLst>
            </p:cNvPr>
            <p:cNvSpPr/>
            <p:nvPr/>
          </p:nvSpPr>
          <p:spPr>
            <a:xfrm>
              <a:off x="1682008" y="3947520"/>
              <a:ext cx="295322" cy="58120"/>
            </a:xfrm>
            <a:custGeom>
              <a:avLst/>
              <a:gdLst/>
              <a:ahLst/>
              <a:cxnLst/>
              <a:rect l="l" t="t" r="r" b="b"/>
              <a:pathLst>
                <a:path w="5752" h="1132" extrusionOk="0">
                  <a:moveTo>
                    <a:pt x="1" y="1"/>
                  </a:moveTo>
                  <a:lnTo>
                    <a:pt x="346" y="1132"/>
                  </a:lnTo>
                  <a:lnTo>
                    <a:pt x="3501" y="929"/>
                  </a:lnTo>
                  <a:cubicBezTo>
                    <a:pt x="3680" y="941"/>
                    <a:pt x="3847" y="977"/>
                    <a:pt x="4013" y="1060"/>
                  </a:cubicBezTo>
                  <a:cubicBezTo>
                    <a:pt x="4032" y="1069"/>
                    <a:pt x="4053" y="1073"/>
                    <a:pt x="4076" y="1073"/>
                  </a:cubicBezTo>
                  <a:cubicBezTo>
                    <a:pt x="4346" y="1073"/>
                    <a:pt x="4883" y="537"/>
                    <a:pt x="4883" y="537"/>
                  </a:cubicBezTo>
                  <a:cubicBezTo>
                    <a:pt x="4883" y="537"/>
                    <a:pt x="5249" y="752"/>
                    <a:pt x="5474" y="752"/>
                  </a:cubicBezTo>
                  <a:cubicBezTo>
                    <a:pt x="5524" y="752"/>
                    <a:pt x="5567" y="741"/>
                    <a:pt x="5597" y="715"/>
                  </a:cubicBezTo>
                  <a:cubicBezTo>
                    <a:pt x="5752" y="572"/>
                    <a:pt x="4668" y="108"/>
                    <a:pt x="4668" y="108"/>
                  </a:cubicBezTo>
                  <a:lnTo>
                    <a:pt x="3561" y="441"/>
                  </a:lnTo>
                  <a:lnTo>
                    <a:pt x="1"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652;p56">
              <a:extLst>
                <a:ext uri="{FF2B5EF4-FFF2-40B4-BE49-F238E27FC236}">
                  <a16:creationId xmlns:a16="http://schemas.microsoft.com/office/drawing/2014/main" id="{5A9D57EA-DE3B-48FD-8F84-961695EE242F}"/>
                </a:ext>
              </a:extLst>
            </p:cNvPr>
            <p:cNvSpPr/>
            <p:nvPr/>
          </p:nvSpPr>
          <p:spPr>
            <a:xfrm>
              <a:off x="1494965" y="3700457"/>
              <a:ext cx="231144" cy="413410"/>
            </a:xfrm>
            <a:custGeom>
              <a:avLst/>
              <a:gdLst/>
              <a:ahLst/>
              <a:cxnLst/>
              <a:rect l="l" t="t" r="r" b="b"/>
              <a:pathLst>
                <a:path w="4502" h="8052" extrusionOk="0">
                  <a:moveTo>
                    <a:pt x="1586" y="0"/>
                  </a:moveTo>
                  <a:cubicBezTo>
                    <a:pt x="1488" y="0"/>
                    <a:pt x="1391" y="12"/>
                    <a:pt x="1298" y="38"/>
                  </a:cubicBezTo>
                  <a:cubicBezTo>
                    <a:pt x="1298" y="38"/>
                    <a:pt x="358" y="955"/>
                    <a:pt x="179" y="1729"/>
                  </a:cubicBezTo>
                  <a:cubicBezTo>
                    <a:pt x="1" y="2515"/>
                    <a:pt x="24" y="3289"/>
                    <a:pt x="48" y="3396"/>
                  </a:cubicBezTo>
                  <a:cubicBezTo>
                    <a:pt x="72" y="3503"/>
                    <a:pt x="417" y="7456"/>
                    <a:pt x="489" y="7694"/>
                  </a:cubicBezTo>
                  <a:cubicBezTo>
                    <a:pt x="572" y="7932"/>
                    <a:pt x="1656" y="8051"/>
                    <a:pt x="2310" y="8051"/>
                  </a:cubicBezTo>
                  <a:cubicBezTo>
                    <a:pt x="2965" y="8051"/>
                    <a:pt x="4084" y="7849"/>
                    <a:pt x="4287" y="7611"/>
                  </a:cubicBezTo>
                  <a:cubicBezTo>
                    <a:pt x="4501" y="7385"/>
                    <a:pt x="4394" y="6492"/>
                    <a:pt x="4215" y="6075"/>
                  </a:cubicBezTo>
                  <a:cubicBezTo>
                    <a:pt x="4025" y="5658"/>
                    <a:pt x="3275" y="1860"/>
                    <a:pt x="3227" y="1420"/>
                  </a:cubicBezTo>
                  <a:cubicBezTo>
                    <a:pt x="3168" y="979"/>
                    <a:pt x="3144" y="896"/>
                    <a:pt x="2834" y="562"/>
                  </a:cubicBezTo>
                  <a:cubicBezTo>
                    <a:pt x="2577" y="285"/>
                    <a:pt x="2066" y="0"/>
                    <a:pt x="1586" y="0"/>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653;p56">
              <a:extLst>
                <a:ext uri="{FF2B5EF4-FFF2-40B4-BE49-F238E27FC236}">
                  <a16:creationId xmlns:a16="http://schemas.microsoft.com/office/drawing/2014/main" id="{217004BA-E05D-4321-A297-E7BD505226A1}"/>
                </a:ext>
              </a:extLst>
            </p:cNvPr>
            <p:cNvSpPr/>
            <p:nvPr/>
          </p:nvSpPr>
          <p:spPr>
            <a:xfrm>
              <a:off x="1525514" y="3442457"/>
              <a:ext cx="204240" cy="284437"/>
            </a:xfrm>
            <a:custGeom>
              <a:avLst/>
              <a:gdLst/>
              <a:ahLst/>
              <a:cxnLst/>
              <a:rect l="l" t="t" r="r" b="b"/>
              <a:pathLst>
                <a:path w="3978" h="5540" extrusionOk="0">
                  <a:moveTo>
                    <a:pt x="2108" y="1"/>
                  </a:moveTo>
                  <a:cubicBezTo>
                    <a:pt x="1618" y="1"/>
                    <a:pt x="1954" y="337"/>
                    <a:pt x="1954" y="337"/>
                  </a:cubicBezTo>
                  <a:cubicBezTo>
                    <a:pt x="1954" y="337"/>
                    <a:pt x="1553" y="227"/>
                    <a:pt x="1367" y="227"/>
                  </a:cubicBezTo>
                  <a:cubicBezTo>
                    <a:pt x="1351" y="227"/>
                    <a:pt x="1335" y="227"/>
                    <a:pt x="1323" y="229"/>
                  </a:cubicBezTo>
                  <a:cubicBezTo>
                    <a:pt x="1168" y="253"/>
                    <a:pt x="1299" y="432"/>
                    <a:pt x="1299" y="432"/>
                  </a:cubicBezTo>
                  <a:cubicBezTo>
                    <a:pt x="1192" y="479"/>
                    <a:pt x="1084" y="515"/>
                    <a:pt x="965" y="515"/>
                  </a:cubicBezTo>
                  <a:cubicBezTo>
                    <a:pt x="775" y="515"/>
                    <a:pt x="1" y="1134"/>
                    <a:pt x="132" y="1813"/>
                  </a:cubicBezTo>
                  <a:cubicBezTo>
                    <a:pt x="263" y="2492"/>
                    <a:pt x="1013" y="3813"/>
                    <a:pt x="1013" y="3813"/>
                  </a:cubicBezTo>
                  <a:lnTo>
                    <a:pt x="858" y="4861"/>
                  </a:lnTo>
                  <a:lnTo>
                    <a:pt x="2108" y="5540"/>
                  </a:lnTo>
                  <a:lnTo>
                    <a:pt x="2573" y="4647"/>
                  </a:lnTo>
                  <a:cubicBezTo>
                    <a:pt x="2573" y="4647"/>
                    <a:pt x="3406" y="4599"/>
                    <a:pt x="3513" y="4420"/>
                  </a:cubicBezTo>
                  <a:cubicBezTo>
                    <a:pt x="3620" y="4230"/>
                    <a:pt x="3751" y="3480"/>
                    <a:pt x="3751" y="3480"/>
                  </a:cubicBezTo>
                  <a:cubicBezTo>
                    <a:pt x="3751" y="3480"/>
                    <a:pt x="3978" y="3301"/>
                    <a:pt x="3978" y="3170"/>
                  </a:cubicBezTo>
                  <a:cubicBezTo>
                    <a:pt x="3978" y="3039"/>
                    <a:pt x="3620" y="2646"/>
                    <a:pt x="3597" y="2575"/>
                  </a:cubicBezTo>
                  <a:cubicBezTo>
                    <a:pt x="3561" y="2492"/>
                    <a:pt x="3668" y="2182"/>
                    <a:pt x="3668" y="1920"/>
                  </a:cubicBezTo>
                  <a:cubicBezTo>
                    <a:pt x="3668" y="1658"/>
                    <a:pt x="3204" y="1170"/>
                    <a:pt x="3204" y="1170"/>
                  </a:cubicBezTo>
                  <a:lnTo>
                    <a:pt x="3204" y="1158"/>
                  </a:lnTo>
                  <a:cubicBezTo>
                    <a:pt x="3906" y="896"/>
                    <a:pt x="3097" y="122"/>
                    <a:pt x="2311" y="15"/>
                  </a:cubicBezTo>
                  <a:cubicBezTo>
                    <a:pt x="2231" y="5"/>
                    <a:pt x="2165" y="1"/>
                    <a:pt x="2108"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654;p56">
              <a:extLst>
                <a:ext uri="{FF2B5EF4-FFF2-40B4-BE49-F238E27FC236}">
                  <a16:creationId xmlns:a16="http://schemas.microsoft.com/office/drawing/2014/main" id="{5645E643-3322-4863-8048-4227338A6510}"/>
                </a:ext>
              </a:extLst>
            </p:cNvPr>
            <p:cNvSpPr/>
            <p:nvPr/>
          </p:nvSpPr>
          <p:spPr>
            <a:xfrm>
              <a:off x="1636775" y="3666314"/>
              <a:ext cx="45900" cy="25723"/>
            </a:xfrm>
            <a:custGeom>
              <a:avLst/>
              <a:gdLst/>
              <a:ahLst/>
              <a:cxnLst/>
              <a:rect l="l" t="t" r="r" b="b"/>
              <a:pathLst>
                <a:path w="894" h="501" extrusionOk="0">
                  <a:moveTo>
                    <a:pt x="1" y="1"/>
                  </a:moveTo>
                  <a:lnTo>
                    <a:pt x="251" y="501"/>
                  </a:lnTo>
                  <a:lnTo>
                    <a:pt x="406" y="287"/>
                  </a:lnTo>
                  <a:lnTo>
                    <a:pt x="894" y="239"/>
                  </a:lnTo>
                  <a:cubicBezTo>
                    <a:pt x="787" y="215"/>
                    <a:pt x="668" y="191"/>
                    <a:pt x="549" y="180"/>
                  </a:cubicBezTo>
                  <a:cubicBezTo>
                    <a:pt x="358" y="144"/>
                    <a:pt x="179" y="84"/>
                    <a:pt x="1"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655;p56">
              <a:extLst>
                <a:ext uri="{FF2B5EF4-FFF2-40B4-BE49-F238E27FC236}">
                  <a16:creationId xmlns:a16="http://schemas.microsoft.com/office/drawing/2014/main" id="{E4FD0C5A-9410-4CFA-9F64-CC4175EA6DB3}"/>
                </a:ext>
              </a:extLst>
            </p:cNvPr>
            <p:cNvSpPr/>
            <p:nvPr/>
          </p:nvSpPr>
          <p:spPr>
            <a:xfrm>
              <a:off x="1525514" y="3442457"/>
              <a:ext cx="200595" cy="195204"/>
            </a:xfrm>
            <a:custGeom>
              <a:avLst/>
              <a:gdLst/>
              <a:ahLst/>
              <a:cxnLst/>
              <a:rect l="l" t="t" r="r" b="b"/>
              <a:pathLst>
                <a:path w="3907" h="3802" extrusionOk="0">
                  <a:moveTo>
                    <a:pt x="2108" y="1"/>
                  </a:moveTo>
                  <a:cubicBezTo>
                    <a:pt x="1618" y="1"/>
                    <a:pt x="1954" y="337"/>
                    <a:pt x="1954" y="337"/>
                  </a:cubicBezTo>
                  <a:cubicBezTo>
                    <a:pt x="1954" y="337"/>
                    <a:pt x="1553" y="227"/>
                    <a:pt x="1367" y="227"/>
                  </a:cubicBezTo>
                  <a:cubicBezTo>
                    <a:pt x="1351" y="227"/>
                    <a:pt x="1335" y="227"/>
                    <a:pt x="1323" y="229"/>
                  </a:cubicBezTo>
                  <a:cubicBezTo>
                    <a:pt x="1168" y="253"/>
                    <a:pt x="1299" y="432"/>
                    <a:pt x="1299" y="432"/>
                  </a:cubicBezTo>
                  <a:cubicBezTo>
                    <a:pt x="1192" y="479"/>
                    <a:pt x="1073" y="515"/>
                    <a:pt x="965" y="515"/>
                  </a:cubicBezTo>
                  <a:cubicBezTo>
                    <a:pt x="775" y="515"/>
                    <a:pt x="1" y="1134"/>
                    <a:pt x="132" y="1813"/>
                  </a:cubicBezTo>
                  <a:cubicBezTo>
                    <a:pt x="251" y="2444"/>
                    <a:pt x="918" y="3658"/>
                    <a:pt x="1001" y="3801"/>
                  </a:cubicBezTo>
                  <a:cubicBezTo>
                    <a:pt x="1156" y="3718"/>
                    <a:pt x="1299" y="3575"/>
                    <a:pt x="1251" y="3397"/>
                  </a:cubicBezTo>
                  <a:cubicBezTo>
                    <a:pt x="1168" y="3146"/>
                    <a:pt x="1430" y="2646"/>
                    <a:pt x="1430" y="2646"/>
                  </a:cubicBezTo>
                  <a:cubicBezTo>
                    <a:pt x="1489" y="2754"/>
                    <a:pt x="1573" y="2849"/>
                    <a:pt x="1656" y="2932"/>
                  </a:cubicBezTo>
                  <a:cubicBezTo>
                    <a:pt x="1700" y="2968"/>
                    <a:pt x="1738" y="2980"/>
                    <a:pt x="1770" y="2980"/>
                  </a:cubicBezTo>
                  <a:cubicBezTo>
                    <a:pt x="1833" y="2980"/>
                    <a:pt x="1870" y="2932"/>
                    <a:pt x="1870" y="2932"/>
                  </a:cubicBezTo>
                  <a:lnTo>
                    <a:pt x="1823" y="2515"/>
                  </a:lnTo>
                  <a:cubicBezTo>
                    <a:pt x="1954" y="2313"/>
                    <a:pt x="2120" y="2123"/>
                    <a:pt x="2311" y="1968"/>
                  </a:cubicBezTo>
                  <a:cubicBezTo>
                    <a:pt x="2597" y="1765"/>
                    <a:pt x="1942" y="1742"/>
                    <a:pt x="1894" y="1551"/>
                  </a:cubicBezTo>
                  <a:cubicBezTo>
                    <a:pt x="1846" y="1372"/>
                    <a:pt x="3192" y="1158"/>
                    <a:pt x="3192" y="1158"/>
                  </a:cubicBezTo>
                  <a:lnTo>
                    <a:pt x="3204" y="1170"/>
                  </a:lnTo>
                  <a:cubicBezTo>
                    <a:pt x="3906" y="908"/>
                    <a:pt x="3097" y="122"/>
                    <a:pt x="2311" y="15"/>
                  </a:cubicBezTo>
                  <a:cubicBezTo>
                    <a:pt x="2231" y="5"/>
                    <a:pt x="2165" y="1"/>
                    <a:pt x="2108"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656;p56">
              <a:extLst>
                <a:ext uri="{FF2B5EF4-FFF2-40B4-BE49-F238E27FC236}">
                  <a16:creationId xmlns:a16="http://schemas.microsoft.com/office/drawing/2014/main" id="{8A910E91-DD8C-4643-A658-346F464565E7}"/>
                </a:ext>
              </a:extLst>
            </p:cNvPr>
            <p:cNvSpPr/>
            <p:nvPr/>
          </p:nvSpPr>
          <p:spPr>
            <a:xfrm>
              <a:off x="1581786" y="3577439"/>
              <a:ext cx="37326" cy="45438"/>
            </a:xfrm>
            <a:custGeom>
              <a:avLst/>
              <a:gdLst/>
              <a:ahLst/>
              <a:cxnLst/>
              <a:rect l="l" t="t" r="r" b="b"/>
              <a:pathLst>
                <a:path w="727" h="885" extrusionOk="0">
                  <a:moveTo>
                    <a:pt x="273" y="1"/>
                  </a:moveTo>
                  <a:cubicBezTo>
                    <a:pt x="250" y="1"/>
                    <a:pt x="226" y="6"/>
                    <a:pt x="203" y="17"/>
                  </a:cubicBezTo>
                  <a:cubicBezTo>
                    <a:pt x="0" y="125"/>
                    <a:pt x="72" y="851"/>
                    <a:pt x="334" y="875"/>
                  </a:cubicBezTo>
                  <a:cubicBezTo>
                    <a:pt x="369" y="881"/>
                    <a:pt x="404" y="884"/>
                    <a:pt x="439" y="884"/>
                  </a:cubicBezTo>
                  <a:cubicBezTo>
                    <a:pt x="535" y="884"/>
                    <a:pt x="631" y="862"/>
                    <a:pt x="727" y="827"/>
                  </a:cubicBezTo>
                  <a:lnTo>
                    <a:pt x="667" y="351"/>
                  </a:lnTo>
                  <a:cubicBezTo>
                    <a:pt x="667" y="351"/>
                    <a:pt x="468"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657;p56">
              <a:extLst>
                <a:ext uri="{FF2B5EF4-FFF2-40B4-BE49-F238E27FC236}">
                  <a16:creationId xmlns:a16="http://schemas.microsoft.com/office/drawing/2014/main" id="{C90DAE25-B3A5-43A9-9382-CAC79DE4CB2D}"/>
                </a:ext>
              </a:extLst>
            </p:cNvPr>
            <p:cNvSpPr/>
            <p:nvPr/>
          </p:nvSpPr>
          <p:spPr>
            <a:xfrm>
              <a:off x="1581786" y="3572818"/>
              <a:ext cx="37326" cy="50778"/>
            </a:xfrm>
            <a:custGeom>
              <a:avLst/>
              <a:gdLst/>
              <a:ahLst/>
              <a:cxnLst/>
              <a:rect l="l" t="t" r="r" b="b"/>
              <a:pathLst>
                <a:path w="727" h="989" fill="none" extrusionOk="0">
                  <a:moveTo>
                    <a:pt x="667" y="441"/>
                  </a:moveTo>
                  <a:cubicBezTo>
                    <a:pt x="667" y="441"/>
                    <a:pt x="417" y="0"/>
                    <a:pt x="203" y="107"/>
                  </a:cubicBezTo>
                  <a:cubicBezTo>
                    <a:pt x="0" y="215"/>
                    <a:pt x="72" y="941"/>
                    <a:pt x="334" y="965"/>
                  </a:cubicBezTo>
                  <a:cubicBezTo>
                    <a:pt x="465" y="988"/>
                    <a:pt x="596" y="965"/>
                    <a:pt x="727" y="917"/>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658;p56">
              <a:extLst>
                <a:ext uri="{FF2B5EF4-FFF2-40B4-BE49-F238E27FC236}">
                  <a16:creationId xmlns:a16="http://schemas.microsoft.com/office/drawing/2014/main" id="{6CB8FDEE-ECFC-4625-A5EE-60D5D1E384B4}"/>
                </a:ext>
              </a:extLst>
            </p:cNvPr>
            <p:cNvSpPr/>
            <p:nvPr/>
          </p:nvSpPr>
          <p:spPr>
            <a:xfrm>
              <a:off x="1688169" y="3564860"/>
              <a:ext cx="9806" cy="17765"/>
            </a:xfrm>
            <a:custGeom>
              <a:avLst/>
              <a:gdLst/>
              <a:ahLst/>
              <a:cxnLst/>
              <a:rect l="l" t="t" r="r" b="b"/>
              <a:pathLst>
                <a:path w="191" h="346" extrusionOk="0">
                  <a:moveTo>
                    <a:pt x="95" y="0"/>
                  </a:moveTo>
                  <a:cubicBezTo>
                    <a:pt x="48" y="0"/>
                    <a:pt x="0" y="84"/>
                    <a:pt x="0" y="167"/>
                  </a:cubicBezTo>
                  <a:cubicBezTo>
                    <a:pt x="0" y="262"/>
                    <a:pt x="48" y="346"/>
                    <a:pt x="95" y="346"/>
                  </a:cubicBezTo>
                  <a:cubicBezTo>
                    <a:pt x="143" y="346"/>
                    <a:pt x="191" y="262"/>
                    <a:pt x="191" y="167"/>
                  </a:cubicBezTo>
                  <a:cubicBezTo>
                    <a:pt x="191" y="84"/>
                    <a:pt x="143" y="0"/>
                    <a:pt x="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659;p56">
              <a:extLst>
                <a:ext uri="{FF2B5EF4-FFF2-40B4-BE49-F238E27FC236}">
                  <a16:creationId xmlns:a16="http://schemas.microsoft.com/office/drawing/2014/main" id="{3EECFF91-025B-4F13-9B36-D0BD09BE0616}"/>
                </a:ext>
              </a:extLst>
            </p:cNvPr>
            <p:cNvSpPr/>
            <p:nvPr/>
          </p:nvSpPr>
          <p:spPr>
            <a:xfrm>
              <a:off x="1680211" y="3548943"/>
              <a:ext cx="21410" cy="12322"/>
            </a:xfrm>
            <a:custGeom>
              <a:avLst/>
              <a:gdLst/>
              <a:ahLst/>
              <a:cxnLst/>
              <a:rect l="l" t="t" r="r" b="b"/>
              <a:pathLst>
                <a:path w="417" h="240" fill="none" extrusionOk="0">
                  <a:moveTo>
                    <a:pt x="0" y="239"/>
                  </a:moveTo>
                  <a:cubicBezTo>
                    <a:pt x="0" y="239"/>
                    <a:pt x="191" y="1"/>
                    <a:pt x="417" y="132"/>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660;p56">
              <a:extLst>
                <a:ext uri="{FF2B5EF4-FFF2-40B4-BE49-F238E27FC236}">
                  <a16:creationId xmlns:a16="http://schemas.microsoft.com/office/drawing/2014/main" id="{69181A47-03BE-4C4A-81E0-94140909ABF3}"/>
                </a:ext>
              </a:extLst>
            </p:cNvPr>
            <p:cNvSpPr/>
            <p:nvPr/>
          </p:nvSpPr>
          <p:spPr>
            <a:xfrm>
              <a:off x="1685705" y="3623545"/>
              <a:ext cx="20229" cy="8009"/>
            </a:xfrm>
            <a:custGeom>
              <a:avLst/>
              <a:gdLst/>
              <a:ahLst/>
              <a:cxnLst/>
              <a:rect l="l" t="t" r="r" b="b"/>
              <a:pathLst>
                <a:path w="394" h="156" fill="none" extrusionOk="0">
                  <a:moveTo>
                    <a:pt x="0" y="0"/>
                  </a:moveTo>
                  <a:cubicBezTo>
                    <a:pt x="108" y="108"/>
                    <a:pt x="250" y="155"/>
                    <a:pt x="393" y="155"/>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661;p56">
              <a:extLst>
                <a:ext uri="{FF2B5EF4-FFF2-40B4-BE49-F238E27FC236}">
                  <a16:creationId xmlns:a16="http://schemas.microsoft.com/office/drawing/2014/main" id="{56DCF15D-7DFD-4358-8DA9-7A7545AA3B7B}"/>
                </a:ext>
              </a:extLst>
            </p:cNvPr>
            <p:cNvSpPr/>
            <p:nvPr/>
          </p:nvSpPr>
          <p:spPr>
            <a:xfrm>
              <a:off x="1548156" y="3674888"/>
              <a:ext cx="105817" cy="72188"/>
            </a:xfrm>
            <a:custGeom>
              <a:avLst/>
              <a:gdLst/>
              <a:ahLst/>
              <a:cxnLst/>
              <a:rect l="l" t="t" r="r" b="b"/>
              <a:pathLst>
                <a:path w="2061" h="1406" extrusionOk="0">
                  <a:moveTo>
                    <a:pt x="262" y="1"/>
                  </a:moveTo>
                  <a:lnTo>
                    <a:pt x="0" y="513"/>
                  </a:lnTo>
                  <a:lnTo>
                    <a:pt x="1929" y="1406"/>
                  </a:lnTo>
                  <a:lnTo>
                    <a:pt x="2060" y="727"/>
                  </a:lnTo>
                  <a:lnTo>
                    <a:pt x="262" y="1"/>
                  </a:ln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662;p56">
              <a:extLst>
                <a:ext uri="{FF2B5EF4-FFF2-40B4-BE49-F238E27FC236}">
                  <a16:creationId xmlns:a16="http://schemas.microsoft.com/office/drawing/2014/main" id="{1BEBD7E9-56B1-446C-B2EE-E719EB2D9162}"/>
                </a:ext>
              </a:extLst>
            </p:cNvPr>
            <p:cNvSpPr/>
            <p:nvPr/>
          </p:nvSpPr>
          <p:spPr>
            <a:xfrm>
              <a:off x="1819556" y="4511166"/>
              <a:ext cx="153514" cy="89233"/>
            </a:xfrm>
            <a:custGeom>
              <a:avLst/>
              <a:gdLst/>
              <a:ahLst/>
              <a:cxnLst/>
              <a:rect l="l" t="t" r="r" b="b"/>
              <a:pathLst>
                <a:path w="2990" h="1738" extrusionOk="0">
                  <a:moveTo>
                    <a:pt x="358" y="0"/>
                  </a:moveTo>
                  <a:cubicBezTo>
                    <a:pt x="358" y="0"/>
                    <a:pt x="1" y="941"/>
                    <a:pt x="25" y="1167"/>
                  </a:cubicBezTo>
                  <a:cubicBezTo>
                    <a:pt x="48" y="1405"/>
                    <a:pt x="1739" y="1715"/>
                    <a:pt x="1739" y="1715"/>
                  </a:cubicBezTo>
                  <a:cubicBezTo>
                    <a:pt x="1739" y="1715"/>
                    <a:pt x="2062" y="1737"/>
                    <a:pt x="2377" y="1737"/>
                  </a:cubicBezTo>
                  <a:cubicBezTo>
                    <a:pt x="2669" y="1737"/>
                    <a:pt x="2954" y="1718"/>
                    <a:pt x="2966" y="1643"/>
                  </a:cubicBezTo>
                  <a:cubicBezTo>
                    <a:pt x="2989" y="1489"/>
                    <a:pt x="2001" y="1120"/>
                    <a:pt x="2001" y="1120"/>
                  </a:cubicBezTo>
                  <a:lnTo>
                    <a:pt x="1584" y="262"/>
                  </a:lnTo>
                  <a:lnTo>
                    <a:pt x="358"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663;p56">
              <a:extLst>
                <a:ext uri="{FF2B5EF4-FFF2-40B4-BE49-F238E27FC236}">
                  <a16:creationId xmlns:a16="http://schemas.microsoft.com/office/drawing/2014/main" id="{E0269B02-0A45-4EB7-B108-BBA703FB3EDF}"/>
                </a:ext>
              </a:extLst>
            </p:cNvPr>
            <p:cNvSpPr/>
            <p:nvPr/>
          </p:nvSpPr>
          <p:spPr>
            <a:xfrm>
              <a:off x="1949147" y="4517892"/>
              <a:ext cx="166966" cy="65462"/>
            </a:xfrm>
            <a:custGeom>
              <a:avLst/>
              <a:gdLst/>
              <a:ahLst/>
              <a:cxnLst/>
              <a:rect l="l" t="t" r="r" b="b"/>
              <a:pathLst>
                <a:path w="3252" h="1275" extrusionOk="0">
                  <a:moveTo>
                    <a:pt x="1168" y="0"/>
                  </a:moveTo>
                  <a:lnTo>
                    <a:pt x="72" y="107"/>
                  </a:lnTo>
                  <a:lnTo>
                    <a:pt x="1" y="1203"/>
                  </a:lnTo>
                  <a:lnTo>
                    <a:pt x="644" y="1203"/>
                  </a:lnTo>
                  <a:cubicBezTo>
                    <a:pt x="834" y="1203"/>
                    <a:pt x="1561" y="1274"/>
                    <a:pt x="1668" y="1274"/>
                  </a:cubicBezTo>
                  <a:cubicBezTo>
                    <a:pt x="1763" y="1274"/>
                    <a:pt x="3251" y="965"/>
                    <a:pt x="3251" y="965"/>
                  </a:cubicBezTo>
                  <a:cubicBezTo>
                    <a:pt x="3251" y="965"/>
                    <a:pt x="3228" y="786"/>
                    <a:pt x="3144" y="750"/>
                  </a:cubicBezTo>
                  <a:cubicBezTo>
                    <a:pt x="3073" y="727"/>
                    <a:pt x="2156" y="488"/>
                    <a:pt x="2085" y="441"/>
                  </a:cubicBezTo>
                  <a:cubicBezTo>
                    <a:pt x="2001" y="393"/>
                    <a:pt x="1168" y="0"/>
                    <a:pt x="1168"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664;p56">
              <a:extLst>
                <a:ext uri="{FF2B5EF4-FFF2-40B4-BE49-F238E27FC236}">
                  <a16:creationId xmlns:a16="http://schemas.microsoft.com/office/drawing/2014/main" id="{84BD43B9-9D73-434C-87A5-DE999997DB37}"/>
                </a:ext>
              </a:extLst>
            </p:cNvPr>
            <p:cNvSpPr/>
            <p:nvPr/>
          </p:nvSpPr>
          <p:spPr>
            <a:xfrm>
              <a:off x="1545692" y="3730544"/>
              <a:ext cx="321609" cy="318529"/>
            </a:xfrm>
            <a:custGeom>
              <a:avLst/>
              <a:gdLst/>
              <a:ahLst/>
              <a:cxnLst/>
              <a:rect l="l" t="t" r="r" b="b"/>
              <a:pathLst>
                <a:path w="6264" h="6204" extrusionOk="0">
                  <a:moveTo>
                    <a:pt x="654" y="0"/>
                  </a:moveTo>
                  <a:cubicBezTo>
                    <a:pt x="390" y="0"/>
                    <a:pt x="154" y="98"/>
                    <a:pt x="72" y="262"/>
                  </a:cubicBezTo>
                  <a:lnTo>
                    <a:pt x="1" y="1846"/>
                  </a:lnTo>
                  <a:cubicBezTo>
                    <a:pt x="1" y="1846"/>
                    <a:pt x="775" y="6060"/>
                    <a:pt x="1037" y="6191"/>
                  </a:cubicBezTo>
                  <a:cubicBezTo>
                    <a:pt x="1054" y="6200"/>
                    <a:pt x="1092" y="6204"/>
                    <a:pt x="1147" y="6204"/>
                  </a:cubicBezTo>
                  <a:cubicBezTo>
                    <a:pt x="1931" y="6204"/>
                    <a:pt x="6264" y="5394"/>
                    <a:pt x="6264" y="5394"/>
                  </a:cubicBezTo>
                  <a:lnTo>
                    <a:pt x="6228" y="4786"/>
                  </a:lnTo>
                  <a:lnTo>
                    <a:pt x="2156" y="4608"/>
                  </a:lnTo>
                  <a:cubicBezTo>
                    <a:pt x="2156" y="4608"/>
                    <a:pt x="1823" y="810"/>
                    <a:pt x="1430" y="345"/>
                  </a:cubicBezTo>
                  <a:cubicBezTo>
                    <a:pt x="1230" y="104"/>
                    <a:pt x="927" y="0"/>
                    <a:pt x="654" y="0"/>
                  </a:cubicBezTo>
                  <a:close/>
                </a:path>
              </a:pathLst>
            </a:custGeom>
            <a:solidFill>
              <a:srgbClr val="C7531E"/>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665;p56">
              <a:extLst>
                <a:ext uri="{FF2B5EF4-FFF2-40B4-BE49-F238E27FC236}">
                  <a16:creationId xmlns:a16="http://schemas.microsoft.com/office/drawing/2014/main" id="{01D8FFFD-12B7-464F-9F69-C5EDDDEE8546}"/>
                </a:ext>
              </a:extLst>
            </p:cNvPr>
            <p:cNvSpPr/>
            <p:nvPr/>
          </p:nvSpPr>
          <p:spPr>
            <a:xfrm>
              <a:off x="1545692" y="3723818"/>
              <a:ext cx="321609" cy="331364"/>
            </a:xfrm>
            <a:custGeom>
              <a:avLst/>
              <a:gdLst/>
              <a:ahLst/>
              <a:cxnLst/>
              <a:rect l="l" t="t" r="r" b="b"/>
              <a:pathLst>
                <a:path w="6264" h="6454" fill="none" extrusionOk="0">
                  <a:moveTo>
                    <a:pt x="1" y="1977"/>
                  </a:moveTo>
                  <a:cubicBezTo>
                    <a:pt x="1" y="1977"/>
                    <a:pt x="775" y="6191"/>
                    <a:pt x="1037" y="6322"/>
                  </a:cubicBezTo>
                  <a:cubicBezTo>
                    <a:pt x="1299" y="6453"/>
                    <a:pt x="6264" y="5525"/>
                    <a:pt x="6264" y="5525"/>
                  </a:cubicBezTo>
                  <a:lnTo>
                    <a:pt x="6228" y="4917"/>
                  </a:lnTo>
                  <a:lnTo>
                    <a:pt x="2156" y="4739"/>
                  </a:lnTo>
                  <a:cubicBezTo>
                    <a:pt x="2156" y="4739"/>
                    <a:pt x="1823" y="941"/>
                    <a:pt x="1430" y="476"/>
                  </a:cubicBezTo>
                  <a:cubicBezTo>
                    <a:pt x="1037" y="0"/>
                    <a:pt x="239" y="60"/>
                    <a:pt x="72" y="393"/>
                  </a:cubicBezTo>
                </a:path>
              </a:pathLst>
            </a:custGeom>
            <a:no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666;p56">
              <a:extLst>
                <a:ext uri="{FF2B5EF4-FFF2-40B4-BE49-F238E27FC236}">
                  <a16:creationId xmlns:a16="http://schemas.microsoft.com/office/drawing/2014/main" id="{B67352F7-3A68-4594-9643-18526A99C1D4}"/>
                </a:ext>
              </a:extLst>
            </p:cNvPr>
            <p:cNvSpPr/>
            <p:nvPr/>
          </p:nvSpPr>
          <p:spPr>
            <a:xfrm>
              <a:off x="1865406" y="3961588"/>
              <a:ext cx="122914" cy="45900"/>
            </a:xfrm>
            <a:custGeom>
              <a:avLst/>
              <a:gdLst/>
              <a:ahLst/>
              <a:cxnLst/>
              <a:rect l="l" t="t" r="r" b="b"/>
              <a:pathLst>
                <a:path w="2394" h="894" extrusionOk="0">
                  <a:moveTo>
                    <a:pt x="1371" y="0"/>
                  </a:moveTo>
                  <a:cubicBezTo>
                    <a:pt x="1168" y="0"/>
                    <a:pt x="1" y="286"/>
                    <a:pt x="1" y="286"/>
                  </a:cubicBezTo>
                  <a:lnTo>
                    <a:pt x="1" y="298"/>
                  </a:lnTo>
                  <a:lnTo>
                    <a:pt x="37" y="894"/>
                  </a:lnTo>
                  <a:lnTo>
                    <a:pt x="441" y="786"/>
                  </a:lnTo>
                  <a:cubicBezTo>
                    <a:pt x="572" y="822"/>
                    <a:pt x="715" y="846"/>
                    <a:pt x="858" y="858"/>
                  </a:cubicBezTo>
                  <a:cubicBezTo>
                    <a:pt x="861" y="858"/>
                    <a:pt x="865" y="858"/>
                    <a:pt x="868" y="858"/>
                  </a:cubicBezTo>
                  <a:cubicBezTo>
                    <a:pt x="1038" y="858"/>
                    <a:pt x="1358" y="584"/>
                    <a:pt x="1358" y="584"/>
                  </a:cubicBezTo>
                  <a:lnTo>
                    <a:pt x="1775" y="691"/>
                  </a:lnTo>
                  <a:lnTo>
                    <a:pt x="2168" y="727"/>
                  </a:lnTo>
                  <a:cubicBezTo>
                    <a:pt x="2168" y="727"/>
                    <a:pt x="2179" y="727"/>
                    <a:pt x="2196" y="727"/>
                  </a:cubicBezTo>
                  <a:cubicBezTo>
                    <a:pt x="2257" y="727"/>
                    <a:pt x="2394" y="720"/>
                    <a:pt x="2394" y="655"/>
                  </a:cubicBezTo>
                  <a:cubicBezTo>
                    <a:pt x="2394" y="572"/>
                    <a:pt x="1549" y="1"/>
                    <a:pt x="1382" y="1"/>
                  </a:cubicBezTo>
                  <a:cubicBezTo>
                    <a:pt x="1379" y="0"/>
                    <a:pt x="1375" y="0"/>
                    <a:pt x="1371"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667;p56">
              <a:extLst>
                <a:ext uri="{FF2B5EF4-FFF2-40B4-BE49-F238E27FC236}">
                  <a16:creationId xmlns:a16="http://schemas.microsoft.com/office/drawing/2014/main" id="{F4F8A7F9-FDB9-4DFC-BF10-30E19117A868}"/>
                </a:ext>
              </a:extLst>
            </p:cNvPr>
            <p:cNvSpPr/>
            <p:nvPr/>
          </p:nvSpPr>
          <p:spPr>
            <a:xfrm>
              <a:off x="1417334" y="3777574"/>
              <a:ext cx="101504" cy="448785"/>
            </a:xfrm>
            <a:custGeom>
              <a:avLst/>
              <a:gdLst/>
              <a:ahLst/>
              <a:cxnLst/>
              <a:rect l="l" t="t" r="r" b="b"/>
              <a:pathLst>
                <a:path w="1977" h="8741" extrusionOk="0">
                  <a:moveTo>
                    <a:pt x="465" y="1"/>
                  </a:moveTo>
                  <a:lnTo>
                    <a:pt x="1" y="25"/>
                  </a:lnTo>
                  <a:cubicBezTo>
                    <a:pt x="1" y="25"/>
                    <a:pt x="1036" y="3275"/>
                    <a:pt x="1322" y="4787"/>
                  </a:cubicBezTo>
                  <a:cubicBezTo>
                    <a:pt x="1358" y="4978"/>
                    <a:pt x="1429" y="6525"/>
                    <a:pt x="1405" y="6918"/>
                  </a:cubicBezTo>
                  <a:cubicBezTo>
                    <a:pt x="1382" y="7311"/>
                    <a:pt x="858" y="8740"/>
                    <a:pt x="858" y="8740"/>
                  </a:cubicBezTo>
                  <a:lnTo>
                    <a:pt x="1346" y="8585"/>
                  </a:lnTo>
                  <a:cubicBezTo>
                    <a:pt x="1346" y="8585"/>
                    <a:pt x="1763" y="7883"/>
                    <a:pt x="1846" y="7526"/>
                  </a:cubicBezTo>
                  <a:cubicBezTo>
                    <a:pt x="1929" y="7156"/>
                    <a:pt x="1977" y="6061"/>
                    <a:pt x="1822" y="4763"/>
                  </a:cubicBezTo>
                  <a:cubicBezTo>
                    <a:pt x="1667" y="3466"/>
                    <a:pt x="465" y="1"/>
                    <a:pt x="465"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668;p56">
              <a:extLst>
                <a:ext uri="{FF2B5EF4-FFF2-40B4-BE49-F238E27FC236}">
                  <a16:creationId xmlns:a16="http://schemas.microsoft.com/office/drawing/2014/main" id="{E874F264-A05F-428B-8DB4-BDAE91D1C141}"/>
                </a:ext>
              </a:extLst>
            </p:cNvPr>
            <p:cNvSpPr/>
            <p:nvPr/>
          </p:nvSpPr>
          <p:spPr>
            <a:xfrm>
              <a:off x="1631281" y="4460439"/>
              <a:ext cx="137598" cy="114956"/>
            </a:xfrm>
            <a:custGeom>
              <a:avLst/>
              <a:gdLst/>
              <a:ahLst/>
              <a:cxnLst/>
              <a:rect l="l" t="t" r="r" b="b"/>
              <a:pathLst>
                <a:path w="2680" h="2239" extrusionOk="0">
                  <a:moveTo>
                    <a:pt x="25" y="0"/>
                  </a:moveTo>
                  <a:lnTo>
                    <a:pt x="1" y="464"/>
                  </a:lnTo>
                  <a:lnTo>
                    <a:pt x="2311" y="1560"/>
                  </a:lnTo>
                  <a:lnTo>
                    <a:pt x="2561" y="2143"/>
                  </a:lnTo>
                  <a:lnTo>
                    <a:pt x="2644" y="2238"/>
                  </a:lnTo>
                  <a:cubicBezTo>
                    <a:pt x="2680" y="2024"/>
                    <a:pt x="2680" y="1798"/>
                    <a:pt x="2644" y="1584"/>
                  </a:cubicBezTo>
                  <a:cubicBezTo>
                    <a:pt x="2596" y="1298"/>
                    <a:pt x="25" y="0"/>
                    <a:pt x="25"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669;p56">
              <a:extLst>
                <a:ext uri="{FF2B5EF4-FFF2-40B4-BE49-F238E27FC236}">
                  <a16:creationId xmlns:a16="http://schemas.microsoft.com/office/drawing/2014/main" id="{8DC87ECA-8DF5-4EAE-B33C-F1884943140A}"/>
                </a:ext>
              </a:extLst>
            </p:cNvPr>
            <p:cNvSpPr/>
            <p:nvPr/>
          </p:nvSpPr>
          <p:spPr>
            <a:xfrm>
              <a:off x="1743158" y="4555167"/>
              <a:ext cx="29419" cy="29419"/>
            </a:xfrm>
            <a:custGeom>
              <a:avLst/>
              <a:gdLst/>
              <a:ahLst/>
              <a:cxnLst/>
              <a:rect l="l" t="t" r="r" b="b"/>
              <a:pathLst>
                <a:path w="573" h="573" extrusionOk="0">
                  <a:moveTo>
                    <a:pt x="286" y="1"/>
                  </a:moveTo>
                  <a:cubicBezTo>
                    <a:pt x="132" y="1"/>
                    <a:pt x="1" y="132"/>
                    <a:pt x="1" y="286"/>
                  </a:cubicBezTo>
                  <a:cubicBezTo>
                    <a:pt x="1" y="441"/>
                    <a:pt x="132" y="572"/>
                    <a:pt x="286" y="572"/>
                  </a:cubicBezTo>
                  <a:cubicBezTo>
                    <a:pt x="441" y="572"/>
                    <a:pt x="572" y="441"/>
                    <a:pt x="572" y="286"/>
                  </a:cubicBezTo>
                  <a:cubicBezTo>
                    <a:pt x="572" y="132"/>
                    <a:pt x="441" y="1"/>
                    <a:pt x="286"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670;p56">
              <a:extLst>
                <a:ext uri="{FF2B5EF4-FFF2-40B4-BE49-F238E27FC236}">
                  <a16:creationId xmlns:a16="http://schemas.microsoft.com/office/drawing/2014/main" id="{9520F551-113C-45B0-9776-764759F62628}"/>
                </a:ext>
              </a:extLst>
            </p:cNvPr>
            <p:cNvSpPr/>
            <p:nvPr/>
          </p:nvSpPr>
          <p:spPr>
            <a:xfrm>
              <a:off x="1457074" y="4460439"/>
              <a:ext cx="138214" cy="114956"/>
            </a:xfrm>
            <a:custGeom>
              <a:avLst/>
              <a:gdLst/>
              <a:ahLst/>
              <a:cxnLst/>
              <a:rect l="l" t="t" r="r" b="b"/>
              <a:pathLst>
                <a:path w="2692" h="2239" extrusionOk="0">
                  <a:moveTo>
                    <a:pt x="2656" y="0"/>
                  </a:moveTo>
                  <a:cubicBezTo>
                    <a:pt x="2656" y="0"/>
                    <a:pt x="84" y="1298"/>
                    <a:pt x="36" y="1584"/>
                  </a:cubicBezTo>
                  <a:cubicBezTo>
                    <a:pt x="0" y="1798"/>
                    <a:pt x="0" y="2012"/>
                    <a:pt x="36" y="2238"/>
                  </a:cubicBezTo>
                  <a:lnTo>
                    <a:pt x="120" y="2143"/>
                  </a:lnTo>
                  <a:lnTo>
                    <a:pt x="370" y="1560"/>
                  </a:lnTo>
                  <a:lnTo>
                    <a:pt x="2691" y="464"/>
                  </a:lnTo>
                  <a:lnTo>
                    <a:pt x="2656"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671;p56">
              <a:extLst>
                <a:ext uri="{FF2B5EF4-FFF2-40B4-BE49-F238E27FC236}">
                  <a16:creationId xmlns:a16="http://schemas.microsoft.com/office/drawing/2014/main" id="{4BE66BB4-E6D2-4D37-936E-48B6043A5155}"/>
                </a:ext>
              </a:extLst>
            </p:cNvPr>
            <p:cNvSpPr/>
            <p:nvPr/>
          </p:nvSpPr>
          <p:spPr>
            <a:xfrm>
              <a:off x="1453428" y="4555167"/>
              <a:ext cx="29368" cy="29419"/>
            </a:xfrm>
            <a:custGeom>
              <a:avLst/>
              <a:gdLst/>
              <a:ahLst/>
              <a:cxnLst/>
              <a:rect l="l" t="t" r="r" b="b"/>
              <a:pathLst>
                <a:path w="572" h="573" extrusionOk="0">
                  <a:moveTo>
                    <a:pt x="286" y="1"/>
                  </a:moveTo>
                  <a:cubicBezTo>
                    <a:pt x="119" y="1"/>
                    <a:pt x="0" y="132"/>
                    <a:pt x="0" y="286"/>
                  </a:cubicBezTo>
                  <a:cubicBezTo>
                    <a:pt x="0" y="441"/>
                    <a:pt x="119" y="572"/>
                    <a:pt x="286" y="572"/>
                  </a:cubicBezTo>
                  <a:cubicBezTo>
                    <a:pt x="441" y="572"/>
                    <a:pt x="572" y="441"/>
                    <a:pt x="572" y="286"/>
                  </a:cubicBezTo>
                  <a:cubicBezTo>
                    <a:pt x="572" y="132"/>
                    <a:pt x="441" y="1"/>
                    <a:pt x="286" y="1"/>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672;p56">
              <a:extLst>
                <a:ext uri="{FF2B5EF4-FFF2-40B4-BE49-F238E27FC236}">
                  <a16:creationId xmlns:a16="http://schemas.microsoft.com/office/drawing/2014/main" id="{0F7614B9-CEDF-42B0-86C0-0E47ABCC19EF}"/>
                </a:ext>
              </a:extLst>
            </p:cNvPr>
            <p:cNvSpPr/>
            <p:nvPr/>
          </p:nvSpPr>
          <p:spPr>
            <a:xfrm>
              <a:off x="1604377" y="4242179"/>
              <a:ext cx="21461" cy="232941"/>
            </a:xfrm>
            <a:custGeom>
              <a:avLst/>
              <a:gdLst/>
              <a:ahLst/>
              <a:cxnLst/>
              <a:rect l="l" t="t" r="r" b="b"/>
              <a:pathLst>
                <a:path w="418" h="4537" extrusionOk="0">
                  <a:moveTo>
                    <a:pt x="1" y="1"/>
                  </a:moveTo>
                  <a:lnTo>
                    <a:pt x="1" y="4537"/>
                  </a:lnTo>
                  <a:lnTo>
                    <a:pt x="418" y="4537"/>
                  </a:lnTo>
                  <a:lnTo>
                    <a:pt x="418"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673;p56">
              <a:extLst>
                <a:ext uri="{FF2B5EF4-FFF2-40B4-BE49-F238E27FC236}">
                  <a16:creationId xmlns:a16="http://schemas.microsoft.com/office/drawing/2014/main" id="{AA87C9F2-8ECE-4772-A78D-B58D109F0B43}"/>
                </a:ext>
              </a:extLst>
            </p:cNvPr>
            <p:cNvSpPr/>
            <p:nvPr/>
          </p:nvSpPr>
          <p:spPr>
            <a:xfrm>
              <a:off x="1583018" y="4265437"/>
              <a:ext cx="62381" cy="42820"/>
            </a:xfrm>
            <a:custGeom>
              <a:avLst/>
              <a:gdLst/>
              <a:ahLst/>
              <a:cxnLst/>
              <a:rect l="l" t="t" r="r" b="b"/>
              <a:pathLst>
                <a:path w="1215" h="834" extrusionOk="0">
                  <a:moveTo>
                    <a:pt x="0" y="0"/>
                  </a:moveTo>
                  <a:lnTo>
                    <a:pt x="0" y="833"/>
                  </a:lnTo>
                  <a:lnTo>
                    <a:pt x="1215" y="833"/>
                  </a:lnTo>
                  <a:lnTo>
                    <a:pt x="1215"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674;p56">
              <a:extLst>
                <a:ext uri="{FF2B5EF4-FFF2-40B4-BE49-F238E27FC236}">
                  <a16:creationId xmlns:a16="http://schemas.microsoft.com/office/drawing/2014/main" id="{766C70E0-C413-40D3-9577-277FE7D2E611}"/>
                </a:ext>
              </a:extLst>
            </p:cNvPr>
            <p:cNvSpPr/>
            <p:nvPr/>
          </p:nvSpPr>
          <p:spPr>
            <a:xfrm>
              <a:off x="1457690" y="4213067"/>
              <a:ext cx="342968" cy="64897"/>
            </a:xfrm>
            <a:custGeom>
              <a:avLst/>
              <a:gdLst/>
              <a:ahLst/>
              <a:cxnLst/>
              <a:rect l="l" t="t" r="r" b="b"/>
              <a:pathLst>
                <a:path w="6680" h="1264" extrusionOk="0">
                  <a:moveTo>
                    <a:pt x="3611" y="1"/>
                  </a:moveTo>
                  <a:cubicBezTo>
                    <a:pt x="2035" y="1"/>
                    <a:pt x="681" y="123"/>
                    <a:pt x="131" y="175"/>
                  </a:cubicBezTo>
                  <a:cubicBezTo>
                    <a:pt x="96" y="187"/>
                    <a:pt x="72" y="198"/>
                    <a:pt x="48" y="222"/>
                  </a:cubicBezTo>
                  <a:cubicBezTo>
                    <a:pt x="0" y="270"/>
                    <a:pt x="12" y="353"/>
                    <a:pt x="60" y="401"/>
                  </a:cubicBezTo>
                  <a:cubicBezTo>
                    <a:pt x="428" y="704"/>
                    <a:pt x="1328" y="1264"/>
                    <a:pt x="3048" y="1264"/>
                  </a:cubicBezTo>
                  <a:cubicBezTo>
                    <a:pt x="3218" y="1264"/>
                    <a:pt x="3397" y="1258"/>
                    <a:pt x="3584" y="1246"/>
                  </a:cubicBezTo>
                  <a:cubicBezTo>
                    <a:pt x="5620" y="1115"/>
                    <a:pt x="6382" y="615"/>
                    <a:pt x="6644" y="365"/>
                  </a:cubicBezTo>
                  <a:cubicBezTo>
                    <a:pt x="6656" y="341"/>
                    <a:pt x="6668" y="318"/>
                    <a:pt x="6668" y="294"/>
                  </a:cubicBezTo>
                  <a:cubicBezTo>
                    <a:pt x="6680" y="234"/>
                    <a:pt x="6632" y="187"/>
                    <a:pt x="6573" y="175"/>
                  </a:cubicBezTo>
                  <a:cubicBezTo>
                    <a:pt x="5589" y="45"/>
                    <a:pt x="4560" y="1"/>
                    <a:pt x="3611"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675;p56">
              <a:extLst>
                <a:ext uri="{FF2B5EF4-FFF2-40B4-BE49-F238E27FC236}">
                  <a16:creationId xmlns:a16="http://schemas.microsoft.com/office/drawing/2014/main" id="{8C60D7AF-1641-4068-AEF4-47ECB770EF7C}"/>
                </a:ext>
              </a:extLst>
            </p:cNvPr>
            <p:cNvSpPr/>
            <p:nvPr/>
          </p:nvSpPr>
          <p:spPr>
            <a:xfrm>
              <a:off x="1457690" y="4212913"/>
              <a:ext cx="341171" cy="21358"/>
            </a:xfrm>
            <a:custGeom>
              <a:avLst/>
              <a:gdLst/>
              <a:ahLst/>
              <a:cxnLst/>
              <a:rect l="l" t="t" r="r" b="b"/>
              <a:pathLst>
                <a:path w="6645" h="416" extrusionOk="0">
                  <a:moveTo>
                    <a:pt x="3526" y="1"/>
                  </a:moveTo>
                  <a:cubicBezTo>
                    <a:pt x="1984" y="1"/>
                    <a:pt x="669" y="119"/>
                    <a:pt x="131" y="178"/>
                  </a:cubicBezTo>
                  <a:cubicBezTo>
                    <a:pt x="96" y="178"/>
                    <a:pt x="72" y="201"/>
                    <a:pt x="48" y="225"/>
                  </a:cubicBezTo>
                  <a:cubicBezTo>
                    <a:pt x="0" y="273"/>
                    <a:pt x="0" y="356"/>
                    <a:pt x="60" y="404"/>
                  </a:cubicBezTo>
                  <a:lnTo>
                    <a:pt x="72" y="416"/>
                  </a:lnTo>
                  <a:lnTo>
                    <a:pt x="6585" y="416"/>
                  </a:lnTo>
                  <a:cubicBezTo>
                    <a:pt x="6608" y="392"/>
                    <a:pt x="6632" y="356"/>
                    <a:pt x="6632" y="321"/>
                  </a:cubicBezTo>
                  <a:cubicBezTo>
                    <a:pt x="6644" y="249"/>
                    <a:pt x="6585" y="178"/>
                    <a:pt x="6513" y="178"/>
                  </a:cubicBezTo>
                  <a:cubicBezTo>
                    <a:pt x="5517" y="46"/>
                    <a:pt x="4478" y="1"/>
                    <a:pt x="3526" y="1"/>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676;p56">
              <a:extLst>
                <a:ext uri="{FF2B5EF4-FFF2-40B4-BE49-F238E27FC236}">
                  <a16:creationId xmlns:a16="http://schemas.microsoft.com/office/drawing/2014/main" id="{63843FF6-292A-47AA-9365-E5492950C12F}"/>
                </a:ext>
              </a:extLst>
            </p:cNvPr>
            <p:cNvSpPr/>
            <p:nvPr/>
          </p:nvSpPr>
          <p:spPr>
            <a:xfrm>
              <a:off x="1589744" y="4439029"/>
              <a:ext cx="48929" cy="52010"/>
            </a:xfrm>
            <a:custGeom>
              <a:avLst/>
              <a:gdLst/>
              <a:ahLst/>
              <a:cxnLst/>
              <a:rect l="l" t="t" r="r" b="b"/>
              <a:pathLst>
                <a:path w="953" h="1013" extrusionOk="0">
                  <a:moveTo>
                    <a:pt x="0" y="0"/>
                  </a:moveTo>
                  <a:lnTo>
                    <a:pt x="0" y="1012"/>
                  </a:lnTo>
                  <a:lnTo>
                    <a:pt x="953" y="1012"/>
                  </a:lnTo>
                  <a:lnTo>
                    <a:pt x="953"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677;p56">
              <a:extLst>
                <a:ext uri="{FF2B5EF4-FFF2-40B4-BE49-F238E27FC236}">
                  <a16:creationId xmlns:a16="http://schemas.microsoft.com/office/drawing/2014/main" id="{04458F27-F713-40E2-A5A3-3A7B6ECEBA71}"/>
                </a:ext>
              </a:extLst>
            </p:cNvPr>
            <p:cNvSpPr/>
            <p:nvPr/>
          </p:nvSpPr>
          <p:spPr>
            <a:xfrm>
              <a:off x="1612335" y="4465316"/>
              <a:ext cx="7393" cy="119269"/>
            </a:xfrm>
            <a:custGeom>
              <a:avLst/>
              <a:gdLst/>
              <a:ahLst/>
              <a:cxnLst/>
              <a:rect l="l" t="t" r="r" b="b"/>
              <a:pathLst>
                <a:path w="144" h="2323" extrusionOk="0">
                  <a:moveTo>
                    <a:pt x="1" y="0"/>
                  </a:moveTo>
                  <a:lnTo>
                    <a:pt x="1" y="2322"/>
                  </a:lnTo>
                  <a:lnTo>
                    <a:pt x="144" y="2322"/>
                  </a:lnTo>
                  <a:lnTo>
                    <a:pt x="144"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678;p56">
              <a:extLst>
                <a:ext uri="{FF2B5EF4-FFF2-40B4-BE49-F238E27FC236}">
                  <a16:creationId xmlns:a16="http://schemas.microsoft.com/office/drawing/2014/main" id="{6BF6DAB8-0398-4E2D-9AF2-2788E09DA04A}"/>
                </a:ext>
              </a:extLst>
            </p:cNvPr>
            <p:cNvSpPr/>
            <p:nvPr/>
          </p:nvSpPr>
          <p:spPr>
            <a:xfrm>
              <a:off x="1609306" y="4553319"/>
              <a:ext cx="12887" cy="31268"/>
            </a:xfrm>
            <a:custGeom>
              <a:avLst/>
              <a:gdLst/>
              <a:ahLst/>
              <a:cxnLst/>
              <a:rect l="l" t="t" r="r" b="b"/>
              <a:pathLst>
                <a:path w="251" h="609" extrusionOk="0">
                  <a:moveTo>
                    <a:pt x="0" y="1"/>
                  </a:moveTo>
                  <a:lnTo>
                    <a:pt x="0" y="608"/>
                  </a:lnTo>
                  <a:lnTo>
                    <a:pt x="250" y="608"/>
                  </a:lnTo>
                  <a:lnTo>
                    <a:pt x="250" y="1"/>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679;p56">
              <a:extLst>
                <a:ext uri="{FF2B5EF4-FFF2-40B4-BE49-F238E27FC236}">
                  <a16:creationId xmlns:a16="http://schemas.microsoft.com/office/drawing/2014/main" id="{63CABF39-4A2D-4757-B458-59FD121EF14D}"/>
                </a:ext>
              </a:extLst>
            </p:cNvPr>
            <p:cNvSpPr/>
            <p:nvPr/>
          </p:nvSpPr>
          <p:spPr>
            <a:xfrm>
              <a:off x="1564073" y="4055136"/>
              <a:ext cx="48313" cy="179134"/>
            </a:xfrm>
            <a:custGeom>
              <a:avLst/>
              <a:gdLst/>
              <a:ahLst/>
              <a:cxnLst/>
              <a:rect l="l" t="t" r="r" b="b"/>
              <a:pathLst>
                <a:path w="941" h="3489" extrusionOk="0">
                  <a:moveTo>
                    <a:pt x="548" y="0"/>
                  </a:moveTo>
                  <a:lnTo>
                    <a:pt x="0" y="3489"/>
                  </a:lnTo>
                  <a:lnTo>
                    <a:pt x="572" y="3489"/>
                  </a:lnTo>
                  <a:lnTo>
                    <a:pt x="941"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680;p56">
              <a:extLst>
                <a:ext uri="{FF2B5EF4-FFF2-40B4-BE49-F238E27FC236}">
                  <a16:creationId xmlns:a16="http://schemas.microsoft.com/office/drawing/2014/main" id="{CD34B7B9-0288-4D28-A28D-0ABA5B1741A3}"/>
                </a:ext>
              </a:extLst>
            </p:cNvPr>
            <p:cNvSpPr/>
            <p:nvPr/>
          </p:nvSpPr>
          <p:spPr>
            <a:xfrm>
              <a:off x="1513294" y="4036909"/>
              <a:ext cx="201776" cy="30497"/>
            </a:xfrm>
            <a:custGeom>
              <a:avLst/>
              <a:gdLst/>
              <a:ahLst/>
              <a:cxnLst/>
              <a:rect l="l" t="t" r="r" b="b"/>
              <a:pathLst>
                <a:path w="3930" h="594" extrusionOk="0">
                  <a:moveTo>
                    <a:pt x="2568" y="1"/>
                  </a:moveTo>
                  <a:cubicBezTo>
                    <a:pt x="1633" y="1"/>
                    <a:pt x="310" y="22"/>
                    <a:pt x="310" y="22"/>
                  </a:cubicBezTo>
                  <a:cubicBezTo>
                    <a:pt x="310" y="22"/>
                    <a:pt x="1" y="129"/>
                    <a:pt x="1" y="593"/>
                  </a:cubicBezTo>
                  <a:lnTo>
                    <a:pt x="3930" y="593"/>
                  </a:lnTo>
                  <a:cubicBezTo>
                    <a:pt x="3930" y="593"/>
                    <a:pt x="3644" y="70"/>
                    <a:pt x="3466" y="22"/>
                  </a:cubicBezTo>
                  <a:cubicBezTo>
                    <a:pt x="3406" y="6"/>
                    <a:pt x="3036" y="1"/>
                    <a:pt x="2568" y="1"/>
                  </a:cubicBezTo>
                  <a:close/>
                </a:path>
              </a:pathLst>
            </a:custGeom>
            <a:solidFill>
              <a:srgbClr val="C7531E"/>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681;p56">
              <a:extLst>
                <a:ext uri="{FF2B5EF4-FFF2-40B4-BE49-F238E27FC236}">
                  <a16:creationId xmlns:a16="http://schemas.microsoft.com/office/drawing/2014/main" id="{4E80B1F6-D00A-415C-9BF7-D35DD6A120B7}"/>
                </a:ext>
              </a:extLst>
            </p:cNvPr>
            <p:cNvSpPr/>
            <p:nvPr/>
          </p:nvSpPr>
          <p:spPr>
            <a:xfrm>
              <a:off x="1513294" y="4060629"/>
              <a:ext cx="201776" cy="6777"/>
            </a:xfrm>
            <a:custGeom>
              <a:avLst/>
              <a:gdLst/>
              <a:ahLst/>
              <a:cxnLst/>
              <a:rect l="l" t="t" r="r" b="b"/>
              <a:pathLst>
                <a:path w="3930" h="132" extrusionOk="0">
                  <a:moveTo>
                    <a:pt x="13" y="0"/>
                  </a:moveTo>
                  <a:cubicBezTo>
                    <a:pt x="1" y="48"/>
                    <a:pt x="1" y="96"/>
                    <a:pt x="1" y="131"/>
                  </a:cubicBezTo>
                  <a:lnTo>
                    <a:pt x="3930" y="131"/>
                  </a:lnTo>
                  <a:cubicBezTo>
                    <a:pt x="3930" y="131"/>
                    <a:pt x="3906" y="84"/>
                    <a:pt x="3858" y="0"/>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682;p56">
              <a:extLst>
                <a:ext uri="{FF2B5EF4-FFF2-40B4-BE49-F238E27FC236}">
                  <a16:creationId xmlns:a16="http://schemas.microsoft.com/office/drawing/2014/main" id="{F8773CCB-D2B1-4294-973A-071B8A239AEE}"/>
                </a:ext>
              </a:extLst>
            </p:cNvPr>
            <p:cNvSpPr/>
            <p:nvPr/>
          </p:nvSpPr>
          <p:spPr>
            <a:xfrm>
              <a:off x="2526860" y="4007438"/>
              <a:ext cx="300816" cy="10423"/>
            </a:xfrm>
            <a:custGeom>
              <a:avLst/>
              <a:gdLst/>
              <a:ahLst/>
              <a:cxnLst/>
              <a:rect l="l" t="t" r="r" b="b"/>
              <a:pathLst>
                <a:path w="5859" h="203" extrusionOk="0">
                  <a:moveTo>
                    <a:pt x="0" y="1"/>
                  </a:moveTo>
                  <a:lnTo>
                    <a:pt x="0" y="203"/>
                  </a:lnTo>
                  <a:lnTo>
                    <a:pt x="5858" y="203"/>
                  </a:lnTo>
                  <a:lnTo>
                    <a:pt x="5858"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683;p56">
              <a:extLst>
                <a:ext uri="{FF2B5EF4-FFF2-40B4-BE49-F238E27FC236}">
                  <a16:creationId xmlns:a16="http://schemas.microsoft.com/office/drawing/2014/main" id="{9CB9C322-4AA7-4C9D-BA2C-2029FA6C1B03}"/>
                </a:ext>
              </a:extLst>
            </p:cNvPr>
            <p:cNvSpPr/>
            <p:nvPr/>
          </p:nvSpPr>
          <p:spPr>
            <a:xfrm>
              <a:off x="2486504" y="3672424"/>
              <a:ext cx="357652" cy="309390"/>
            </a:xfrm>
            <a:custGeom>
              <a:avLst/>
              <a:gdLst/>
              <a:ahLst/>
              <a:cxnLst/>
              <a:rect l="l" t="t" r="r" b="b"/>
              <a:pathLst>
                <a:path w="6966" h="6026" extrusionOk="0">
                  <a:moveTo>
                    <a:pt x="393" y="1"/>
                  </a:moveTo>
                  <a:cubicBezTo>
                    <a:pt x="179" y="1"/>
                    <a:pt x="1" y="168"/>
                    <a:pt x="1" y="394"/>
                  </a:cubicBezTo>
                  <a:lnTo>
                    <a:pt x="1" y="5633"/>
                  </a:lnTo>
                  <a:cubicBezTo>
                    <a:pt x="1" y="5847"/>
                    <a:pt x="179" y="6026"/>
                    <a:pt x="393" y="6026"/>
                  </a:cubicBezTo>
                  <a:lnTo>
                    <a:pt x="6573" y="6026"/>
                  </a:lnTo>
                  <a:cubicBezTo>
                    <a:pt x="6787" y="6026"/>
                    <a:pt x="6966" y="5847"/>
                    <a:pt x="6966" y="5633"/>
                  </a:cubicBezTo>
                  <a:lnTo>
                    <a:pt x="6966" y="394"/>
                  </a:lnTo>
                  <a:cubicBezTo>
                    <a:pt x="6966" y="168"/>
                    <a:pt x="6787" y="1"/>
                    <a:pt x="6573" y="1"/>
                  </a:cubicBez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684;p56">
              <a:extLst>
                <a:ext uri="{FF2B5EF4-FFF2-40B4-BE49-F238E27FC236}">
                  <a16:creationId xmlns:a16="http://schemas.microsoft.com/office/drawing/2014/main" id="{49FCB926-A4E2-4455-8447-2F05AC13FCF6}"/>
                </a:ext>
              </a:extLst>
            </p:cNvPr>
            <p:cNvSpPr/>
            <p:nvPr/>
          </p:nvSpPr>
          <p:spPr>
            <a:xfrm>
              <a:off x="2636273" y="3841189"/>
              <a:ext cx="58120" cy="176670"/>
            </a:xfrm>
            <a:custGeom>
              <a:avLst/>
              <a:gdLst/>
              <a:ahLst/>
              <a:cxnLst/>
              <a:rect l="l" t="t" r="r" b="b"/>
              <a:pathLst>
                <a:path w="1132" h="3441" extrusionOk="0">
                  <a:moveTo>
                    <a:pt x="1" y="0"/>
                  </a:moveTo>
                  <a:lnTo>
                    <a:pt x="1" y="3441"/>
                  </a:lnTo>
                  <a:lnTo>
                    <a:pt x="1132" y="3441"/>
                  </a:lnTo>
                  <a:lnTo>
                    <a:pt x="1132"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685;p56">
              <a:extLst>
                <a:ext uri="{FF2B5EF4-FFF2-40B4-BE49-F238E27FC236}">
                  <a16:creationId xmlns:a16="http://schemas.microsoft.com/office/drawing/2014/main" id="{2A8A77C8-5824-4D98-9F67-B3AD76C1F844}"/>
                </a:ext>
              </a:extLst>
            </p:cNvPr>
            <p:cNvSpPr/>
            <p:nvPr/>
          </p:nvSpPr>
          <p:spPr>
            <a:xfrm>
              <a:off x="3320934" y="4008054"/>
              <a:ext cx="168147" cy="9806"/>
            </a:xfrm>
            <a:custGeom>
              <a:avLst/>
              <a:gdLst/>
              <a:ahLst/>
              <a:cxnLst/>
              <a:rect l="l" t="t" r="r" b="b"/>
              <a:pathLst>
                <a:path w="3275" h="191" extrusionOk="0">
                  <a:moveTo>
                    <a:pt x="1" y="1"/>
                  </a:moveTo>
                  <a:lnTo>
                    <a:pt x="1" y="191"/>
                  </a:lnTo>
                  <a:lnTo>
                    <a:pt x="3275" y="191"/>
                  </a:lnTo>
                  <a:lnTo>
                    <a:pt x="3275"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686;p56">
              <a:extLst>
                <a:ext uri="{FF2B5EF4-FFF2-40B4-BE49-F238E27FC236}">
                  <a16:creationId xmlns:a16="http://schemas.microsoft.com/office/drawing/2014/main" id="{EF33892D-0666-4C7D-8225-30C80C798FA7}"/>
                </a:ext>
              </a:extLst>
            </p:cNvPr>
            <p:cNvSpPr/>
            <p:nvPr/>
          </p:nvSpPr>
          <p:spPr>
            <a:xfrm>
              <a:off x="3122287" y="3848736"/>
              <a:ext cx="102736" cy="166709"/>
            </a:xfrm>
            <a:custGeom>
              <a:avLst/>
              <a:gdLst/>
              <a:ahLst/>
              <a:cxnLst/>
              <a:rect l="l" t="t" r="r" b="b"/>
              <a:pathLst>
                <a:path w="2001" h="3247" extrusionOk="0">
                  <a:moveTo>
                    <a:pt x="1009" y="0"/>
                  </a:moveTo>
                  <a:cubicBezTo>
                    <a:pt x="964" y="0"/>
                    <a:pt x="926" y="30"/>
                    <a:pt x="917" y="67"/>
                  </a:cubicBezTo>
                  <a:lnTo>
                    <a:pt x="24" y="2651"/>
                  </a:lnTo>
                  <a:cubicBezTo>
                    <a:pt x="0" y="2699"/>
                    <a:pt x="0" y="2746"/>
                    <a:pt x="0" y="2806"/>
                  </a:cubicBezTo>
                  <a:cubicBezTo>
                    <a:pt x="12" y="3056"/>
                    <a:pt x="226" y="3246"/>
                    <a:pt x="476" y="3246"/>
                  </a:cubicBezTo>
                  <a:lnTo>
                    <a:pt x="1905" y="3246"/>
                  </a:lnTo>
                  <a:cubicBezTo>
                    <a:pt x="1965" y="3246"/>
                    <a:pt x="2000" y="3199"/>
                    <a:pt x="2000" y="3151"/>
                  </a:cubicBezTo>
                  <a:cubicBezTo>
                    <a:pt x="2000" y="3092"/>
                    <a:pt x="1965" y="3044"/>
                    <a:pt x="1905" y="3044"/>
                  </a:cubicBezTo>
                  <a:lnTo>
                    <a:pt x="476" y="3044"/>
                  </a:lnTo>
                  <a:cubicBezTo>
                    <a:pt x="333" y="3044"/>
                    <a:pt x="214" y="2925"/>
                    <a:pt x="214" y="2794"/>
                  </a:cubicBezTo>
                  <a:cubicBezTo>
                    <a:pt x="214" y="2758"/>
                    <a:pt x="214" y="2734"/>
                    <a:pt x="214" y="2711"/>
                  </a:cubicBezTo>
                  <a:lnTo>
                    <a:pt x="1107" y="139"/>
                  </a:lnTo>
                  <a:cubicBezTo>
                    <a:pt x="1131" y="91"/>
                    <a:pt x="1107" y="32"/>
                    <a:pt x="1048" y="8"/>
                  </a:cubicBezTo>
                  <a:cubicBezTo>
                    <a:pt x="1035" y="3"/>
                    <a:pt x="1022" y="0"/>
                    <a:pt x="1009"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687;p56">
              <a:extLst>
                <a:ext uri="{FF2B5EF4-FFF2-40B4-BE49-F238E27FC236}">
                  <a16:creationId xmlns:a16="http://schemas.microsoft.com/office/drawing/2014/main" id="{5988DF23-39BB-4B50-A92F-CAAEBF47C922}"/>
                </a:ext>
              </a:extLst>
            </p:cNvPr>
            <p:cNvSpPr/>
            <p:nvPr/>
          </p:nvSpPr>
          <p:spPr>
            <a:xfrm>
              <a:off x="3171782" y="3671859"/>
              <a:ext cx="110078" cy="316681"/>
            </a:xfrm>
            <a:custGeom>
              <a:avLst/>
              <a:gdLst/>
              <a:ahLst/>
              <a:cxnLst/>
              <a:rect l="l" t="t" r="r" b="b"/>
              <a:pathLst>
                <a:path w="2144" h="6168" extrusionOk="0">
                  <a:moveTo>
                    <a:pt x="572" y="0"/>
                  </a:moveTo>
                  <a:lnTo>
                    <a:pt x="334" y="36"/>
                  </a:lnTo>
                  <a:cubicBezTo>
                    <a:pt x="334" y="36"/>
                    <a:pt x="0" y="2024"/>
                    <a:pt x="0" y="3322"/>
                  </a:cubicBezTo>
                  <a:cubicBezTo>
                    <a:pt x="0" y="4608"/>
                    <a:pt x="1977" y="6168"/>
                    <a:pt x="1977" y="6168"/>
                  </a:cubicBezTo>
                  <a:lnTo>
                    <a:pt x="2144" y="6037"/>
                  </a:lnTo>
                  <a:lnTo>
                    <a:pt x="572"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688;p56">
              <a:extLst>
                <a:ext uri="{FF2B5EF4-FFF2-40B4-BE49-F238E27FC236}">
                  <a16:creationId xmlns:a16="http://schemas.microsoft.com/office/drawing/2014/main" id="{C23CDFB7-B77B-42D0-AE9C-62ED0D5386F7}"/>
                </a:ext>
              </a:extLst>
            </p:cNvPr>
            <p:cNvSpPr/>
            <p:nvPr/>
          </p:nvSpPr>
          <p:spPr>
            <a:xfrm>
              <a:off x="3188879" y="3671859"/>
              <a:ext cx="92981" cy="316681"/>
            </a:xfrm>
            <a:custGeom>
              <a:avLst/>
              <a:gdLst/>
              <a:ahLst/>
              <a:cxnLst/>
              <a:rect l="l" t="t" r="r" b="b"/>
              <a:pathLst>
                <a:path w="1811" h="6168" extrusionOk="0">
                  <a:moveTo>
                    <a:pt x="239" y="0"/>
                  </a:moveTo>
                  <a:lnTo>
                    <a:pt x="1" y="36"/>
                  </a:lnTo>
                  <a:lnTo>
                    <a:pt x="1644" y="6168"/>
                  </a:lnTo>
                  <a:lnTo>
                    <a:pt x="1811" y="6037"/>
                  </a:lnTo>
                  <a:lnTo>
                    <a:pt x="239"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689;p56">
              <a:extLst>
                <a:ext uri="{FF2B5EF4-FFF2-40B4-BE49-F238E27FC236}">
                  <a16:creationId xmlns:a16="http://schemas.microsoft.com/office/drawing/2014/main" id="{11125BE1-469F-47C2-8207-358A9154356E}"/>
                </a:ext>
              </a:extLst>
            </p:cNvPr>
            <p:cNvSpPr/>
            <p:nvPr/>
          </p:nvSpPr>
          <p:spPr>
            <a:xfrm>
              <a:off x="1881938" y="4008054"/>
              <a:ext cx="168147" cy="9806"/>
            </a:xfrm>
            <a:custGeom>
              <a:avLst/>
              <a:gdLst/>
              <a:ahLst/>
              <a:cxnLst/>
              <a:rect l="l" t="t" r="r" b="b"/>
              <a:pathLst>
                <a:path w="3275" h="191" extrusionOk="0">
                  <a:moveTo>
                    <a:pt x="0" y="1"/>
                  </a:moveTo>
                  <a:lnTo>
                    <a:pt x="0" y="191"/>
                  </a:lnTo>
                  <a:lnTo>
                    <a:pt x="3275" y="191"/>
                  </a:lnTo>
                  <a:lnTo>
                    <a:pt x="3275"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690;p56">
              <a:extLst>
                <a:ext uri="{FF2B5EF4-FFF2-40B4-BE49-F238E27FC236}">
                  <a16:creationId xmlns:a16="http://schemas.microsoft.com/office/drawing/2014/main" id="{012062E7-8722-4E70-B5C0-5EEC4EEA9865}"/>
                </a:ext>
              </a:extLst>
            </p:cNvPr>
            <p:cNvSpPr/>
            <p:nvPr/>
          </p:nvSpPr>
          <p:spPr>
            <a:xfrm>
              <a:off x="2145996" y="3848736"/>
              <a:ext cx="103352" cy="166709"/>
            </a:xfrm>
            <a:custGeom>
              <a:avLst/>
              <a:gdLst/>
              <a:ahLst/>
              <a:cxnLst/>
              <a:rect l="l" t="t" r="r" b="b"/>
              <a:pathLst>
                <a:path w="2013" h="3247" extrusionOk="0">
                  <a:moveTo>
                    <a:pt x="998" y="0"/>
                  </a:moveTo>
                  <a:cubicBezTo>
                    <a:pt x="987" y="0"/>
                    <a:pt x="976" y="3"/>
                    <a:pt x="965" y="8"/>
                  </a:cubicBezTo>
                  <a:cubicBezTo>
                    <a:pt x="906" y="32"/>
                    <a:pt x="882" y="91"/>
                    <a:pt x="894" y="139"/>
                  </a:cubicBezTo>
                  <a:lnTo>
                    <a:pt x="1787" y="2711"/>
                  </a:lnTo>
                  <a:cubicBezTo>
                    <a:pt x="1799" y="2734"/>
                    <a:pt x="1799" y="2758"/>
                    <a:pt x="1799" y="2794"/>
                  </a:cubicBezTo>
                  <a:cubicBezTo>
                    <a:pt x="1799" y="2925"/>
                    <a:pt x="1680" y="3044"/>
                    <a:pt x="1537" y="3044"/>
                  </a:cubicBezTo>
                  <a:lnTo>
                    <a:pt x="108" y="3044"/>
                  </a:lnTo>
                  <a:cubicBezTo>
                    <a:pt x="48" y="3044"/>
                    <a:pt x="1" y="3092"/>
                    <a:pt x="1" y="3151"/>
                  </a:cubicBezTo>
                  <a:cubicBezTo>
                    <a:pt x="1" y="3199"/>
                    <a:pt x="48" y="3246"/>
                    <a:pt x="108" y="3246"/>
                  </a:cubicBezTo>
                  <a:lnTo>
                    <a:pt x="1537" y="3246"/>
                  </a:lnTo>
                  <a:cubicBezTo>
                    <a:pt x="1787" y="3246"/>
                    <a:pt x="2001" y="3056"/>
                    <a:pt x="2013" y="2806"/>
                  </a:cubicBezTo>
                  <a:cubicBezTo>
                    <a:pt x="2013" y="2746"/>
                    <a:pt x="2001" y="2699"/>
                    <a:pt x="1989" y="2651"/>
                  </a:cubicBezTo>
                  <a:lnTo>
                    <a:pt x="1096" y="67"/>
                  </a:lnTo>
                  <a:cubicBezTo>
                    <a:pt x="1078" y="30"/>
                    <a:pt x="1037" y="0"/>
                    <a:pt x="998" y="0"/>
                  </a:cubicBez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691;p56">
              <a:extLst>
                <a:ext uri="{FF2B5EF4-FFF2-40B4-BE49-F238E27FC236}">
                  <a16:creationId xmlns:a16="http://schemas.microsoft.com/office/drawing/2014/main" id="{65EFF5F2-1163-4FE5-ADF1-84A4E97A219F}"/>
                </a:ext>
              </a:extLst>
            </p:cNvPr>
            <p:cNvSpPr/>
            <p:nvPr/>
          </p:nvSpPr>
          <p:spPr>
            <a:xfrm>
              <a:off x="2089776" y="3671859"/>
              <a:ext cx="110694" cy="316681"/>
            </a:xfrm>
            <a:custGeom>
              <a:avLst/>
              <a:gdLst/>
              <a:ahLst/>
              <a:cxnLst/>
              <a:rect l="l" t="t" r="r" b="b"/>
              <a:pathLst>
                <a:path w="2156" h="6168" extrusionOk="0">
                  <a:moveTo>
                    <a:pt x="1572" y="0"/>
                  </a:moveTo>
                  <a:lnTo>
                    <a:pt x="0" y="6037"/>
                  </a:lnTo>
                  <a:lnTo>
                    <a:pt x="167" y="6168"/>
                  </a:lnTo>
                  <a:cubicBezTo>
                    <a:pt x="167" y="6168"/>
                    <a:pt x="2155" y="4620"/>
                    <a:pt x="2155" y="3322"/>
                  </a:cubicBezTo>
                  <a:cubicBezTo>
                    <a:pt x="2155" y="2024"/>
                    <a:pt x="1810" y="36"/>
                    <a:pt x="1810" y="36"/>
                  </a:cubicBezTo>
                  <a:lnTo>
                    <a:pt x="1572"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692;p56">
              <a:extLst>
                <a:ext uri="{FF2B5EF4-FFF2-40B4-BE49-F238E27FC236}">
                  <a16:creationId xmlns:a16="http://schemas.microsoft.com/office/drawing/2014/main" id="{0BF1434A-4C75-43D4-824C-A5DBB308E637}"/>
                </a:ext>
              </a:extLst>
            </p:cNvPr>
            <p:cNvSpPr/>
            <p:nvPr/>
          </p:nvSpPr>
          <p:spPr>
            <a:xfrm>
              <a:off x="2089776" y="3671859"/>
              <a:ext cx="92981" cy="316681"/>
            </a:xfrm>
            <a:custGeom>
              <a:avLst/>
              <a:gdLst/>
              <a:ahLst/>
              <a:cxnLst/>
              <a:rect l="l" t="t" r="r" b="b"/>
              <a:pathLst>
                <a:path w="1811" h="6168" extrusionOk="0">
                  <a:moveTo>
                    <a:pt x="1572" y="0"/>
                  </a:moveTo>
                  <a:lnTo>
                    <a:pt x="0" y="6037"/>
                  </a:lnTo>
                  <a:lnTo>
                    <a:pt x="167" y="6168"/>
                  </a:lnTo>
                  <a:lnTo>
                    <a:pt x="1810" y="36"/>
                  </a:lnTo>
                  <a:lnTo>
                    <a:pt x="1572" y="0"/>
                  </a:lnTo>
                  <a:close/>
                </a:path>
              </a:pathLst>
            </a:custGeom>
            <a:solidFill>
              <a:srgbClr val="263238"/>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693;p56">
              <a:extLst>
                <a:ext uri="{FF2B5EF4-FFF2-40B4-BE49-F238E27FC236}">
                  <a16:creationId xmlns:a16="http://schemas.microsoft.com/office/drawing/2014/main" id="{AE0427A5-3B17-4E9B-96D5-B0DC7EBDB2B0}"/>
                </a:ext>
              </a:extLst>
            </p:cNvPr>
            <p:cNvSpPr/>
            <p:nvPr/>
          </p:nvSpPr>
          <p:spPr>
            <a:xfrm>
              <a:off x="1839734" y="4044713"/>
              <a:ext cx="118653" cy="556963"/>
            </a:xfrm>
            <a:custGeom>
              <a:avLst/>
              <a:gdLst/>
              <a:ahLst/>
              <a:cxnLst/>
              <a:rect l="l" t="t" r="r" b="b"/>
              <a:pathLst>
                <a:path w="2311" h="10848" extrusionOk="0">
                  <a:moveTo>
                    <a:pt x="1013" y="1"/>
                  </a:moveTo>
                  <a:lnTo>
                    <a:pt x="441" y="37"/>
                  </a:lnTo>
                  <a:lnTo>
                    <a:pt x="441" y="48"/>
                  </a:lnTo>
                  <a:lnTo>
                    <a:pt x="882" y="1191"/>
                  </a:lnTo>
                  <a:cubicBezTo>
                    <a:pt x="1037" y="1513"/>
                    <a:pt x="1096" y="2061"/>
                    <a:pt x="1060" y="2418"/>
                  </a:cubicBezTo>
                  <a:lnTo>
                    <a:pt x="13" y="10669"/>
                  </a:lnTo>
                  <a:cubicBezTo>
                    <a:pt x="1" y="10752"/>
                    <a:pt x="72" y="10836"/>
                    <a:pt x="156" y="10847"/>
                  </a:cubicBezTo>
                  <a:lnTo>
                    <a:pt x="179" y="10847"/>
                  </a:lnTo>
                  <a:cubicBezTo>
                    <a:pt x="251" y="10847"/>
                    <a:pt x="322" y="10788"/>
                    <a:pt x="334" y="10716"/>
                  </a:cubicBezTo>
                  <a:lnTo>
                    <a:pt x="2311" y="156"/>
                  </a:lnTo>
                  <a:lnTo>
                    <a:pt x="1584" y="156"/>
                  </a:lnTo>
                  <a:lnTo>
                    <a:pt x="1453" y="763"/>
                  </a:lnTo>
                  <a:cubicBezTo>
                    <a:pt x="1443" y="804"/>
                    <a:pt x="1397" y="837"/>
                    <a:pt x="1346" y="837"/>
                  </a:cubicBezTo>
                  <a:cubicBezTo>
                    <a:pt x="1338" y="837"/>
                    <a:pt x="1330" y="836"/>
                    <a:pt x="1322" y="834"/>
                  </a:cubicBezTo>
                  <a:cubicBezTo>
                    <a:pt x="1299" y="822"/>
                    <a:pt x="1263" y="799"/>
                    <a:pt x="1251" y="775"/>
                  </a:cubicBezTo>
                  <a:lnTo>
                    <a:pt x="1013"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694;p56">
              <a:extLst>
                <a:ext uri="{FF2B5EF4-FFF2-40B4-BE49-F238E27FC236}">
                  <a16:creationId xmlns:a16="http://schemas.microsoft.com/office/drawing/2014/main" id="{15A0FE7A-6FC1-42DD-A14E-243976BB7989}"/>
                </a:ext>
              </a:extLst>
            </p:cNvPr>
            <p:cNvSpPr/>
            <p:nvPr/>
          </p:nvSpPr>
          <p:spPr>
            <a:xfrm>
              <a:off x="3398565" y="4044713"/>
              <a:ext cx="118653" cy="556963"/>
            </a:xfrm>
            <a:custGeom>
              <a:avLst/>
              <a:gdLst/>
              <a:ahLst/>
              <a:cxnLst/>
              <a:rect l="l" t="t" r="r" b="b"/>
              <a:pathLst>
                <a:path w="2311" h="10848" extrusionOk="0">
                  <a:moveTo>
                    <a:pt x="1298" y="1"/>
                  </a:moveTo>
                  <a:lnTo>
                    <a:pt x="1060" y="775"/>
                  </a:lnTo>
                  <a:cubicBezTo>
                    <a:pt x="1048" y="799"/>
                    <a:pt x="1025" y="822"/>
                    <a:pt x="989" y="834"/>
                  </a:cubicBezTo>
                  <a:cubicBezTo>
                    <a:pt x="979" y="836"/>
                    <a:pt x="969" y="837"/>
                    <a:pt x="959" y="837"/>
                  </a:cubicBezTo>
                  <a:cubicBezTo>
                    <a:pt x="911" y="837"/>
                    <a:pt x="868" y="812"/>
                    <a:pt x="858" y="763"/>
                  </a:cubicBezTo>
                  <a:lnTo>
                    <a:pt x="727" y="156"/>
                  </a:lnTo>
                  <a:lnTo>
                    <a:pt x="1" y="156"/>
                  </a:lnTo>
                  <a:lnTo>
                    <a:pt x="1989" y="10716"/>
                  </a:lnTo>
                  <a:cubicBezTo>
                    <a:pt x="2001" y="10788"/>
                    <a:pt x="2072" y="10847"/>
                    <a:pt x="2144" y="10847"/>
                  </a:cubicBezTo>
                  <a:lnTo>
                    <a:pt x="2168" y="10847"/>
                  </a:lnTo>
                  <a:cubicBezTo>
                    <a:pt x="2251" y="10836"/>
                    <a:pt x="2311" y="10752"/>
                    <a:pt x="2299" y="10669"/>
                  </a:cubicBezTo>
                  <a:lnTo>
                    <a:pt x="1263" y="2418"/>
                  </a:lnTo>
                  <a:cubicBezTo>
                    <a:pt x="1215" y="2061"/>
                    <a:pt x="1275" y="1513"/>
                    <a:pt x="1441" y="1191"/>
                  </a:cubicBezTo>
                  <a:lnTo>
                    <a:pt x="1882" y="48"/>
                  </a:lnTo>
                  <a:lnTo>
                    <a:pt x="1298" y="1"/>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695;p56">
              <a:extLst>
                <a:ext uri="{FF2B5EF4-FFF2-40B4-BE49-F238E27FC236}">
                  <a16:creationId xmlns:a16="http://schemas.microsoft.com/office/drawing/2014/main" id="{52967F86-DBC1-4ED4-80EC-3D79253E2240}"/>
                </a:ext>
              </a:extLst>
            </p:cNvPr>
            <p:cNvSpPr/>
            <p:nvPr/>
          </p:nvSpPr>
          <p:spPr>
            <a:xfrm>
              <a:off x="2646695" y="4036806"/>
              <a:ext cx="47081" cy="565486"/>
            </a:xfrm>
            <a:custGeom>
              <a:avLst/>
              <a:gdLst/>
              <a:ahLst/>
              <a:cxnLst/>
              <a:rect l="l" t="t" r="r" b="b"/>
              <a:pathLst>
                <a:path w="917" h="11014" extrusionOk="0">
                  <a:moveTo>
                    <a:pt x="0" y="0"/>
                  </a:moveTo>
                  <a:lnTo>
                    <a:pt x="202" y="10751"/>
                  </a:lnTo>
                  <a:cubicBezTo>
                    <a:pt x="202" y="10894"/>
                    <a:pt x="321" y="11013"/>
                    <a:pt x="464" y="11013"/>
                  </a:cubicBezTo>
                  <a:cubicBezTo>
                    <a:pt x="595" y="11001"/>
                    <a:pt x="714" y="10894"/>
                    <a:pt x="714" y="10751"/>
                  </a:cubicBezTo>
                  <a:lnTo>
                    <a:pt x="917"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696;p56">
              <a:extLst>
                <a:ext uri="{FF2B5EF4-FFF2-40B4-BE49-F238E27FC236}">
                  <a16:creationId xmlns:a16="http://schemas.microsoft.com/office/drawing/2014/main" id="{BF82A46B-0D0F-40CA-B4C4-150BAC8705E1}"/>
                </a:ext>
              </a:extLst>
            </p:cNvPr>
            <p:cNvSpPr/>
            <p:nvPr/>
          </p:nvSpPr>
          <p:spPr>
            <a:xfrm>
              <a:off x="1822021" y="4017861"/>
              <a:ext cx="1715969" cy="34245"/>
            </a:xfrm>
            <a:custGeom>
              <a:avLst/>
              <a:gdLst/>
              <a:ahLst/>
              <a:cxnLst/>
              <a:rect l="l" t="t" r="r" b="b"/>
              <a:pathLst>
                <a:path w="33422" h="667" extrusionOk="0">
                  <a:moveTo>
                    <a:pt x="0" y="0"/>
                  </a:moveTo>
                  <a:lnTo>
                    <a:pt x="0" y="667"/>
                  </a:lnTo>
                  <a:lnTo>
                    <a:pt x="33421" y="667"/>
                  </a:lnTo>
                  <a:lnTo>
                    <a:pt x="33421" y="0"/>
                  </a:lnTo>
                  <a:close/>
                </a:path>
              </a:pathLst>
            </a:custGeom>
            <a:solidFill>
              <a:srgbClr val="FFFFFF"/>
            </a:solidFill>
            <a:ln w="38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60" name="Google Shape;760;p36"/>
          <p:cNvSpPr/>
          <p:nvPr/>
        </p:nvSpPr>
        <p:spPr>
          <a:xfrm>
            <a:off x="1778935" y="1320021"/>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1778935" y="2496933"/>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1778935" y="3673846"/>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713100" y="3613876"/>
            <a:ext cx="900000" cy="90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734187" y="3634963"/>
            <a:ext cx="858078" cy="858078"/>
          </a:xfrm>
          <a:custGeom>
            <a:avLst/>
            <a:gdLst/>
            <a:ahLst/>
            <a:cxnLst/>
            <a:rect l="l" t="t" r="r" b="b"/>
            <a:pathLst>
              <a:path w="50158" h="50158" fill="none" extrusionOk="0">
                <a:moveTo>
                  <a:pt x="41243" y="8915"/>
                </a:moveTo>
                <a:cubicBezTo>
                  <a:pt x="50158" y="17858"/>
                  <a:pt x="50158" y="32300"/>
                  <a:pt x="41243" y="41243"/>
                </a:cubicBezTo>
                <a:cubicBezTo>
                  <a:pt x="32300" y="50158"/>
                  <a:pt x="17858" y="50158"/>
                  <a:pt x="8915" y="41243"/>
                </a:cubicBezTo>
                <a:cubicBezTo>
                  <a:pt x="0" y="32300"/>
                  <a:pt x="0" y="17858"/>
                  <a:pt x="8915" y="8915"/>
                </a:cubicBezTo>
                <a:cubicBezTo>
                  <a:pt x="17858" y="0"/>
                  <a:pt x="32300" y="0"/>
                  <a:pt x="41243" y="8915"/>
                </a:cubicBezTo>
                <a:close/>
              </a:path>
            </a:pathLst>
          </a:custGeom>
          <a:noFill/>
          <a:ln w="9525" cap="flat" cmpd="sng">
            <a:solidFill>
              <a:schemeClr val="lt2"/>
            </a:solidFill>
            <a:prstDash val="dash"/>
            <a:miter lim="289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718975" y="2443162"/>
            <a:ext cx="900000" cy="90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740062" y="2464249"/>
            <a:ext cx="858078" cy="858078"/>
          </a:xfrm>
          <a:custGeom>
            <a:avLst/>
            <a:gdLst/>
            <a:ahLst/>
            <a:cxnLst/>
            <a:rect l="l" t="t" r="r" b="b"/>
            <a:pathLst>
              <a:path w="50158" h="50158" fill="none" extrusionOk="0">
                <a:moveTo>
                  <a:pt x="41243" y="8915"/>
                </a:moveTo>
                <a:cubicBezTo>
                  <a:pt x="50158" y="17858"/>
                  <a:pt x="50158" y="32300"/>
                  <a:pt x="41243" y="41243"/>
                </a:cubicBezTo>
                <a:cubicBezTo>
                  <a:pt x="32300" y="50158"/>
                  <a:pt x="17858" y="50158"/>
                  <a:pt x="8915" y="41243"/>
                </a:cubicBezTo>
                <a:cubicBezTo>
                  <a:pt x="0" y="32300"/>
                  <a:pt x="0" y="17858"/>
                  <a:pt x="8915" y="8915"/>
                </a:cubicBezTo>
                <a:cubicBezTo>
                  <a:pt x="17858" y="0"/>
                  <a:pt x="32300" y="0"/>
                  <a:pt x="41243" y="8915"/>
                </a:cubicBezTo>
                <a:close/>
              </a:path>
            </a:pathLst>
          </a:custGeom>
          <a:noFill/>
          <a:ln w="9525" cap="flat" cmpd="sng">
            <a:solidFill>
              <a:schemeClr val="lt2"/>
            </a:solidFill>
            <a:prstDash val="dash"/>
            <a:miter lim="289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713100" y="1272426"/>
            <a:ext cx="900000" cy="90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734187" y="1293513"/>
            <a:ext cx="858078" cy="858078"/>
          </a:xfrm>
          <a:custGeom>
            <a:avLst/>
            <a:gdLst/>
            <a:ahLst/>
            <a:cxnLst/>
            <a:rect l="l" t="t" r="r" b="b"/>
            <a:pathLst>
              <a:path w="50158" h="50158" fill="none" extrusionOk="0">
                <a:moveTo>
                  <a:pt x="41243" y="8915"/>
                </a:moveTo>
                <a:cubicBezTo>
                  <a:pt x="50158" y="17858"/>
                  <a:pt x="50158" y="32300"/>
                  <a:pt x="41243" y="41243"/>
                </a:cubicBezTo>
                <a:cubicBezTo>
                  <a:pt x="32300" y="50158"/>
                  <a:pt x="17858" y="50158"/>
                  <a:pt x="8915" y="41243"/>
                </a:cubicBezTo>
                <a:cubicBezTo>
                  <a:pt x="0" y="32300"/>
                  <a:pt x="0" y="17858"/>
                  <a:pt x="8915" y="8915"/>
                </a:cubicBezTo>
                <a:cubicBezTo>
                  <a:pt x="17858" y="0"/>
                  <a:pt x="32300" y="0"/>
                  <a:pt x="41243" y="8915"/>
                </a:cubicBezTo>
                <a:close/>
              </a:path>
            </a:pathLst>
          </a:custGeom>
          <a:noFill/>
          <a:ln w="9525" cap="flat" cmpd="sng">
            <a:solidFill>
              <a:schemeClr val="lt2"/>
            </a:solidFill>
            <a:prstDash val="dash"/>
            <a:miter lim="289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solidFill>
                  <a:schemeClr val="lt1"/>
                </a:solidFill>
                <a:latin typeface="Archivo"/>
                <a:ea typeface="Archivo"/>
                <a:cs typeface="Archivo"/>
                <a:sym typeface="Archivo"/>
              </a:rPr>
              <a:t>Building Online Communities</a:t>
            </a:r>
            <a:endParaRPr dirty="0">
              <a:solidFill>
                <a:schemeClr val="lt1"/>
              </a:solidFill>
              <a:latin typeface="Archivo"/>
              <a:ea typeface="Archivo"/>
              <a:cs typeface="Archivo"/>
              <a:sym typeface="Archivo"/>
            </a:endParaRPr>
          </a:p>
        </p:txBody>
      </p:sp>
      <p:sp>
        <p:nvSpPr>
          <p:cNvPr id="772" name="Google Shape;772;p36"/>
          <p:cNvSpPr txBox="1">
            <a:spLocks noGrp="1"/>
          </p:cNvSpPr>
          <p:nvPr>
            <p:ph type="subTitle" idx="1"/>
          </p:nvPr>
        </p:nvSpPr>
        <p:spPr>
          <a:xfrm>
            <a:off x="1863457" y="1312373"/>
            <a:ext cx="1814706" cy="36614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solidFill>
                  <a:schemeClr val="lt1"/>
                </a:solidFill>
              </a:rPr>
              <a:t>Here</a:t>
            </a:r>
          </a:p>
          <a:p>
            <a:pPr marL="0" lvl="0" indent="0" algn="l" rtl="0">
              <a:spcBef>
                <a:spcPts val="0"/>
              </a:spcBef>
              <a:spcAft>
                <a:spcPts val="1200"/>
              </a:spcAft>
              <a:buNone/>
            </a:pPr>
            <a:endParaRPr lang="en-US" dirty="0">
              <a:solidFill>
                <a:schemeClr val="lt1"/>
              </a:solidFill>
            </a:endParaRPr>
          </a:p>
          <a:p>
            <a:pPr marL="0" lvl="0" indent="0" algn="l" rtl="0">
              <a:spcBef>
                <a:spcPts val="0"/>
              </a:spcBef>
              <a:spcAft>
                <a:spcPts val="1200"/>
              </a:spcAft>
              <a:buNone/>
            </a:pPr>
            <a:endParaRPr dirty="0">
              <a:solidFill>
                <a:schemeClr val="lt1"/>
              </a:solidFill>
            </a:endParaRPr>
          </a:p>
        </p:txBody>
      </p:sp>
      <p:sp>
        <p:nvSpPr>
          <p:cNvPr id="773" name="Google Shape;773;p36"/>
          <p:cNvSpPr txBox="1">
            <a:spLocks noGrp="1"/>
          </p:cNvSpPr>
          <p:nvPr>
            <p:ph type="subTitle" idx="2"/>
          </p:nvPr>
        </p:nvSpPr>
        <p:spPr>
          <a:xfrm>
            <a:off x="1742153" y="1320005"/>
            <a:ext cx="3298800" cy="711003"/>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dirty="0"/>
              <a:t>3 Ps: People, Purpose, Platform</a:t>
            </a:r>
            <a:endParaRPr dirty="0"/>
          </a:p>
        </p:txBody>
      </p:sp>
      <p:sp>
        <p:nvSpPr>
          <p:cNvPr id="774" name="Google Shape;774;p36"/>
          <p:cNvSpPr txBox="1">
            <a:spLocks noGrp="1"/>
          </p:cNvSpPr>
          <p:nvPr>
            <p:ph type="subTitle" idx="3"/>
          </p:nvPr>
        </p:nvSpPr>
        <p:spPr>
          <a:xfrm>
            <a:off x="1863457" y="2518685"/>
            <a:ext cx="3298800" cy="3840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de" dirty="0">
                <a:solidFill>
                  <a:schemeClr val="lt1"/>
                </a:solidFill>
              </a:rPr>
              <a:t>Venus</a:t>
            </a:r>
            <a:endParaRPr dirty="0">
              <a:solidFill>
                <a:schemeClr val="lt1"/>
              </a:solidFill>
            </a:endParaRPr>
          </a:p>
        </p:txBody>
      </p:sp>
      <p:sp>
        <p:nvSpPr>
          <p:cNvPr id="775" name="Google Shape;775;p36"/>
          <p:cNvSpPr txBox="1">
            <a:spLocks noGrp="1"/>
          </p:cNvSpPr>
          <p:nvPr>
            <p:ph type="subTitle" idx="4"/>
          </p:nvPr>
        </p:nvSpPr>
        <p:spPr>
          <a:xfrm>
            <a:off x="1706701" y="2481276"/>
            <a:ext cx="3298800" cy="77262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dirty="0"/>
              <a:t>Create a space for students </a:t>
            </a:r>
            <a:r>
              <a:rPr lang="en-US" dirty="0"/>
              <a:t>“just to ‘be’” (Ahlquist, 2020)</a:t>
            </a:r>
            <a:endParaRPr dirty="0"/>
          </a:p>
        </p:txBody>
      </p:sp>
      <p:sp>
        <p:nvSpPr>
          <p:cNvPr id="776" name="Google Shape;776;p36"/>
          <p:cNvSpPr txBox="1">
            <a:spLocks noGrp="1"/>
          </p:cNvSpPr>
          <p:nvPr>
            <p:ph type="subTitle" idx="5"/>
          </p:nvPr>
        </p:nvSpPr>
        <p:spPr>
          <a:xfrm>
            <a:off x="1863457" y="3695598"/>
            <a:ext cx="3298800" cy="3840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de" dirty="0">
                <a:solidFill>
                  <a:schemeClr val="lt1"/>
                </a:solidFill>
              </a:rPr>
              <a:t>Mars</a:t>
            </a:r>
            <a:endParaRPr dirty="0">
              <a:solidFill>
                <a:schemeClr val="lt1"/>
              </a:solidFill>
            </a:endParaRPr>
          </a:p>
        </p:txBody>
      </p:sp>
      <p:sp>
        <p:nvSpPr>
          <p:cNvPr id="777" name="Google Shape;777;p36"/>
          <p:cNvSpPr txBox="1">
            <a:spLocks noGrp="1"/>
          </p:cNvSpPr>
          <p:nvPr>
            <p:ph type="subTitle" idx="6"/>
          </p:nvPr>
        </p:nvSpPr>
        <p:spPr>
          <a:xfrm>
            <a:off x="1706701" y="3634962"/>
            <a:ext cx="3298800" cy="77262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“Clear connection” between online classroom community and teaching presence (Pilcher, 2016)</a:t>
            </a:r>
            <a:endParaRPr dirty="0"/>
          </a:p>
        </p:txBody>
      </p:sp>
      <p:grpSp>
        <p:nvGrpSpPr>
          <p:cNvPr id="203" name="Google Shape;1613;p45">
            <a:extLst>
              <a:ext uri="{FF2B5EF4-FFF2-40B4-BE49-F238E27FC236}">
                <a16:creationId xmlns:a16="http://schemas.microsoft.com/office/drawing/2014/main" id="{4A10A761-A0D9-43C1-88A4-E8EC94E39AD0}"/>
              </a:ext>
            </a:extLst>
          </p:cNvPr>
          <p:cNvGrpSpPr/>
          <p:nvPr/>
        </p:nvGrpSpPr>
        <p:grpSpPr>
          <a:xfrm>
            <a:off x="5029274" y="1101792"/>
            <a:ext cx="3959871" cy="3682068"/>
            <a:chOff x="1170175" y="498925"/>
            <a:chExt cx="5001100" cy="4650250"/>
          </a:xfrm>
        </p:grpSpPr>
        <p:sp>
          <p:nvSpPr>
            <p:cNvPr id="204" name="Google Shape;1614;p45">
              <a:extLst>
                <a:ext uri="{FF2B5EF4-FFF2-40B4-BE49-F238E27FC236}">
                  <a16:creationId xmlns:a16="http://schemas.microsoft.com/office/drawing/2014/main" id="{48C6EAA1-41CE-4B1F-AD4C-C7BCEAC64028}"/>
                </a:ext>
              </a:extLst>
            </p:cNvPr>
            <p:cNvSpPr/>
            <p:nvPr/>
          </p:nvSpPr>
          <p:spPr>
            <a:xfrm>
              <a:off x="1170175" y="498925"/>
              <a:ext cx="5001100" cy="4650250"/>
            </a:xfrm>
            <a:custGeom>
              <a:avLst/>
              <a:gdLst/>
              <a:ahLst/>
              <a:cxnLst/>
              <a:rect l="l" t="t" r="r" b="b"/>
              <a:pathLst>
                <a:path w="200044" h="186010" extrusionOk="0">
                  <a:moveTo>
                    <a:pt x="84841" y="1"/>
                  </a:moveTo>
                  <a:cubicBezTo>
                    <a:pt x="82845" y="1"/>
                    <a:pt x="80997" y="174"/>
                    <a:pt x="79324" y="543"/>
                  </a:cubicBezTo>
                  <a:cubicBezTo>
                    <a:pt x="52104" y="6513"/>
                    <a:pt x="0" y="100848"/>
                    <a:pt x="16712" y="126566"/>
                  </a:cubicBezTo>
                  <a:cubicBezTo>
                    <a:pt x="31865" y="149885"/>
                    <a:pt x="97008" y="186009"/>
                    <a:pt x="123330" y="186009"/>
                  </a:cubicBezTo>
                  <a:cubicBezTo>
                    <a:pt x="126039" y="186009"/>
                    <a:pt x="128337" y="185626"/>
                    <a:pt x="130127" y="184808"/>
                  </a:cubicBezTo>
                  <a:cubicBezTo>
                    <a:pt x="149307" y="176001"/>
                    <a:pt x="196441" y="90607"/>
                    <a:pt x="198375" y="70326"/>
                  </a:cubicBezTo>
                  <a:cubicBezTo>
                    <a:pt x="200043" y="53013"/>
                    <a:pt x="185366" y="43340"/>
                    <a:pt x="181063" y="40871"/>
                  </a:cubicBezTo>
                  <a:cubicBezTo>
                    <a:pt x="179829" y="40171"/>
                    <a:pt x="178595" y="39470"/>
                    <a:pt x="177394" y="38737"/>
                  </a:cubicBezTo>
                  <a:cubicBezTo>
                    <a:pt x="165283" y="31408"/>
                    <a:pt x="111721" y="1"/>
                    <a:pt x="84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615;p45">
              <a:extLst>
                <a:ext uri="{FF2B5EF4-FFF2-40B4-BE49-F238E27FC236}">
                  <a16:creationId xmlns:a16="http://schemas.microsoft.com/office/drawing/2014/main" id="{BB1DBCE3-937F-4471-A661-ABFB43059CF3}"/>
                </a:ext>
              </a:extLst>
            </p:cNvPr>
            <p:cNvSpPr/>
            <p:nvPr/>
          </p:nvSpPr>
          <p:spPr>
            <a:xfrm>
              <a:off x="1921550" y="4513675"/>
              <a:ext cx="3449975" cy="632150"/>
            </a:xfrm>
            <a:custGeom>
              <a:avLst/>
              <a:gdLst/>
              <a:ahLst/>
              <a:cxnLst/>
              <a:rect l="l" t="t" r="r" b="b"/>
              <a:pathLst>
                <a:path w="137999" h="25286" extrusionOk="0">
                  <a:moveTo>
                    <a:pt x="68983" y="0"/>
                  </a:moveTo>
                  <a:cubicBezTo>
                    <a:pt x="30889" y="0"/>
                    <a:pt x="0" y="5638"/>
                    <a:pt x="0" y="12643"/>
                  </a:cubicBezTo>
                  <a:cubicBezTo>
                    <a:pt x="0" y="19614"/>
                    <a:pt x="30889" y="25285"/>
                    <a:pt x="68983" y="25285"/>
                  </a:cubicBezTo>
                  <a:cubicBezTo>
                    <a:pt x="107110" y="25285"/>
                    <a:pt x="137999" y="19614"/>
                    <a:pt x="137999" y="12643"/>
                  </a:cubicBezTo>
                  <a:cubicBezTo>
                    <a:pt x="137999" y="5638"/>
                    <a:pt x="107110" y="0"/>
                    <a:pt x="689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616;p45">
              <a:extLst>
                <a:ext uri="{FF2B5EF4-FFF2-40B4-BE49-F238E27FC236}">
                  <a16:creationId xmlns:a16="http://schemas.microsoft.com/office/drawing/2014/main" id="{F16A24D4-790F-4024-B4FB-B8814A4A1C6B}"/>
                </a:ext>
              </a:extLst>
            </p:cNvPr>
            <p:cNvSpPr/>
            <p:nvPr/>
          </p:nvSpPr>
          <p:spPr>
            <a:xfrm>
              <a:off x="2145875" y="2795775"/>
              <a:ext cx="1488575" cy="176825"/>
            </a:xfrm>
            <a:custGeom>
              <a:avLst/>
              <a:gdLst/>
              <a:ahLst/>
              <a:cxnLst/>
              <a:rect l="l" t="t" r="r" b="b"/>
              <a:pathLst>
                <a:path w="59543" h="7073" fill="none" extrusionOk="0">
                  <a:moveTo>
                    <a:pt x="0" y="7072"/>
                  </a:moveTo>
                  <a:lnTo>
                    <a:pt x="59543" y="1"/>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617;p45">
              <a:extLst>
                <a:ext uri="{FF2B5EF4-FFF2-40B4-BE49-F238E27FC236}">
                  <a16:creationId xmlns:a16="http://schemas.microsoft.com/office/drawing/2014/main" id="{E3E0A88E-EC86-4148-8F4B-01EA5955E692}"/>
                </a:ext>
              </a:extLst>
            </p:cNvPr>
            <p:cNvSpPr/>
            <p:nvPr/>
          </p:nvSpPr>
          <p:spPr>
            <a:xfrm>
              <a:off x="2188400" y="2314600"/>
              <a:ext cx="1490250" cy="342775"/>
            </a:xfrm>
            <a:custGeom>
              <a:avLst/>
              <a:gdLst/>
              <a:ahLst/>
              <a:cxnLst/>
              <a:rect l="l" t="t" r="r" b="b"/>
              <a:pathLst>
                <a:path w="59610" h="13711" fill="none" extrusionOk="0">
                  <a:moveTo>
                    <a:pt x="1" y="0"/>
                  </a:moveTo>
                  <a:lnTo>
                    <a:pt x="59610" y="13710"/>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618;p45">
              <a:extLst>
                <a:ext uri="{FF2B5EF4-FFF2-40B4-BE49-F238E27FC236}">
                  <a16:creationId xmlns:a16="http://schemas.microsoft.com/office/drawing/2014/main" id="{5DF0E3AC-B9DB-46DD-AF34-58B58835A9E8}"/>
                </a:ext>
              </a:extLst>
            </p:cNvPr>
            <p:cNvSpPr/>
            <p:nvPr/>
          </p:nvSpPr>
          <p:spPr>
            <a:xfrm>
              <a:off x="2426075" y="1761700"/>
              <a:ext cx="1189200" cy="728050"/>
            </a:xfrm>
            <a:custGeom>
              <a:avLst/>
              <a:gdLst/>
              <a:ahLst/>
              <a:cxnLst/>
              <a:rect l="l" t="t" r="r" b="b"/>
              <a:pathLst>
                <a:path w="47568" h="29122" fill="none" extrusionOk="0">
                  <a:moveTo>
                    <a:pt x="0" y="1"/>
                  </a:moveTo>
                  <a:lnTo>
                    <a:pt x="47568" y="29121"/>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619;p45">
              <a:extLst>
                <a:ext uri="{FF2B5EF4-FFF2-40B4-BE49-F238E27FC236}">
                  <a16:creationId xmlns:a16="http://schemas.microsoft.com/office/drawing/2014/main" id="{086EE486-26E1-48AB-896C-304EF0996BBC}"/>
                </a:ext>
              </a:extLst>
            </p:cNvPr>
            <p:cNvSpPr/>
            <p:nvPr/>
          </p:nvSpPr>
          <p:spPr>
            <a:xfrm>
              <a:off x="3090700" y="1713325"/>
              <a:ext cx="664675" cy="755575"/>
            </a:xfrm>
            <a:custGeom>
              <a:avLst/>
              <a:gdLst/>
              <a:ahLst/>
              <a:cxnLst/>
              <a:rect l="l" t="t" r="r" b="b"/>
              <a:pathLst>
                <a:path w="26587" h="30223" fill="none" extrusionOk="0">
                  <a:moveTo>
                    <a:pt x="1" y="1"/>
                  </a:moveTo>
                  <a:lnTo>
                    <a:pt x="26587" y="30223"/>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620;p45">
              <a:extLst>
                <a:ext uri="{FF2B5EF4-FFF2-40B4-BE49-F238E27FC236}">
                  <a16:creationId xmlns:a16="http://schemas.microsoft.com/office/drawing/2014/main" id="{F2872E9F-5686-412A-B442-52668A4F5C1C}"/>
                </a:ext>
              </a:extLst>
            </p:cNvPr>
            <p:cNvSpPr/>
            <p:nvPr/>
          </p:nvSpPr>
          <p:spPr>
            <a:xfrm>
              <a:off x="3804550" y="1209650"/>
              <a:ext cx="25" cy="1230900"/>
            </a:xfrm>
            <a:custGeom>
              <a:avLst/>
              <a:gdLst/>
              <a:ahLst/>
              <a:cxnLst/>
              <a:rect l="l" t="t" r="r" b="b"/>
              <a:pathLst>
                <a:path w="1" h="49236" fill="none" extrusionOk="0">
                  <a:moveTo>
                    <a:pt x="1" y="0"/>
                  </a:moveTo>
                  <a:lnTo>
                    <a:pt x="1" y="49235"/>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621;p45">
              <a:extLst>
                <a:ext uri="{FF2B5EF4-FFF2-40B4-BE49-F238E27FC236}">
                  <a16:creationId xmlns:a16="http://schemas.microsoft.com/office/drawing/2014/main" id="{311D3E00-F49F-4905-9538-90F84D3B75BB}"/>
                </a:ext>
              </a:extLst>
            </p:cNvPr>
            <p:cNvSpPr/>
            <p:nvPr/>
          </p:nvSpPr>
          <p:spPr>
            <a:xfrm>
              <a:off x="3958000" y="1167100"/>
              <a:ext cx="916500" cy="1308475"/>
            </a:xfrm>
            <a:custGeom>
              <a:avLst/>
              <a:gdLst/>
              <a:ahLst/>
              <a:cxnLst/>
              <a:rect l="l" t="t" r="r" b="b"/>
              <a:pathLst>
                <a:path w="36660" h="52339" fill="none" extrusionOk="0">
                  <a:moveTo>
                    <a:pt x="36660" y="1"/>
                  </a:moveTo>
                  <a:lnTo>
                    <a:pt x="0" y="52338"/>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622;p45">
              <a:extLst>
                <a:ext uri="{FF2B5EF4-FFF2-40B4-BE49-F238E27FC236}">
                  <a16:creationId xmlns:a16="http://schemas.microsoft.com/office/drawing/2014/main" id="{846D0652-EBA0-4C2F-92F7-9CE35AA6E20D}"/>
                </a:ext>
              </a:extLst>
            </p:cNvPr>
            <p:cNvSpPr/>
            <p:nvPr/>
          </p:nvSpPr>
          <p:spPr>
            <a:xfrm>
              <a:off x="4007200" y="1649950"/>
              <a:ext cx="1357650" cy="916525"/>
            </a:xfrm>
            <a:custGeom>
              <a:avLst/>
              <a:gdLst/>
              <a:ahLst/>
              <a:cxnLst/>
              <a:rect l="l" t="t" r="r" b="b"/>
              <a:pathLst>
                <a:path w="54306" h="36661" fill="none" extrusionOk="0">
                  <a:moveTo>
                    <a:pt x="54306" y="1"/>
                  </a:moveTo>
                  <a:lnTo>
                    <a:pt x="0" y="36660"/>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623;p45">
              <a:extLst>
                <a:ext uri="{FF2B5EF4-FFF2-40B4-BE49-F238E27FC236}">
                  <a16:creationId xmlns:a16="http://schemas.microsoft.com/office/drawing/2014/main" id="{E1A81EF6-ED1F-4F0F-9BD5-883321C692DF}"/>
                </a:ext>
              </a:extLst>
            </p:cNvPr>
            <p:cNvSpPr/>
            <p:nvPr/>
          </p:nvSpPr>
          <p:spPr>
            <a:xfrm>
              <a:off x="4034725" y="2363800"/>
              <a:ext cx="1294275" cy="314425"/>
            </a:xfrm>
            <a:custGeom>
              <a:avLst/>
              <a:gdLst/>
              <a:ahLst/>
              <a:cxnLst/>
              <a:rect l="l" t="t" r="r" b="b"/>
              <a:pathLst>
                <a:path w="51771" h="12577" fill="none" extrusionOk="0">
                  <a:moveTo>
                    <a:pt x="51771" y="1"/>
                  </a:moveTo>
                  <a:lnTo>
                    <a:pt x="0" y="12576"/>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624;p45">
              <a:extLst>
                <a:ext uri="{FF2B5EF4-FFF2-40B4-BE49-F238E27FC236}">
                  <a16:creationId xmlns:a16="http://schemas.microsoft.com/office/drawing/2014/main" id="{056BA403-10D1-4653-9F0E-B20180B4A7B2}"/>
                </a:ext>
              </a:extLst>
            </p:cNvPr>
            <p:cNvSpPr/>
            <p:nvPr/>
          </p:nvSpPr>
          <p:spPr>
            <a:xfrm>
              <a:off x="4090600" y="2839150"/>
              <a:ext cx="1210875" cy="385300"/>
            </a:xfrm>
            <a:custGeom>
              <a:avLst/>
              <a:gdLst/>
              <a:ahLst/>
              <a:cxnLst/>
              <a:rect l="l" t="t" r="r" b="b"/>
              <a:pathLst>
                <a:path w="48435" h="15412" fill="none" extrusionOk="0">
                  <a:moveTo>
                    <a:pt x="48435" y="15411"/>
                  </a:moveTo>
                  <a:lnTo>
                    <a:pt x="0" y="0"/>
                  </a:lnTo>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625;p45">
              <a:extLst>
                <a:ext uri="{FF2B5EF4-FFF2-40B4-BE49-F238E27FC236}">
                  <a16:creationId xmlns:a16="http://schemas.microsoft.com/office/drawing/2014/main" id="{ED34C5C9-DA0C-488C-9006-C6061491DFC6}"/>
                </a:ext>
              </a:extLst>
            </p:cNvPr>
            <p:cNvSpPr/>
            <p:nvPr/>
          </p:nvSpPr>
          <p:spPr>
            <a:xfrm>
              <a:off x="5354000" y="3045125"/>
              <a:ext cx="419475" cy="379450"/>
            </a:xfrm>
            <a:custGeom>
              <a:avLst/>
              <a:gdLst/>
              <a:ahLst/>
              <a:cxnLst/>
              <a:rect l="l" t="t" r="r" b="b"/>
              <a:pathLst>
                <a:path w="16779" h="15178" extrusionOk="0">
                  <a:moveTo>
                    <a:pt x="3436" y="0"/>
                  </a:moveTo>
                  <a:cubicBezTo>
                    <a:pt x="1535" y="0"/>
                    <a:pt x="0" y="1535"/>
                    <a:pt x="0" y="3470"/>
                  </a:cubicBezTo>
                  <a:lnTo>
                    <a:pt x="0" y="11742"/>
                  </a:lnTo>
                  <a:cubicBezTo>
                    <a:pt x="0" y="13643"/>
                    <a:pt x="1535" y="15178"/>
                    <a:pt x="3436" y="15178"/>
                  </a:cubicBezTo>
                  <a:lnTo>
                    <a:pt x="13310" y="15178"/>
                  </a:lnTo>
                  <a:cubicBezTo>
                    <a:pt x="15211" y="15178"/>
                    <a:pt x="16779" y="13643"/>
                    <a:pt x="16779" y="11742"/>
                  </a:cubicBezTo>
                  <a:lnTo>
                    <a:pt x="16779" y="3470"/>
                  </a:lnTo>
                  <a:cubicBezTo>
                    <a:pt x="16779" y="1535"/>
                    <a:pt x="15211" y="0"/>
                    <a:pt x="13310" y="0"/>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626;p45">
              <a:extLst>
                <a:ext uri="{FF2B5EF4-FFF2-40B4-BE49-F238E27FC236}">
                  <a16:creationId xmlns:a16="http://schemas.microsoft.com/office/drawing/2014/main" id="{5ABE325F-3299-4F73-86E1-1A6D7A9FDC57}"/>
                </a:ext>
              </a:extLst>
            </p:cNvPr>
            <p:cNvSpPr/>
            <p:nvPr/>
          </p:nvSpPr>
          <p:spPr>
            <a:xfrm>
              <a:off x="5575825" y="3142700"/>
              <a:ext cx="124275" cy="23375"/>
            </a:xfrm>
            <a:custGeom>
              <a:avLst/>
              <a:gdLst/>
              <a:ahLst/>
              <a:cxnLst/>
              <a:rect l="l" t="t" r="r" b="b"/>
              <a:pathLst>
                <a:path w="4971" h="935" extrusionOk="0">
                  <a:moveTo>
                    <a:pt x="0" y="0"/>
                  </a:moveTo>
                  <a:lnTo>
                    <a:pt x="0" y="934"/>
                  </a:lnTo>
                  <a:lnTo>
                    <a:pt x="4970" y="934"/>
                  </a:lnTo>
                  <a:lnTo>
                    <a:pt x="49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627;p45">
              <a:extLst>
                <a:ext uri="{FF2B5EF4-FFF2-40B4-BE49-F238E27FC236}">
                  <a16:creationId xmlns:a16="http://schemas.microsoft.com/office/drawing/2014/main" id="{1D8062AB-D0FD-4A9C-AC06-1CEAB6259C8D}"/>
                </a:ext>
              </a:extLst>
            </p:cNvPr>
            <p:cNvSpPr/>
            <p:nvPr/>
          </p:nvSpPr>
          <p:spPr>
            <a:xfrm>
              <a:off x="5575825" y="3281125"/>
              <a:ext cx="124275" cy="24200"/>
            </a:xfrm>
            <a:custGeom>
              <a:avLst/>
              <a:gdLst/>
              <a:ahLst/>
              <a:cxnLst/>
              <a:rect l="l" t="t" r="r" b="b"/>
              <a:pathLst>
                <a:path w="4971" h="968" extrusionOk="0">
                  <a:moveTo>
                    <a:pt x="0" y="0"/>
                  </a:moveTo>
                  <a:lnTo>
                    <a:pt x="0" y="968"/>
                  </a:lnTo>
                  <a:lnTo>
                    <a:pt x="4970" y="968"/>
                  </a:lnTo>
                  <a:lnTo>
                    <a:pt x="49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628;p45">
              <a:extLst>
                <a:ext uri="{FF2B5EF4-FFF2-40B4-BE49-F238E27FC236}">
                  <a16:creationId xmlns:a16="http://schemas.microsoft.com/office/drawing/2014/main" id="{D89D96FE-A948-4932-B015-5B7451DB5554}"/>
                </a:ext>
              </a:extLst>
            </p:cNvPr>
            <p:cNvSpPr/>
            <p:nvPr/>
          </p:nvSpPr>
          <p:spPr>
            <a:xfrm>
              <a:off x="5407375" y="3091825"/>
              <a:ext cx="124275" cy="125100"/>
            </a:xfrm>
            <a:custGeom>
              <a:avLst/>
              <a:gdLst/>
              <a:ahLst/>
              <a:cxnLst/>
              <a:rect l="l" t="t" r="r" b="b"/>
              <a:pathLst>
                <a:path w="4971" h="5004" extrusionOk="0">
                  <a:moveTo>
                    <a:pt x="2002" y="0"/>
                  </a:moveTo>
                  <a:lnTo>
                    <a:pt x="2002" y="2035"/>
                  </a:lnTo>
                  <a:lnTo>
                    <a:pt x="0" y="2035"/>
                  </a:lnTo>
                  <a:lnTo>
                    <a:pt x="0" y="2969"/>
                  </a:lnTo>
                  <a:lnTo>
                    <a:pt x="2002" y="2969"/>
                  </a:lnTo>
                  <a:lnTo>
                    <a:pt x="2002" y="5004"/>
                  </a:lnTo>
                  <a:lnTo>
                    <a:pt x="2969" y="5004"/>
                  </a:lnTo>
                  <a:lnTo>
                    <a:pt x="2969" y="2969"/>
                  </a:lnTo>
                  <a:lnTo>
                    <a:pt x="4970" y="2969"/>
                  </a:lnTo>
                  <a:lnTo>
                    <a:pt x="4970" y="2035"/>
                  </a:lnTo>
                  <a:lnTo>
                    <a:pt x="2969" y="2035"/>
                  </a:lnTo>
                  <a:lnTo>
                    <a:pt x="296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629;p45">
              <a:extLst>
                <a:ext uri="{FF2B5EF4-FFF2-40B4-BE49-F238E27FC236}">
                  <a16:creationId xmlns:a16="http://schemas.microsoft.com/office/drawing/2014/main" id="{9007232E-DB01-4815-A397-8F8420C0B4F5}"/>
                </a:ext>
              </a:extLst>
            </p:cNvPr>
            <p:cNvSpPr/>
            <p:nvPr/>
          </p:nvSpPr>
          <p:spPr>
            <a:xfrm>
              <a:off x="5416550" y="3252775"/>
              <a:ext cx="105100" cy="105100"/>
            </a:xfrm>
            <a:custGeom>
              <a:avLst/>
              <a:gdLst/>
              <a:ahLst/>
              <a:cxnLst/>
              <a:rect l="l" t="t" r="r" b="b"/>
              <a:pathLst>
                <a:path w="4204" h="4204" extrusionOk="0">
                  <a:moveTo>
                    <a:pt x="701" y="0"/>
                  </a:moveTo>
                  <a:lnTo>
                    <a:pt x="0" y="667"/>
                  </a:lnTo>
                  <a:lnTo>
                    <a:pt x="1434" y="2102"/>
                  </a:lnTo>
                  <a:lnTo>
                    <a:pt x="0" y="3503"/>
                  </a:lnTo>
                  <a:lnTo>
                    <a:pt x="701" y="4203"/>
                  </a:lnTo>
                  <a:lnTo>
                    <a:pt x="2102" y="2769"/>
                  </a:lnTo>
                  <a:lnTo>
                    <a:pt x="3536" y="4203"/>
                  </a:lnTo>
                  <a:lnTo>
                    <a:pt x="4203" y="3503"/>
                  </a:lnTo>
                  <a:lnTo>
                    <a:pt x="2802" y="2102"/>
                  </a:lnTo>
                  <a:lnTo>
                    <a:pt x="4203" y="667"/>
                  </a:lnTo>
                  <a:lnTo>
                    <a:pt x="3536" y="0"/>
                  </a:lnTo>
                  <a:lnTo>
                    <a:pt x="2102" y="1401"/>
                  </a:lnTo>
                  <a:lnTo>
                    <a:pt x="7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630;p45">
              <a:extLst>
                <a:ext uri="{FF2B5EF4-FFF2-40B4-BE49-F238E27FC236}">
                  <a16:creationId xmlns:a16="http://schemas.microsoft.com/office/drawing/2014/main" id="{A9C6F043-15EC-4CFD-B951-CD182C594D13}"/>
                </a:ext>
              </a:extLst>
            </p:cNvPr>
            <p:cNvSpPr/>
            <p:nvPr/>
          </p:nvSpPr>
          <p:spPr>
            <a:xfrm>
              <a:off x="5625025" y="3239425"/>
              <a:ext cx="32550" cy="32550"/>
            </a:xfrm>
            <a:custGeom>
              <a:avLst/>
              <a:gdLst/>
              <a:ahLst/>
              <a:cxnLst/>
              <a:rect l="l" t="t" r="r" b="b"/>
              <a:pathLst>
                <a:path w="1302" h="1302" extrusionOk="0">
                  <a:moveTo>
                    <a:pt x="667" y="1"/>
                  </a:moveTo>
                  <a:cubicBezTo>
                    <a:pt x="301" y="1"/>
                    <a:pt x="0" y="301"/>
                    <a:pt x="0" y="668"/>
                  </a:cubicBezTo>
                  <a:cubicBezTo>
                    <a:pt x="0" y="1001"/>
                    <a:pt x="301" y="1302"/>
                    <a:pt x="667" y="1302"/>
                  </a:cubicBezTo>
                  <a:cubicBezTo>
                    <a:pt x="1001" y="1302"/>
                    <a:pt x="1301" y="1001"/>
                    <a:pt x="1301" y="668"/>
                  </a:cubicBezTo>
                  <a:cubicBezTo>
                    <a:pt x="1301" y="301"/>
                    <a:pt x="1001" y="1"/>
                    <a:pt x="6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631;p45">
              <a:extLst>
                <a:ext uri="{FF2B5EF4-FFF2-40B4-BE49-F238E27FC236}">
                  <a16:creationId xmlns:a16="http://schemas.microsoft.com/office/drawing/2014/main" id="{1E848914-2FCA-47FB-9095-DE11CBE598F2}"/>
                </a:ext>
              </a:extLst>
            </p:cNvPr>
            <p:cNvSpPr/>
            <p:nvPr/>
          </p:nvSpPr>
          <p:spPr>
            <a:xfrm>
              <a:off x="5625025" y="3318650"/>
              <a:ext cx="32550" cy="32550"/>
            </a:xfrm>
            <a:custGeom>
              <a:avLst/>
              <a:gdLst/>
              <a:ahLst/>
              <a:cxnLst/>
              <a:rect l="l" t="t" r="r" b="b"/>
              <a:pathLst>
                <a:path w="1302" h="1302" extrusionOk="0">
                  <a:moveTo>
                    <a:pt x="667" y="1"/>
                  </a:moveTo>
                  <a:cubicBezTo>
                    <a:pt x="301" y="1"/>
                    <a:pt x="0" y="267"/>
                    <a:pt x="0" y="634"/>
                  </a:cubicBezTo>
                  <a:cubicBezTo>
                    <a:pt x="0" y="1001"/>
                    <a:pt x="301" y="1301"/>
                    <a:pt x="667" y="1301"/>
                  </a:cubicBezTo>
                  <a:cubicBezTo>
                    <a:pt x="1001" y="1301"/>
                    <a:pt x="1301" y="1001"/>
                    <a:pt x="1301" y="634"/>
                  </a:cubicBezTo>
                  <a:cubicBezTo>
                    <a:pt x="1301" y="267"/>
                    <a:pt x="1001" y="1"/>
                    <a:pt x="6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32;p45">
              <a:extLst>
                <a:ext uri="{FF2B5EF4-FFF2-40B4-BE49-F238E27FC236}">
                  <a16:creationId xmlns:a16="http://schemas.microsoft.com/office/drawing/2014/main" id="{9D23D566-0F35-4D55-ABB4-C56AB86D5206}"/>
                </a:ext>
              </a:extLst>
            </p:cNvPr>
            <p:cNvSpPr/>
            <p:nvPr/>
          </p:nvSpPr>
          <p:spPr>
            <a:xfrm>
              <a:off x="5386525" y="2084000"/>
              <a:ext cx="486200" cy="452675"/>
            </a:xfrm>
            <a:custGeom>
              <a:avLst/>
              <a:gdLst/>
              <a:ahLst/>
              <a:cxnLst/>
              <a:rect l="l" t="t" r="r" b="b"/>
              <a:pathLst>
                <a:path w="19448" h="18107" extrusionOk="0">
                  <a:moveTo>
                    <a:pt x="9794" y="0"/>
                  </a:moveTo>
                  <a:cubicBezTo>
                    <a:pt x="9315" y="0"/>
                    <a:pt x="8829" y="39"/>
                    <a:pt x="8339" y="118"/>
                  </a:cubicBezTo>
                  <a:cubicBezTo>
                    <a:pt x="3403" y="885"/>
                    <a:pt x="0" y="5522"/>
                    <a:pt x="801" y="10459"/>
                  </a:cubicBezTo>
                  <a:cubicBezTo>
                    <a:pt x="1495" y="14924"/>
                    <a:pt x="5354" y="18106"/>
                    <a:pt x="9737" y="18106"/>
                  </a:cubicBezTo>
                  <a:cubicBezTo>
                    <a:pt x="10201" y="18106"/>
                    <a:pt x="10670" y="18071"/>
                    <a:pt x="11141" y="17997"/>
                  </a:cubicBezTo>
                  <a:cubicBezTo>
                    <a:pt x="16078" y="17197"/>
                    <a:pt x="19447" y="12594"/>
                    <a:pt x="18680" y="7623"/>
                  </a:cubicBezTo>
                  <a:cubicBezTo>
                    <a:pt x="17989" y="3176"/>
                    <a:pt x="14157" y="0"/>
                    <a:pt x="9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33;p45">
              <a:extLst>
                <a:ext uri="{FF2B5EF4-FFF2-40B4-BE49-F238E27FC236}">
                  <a16:creationId xmlns:a16="http://schemas.microsoft.com/office/drawing/2014/main" id="{8F404BAF-04A0-483C-9010-747861884F6D}"/>
                </a:ext>
              </a:extLst>
            </p:cNvPr>
            <p:cNvSpPr/>
            <p:nvPr/>
          </p:nvSpPr>
          <p:spPr>
            <a:xfrm>
              <a:off x="5301450" y="2063550"/>
              <a:ext cx="574600" cy="492075"/>
            </a:xfrm>
            <a:custGeom>
              <a:avLst/>
              <a:gdLst/>
              <a:ahLst/>
              <a:cxnLst/>
              <a:rect l="l" t="t" r="r" b="b"/>
              <a:pathLst>
                <a:path w="22984" h="19683" extrusionOk="0">
                  <a:moveTo>
                    <a:pt x="13143" y="1570"/>
                  </a:moveTo>
                  <a:cubicBezTo>
                    <a:pt x="17713" y="1603"/>
                    <a:pt x="21416" y="5272"/>
                    <a:pt x="21416" y="9842"/>
                  </a:cubicBezTo>
                  <a:cubicBezTo>
                    <a:pt x="21416" y="14852"/>
                    <a:pt x="17340" y="18152"/>
                    <a:pt x="13082" y="18152"/>
                  </a:cubicBezTo>
                  <a:cubicBezTo>
                    <a:pt x="11045" y="18152"/>
                    <a:pt x="8967" y="17397"/>
                    <a:pt x="7273" y="15713"/>
                  </a:cubicBezTo>
                  <a:cubicBezTo>
                    <a:pt x="2069" y="10509"/>
                    <a:pt x="5772" y="1570"/>
                    <a:pt x="13143" y="1570"/>
                  </a:cubicBezTo>
                  <a:close/>
                  <a:moveTo>
                    <a:pt x="13075" y="1"/>
                  </a:moveTo>
                  <a:cubicBezTo>
                    <a:pt x="10660" y="1"/>
                    <a:pt x="8201" y="898"/>
                    <a:pt x="6205" y="2904"/>
                  </a:cubicBezTo>
                  <a:cubicBezTo>
                    <a:pt x="1" y="9108"/>
                    <a:pt x="4371" y="19683"/>
                    <a:pt x="13143" y="19683"/>
                  </a:cubicBezTo>
                  <a:cubicBezTo>
                    <a:pt x="18581" y="19683"/>
                    <a:pt x="22984" y="15280"/>
                    <a:pt x="22984" y="9842"/>
                  </a:cubicBezTo>
                  <a:cubicBezTo>
                    <a:pt x="22984" y="3929"/>
                    <a:pt x="18127" y="1"/>
                    <a:pt x="13075" y="1"/>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34;p45">
              <a:extLst>
                <a:ext uri="{FF2B5EF4-FFF2-40B4-BE49-F238E27FC236}">
                  <a16:creationId xmlns:a16="http://schemas.microsoft.com/office/drawing/2014/main" id="{DCCAB113-2F8E-4C6D-849A-5592F28D28C0}"/>
                </a:ext>
              </a:extLst>
            </p:cNvPr>
            <p:cNvSpPr/>
            <p:nvPr/>
          </p:nvSpPr>
          <p:spPr>
            <a:xfrm>
              <a:off x="5523275" y="2155325"/>
              <a:ext cx="231875" cy="293350"/>
            </a:xfrm>
            <a:custGeom>
              <a:avLst/>
              <a:gdLst/>
              <a:ahLst/>
              <a:cxnLst/>
              <a:rect l="l" t="t" r="r" b="b"/>
              <a:pathLst>
                <a:path w="9275" h="11734" extrusionOk="0">
                  <a:moveTo>
                    <a:pt x="4537" y="0"/>
                  </a:moveTo>
                  <a:cubicBezTo>
                    <a:pt x="3937" y="0"/>
                    <a:pt x="3437" y="467"/>
                    <a:pt x="3437" y="1068"/>
                  </a:cubicBezTo>
                  <a:cubicBezTo>
                    <a:pt x="3437" y="1134"/>
                    <a:pt x="3437" y="1201"/>
                    <a:pt x="3470" y="1268"/>
                  </a:cubicBezTo>
                  <a:cubicBezTo>
                    <a:pt x="2102" y="1768"/>
                    <a:pt x="1202" y="3069"/>
                    <a:pt x="1202" y="4503"/>
                  </a:cubicBezTo>
                  <a:lnTo>
                    <a:pt x="1202" y="8807"/>
                  </a:lnTo>
                  <a:cubicBezTo>
                    <a:pt x="1068" y="9107"/>
                    <a:pt x="701" y="9340"/>
                    <a:pt x="1" y="9340"/>
                  </a:cubicBezTo>
                  <a:lnTo>
                    <a:pt x="1" y="10541"/>
                  </a:lnTo>
                  <a:lnTo>
                    <a:pt x="3503" y="10541"/>
                  </a:lnTo>
                  <a:lnTo>
                    <a:pt x="3503" y="10608"/>
                  </a:lnTo>
                  <a:cubicBezTo>
                    <a:pt x="3503" y="11358"/>
                    <a:pt x="4070" y="11734"/>
                    <a:pt x="4637" y="11734"/>
                  </a:cubicBezTo>
                  <a:cubicBezTo>
                    <a:pt x="5204" y="11734"/>
                    <a:pt x="5772" y="11358"/>
                    <a:pt x="5772" y="10608"/>
                  </a:cubicBezTo>
                  <a:lnTo>
                    <a:pt x="5772" y="10541"/>
                  </a:lnTo>
                  <a:lnTo>
                    <a:pt x="9274" y="10541"/>
                  </a:lnTo>
                  <a:lnTo>
                    <a:pt x="9274" y="9340"/>
                  </a:lnTo>
                  <a:cubicBezTo>
                    <a:pt x="8540" y="9340"/>
                    <a:pt x="8207" y="9073"/>
                    <a:pt x="8073" y="8773"/>
                  </a:cubicBezTo>
                  <a:lnTo>
                    <a:pt x="8073" y="4503"/>
                  </a:lnTo>
                  <a:cubicBezTo>
                    <a:pt x="8073" y="3069"/>
                    <a:pt x="7206" y="1802"/>
                    <a:pt x="5872" y="1301"/>
                  </a:cubicBezTo>
                  <a:cubicBezTo>
                    <a:pt x="5905" y="1234"/>
                    <a:pt x="5905" y="1134"/>
                    <a:pt x="5905" y="1068"/>
                  </a:cubicBezTo>
                  <a:cubicBezTo>
                    <a:pt x="5905" y="467"/>
                    <a:pt x="5405" y="0"/>
                    <a:pt x="48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35;p45">
              <a:extLst>
                <a:ext uri="{FF2B5EF4-FFF2-40B4-BE49-F238E27FC236}">
                  <a16:creationId xmlns:a16="http://schemas.microsoft.com/office/drawing/2014/main" id="{4EE3C330-D179-4B88-B671-F0BCA933536E}"/>
                </a:ext>
              </a:extLst>
            </p:cNvPr>
            <p:cNvSpPr/>
            <p:nvPr/>
          </p:nvSpPr>
          <p:spPr>
            <a:xfrm>
              <a:off x="5402350" y="1378100"/>
              <a:ext cx="287750" cy="358600"/>
            </a:xfrm>
            <a:custGeom>
              <a:avLst/>
              <a:gdLst/>
              <a:ahLst/>
              <a:cxnLst/>
              <a:rect l="l" t="t" r="r" b="b"/>
              <a:pathLst>
                <a:path w="11510" h="14344" extrusionOk="0">
                  <a:moveTo>
                    <a:pt x="5733" y="3711"/>
                  </a:moveTo>
                  <a:cubicBezTo>
                    <a:pt x="6779" y="3711"/>
                    <a:pt x="7773" y="4518"/>
                    <a:pt x="7773" y="5738"/>
                  </a:cubicBezTo>
                  <a:cubicBezTo>
                    <a:pt x="7773" y="6872"/>
                    <a:pt x="6873" y="7773"/>
                    <a:pt x="5738" y="7773"/>
                  </a:cubicBezTo>
                  <a:cubicBezTo>
                    <a:pt x="3937" y="7773"/>
                    <a:pt x="3036" y="5571"/>
                    <a:pt x="4304" y="4303"/>
                  </a:cubicBezTo>
                  <a:cubicBezTo>
                    <a:pt x="4724" y="3894"/>
                    <a:pt x="5234" y="3711"/>
                    <a:pt x="5733" y="3711"/>
                  </a:cubicBezTo>
                  <a:close/>
                  <a:moveTo>
                    <a:pt x="5738" y="0"/>
                  </a:moveTo>
                  <a:cubicBezTo>
                    <a:pt x="2569" y="0"/>
                    <a:pt x="1" y="2569"/>
                    <a:pt x="1" y="5738"/>
                  </a:cubicBezTo>
                  <a:cubicBezTo>
                    <a:pt x="1" y="8940"/>
                    <a:pt x="5738" y="14344"/>
                    <a:pt x="5738" y="14344"/>
                  </a:cubicBezTo>
                  <a:cubicBezTo>
                    <a:pt x="5738" y="14344"/>
                    <a:pt x="11509" y="8907"/>
                    <a:pt x="11509" y="5738"/>
                  </a:cubicBezTo>
                  <a:cubicBezTo>
                    <a:pt x="11509" y="2569"/>
                    <a:pt x="8941" y="0"/>
                    <a:pt x="57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636;p45">
              <a:extLst>
                <a:ext uri="{FF2B5EF4-FFF2-40B4-BE49-F238E27FC236}">
                  <a16:creationId xmlns:a16="http://schemas.microsoft.com/office/drawing/2014/main" id="{52FA0AFB-D359-4813-BF49-80B3786C0792}"/>
                </a:ext>
              </a:extLst>
            </p:cNvPr>
            <p:cNvSpPr/>
            <p:nvPr/>
          </p:nvSpPr>
          <p:spPr>
            <a:xfrm>
              <a:off x="4741900" y="799350"/>
              <a:ext cx="421975" cy="278550"/>
            </a:xfrm>
            <a:custGeom>
              <a:avLst/>
              <a:gdLst/>
              <a:ahLst/>
              <a:cxnLst/>
              <a:rect l="l" t="t" r="r" b="b"/>
              <a:pathLst>
                <a:path w="16879" h="11142" extrusionOk="0">
                  <a:moveTo>
                    <a:pt x="1401" y="0"/>
                  </a:moveTo>
                  <a:cubicBezTo>
                    <a:pt x="634" y="0"/>
                    <a:pt x="0" y="634"/>
                    <a:pt x="0" y="1401"/>
                  </a:cubicBezTo>
                  <a:lnTo>
                    <a:pt x="0" y="9741"/>
                  </a:lnTo>
                  <a:cubicBezTo>
                    <a:pt x="0" y="10508"/>
                    <a:pt x="634" y="11142"/>
                    <a:pt x="1401" y="11142"/>
                  </a:cubicBezTo>
                  <a:lnTo>
                    <a:pt x="15478" y="11142"/>
                  </a:lnTo>
                  <a:cubicBezTo>
                    <a:pt x="16278" y="11142"/>
                    <a:pt x="16879" y="10508"/>
                    <a:pt x="16879" y="9741"/>
                  </a:cubicBezTo>
                  <a:lnTo>
                    <a:pt x="16879" y="1401"/>
                  </a:lnTo>
                  <a:cubicBezTo>
                    <a:pt x="16879" y="634"/>
                    <a:pt x="16278" y="0"/>
                    <a:pt x="15478" y="0"/>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637;p45">
              <a:extLst>
                <a:ext uri="{FF2B5EF4-FFF2-40B4-BE49-F238E27FC236}">
                  <a16:creationId xmlns:a16="http://schemas.microsoft.com/office/drawing/2014/main" id="{56D9E133-E69A-45AD-8AAC-2D65E4D44B57}"/>
                </a:ext>
              </a:extLst>
            </p:cNvPr>
            <p:cNvSpPr/>
            <p:nvPr/>
          </p:nvSpPr>
          <p:spPr>
            <a:xfrm>
              <a:off x="4861975" y="855850"/>
              <a:ext cx="181825" cy="166400"/>
            </a:xfrm>
            <a:custGeom>
              <a:avLst/>
              <a:gdLst/>
              <a:ahLst/>
              <a:cxnLst/>
              <a:rect l="l" t="t" r="r" b="b"/>
              <a:pathLst>
                <a:path w="7273" h="6656" extrusionOk="0">
                  <a:moveTo>
                    <a:pt x="3624" y="0"/>
                  </a:moveTo>
                  <a:cubicBezTo>
                    <a:pt x="2778" y="0"/>
                    <a:pt x="1935" y="326"/>
                    <a:pt x="1301" y="976"/>
                  </a:cubicBezTo>
                  <a:cubicBezTo>
                    <a:pt x="1" y="2277"/>
                    <a:pt x="1" y="4378"/>
                    <a:pt x="1301" y="5679"/>
                  </a:cubicBezTo>
                  <a:cubicBezTo>
                    <a:pt x="1935" y="6330"/>
                    <a:pt x="2778" y="6655"/>
                    <a:pt x="3624" y="6655"/>
                  </a:cubicBezTo>
                  <a:cubicBezTo>
                    <a:pt x="4470" y="6655"/>
                    <a:pt x="5321" y="6330"/>
                    <a:pt x="5971" y="5679"/>
                  </a:cubicBezTo>
                  <a:cubicBezTo>
                    <a:pt x="7272" y="4378"/>
                    <a:pt x="7272" y="2277"/>
                    <a:pt x="5971" y="976"/>
                  </a:cubicBezTo>
                  <a:cubicBezTo>
                    <a:pt x="5321" y="326"/>
                    <a:pt x="4470" y="0"/>
                    <a:pt x="36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38;p45">
              <a:extLst>
                <a:ext uri="{FF2B5EF4-FFF2-40B4-BE49-F238E27FC236}">
                  <a16:creationId xmlns:a16="http://schemas.microsoft.com/office/drawing/2014/main" id="{C61BB06E-38CF-42FB-B4AC-2A2E694DE918}"/>
                </a:ext>
              </a:extLst>
            </p:cNvPr>
            <p:cNvSpPr/>
            <p:nvPr/>
          </p:nvSpPr>
          <p:spPr>
            <a:xfrm>
              <a:off x="5064625" y="832700"/>
              <a:ext cx="56725" cy="56725"/>
            </a:xfrm>
            <a:custGeom>
              <a:avLst/>
              <a:gdLst/>
              <a:ahLst/>
              <a:cxnLst/>
              <a:rect l="l" t="t" r="r" b="b"/>
              <a:pathLst>
                <a:path w="2269" h="2269" extrusionOk="0">
                  <a:moveTo>
                    <a:pt x="1134" y="1"/>
                  </a:moveTo>
                  <a:cubicBezTo>
                    <a:pt x="501" y="1"/>
                    <a:pt x="0" y="501"/>
                    <a:pt x="0" y="1135"/>
                  </a:cubicBezTo>
                  <a:cubicBezTo>
                    <a:pt x="0" y="1769"/>
                    <a:pt x="501" y="2269"/>
                    <a:pt x="1134" y="2269"/>
                  </a:cubicBezTo>
                  <a:cubicBezTo>
                    <a:pt x="1735" y="2269"/>
                    <a:pt x="2269" y="1769"/>
                    <a:pt x="2269" y="1135"/>
                  </a:cubicBezTo>
                  <a:cubicBezTo>
                    <a:pt x="2269" y="501"/>
                    <a:pt x="1735" y="1"/>
                    <a:pt x="1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39;p45">
              <a:extLst>
                <a:ext uri="{FF2B5EF4-FFF2-40B4-BE49-F238E27FC236}">
                  <a16:creationId xmlns:a16="http://schemas.microsoft.com/office/drawing/2014/main" id="{245CC237-4A8A-473B-A475-E80541ED3EC8}"/>
                </a:ext>
              </a:extLst>
            </p:cNvPr>
            <p:cNvSpPr/>
            <p:nvPr/>
          </p:nvSpPr>
          <p:spPr>
            <a:xfrm>
              <a:off x="3462650" y="714275"/>
              <a:ext cx="395300" cy="391150"/>
            </a:xfrm>
            <a:custGeom>
              <a:avLst/>
              <a:gdLst/>
              <a:ahLst/>
              <a:cxnLst/>
              <a:rect l="l" t="t" r="r" b="b"/>
              <a:pathLst>
                <a:path w="15812" h="15646" extrusionOk="0">
                  <a:moveTo>
                    <a:pt x="2168" y="1"/>
                  </a:moveTo>
                  <a:cubicBezTo>
                    <a:pt x="968" y="1"/>
                    <a:pt x="0" y="968"/>
                    <a:pt x="0" y="2169"/>
                  </a:cubicBezTo>
                  <a:lnTo>
                    <a:pt x="0" y="8841"/>
                  </a:lnTo>
                  <a:cubicBezTo>
                    <a:pt x="0" y="10041"/>
                    <a:pt x="968" y="11009"/>
                    <a:pt x="2168" y="11009"/>
                  </a:cubicBezTo>
                  <a:lnTo>
                    <a:pt x="4737" y="11009"/>
                  </a:lnTo>
                  <a:lnTo>
                    <a:pt x="6972" y="15646"/>
                  </a:lnTo>
                  <a:lnTo>
                    <a:pt x="8239" y="11009"/>
                  </a:lnTo>
                  <a:lnTo>
                    <a:pt x="11609" y="11009"/>
                  </a:lnTo>
                  <a:lnTo>
                    <a:pt x="11609" y="10242"/>
                  </a:lnTo>
                  <a:cubicBezTo>
                    <a:pt x="11609" y="9074"/>
                    <a:pt x="12543" y="8140"/>
                    <a:pt x="13710" y="8140"/>
                  </a:cubicBezTo>
                  <a:lnTo>
                    <a:pt x="15812" y="8140"/>
                  </a:lnTo>
                  <a:lnTo>
                    <a:pt x="15812" y="2169"/>
                  </a:lnTo>
                  <a:cubicBezTo>
                    <a:pt x="15812" y="968"/>
                    <a:pt x="14844" y="1"/>
                    <a:pt x="136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40;p45">
              <a:extLst>
                <a:ext uri="{FF2B5EF4-FFF2-40B4-BE49-F238E27FC236}">
                  <a16:creationId xmlns:a16="http://schemas.microsoft.com/office/drawing/2014/main" id="{DE05F376-C8D8-4865-9A70-C96DAE56261E}"/>
                </a:ext>
              </a:extLst>
            </p:cNvPr>
            <p:cNvSpPr/>
            <p:nvPr/>
          </p:nvSpPr>
          <p:spPr>
            <a:xfrm>
              <a:off x="3768700" y="932775"/>
              <a:ext cx="269375" cy="266875"/>
            </a:xfrm>
            <a:custGeom>
              <a:avLst/>
              <a:gdLst/>
              <a:ahLst/>
              <a:cxnLst/>
              <a:rect l="l" t="t" r="r" b="b"/>
              <a:pathLst>
                <a:path w="10775" h="10675" extrusionOk="0">
                  <a:moveTo>
                    <a:pt x="1468" y="1"/>
                  </a:moveTo>
                  <a:cubicBezTo>
                    <a:pt x="667" y="34"/>
                    <a:pt x="0" y="668"/>
                    <a:pt x="0" y="1502"/>
                  </a:cubicBezTo>
                  <a:lnTo>
                    <a:pt x="0" y="6038"/>
                  </a:lnTo>
                  <a:cubicBezTo>
                    <a:pt x="0" y="6839"/>
                    <a:pt x="667" y="7506"/>
                    <a:pt x="1468" y="7506"/>
                  </a:cubicBezTo>
                  <a:lnTo>
                    <a:pt x="5171" y="7506"/>
                  </a:lnTo>
                  <a:lnTo>
                    <a:pt x="6005" y="10675"/>
                  </a:lnTo>
                  <a:lnTo>
                    <a:pt x="7539" y="7506"/>
                  </a:lnTo>
                  <a:lnTo>
                    <a:pt x="9307" y="7506"/>
                  </a:lnTo>
                  <a:cubicBezTo>
                    <a:pt x="10108" y="7506"/>
                    <a:pt x="10775" y="6839"/>
                    <a:pt x="10775" y="6038"/>
                  </a:cubicBezTo>
                  <a:lnTo>
                    <a:pt x="10775" y="1502"/>
                  </a:lnTo>
                  <a:cubicBezTo>
                    <a:pt x="10775" y="668"/>
                    <a:pt x="10108" y="1"/>
                    <a:pt x="9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641;p45">
              <a:extLst>
                <a:ext uri="{FF2B5EF4-FFF2-40B4-BE49-F238E27FC236}">
                  <a16:creationId xmlns:a16="http://schemas.microsoft.com/office/drawing/2014/main" id="{21218DBA-F36A-44C1-B705-F27821BA2865}"/>
                </a:ext>
              </a:extLst>
            </p:cNvPr>
            <p:cNvSpPr/>
            <p:nvPr/>
          </p:nvSpPr>
          <p:spPr>
            <a:xfrm>
              <a:off x="3541025" y="790175"/>
              <a:ext cx="237700" cy="25"/>
            </a:xfrm>
            <a:custGeom>
              <a:avLst/>
              <a:gdLst/>
              <a:ahLst/>
              <a:cxnLst/>
              <a:rect l="l" t="t" r="r" b="b"/>
              <a:pathLst>
                <a:path w="9508" h="1" fill="none" extrusionOk="0">
                  <a:moveTo>
                    <a:pt x="1" y="0"/>
                  </a:moveTo>
                  <a:lnTo>
                    <a:pt x="9508" y="0"/>
                  </a:lnTo>
                </a:path>
              </a:pathLst>
            </a:custGeom>
            <a:noFill/>
            <a:ln w="10850" cap="rnd" cmpd="sng">
              <a:solidFill>
                <a:srgbClr val="C75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642;p45">
              <a:extLst>
                <a:ext uri="{FF2B5EF4-FFF2-40B4-BE49-F238E27FC236}">
                  <a16:creationId xmlns:a16="http://schemas.microsoft.com/office/drawing/2014/main" id="{469787EC-3384-4387-B40E-AE9C90FD5494}"/>
                </a:ext>
              </a:extLst>
            </p:cNvPr>
            <p:cNvSpPr/>
            <p:nvPr/>
          </p:nvSpPr>
          <p:spPr>
            <a:xfrm>
              <a:off x="3541025" y="848550"/>
              <a:ext cx="237700" cy="25"/>
            </a:xfrm>
            <a:custGeom>
              <a:avLst/>
              <a:gdLst/>
              <a:ahLst/>
              <a:cxnLst/>
              <a:rect l="l" t="t" r="r" b="b"/>
              <a:pathLst>
                <a:path w="9508" h="1" fill="none" extrusionOk="0">
                  <a:moveTo>
                    <a:pt x="1" y="0"/>
                  </a:moveTo>
                  <a:lnTo>
                    <a:pt x="9508" y="0"/>
                  </a:lnTo>
                </a:path>
              </a:pathLst>
            </a:custGeom>
            <a:noFill/>
            <a:ln w="10850" cap="rnd" cmpd="sng">
              <a:solidFill>
                <a:srgbClr val="C75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643;p45">
              <a:extLst>
                <a:ext uri="{FF2B5EF4-FFF2-40B4-BE49-F238E27FC236}">
                  <a16:creationId xmlns:a16="http://schemas.microsoft.com/office/drawing/2014/main" id="{3FDC9639-D883-42FE-839E-5878B88537C2}"/>
                </a:ext>
              </a:extLst>
            </p:cNvPr>
            <p:cNvSpPr/>
            <p:nvPr/>
          </p:nvSpPr>
          <p:spPr>
            <a:xfrm>
              <a:off x="3541025" y="906925"/>
              <a:ext cx="237700" cy="25"/>
            </a:xfrm>
            <a:custGeom>
              <a:avLst/>
              <a:gdLst/>
              <a:ahLst/>
              <a:cxnLst/>
              <a:rect l="l" t="t" r="r" b="b"/>
              <a:pathLst>
                <a:path w="9508" h="1" fill="none" extrusionOk="0">
                  <a:moveTo>
                    <a:pt x="1" y="0"/>
                  </a:moveTo>
                  <a:lnTo>
                    <a:pt x="9508" y="0"/>
                  </a:lnTo>
                </a:path>
              </a:pathLst>
            </a:custGeom>
            <a:noFill/>
            <a:ln w="10850" cap="rnd" cmpd="sng">
              <a:solidFill>
                <a:srgbClr val="C75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1644;p45">
              <a:extLst>
                <a:ext uri="{FF2B5EF4-FFF2-40B4-BE49-F238E27FC236}">
                  <a16:creationId xmlns:a16="http://schemas.microsoft.com/office/drawing/2014/main" id="{8C06A9B8-A5A3-4B03-9E06-1AEC225F4A6B}"/>
                </a:ext>
              </a:extLst>
            </p:cNvPr>
            <p:cNvSpPr/>
            <p:nvPr/>
          </p:nvSpPr>
          <p:spPr>
            <a:xfrm>
              <a:off x="2321000" y="834375"/>
              <a:ext cx="385300" cy="375300"/>
            </a:xfrm>
            <a:custGeom>
              <a:avLst/>
              <a:gdLst/>
              <a:ahLst/>
              <a:cxnLst/>
              <a:rect l="l" t="t" r="r" b="b"/>
              <a:pathLst>
                <a:path w="15412" h="15012" extrusionOk="0">
                  <a:moveTo>
                    <a:pt x="7736" y="4923"/>
                  </a:moveTo>
                  <a:cubicBezTo>
                    <a:pt x="8368" y="4923"/>
                    <a:pt x="9013" y="5155"/>
                    <a:pt x="9540" y="5671"/>
                  </a:cubicBezTo>
                  <a:cubicBezTo>
                    <a:pt x="11142" y="7306"/>
                    <a:pt x="10007" y="10074"/>
                    <a:pt x="7739" y="10074"/>
                  </a:cubicBezTo>
                  <a:cubicBezTo>
                    <a:pt x="6305" y="10074"/>
                    <a:pt x="5137" y="8940"/>
                    <a:pt x="5137" y="7506"/>
                  </a:cubicBezTo>
                  <a:cubicBezTo>
                    <a:pt x="5137" y="5946"/>
                    <a:pt x="6408" y="4923"/>
                    <a:pt x="7736" y="4923"/>
                  </a:cubicBezTo>
                  <a:close/>
                  <a:moveTo>
                    <a:pt x="6372" y="0"/>
                  </a:moveTo>
                  <a:lnTo>
                    <a:pt x="6205" y="2135"/>
                  </a:lnTo>
                  <a:cubicBezTo>
                    <a:pt x="5538" y="2302"/>
                    <a:pt x="4971" y="2602"/>
                    <a:pt x="4437" y="3003"/>
                  </a:cubicBezTo>
                  <a:lnTo>
                    <a:pt x="2636" y="1802"/>
                  </a:lnTo>
                  <a:lnTo>
                    <a:pt x="934" y="3903"/>
                  </a:lnTo>
                  <a:lnTo>
                    <a:pt x="2535" y="5404"/>
                  </a:lnTo>
                  <a:cubicBezTo>
                    <a:pt x="2269" y="6005"/>
                    <a:pt x="2135" y="6638"/>
                    <a:pt x="2102" y="7272"/>
                  </a:cubicBezTo>
                  <a:lnTo>
                    <a:pt x="0" y="7939"/>
                  </a:lnTo>
                  <a:lnTo>
                    <a:pt x="634" y="10575"/>
                  </a:lnTo>
                  <a:lnTo>
                    <a:pt x="2869" y="10274"/>
                  </a:lnTo>
                  <a:cubicBezTo>
                    <a:pt x="3169" y="10808"/>
                    <a:pt x="3570" y="11275"/>
                    <a:pt x="4037" y="11709"/>
                  </a:cubicBezTo>
                  <a:lnTo>
                    <a:pt x="3203" y="13810"/>
                  </a:lnTo>
                  <a:lnTo>
                    <a:pt x="5638" y="15011"/>
                  </a:lnTo>
                  <a:lnTo>
                    <a:pt x="6805" y="13010"/>
                  </a:lnTo>
                  <a:cubicBezTo>
                    <a:pt x="7105" y="13076"/>
                    <a:pt x="7406" y="13110"/>
                    <a:pt x="7706" y="13110"/>
                  </a:cubicBezTo>
                  <a:cubicBezTo>
                    <a:pt x="8006" y="13110"/>
                    <a:pt x="8306" y="13076"/>
                    <a:pt x="8606" y="13010"/>
                  </a:cubicBezTo>
                  <a:lnTo>
                    <a:pt x="9774" y="15011"/>
                  </a:lnTo>
                  <a:lnTo>
                    <a:pt x="12209" y="13844"/>
                  </a:lnTo>
                  <a:lnTo>
                    <a:pt x="11375" y="11709"/>
                  </a:lnTo>
                  <a:cubicBezTo>
                    <a:pt x="11842" y="11309"/>
                    <a:pt x="12242" y="10808"/>
                    <a:pt x="12576" y="10274"/>
                  </a:cubicBezTo>
                  <a:lnTo>
                    <a:pt x="14811" y="10608"/>
                  </a:lnTo>
                  <a:lnTo>
                    <a:pt x="15411" y="7973"/>
                  </a:lnTo>
                  <a:lnTo>
                    <a:pt x="13310" y="7306"/>
                  </a:lnTo>
                  <a:cubicBezTo>
                    <a:pt x="13276" y="6638"/>
                    <a:pt x="13143" y="6005"/>
                    <a:pt x="12910" y="5438"/>
                  </a:cubicBezTo>
                  <a:lnTo>
                    <a:pt x="14511" y="3937"/>
                  </a:lnTo>
                  <a:lnTo>
                    <a:pt x="12809" y="1802"/>
                  </a:lnTo>
                  <a:lnTo>
                    <a:pt x="11008" y="3003"/>
                  </a:lnTo>
                  <a:cubicBezTo>
                    <a:pt x="10474" y="2602"/>
                    <a:pt x="9874" y="2302"/>
                    <a:pt x="9274" y="2135"/>
                  </a:cubicBezTo>
                  <a:lnTo>
                    <a:pt x="9073" y="0"/>
                  </a:lnTo>
                  <a:close/>
                </a:path>
              </a:pathLst>
            </a:custGeom>
            <a:solidFill>
              <a:srgbClr val="C7531E"/>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645;p45">
              <a:extLst>
                <a:ext uri="{FF2B5EF4-FFF2-40B4-BE49-F238E27FC236}">
                  <a16:creationId xmlns:a16="http://schemas.microsoft.com/office/drawing/2014/main" id="{18E81DE1-0D19-4480-95E9-02B5F3D88915}"/>
                </a:ext>
              </a:extLst>
            </p:cNvPr>
            <p:cNvSpPr/>
            <p:nvPr/>
          </p:nvSpPr>
          <p:spPr>
            <a:xfrm>
              <a:off x="2647900" y="684275"/>
              <a:ext cx="261050" cy="254375"/>
            </a:xfrm>
            <a:custGeom>
              <a:avLst/>
              <a:gdLst/>
              <a:ahLst/>
              <a:cxnLst/>
              <a:rect l="l" t="t" r="r" b="b"/>
              <a:pathLst>
                <a:path w="10442" h="10175" extrusionOk="0">
                  <a:moveTo>
                    <a:pt x="5213" y="3318"/>
                  </a:moveTo>
                  <a:cubicBezTo>
                    <a:pt x="5642" y="3318"/>
                    <a:pt x="6081" y="3479"/>
                    <a:pt x="6438" y="3836"/>
                  </a:cubicBezTo>
                  <a:cubicBezTo>
                    <a:pt x="7539" y="4937"/>
                    <a:pt x="6772" y="6805"/>
                    <a:pt x="5204" y="6805"/>
                  </a:cubicBezTo>
                  <a:cubicBezTo>
                    <a:pt x="4270" y="6805"/>
                    <a:pt x="3469" y="6038"/>
                    <a:pt x="3469" y="5070"/>
                  </a:cubicBezTo>
                  <a:cubicBezTo>
                    <a:pt x="3469" y="4012"/>
                    <a:pt x="4321" y="3318"/>
                    <a:pt x="5213" y="3318"/>
                  </a:cubicBezTo>
                  <a:close/>
                  <a:moveTo>
                    <a:pt x="4303" y="0"/>
                  </a:moveTo>
                  <a:lnTo>
                    <a:pt x="4203" y="1434"/>
                  </a:lnTo>
                  <a:cubicBezTo>
                    <a:pt x="3770" y="1568"/>
                    <a:pt x="3336" y="1768"/>
                    <a:pt x="3002" y="2035"/>
                  </a:cubicBezTo>
                  <a:lnTo>
                    <a:pt x="1768" y="1201"/>
                  </a:lnTo>
                  <a:lnTo>
                    <a:pt x="634" y="2635"/>
                  </a:lnTo>
                  <a:lnTo>
                    <a:pt x="1702" y="3636"/>
                  </a:lnTo>
                  <a:cubicBezTo>
                    <a:pt x="1535" y="4036"/>
                    <a:pt x="1435" y="4470"/>
                    <a:pt x="1435" y="4904"/>
                  </a:cubicBezTo>
                  <a:lnTo>
                    <a:pt x="0" y="5337"/>
                  </a:lnTo>
                  <a:lnTo>
                    <a:pt x="401" y="7139"/>
                  </a:lnTo>
                  <a:lnTo>
                    <a:pt x="1935" y="6938"/>
                  </a:lnTo>
                  <a:cubicBezTo>
                    <a:pt x="2135" y="7305"/>
                    <a:pt x="2402" y="7639"/>
                    <a:pt x="2702" y="7906"/>
                  </a:cubicBezTo>
                  <a:lnTo>
                    <a:pt x="2169" y="9340"/>
                  </a:lnTo>
                  <a:lnTo>
                    <a:pt x="3836" y="10141"/>
                  </a:lnTo>
                  <a:lnTo>
                    <a:pt x="4604" y="8806"/>
                  </a:lnTo>
                  <a:cubicBezTo>
                    <a:pt x="4804" y="8840"/>
                    <a:pt x="5037" y="8873"/>
                    <a:pt x="5237" y="8873"/>
                  </a:cubicBezTo>
                  <a:cubicBezTo>
                    <a:pt x="5438" y="8873"/>
                    <a:pt x="5638" y="8840"/>
                    <a:pt x="5838" y="8806"/>
                  </a:cubicBezTo>
                  <a:lnTo>
                    <a:pt x="6638" y="10174"/>
                  </a:lnTo>
                  <a:lnTo>
                    <a:pt x="8306" y="9373"/>
                  </a:lnTo>
                  <a:lnTo>
                    <a:pt x="7739" y="7906"/>
                  </a:lnTo>
                  <a:cubicBezTo>
                    <a:pt x="8039" y="7639"/>
                    <a:pt x="8306" y="7305"/>
                    <a:pt x="8506" y="6938"/>
                  </a:cubicBezTo>
                  <a:lnTo>
                    <a:pt x="10041" y="7172"/>
                  </a:lnTo>
                  <a:lnTo>
                    <a:pt x="10441" y="5371"/>
                  </a:lnTo>
                  <a:lnTo>
                    <a:pt x="9007" y="4904"/>
                  </a:lnTo>
                  <a:cubicBezTo>
                    <a:pt x="9007" y="4470"/>
                    <a:pt x="8907" y="4070"/>
                    <a:pt x="8740" y="3669"/>
                  </a:cubicBezTo>
                  <a:lnTo>
                    <a:pt x="9841" y="2635"/>
                  </a:lnTo>
                  <a:lnTo>
                    <a:pt x="8673" y="1201"/>
                  </a:lnTo>
                  <a:lnTo>
                    <a:pt x="7472" y="2035"/>
                  </a:lnTo>
                  <a:cubicBezTo>
                    <a:pt x="7105" y="1768"/>
                    <a:pt x="6705" y="1568"/>
                    <a:pt x="6271" y="1434"/>
                  </a:cubicBezTo>
                  <a:lnTo>
                    <a:pt x="613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646;p45">
              <a:extLst>
                <a:ext uri="{FF2B5EF4-FFF2-40B4-BE49-F238E27FC236}">
                  <a16:creationId xmlns:a16="http://schemas.microsoft.com/office/drawing/2014/main" id="{C9605ED4-4C48-4869-8515-B54C881E2EB5}"/>
                </a:ext>
              </a:extLst>
            </p:cNvPr>
            <p:cNvSpPr/>
            <p:nvPr/>
          </p:nvSpPr>
          <p:spPr>
            <a:xfrm>
              <a:off x="2721275" y="1332225"/>
              <a:ext cx="442025" cy="303575"/>
            </a:xfrm>
            <a:custGeom>
              <a:avLst/>
              <a:gdLst/>
              <a:ahLst/>
              <a:cxnLst/>
              <a:rect l="l" t="t" r="r" b="b"/>
              <a:pathLst>
                <a:path w="17681" h="12143" extrusionOk="0">
                  <a:moveTo>
                    <a:pt x="1" y="1"/>
                  </a:moveTo>
                  <a:lnTo>
                    <a:pt x="1" y="12143"/>
                  </a:lnTo>
                  <a:lnTo>
                    <a:pt x="17680" y="12143"/>
                  </a:lnTo>
                  <a:lnTo>
                    <a:pt x="17680" y="1"/>
                  </a:ln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647;p45">
              <a:extLst>
                <a:ext uri="{FF2B5EF4-FFF2-40B4-BE49-F238E27FC236}">
                  <a16:creationId xmlns:a16="http://schemas.microsoft.com/office/drawing/2014/main" id="{A77C111C-A759-4A2E-92F9-C56510E8F345}"/>
                </a:ext>
              </a:extLst>
            </p:cNvPr>
            <p:cNvSpPr/>
            <p:nvPr/>
          </p:nvSpPr>
          <p:spPr>
            <a:xfrm>
              <a:off x="2721275" y="1332225"/>
              <a:ext cx="442025" cy="151800"/>
            </a:xfrm>
            <a:custGeom>
              <a:avLst/>
              <a:gdLst/>
              <a:ahLst/>
              <a:cxnLst/>
              <a:rect l="l" t="t" r="r" b="b"/>
              <a:pathLst>
                <a:path w="17681" h="6072" extrusionOk="0">
                  <a:moveTo>
                    <a:pt x="1" y="1"/>
                  </a:moveTo>
                  <a:lnTo>
                    <a:pt x="8840" y="6072"/>
                  </a:lnTo>
                  <a:lnTo>
                    <a:pt x="17680" y="1"/>
                  </a:ln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648;p45">
              <a:extLst>
                <a:ext uri="{FF2B5EF4-FFF2-40B4-BE49-F238E27FC236}">
                  <a16:creationId xmlns:a16="http://schemas.microsoft.com/office/drawing/2014/main" id="{6D6C7CA4-E6C3-4138-BFD3-9918530D8978}"/>
                </a:ext>
              </a:extLst>
            </p:cNvPr>
            <p:cNvSpPr/>
            <p:nvPr/>
          </p:nvSpPr>
          <p:spPr>
            <a:xfrm>
              <a:off x="1872350" y="1418125"/>
              <a:ext cx="423650" cy="424500"/>
            </a:xfrm>
            <a:custGeom>
              <a:avLst/>
              <a:gdLst/>
              <a:ahLst/>
              <a:cxnLst/>
              <a:rect l="l" t="t" r="r" b="b"/>
              <a:pathLst>
                <a:path w="16946" h="16980" extrusionOk="0">
                  <a:moveTo>
                    <a:pt x="8473" y="0"/>
                  </a:moveTo>
                  <a:cubicBezTo>
                    <a:pt x="3803" y="0"/>
                    <a:pt x="0" y="3803"/>
                    <a:pt x="0" y="8473"/>
                  </a:cubicBezTo>
                  <a:cubicBezTo>
                    <a:pt x="0" y="13177"/>
                    <a:pt x="3803" y="16979"/>
                    <a:pt x="8473" y="16979"/>
                  </a:cubicBezTo>
                  <a:cubicBezTo>
                    <a:pt x="13143" y="16979"/>
                    <a:pt x="16946" y="13177"/>
                    <a:pt x="16946" y="8473"/>
                  </a:cubicBezTo>
                  <a:cubicBezTo>
                    <a:pt x="16946" y="3803"/>
                    <a:pt x="13143" y="0"/>
                    <a:pt x="8473" y="0"/>
                  </a:cubicBezTo>
                  <a:close/>
                </a:path>
              </a:pathLst>
            </a:custGeom>
            <a:solidFill>
              <a:srgbClr val="FFFFFF"/>
            </a:solid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649;p45">
              <a:extLst>
                <a:ext uri="{FF2B5EF4-FFF2-40B4-BE49-F238E27FC236}">
                  <a16:creationId xmlns:a16="http://schemas.microsoft.com/office/drawing/2014/main" id="{C84FB43A-0AA0-4529-A706-1DB3D705FAC7}"/>
                </a:ext>
              </a:extLst>
            </p:cNvPr>
            <p:cNvSpPr/>
            <p:nvPr/>
          </p:nvSpPr>
          <p:spPr>
            <a:xfrm>
              <a:off x="1990750" y="1630775"/>
              <a:ext cx="93425" cy="116775"/>
            </a:xfrm>
            <a:custGeom>
              <a:avLst/>
              <a:gdLst/>
              <a:ahLst/>
              <a:cxnLst/>
              <a:rect l="l" t="t" r="r" b="b"/>
              <a:pathLst>
                <a:path w="3737" h="4671" fill="none" extrusionOk="0">
                  <a:moveTo>
                    <a:pt x="3737" y="4671"/>
                  </a:moveTo>
                  <a:lnTo>
                    <a:pt x="3737" y="1"/>
                  </a:lnTo>
                  <a:lnTo>
                    <a:pt x="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650;p45">
              <a:extLst>
                <a:ext uri="{FF2B5EF4-FFF2-40B4-BE49-F238E27FC236}">
                  <a16:creationId xmlns:a16="http://schemas.microsoft.com/office/drawing/2014/main" id="{EE39EC5B-732A-40A7-89B7-E9218D9C6853}"/>
                </a:ext>
              </a:extLst>
            </p:cNvPr>
            <p:cNvSpPr/>
            <p:nvPr/>
          </p:nvSpPr>
          <p:spPr>
            <a:xfrm>
              <a:off x="1648850" y="2094450"/>
              <a:ext cx="366950" cy="396125"/>
            </a:xfrm>
            <a:custGeom>
              <a:avLst/>
              <a:gdLst/>
              <a:ahLst/>
              <a:cxnLst/>
              <a:rect l="l" t="t" r="r" b="b"/>
              <a:pathLst>
                <a:path w="14678" h="15845" extrusionOk="0">
                  <a:moveTo>
                    <a:pt x="0" y="0"/>
                  </a:moveTo>
                  <a:lnTo>
                    <a:pt x="0" y="15845"/>
                  </a:lnTo>
                  <a:lnTo>
                    <a:pt x="14678" y="15845"/>
                  </a:lnTo>
                  <a:lnTo>
                    <a:pt x="14678" y="0"/>
                  </a:lnTo>
                  <a:lnTo>
                    <a:pt x="12243" y="0"/>
                  </a:lnTo>
                  <a:lnTo>
                    <a:pt x="12243" y="534"/>
                  </a:lnTo>
                  <a:cubicBezTo>
                    <a:pt x="12243" y="1668"/>
                    <a:pt x="11400" y="2235"/>
                    <a:pt x="10558" y="2235"/>
                  </a:cubicBezTo>
                  <a:cubicBezTo>
                    <a:pt x="9716" y="2235"/>
                    <a:pt x="8873" y="1668"/>
                    <a:pt x="8873" y="534"/>
                  </a:cubicBezTo>
                  <a:lnTo>
                    <a:pt x="8873" y="0"/>
                  </a:lnTo>
                  <a:lnTo>
                    <a:pt x="5604" y="0"/>
                  </a:lnTo>
                  <a:lnTo>
                    <a:pt x="5604" y="534"/>
                  </a:lnTo>
                  <a:cubicBezTo>
                    <a:pt x="5604" y="1468"/>
                    <a:pt x="4837" y="2235"/>
                    <a:pt x="3903" y="2235"/>
                  </a:cubicBezTo>
                  <a:cubicBezTo>
                    <a:pt x="2969" y="2235"/>
                    <a:pt x="2202" y="1468"/>
                    <a:pt x="2202" y="534"/>
                  </a:cubicBezTo>
                  <a:lnTo>
                    <a:pt x="2202" y="0"/>
                  </a:lnTo>
                  <a:close/>
                </a:path>
              </a:pathLst>
            </a:custGeom>
            <a:solidFill>
              <a:srgbClr val="C7531E"/>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651;p45">
              <a:extLst>
                <a:ext uri="{FF2B5EF4-FFF2-40B4-BE49-F238E27FC236}">
                  <a16:creationId xmlns:a16="http://schemas.microsoft.com/office/drawing/2014/main" id="{127DD3B8-E68B-4D25-86B4-31D3E363EBED}"/>
                </a:ext>
              </a:extLst>
            </p:cNvPr>
            <p:cNvSpPr/>
            <p:nvPr/>
          </p:nvSpPr>
          <p:spPr>
            <a:xfrm>
              <a:off x="1708900" y="2192725"/>
              <a:ext cx="111775" cy="226150"/>
            </a:xfrm>
            <a:custGeom>
              <a:avLst/>
              <a:gdLst/>
              <a:ahLst/>
              <a:cxnLst/>
              <a:rect l="l" t="t" r="r" b="b"/>
              <a:pathLst>
                <a:path w="4471" h="9046" extrusionOk="0">
                  <a:moveTo>
                    <a:pt x="2160" y="0"/>
                  </a:moveTo>
                  <a:cubicBezTo>
                    <a:pt x="1747" y="0"/>
                    <a:pt x="1360" y="129"/>
                    <a:pt x="1001" y="339"/>
                  </a:cubicBezTo>
                  <a:cubicBezTo>
                    <a:pt x="701" y="539"/>
                    <a:pt x="434" y="873"/>
                    <a:pt x="334" y="1240"/>
                  </a:cubicBezTo>
                  <a:cubicBezTo>
                    <a:pt x="167" y="1673"/>
                    <a:pt x="100" y="2140"/>
                    <a:pt x="100" y="2607"/>
                  </a:cubicBezTo>
                  <a:lnTo>
                    <a:pt x="100" y="2941"/>
                  </a:lnTo>
                  <a:lnTo>
                    <a:pt x="1301" y="2941"/>
                  </a:lnTo>
                  <a:lnTo>
                    <a:pt x="1301" y="2641"/>
                  </a:lnTo>
                  <a:cubicBezTo>
                    <a:pt x="1301" y="2340"/>
                    <a:pt x="1334" y="2073"/>
                    <a:pt x="1368" y="1807"/>
                  </a:cubicBezTo>
                  <a:cubicBezTo>
                    <a:pt x="1435" y="1606"/>
                    <a:pt x="1535" y="1373"/>
                    <a:pt x="1701" y="1206"/>
                  </a:cubicBezTo>
                  <a:cubicBezTo>
                    <a:pt x="1868" y="1039"/>
                    <a:pt x="2102" y="973"/>
                    <a:pt x="2369" y="973"/>
                  </a:cubicBezTo>
                  <a:cubicBezTo>
                    <a:pt x="2391" y="970"/>
                    <a:pt x="2414" y="968"/>
                    <a:pt x="2437" y="968"/>
                  </a:cubicBezTo>
                  <a:cubicBezTo>
                    <a:pt x="2680" y="968"/>
                    <a:pt x="2914" y="1126"/>
                    <a:pt x="3036" y="1340"/>
                  </a:cubicBezTo>
                  <a:cubicBezTo>
                    <a:pt x="3202" y="1640"/>
                    <a:pt x="3269" y="1973"/>
                    <a:pt x="3236" y="2307"/>
                  </a:cubicBezTo>
                  <a:cubicBezTo>
                    <a:pt x="3269" y="2607"/>
                    <a:pt x="3202" y="2907"/>
                    <a:pt x="3102" y="3174"/>
                  </a:cubicBezTo>
                  <a:cubicBezTo>
                    <a:pt x="3002" y="3441"/>
                    <a:pt x="2902" y="3675"/>
                    <a:pt x="2769" y="3908"/>
                  </a:cubicBezTo>
                  <a:cubicBezTo>
                    <a:pt x="2602" y="4142"/>
                    <a:pt x="2469" y="4375"/>
                    <a:pt x="2302" y="4642"/>
                  </a:cubicBezTo>
                  <a:lnTo>
                    <a:pt x="0" y="8211"/>
                  </a:lnTo>
                  <a:lnTo>
                    <a:pt x="0" y="9045"/>
                  </a:lnTo>
                  <a:lnTo>
                    <a:pt x="4237" y="9045"/>
                  </a:lnTo>
                  <a:lnTo>
                    <a:pt x="4237" y="8044"/>
                  </a:lnTo>
                  <a:lnTo>
                    <a:pt x="1401" y="8044"/>
                  </a:lnTo>
                  <a:lnTo>
                    <a:pt x="3469" y="4909"/>
                  </a:lnTo>
                  <a:cubicBezTo>
                    <a:pt x="3636" y="4642"/>
                    <a:pt x="3803" y="4375"/>
                    <a:pt x="3936" y="4142"/>
                  </a:cubicBezTo>
                  <a:cubicBezTo>
                    <a:pt x="4103" y="3875"/>
                    <a:pt x="4203" y="3608"/>
                    <a:pt x="4303" y="3341"/>
                  </a:cubicBezTo>
                  <a:cubicBezTo>
                    <a:pt x="4403" y="3007"/>
                    <a:pt x="4437" y="2674"/>
                    <a:pt x="4437" y="2307"/>
                  </a:cubicBezTo>
                  <a:cubicBezTo>
                    <a:pt x="4470" y="1707"/>
                    <a:pt x="4303" y="1106"/>
                    <a:pt x="3903" y="639"/>
                  </a:cubicBezTo>
                  <a:cubicBezTo>
                    <a:pt x="3531" y="205"/>
                    <a:pt x="2987" y="2"/>
                    <a:pt x="2430" y="2"/>
                  </a:cubicBezTo>
                  <a:cubicBezTo>
                    <a:pt x="2387" y="2"/>
                    <a:pt x="2344" y="3"/>
                    <a:pt x="2302" y="5"/>
                  </a:cubicBezTo>
                  <a:cubicBezTo>
                    <a:pt x="2254" y="2"/>
                    <a:pt x="2207" y="0"/>
                    <a:pt x="21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652;p45">
              <a:extLst>
                <a:ext uri="{FF2B5EF4-FFF2-40B4-BE49-F238E27FC236}">
                  <a16:creationId xmlns:a16="http://schemas.microsoft.com/office/drawing/2014/main" id="{87B22EBC-5345-4D1E-9D93-FEA2EA2BC1A5}"/>
                </a:ext>
              </a:extLst>
            </p:cNvPr>
            <p:cNvSpPr/>
            <p:nvPr/>
          </p:nvSpPr>
          <p:spPr>
            <a:xfrm>
              <a:off x="1842325" y="2194525"/>
              <a:ext cx="110100" cy="226175"/>
            </a:xfrm>
            <a:custGeom>
              <a:avLst/>
              <a:gdLst/>
              <a:ahLst/>
              <a:cxnLst/>
              <a:rect l="l" t="t" r="r" b="b"/>
              <a:pathLst>
                <a:path w="4404" h="9047" extrusionOk="0">
                  <a:moveTo>
                    <a:pt x="234" y="0"/>
                  </a:moveTo>
                  <a:lnTo>
                    <a:pt x="234" y="4803"/>
                  </a:lnTo>
                  <a:lnTo>
                    <a:pt x="1235" y="4803"/>
                  </a:lnTo>
                  <a:cubicBezTo>
                    <a:pt x="1301" y="4603"/>
                    <a:pt x="1435" y="4437"/>
                    <a:pt x="1601" y="4303"/>
                  </a:cubicBezTo>
                  <a:cubicBezTo>
                    <a:pt x="1747" y="4158"/>
                    <a:pt x="1943" y="4063"/>
                    <a:pt x="2145" y="4063"/>
                  </a:cubicBezTo>
                  <a:cubicBezTo>
                    <a:pt x="2175" y="4063"/>
                    <a:pt x="2205" y="4065"/>
                    <a:pt x="2235" y="4070"/>
                  </a:cubicBezTo>
                  <a:cubicBezTo>
                    <a:pt x="2273" y="4064"/>
                    <a:pt x="2311" y="4061"/>
                    <a:pt x="2349" y="4061"/>
                  </a:cubicBezTo>
                  <a:cubicBezTo>
                    <a:pt x="2543" y="4061"/>
                    <a:pt x="2729" y="4135"/>
                    <a:pt x="2869" y="4303"/>
                  </a:cubicBezTo>
                  <a:cubicBezTo>
                    <a:pt x="3036" y="4470"/>
                    <a:pt x="3136" y="4703"/>
                    <a:pt x="3169" y="4937"/>
                  </a:cubicBezTo>
                  <a:cubicBezTo>
                    <a:pt x="3203" y="5270"/>
                    <a:pt x="3236" y="5637"/>
                    <a:pt x="3236" y="5971"/>
                  </a:cubicBezTo>
                  <a:cubicBezTo>
                    <a:pt x="3236" y="6338"/>
                    <a:pt x="3203" y="6705"/>
                    <a:pt x="3169" y="7072"/>
                  </a:cubicBezTo>
                  <a:cubicBezTo>
                    <a:pt x="3136" y="7339"/>
                    <a:pt x="3069" y="7605"/>
                    <a:pt x="2902" y="7839"/>
                  </a:cubicBezTo>
                  <a:cubicBezTo>
                    <a:pt x="2757" y="8014"/>
                    <a:pt x="2535" y="8112"/>
                    <a:pt x="2303" y="8112"/>
                  </a:cubicBezTo>
                  <a:cubicBezTo>
                    <a:pt x="2270" y="8112"/>
                    <a:pt x="2236" y="8110"/>
                    <a:pt x="2202" y="8106"/>
                  </a:cubicBezTo>
                  <a:cubicBezTo>
                    <a:pt x="1968" y="8106"/>
                    <a:pt x="1735" y="8039"/>
                    <a:pt x="1568" y="7872"/>
                  </a:cubicBezTo>
                  <a:cubicBezTo>
                    <a:pt x="1401" y="7672"/>
                    <a:pt x="1301" y="7439"/>
                    <a:pt x="1268" y="7239"/>
                  </a:cubicBezTo>
                  <a:cubicBezTo>
                    <a:pt x="1235" y="6972"/>
                    <a:pt x="1201" y="6705"/>
                    <a:pt x="1201" y="6438"/>
                  </a:cubicBezTo>
                  <a:lnTo>
                    <a:pt x="34" y="6438"/>
                  </a:lnTo>
                  <a:cubicBezTo>
                    <a:pt x="0" y="6938"/>
                    <a:pt x="67" y="7405"/>
                    <a:pt x="234" y="7839"/>
                  </a:cubicBezTo>
                  <a:cubicBezTo>
                    <a:pt x="334" y="8206"/>
                    <a:pt x="567" y="8539"/>
                    <a:pt x="901" y="8740"/>
                  </a:cubicBezTo>
                  <a:cubicBezTo>
                    <a:pt x="1251" y="8944"/>
                    <a:pt x="1627" y="9046"/>
                    <a:pt x="2028" y="9046"/>
                  </a:cubicBezTo>
                  <a:cubicBezTo>
                    <a:pt x="2086" y="9046"/>
                    <a:pt x="2143" y="9044"/>
                    <a:pt x="2202" y="9040"/>
                  </a:cubicBezTo>
                  <a:cubicBezTo>
                    <a:pt x="2249" y="9044"/>
                    <a:pt x="2297" y="9046"/>
                    <a:pt x="2344" y="9046"/>
                  </a:cubicBezTo>
                  <a:cubicBezTo>
                    <a:pt x="2663" y="9046"/>
                    <a:pt x="2979" y="8952"/>
                    <a:pt x="3269" y="8806"/>
                  </a:cubicBezTo>
                  <a:cubicBezTo>
                    <a:pt x="3570" y="8640"/>
                    <a:pt x="3803" y="8406"/>
                    <a:pt x="3970" y="8139"/>
                  </a:cubicBezTo>
                  <a:cubicBezTo>
                    <a:pt x="4137" y="7806"/>
                    <a:pt x="4237" y="7472"/>
                    <a:pt x="4303" y="7105"/>
                  </a:cubicBezTo>
                  <a:cubicBezTo>
                    <a:pt x="4370" y="6671"/>
                    <a:pt x="4403" y="6238"/>
                    <a:pt x="4403" y="5838"/>
                  </a:cubicBezTo>
                  <a:cubicBezTo>
                    <a:pt x="4403" y="5371"/>
                    <a:pt x="4370" y="4904"/>
                    <a:pt x="4237" y="4437"/>
                  </a:cubicBezTo>
                  <a:cubicBezTo>
                    <a:pt x="4137" y="4070"/>
                    <a:pt x="3936" y="3769"/>
                    <a:pt x="3636" y="3503"/>
                  </a:cubicBezTo>
                  <a:cubicBezTo>
                    <a:pt x="3367" y="3293"/>
                    <a:pt x="2990" y="3164"/>
                    <a:pt x="2626" y="3164"/>
                  </a:cubicBezTo>
                  <a:cubicBezTo>
                    <a:pt x="2584" y="3164"/>
                    <a:pt x="2543" y="3166"/>
                    <a:pt x="2502" y="3169"/>
                  </a:cubicBezTo>
                  <a:cubicBezTo>
                    <a:pt x="2235" y="3169"/>
                    <a:pt x="2002" y="3202"/>
                    <a:pt x="1768" y="3302"/>
                  </a:cubicBezTo>
                  <a:cubicBezTo>
                    <a:pt x="1568" y="3369"/>
                    <a:pt x="1368" y="3503"/>
                    <a:pt x="1201" y="3669"/>
                  </a:cubicBezTo>
                  <a:lnTo>
                    <a:pt x="1301" y="1201"/>
                  </a:lnTo>
                  <a:lnTo>
                    <a:pt x="4070" y="1201"/>
                  </a:lnTo>
                  <a:lnTo>
                    <a:pt x="40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653;p45">
              <a:extLst>
                <a:ext uri="{FF2B5EF4-FFF2-40B4-BE49-F238E27FC236}">
                  <a16:creationId xmlns:a16="http://schemas.microsoft.com/office/drawing/2014/main" id="{21BF9707-7ABE-4417-88ED-F271F20BD327}"/>
                </a:ext>
              </a:extLst>
            </p:cNvPr>
            <p:cNvSpPr/>
            <p:nvPr/>
          </p:nvSpPr>
          <p:spPr>
            <a:xfrm>
              <a:off x="1641350" y="2787425"/>
              <a:ext cx="307750" cy="515400"/>
            </a:xfrm>
            <a:custGeom>
              <a:avLst/>
              <a:gdLst/>
              <a:ahLst/>
              <a:cxnLst/>
              <a:rect l="l" t="t" r="r" b="b"/>
              <a:pathLst>
                <a:path w="12310" h="20616" extrusionOk="0">
                  <a:moveTo>
                    <a:pt x="6171" y="1035"/>
                  </a:moveTo>
                  <a:cubicBezTo>
                    <a:pt x="8540" y="1035"/>
                    <a:pt x="10441" y="2970"/>
                    <a:pt x="10441" y="5338"/>
                  </a:cubicBezTo>
                  <a:lnTo>
                    <a:pt x="10441" y="8841"/>
                  </a:lnTo>
                  <a:lnTo>
                    <a:pt x="1868" y="8841"/>
                  </a:lnTo>
                  <a:lnTo>
                    <a:pt x="1868" y="5338"/>
                  </a:lnTo>
                  <a:cubicBezTo>
                    <a:pt x="1868" y="2970"/>
                    <a:pt x="3803" y="1035"/>
                    <a:pt x="6171" y="1035"/>
                  </a:cubicBezTo>
                  <a:close/>
                  <a:moveTo>
                    <a:pt x="6171" y="1"/>
                  </a:moveTo>
                  <a:cubicBezTo>
                    <a:pt x="3136" y="1"/>
                    <a:pt x="601" y="2303"/>
                    <a:pt x="334" y="5338"/>
                  </a:cubicBezTo>
                  <a:lnTo>
                    <a:pt x="334" y="8841"/>
                  </a:lnTo>
                  <a:lnTo>
                    <a:pt x="0" y="8841"/>
                  </a:lnTo>
                  <a:lnTo>
                    <a:pt x="0" y="20616"/>
                  </a:lnTo>
                  <a:lnTo>
                    <a:pt x="12309" y="20616"/>
                  </a:lnTo>
                  <a:lnTo>
                    <a:pt x="12309" y="8841"/>
                  </a:lnTo>
                  <a:lnTo>
                    <a:pt x="11975" y="8841"/>
                  </a:lnTo>
                  <a:lnTo>
                    <a:pt x="11975" y="5338"/>
                  </a:lnTo>
                  <a:cubicBezTo>
                    <a:pt x="11709" y="2303"/>
                    <a:pt x="9207" y="1"/>
                    <a:pt x="61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654;p45">
              <a:extLst>
                <a:ext uri="{FF2B5EF4-FFF2-40B4-BE49-F238E27FC236}">
                  <a16:creationId xmlns:a16="http://schemas.microsoft.com/office/drawing/2014/main" id="{08537315-4E7A-482D-8CFB-8C51E2C092A5}"/>
                </a:ext>
              </a:extLst>
            </p:cNvPr>
            <p:cNvSpPr/>
            <p:nvPr/>
          </p:nvSpPr>
          <p:spPr>
            <a:xfrm>
              <a:off x="1747250" y="3087175"/>
              <a:ext cx="89250" cy="140600"/>
            </a:xfrm>
            <a:custGeom>
              <a:avLst/>
              <a:gdLst/>
              <a:ahLst/>
              <a:cxnLst/>
              <a:rect l="l" t="t" r="r" b="b"/>
              <a:pathLst>
                <a:path w="3570" h="5624" extrusionOk="0">
                  <a:moveTo>
                    <a:pt x="1952" y="1"/>
                  </a:moveTo>
                  <a:cubicBezTo>
                    <a:pt x="1704" y="1"/>
                    <a:pt x="1449" y="59"/>
                    <a:pt x="1201" y="186"/>
                  </a:cubicBezTo>
                  <a:cubicBezTo>
                    <a:pt x="134" y="753"/>
                    <a:pt x="1" y="2255"/>
                    <a:pt x="1001" y="2955"/>
                  </a:cubicBezTo>
                  <a:lnTo>
                    <a:pt x="1001" y="5624"/>
                  </a:lnTo>
                  <a:lnTo>
                    <a:pt x="2903" y="5624"/>
                  </a:lnTo>
                  <a:lnTo>
                    <a:pt x="2903" y="2955"/>
                  </a:lnTo>
                  <a:cubicBezTo>
                    <a:pt x="3303" y="2655"/>
                    <a:pt x="3570" y="2154"/>
                    <a:pt x="3570" y="1654"/>
                  </a:cubicBezTo>
                  <a:cubicBezTo>
                    <a:pt x="3570" y="697"/>
                    <a:pt x="2808" y="1"/>
                    <a:pt x="19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655;p45">
              <a:extLst>
                <a:ext uri="{FF2B5EF4-FFF2-40B4-BE49-F238E27FC236}">
                  <a16:creationId xmlns:a16="http://schemas.microsoft.com/office/drawing/2014/main" id="{B8236313-68A1-477C-802B-CC1775C0BB68}"/>
                </a:ext>
              </a:extLst>
            </p:cNvPr>
            <p:cNvSpPr/>
            <p:nvPr/>
          </p:nvSpPr>
          <p:spPr>
            <a:xfrm>
              <a:off x="3305875" y="3766475"/>
              <a:ext cx="1135825" cy="1081700"/>
            </a:xfrm>
            <a:custGeom>
              <a:avLst/>
              <a:gdLst/>
              <a:ahLst/>
              <a:cxnLst/>
              <a:rect l="l" t="t" r="r" b="b"/>
              <a:pathLst>
                <a:path w="45433" h="43268" extrusionOk="0">
                  <a:moveTo>
                    <a:pt x="16745" y="0"/>
                  </a:moveTo>
                  <a:lnTo>
                    <a:pt x="16745" y="13677"/>
                  </a:lnTo>
                  <a:lnTo>
                    <a:pt x="19848" y="13677"/>
                  </a:lnTo>
                  <a:lnTo>
                    <a:pt x="19848" y="26719"/>
                  </a:lnTo>
                  <a:cubicBezTo>
                    <a:pt x="14677" y="26820"/>
                    <a:pt x="2035" y="27120"/>
                    <a:pt x="1134" y="27687"/>
                  </a:cubicBezTo>
                  <a:cubicBezTo>
                    <a:pt x="33" y="28387"/>
                    <a:pt x="134" y="29888"/>
                    <a:pt x="534" y="30189"/>
                  </a:cubicBezTo>
                  <a:cubicBezTo>
                    <a:pt x="767" y="30355"/>
                    <a:pt x="1001" y="30422"/>
                    <a:pt x="1301" y="30422"/>
                  </a:cubicBezTo>
                  <a:cubicBezTo>
                    <a:pt x="1134" y="30689"/>
                    <a:pt x="1034" y="31023"/>
                    <a:pt x="1034" y="31323"/>
                  </a:cubicBezTo>
                  <a:cubicBezTo>
                    <a:pt x="1034" y="32445"/>
                    <a:pt x="1945" y="33229"/>
                    <a:pt x="2930" y="33229"/>
                  </a:cubicBezTo>
                  <a:cubicBezTo>
                    <a:pt x="3291" y="33229"/>
                    <a:pt x="3663" y="33123"/>
                    <a:pt x="4003" y="32891"/>
                  </a:cubicBezTo>
                  <a:cubicBezTo>
                    <a:pt x="5237" y="31990"/>
                    <a:pt x="4970" y="30089"/>
                    <a:pt x="3536" y="29555"/>
                  </a:cubicBezTo>
                  <a:lnTo>
                    <a:pt x="15878" y="29555"/>
                  </a:lnTo>
                  <a:cubicBezTo>
                    <a:pt x="11608" y="31690"/>
                    <a:pt x="400" y="37394"/>
                    <a:pt x="167" y="38128"/>
                  </a:cubicBezTo>
                  <a:cubicBezTo>
                    <a:pt x="0" y="38761"/>
                    <a:pt x="33" y="39429"/>
                    <a:pt x="234" y="40029"/>
                  </a:cubicBezTo>
                  <a:cubicBezTo>
                    <a:pt x="200" y="40263"/>
                    <a:pt x="167" y="40463"/>
                    <a:pt x="167" y="40696"/>
                  </a:cubicBezTo>
                  <a:cubicBezTo>
                    <a:pt x="167" y="42194"/>
                    <a:pt x="1385" y="43267"/>
                    <a:pt x="2717" y="43267"/>
                  </a:cubicBezTo>
                  <a:cubicBezTo>
                    <a:pt x="3135" y="43267"/>
                    <a:pt x="3564" y="43162"/>
                    <a:pt x="3970" y="42931"/>
                  </a:cubicBezTo>
                  <a:cubicBezTo>
                    <a:pt x="5704" y="41997"/>
                    <a:pt x="5738" y="39529"/>
                    <a:pt x="4070" y="38495"/>
                  </a:cubicBezTo>
                  <a:cubicBezTo>
                    <a:pt x="8473" y="36560"/>
                    <a:pt x="22016" y="31756"/>
                    <a:pt x="22716" y="31690"/>
                  </a:cubicBezTo>
                  <a:cubicBezTo>
                    <a:pt x="23383" y="31756"/>
                    <a:pt x="36493" y="36426"/>
                    <a:pt x="41129" y="38395"/>
                  </a:cubicBezTo>
                  <a:cubicBezTo>
                    <a:pt x="39328" y="39295"/>
                    <a:pt x="39228" y="41830"/>
                    <a:pt x="40929" y="42864"/>
                  </a:cubicBezTo>
                  <a:cubicBezTo>
                    <a:pt x="41366" y="43138"/>
                    <a:pt x="41835" y="43263"/>
                    <a:pt x="42293" y="43263"/>
                  </a:cubicBezTo>
                  <a:cubicBezTo>
                    <a:pt x="43618" y="43263"/>
                    <a:pt x="44841" y="42217"/>
                    <a:pt x="44865" y="40730"/>
                  </a:cubicBezTo>
                  <a:cubicBezTo>
                    <a:pt x="45299" y="39962"/>
                    <a:pt x="45433" y="39028"/>
                    <a:pt x="45232" y="38161"/>
                  </a:cubicBezTo>
                  <a:cubicBezTo>
                    <a:pt x="44999" y="37427"/>
                    <a:pt x="33791" y="31723"/>
                    <a:pt x="29521" y="29588"/>
                  </a:cubicBezTo>
                  <a:lnTo>
                    <a:pt x="41663" y="29588"/>
                  </a:lnTo>
                  <a:cubicBezTo>
                    <a:pt x="39995" y="30189"/>
                    <a:pt x="39962" y="32557"/>
                    <a:pt x="41630" y="33124"/>
                  </a:cubicBezTo>
                  <a:cubicBezTo>
                    <a:pt x="41855" y="33205"/>
                    <a:pt x="42078" y="33243"/>
                    <a:pt x="42291" y="33243"/>
                  </a:cubicBezTo>
                  <a:cubicBezTo>
                    <a:pt x="43659" y="33243"/>
                    <a:pt x="44673" y="31716"/>
                    <a:pt x="43865" y="30389"/>
                  </a:cubicBezTo>
                  <a:lnTo>
                    <a:pt x="43865" y="30389"/>
                  </a:lnTo>
                  <a:cubicBezTo>
                    <a:pt x="43969" y="30431"/>
                    <a:pt x="44077" y="30450"/>
                    <a:pt x="44185" y="30450"/>
                  </a:cubicBezTo>
                  <a:cubicBezTo>
                    <a:pt x="44419" y="30450"/>
                    <a:pt x="44649" y="30359"/>
                    <a:pt x="44832" y="30222"/>
                  </a:cubicBezTo>
                  <a:cubicBezTo>
                    <a:pt x="45266" y="29922"/>
                    <a:pt x="45332" y="28387"/>
                    <a:pt x="44232" y="27720"/>
                  </a:cubicBezTo>
                  <a:cubicBezTo>
                    <a:pt x="43264" y="27086"/>
                    <a:pt x="28287" y="26786"/>
                    <a:pt x="24351" y="26719"/>
                  </a:cubicBezTo>
                  <a:lnTo>
                    <a:pt x="24351" y="13677"/>
                  </a:lnTo>
                  <a:lnTo>
                    <a:pt x="27420" y="13677"/>
                  </a:lnTo>
                  <a:lnTo>
                    <a:pt x="27420" y="0"/>
                  </a:lnTo>
                  <a:close/>
                </a:path>
              </a:pathLst>
            </a:custGeom>
            <a:solidFill>
              <a:srgbClr val="263238"/>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656;p45">
              <a:extLst>
                <a:ext uri="{FF2B5EF4-FFF2-40B4-BE49-F238E27FC236}">
                  <a16:creationId xmlns:a16="http://schemas.microsoft.com/office/drawing/2014/main" id="{D939F4A5-B725-4362-9C2F-E563518B65A5}"/>
                </a:ext>
              </a:extLst>
            </p:cNvPr>
            <p:cNvSpPr/>
            <p:nvPr/>
          </p:nvSpPr>
          <p:spPr>
            <a:xfrm>
              <a:off x="2973950" y="2508850"/>
              <a:ext cx="1710750" cy="1223450"/>
            </a:xfrm>
            <a:custGeom>
              <a:avLst/>
              <a:gdLst/>
              <a:ahLst/>
              <a:cxnLst/>
              <a:rect l="l" t="t" r="r" b="b"/>
              <a:pathLst>
                <a:path w="68430" h="48938" extrusionOk="0">
                  <a:moveTo>
                    <a:pt x="41908" y="0"/>
                  </a:moveTo>
                  <a:cubicBezTo>
                    <a:pt x="36299" y="0"/>
                    <a:pt x="31663" y="583"/>
                    <a:pt x="30456" y="1137"/>
                  </a:cubicBezTo>
                  <a:cubicBezTo>
                    <a:pt x="26853" y="2805"/>
                    <a:pt x="18914" y="9543"/>
                    <a:pt x="18914" y="9543"/>
                  </a:cubicBezTo>
                  <a:cubicBezTo>
                    <a:pt x="17847" y="10577"/>
                    <a:pt x="16513" y="11311"/>
                    <a:pt x="15078" y="11711"/>
                  </a:cubicBezTo>
                  <a:cubicBezTo>
                    <a:pt x="13740" y="12052"/>
                    <a:pt x="12496" y="12118"/>
                    <a:pt x="11340" y="12118"/>
                  </a:cubicBezTo>
                  <a:cubicBezTo>
                    <a:pt x="10607" y="12118"/>
                    <a:pt x="9909" y="12091"/>
                    <a:pt x="9246" y="12091"/>
                  </a:cubicBezTo>
                  <a:cubicBezTo>
                    <a:pt x="6547" y="12091"/>
                    <a:pt x="4411" y="12530"/>
                    <a:pt x="2736" y="16982"/>
                  </a:cubicBezTo>
                  <a:cubicBezTo>
                    <a:pt x="1" y="24253"/>
                    <a:pt x="5105" y="38797"/>
                    <a:pt x="11442" y="43500"/>
                  </a:cubicBezTo>
                  <a:cubicBezTo>
                    <a:pt x="15500" y="46517"/>
                    <a:pt x="21099" y="48938"/>
                    <a:pt x="28007" y="48938"/>
                  </a:cubicBezTo>
                  <a:cubicBezTo>
                    <a:pt x="31948" y="48938"/>
                    <a:pt x="36314" y="48150"/>
                    <a:pt x="41064" y="46236"/>
                  </a:cubicBezTo>
                  <a:cubicBezTo>
                    <a:pt x="54140" y="40965"/>
                    <a:pt x="66315" y="26622"/>
                    <a:pt x="67583" y="12078"/>
                  </a:cubicBezTo>
                  <a:cubicBezTo>
                    <a:pt x="68429" y="2362"/>
                    <a:pt x="53198" y="0"/>
                    <a:pt x="41908" y="0"/>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657;p45">
              <a:extLst>
                <a:ext uri="{FF2B5EF4-FFF2-40B4-BE49-F238E27FC236}">
                  <a16:creationId xmlns:a16="http://schemas.microsoft.com/office/drawing/2014/main" id="{224CD9AC-7D19-4EFB-85D8-1E65DD6AA757}"/>
                </a:ext>
              </a:extLst>
            </p:cNvPr>
            <p:cNvSpPr/>
            <p:nvPr/>
          </p:nvSpPr>
          <p:spPr>
            <a:xfrm>
              <a:off x="3235325" y="1516425"/>
              <a:ext cx="612050" cy="1345825"/>
            </a:xfrm>
            <a:custGeom>
              <a:avLst/>
              <a:gdLst/>
              <a:ahLst/>
              <a:cxnLst/>
              <a:rect l="l" t="t" r="r" b="b"/>
              <a:pathLst>
                <a:path w="24482" h="53833" extrusionOk="0">
                  <a:moveTo>
                    <a:pt x="709" y="1"/>
                  </a:moveTo>
                  <a:cubicBezTo>
                    <a:pt x="1" y="1"/>
                    <a:pt x="132" y="726"/>
                    <a:pt x="1054" y="1306"/>
                  </a:cubicBezTo>
                  <a:cubicBezTo>
                    <a:pt x="2222" y="2073"/>
                    <a:pt x="4023" y="4608"/>
                    <a:pt x="4023" y="4608"/>
                  </a:cubicBezTo>
                  <a:lnTo>
                    <a:pt x="4957" y="6509"/>
                  </a:lnTo>
                  <a:cubicBezTo>
                    <a:pt x="4957" y="6509"/>
                    <a:pt x="1788" y="10412"/>
                    <a:pt x="1788" y="12447"/>
                  </a:cubicBezTo>
                  <a:cubicBezTo>
                    <a:pt x="1788" y="14448"/>
                    <a:pt x="5924" y="16783"/>
                    <a:pt x="5924" y="16783"/>
                  </a:cubicBezTo>
                  <a:cubicBezTo>
                    <a:pt x="5924" y="16783"/>
                    <a:pt x="2422" y="40400"/>
                    <a:pt x="3389" y="44703"/>
                  </a:cubicBezTo>
                  <a:cubicBezTo>
                    <a:pt x="4323" y="49040"/>
                    <a:pt x="6758" y="53376"/>
                    <a:pt x="8459" y="53810"/>
                  </a:cubicBezTo>
                  <a:cubicBezTo>
                    <a:pt x="8519" y="53825"/>
                    <a:pt x="8588" y="53832"/>
                    <a:pt x="8663" y="53832"/>
                  </a:cubicBezTo>
                  <a:cubicBezTo>
                    <a:pt x="10738" y="53832"/>
                    <a:pt x="18500" y="48306"/>
                    <a:pt x="18500" y="48306"/>
                  </a:cubicBezTo>
                  <a:cubicBezTo>
                    <a:pt x="18500" y="48306"/>
                    <a:pt x="23704" y="32128"/>
                    <a:pt x="24104" y="29059"/>
                  </a:cubicBezTo>
                  <a:cubicBezTo>
                    <a:pt x="24482" y="26384"/>
                    <a:pt x="24454" y="24495"/>
                    <a:pt x="23249" y="24495"/>
                  </a:cubicBezTo>
                  <a:cubicBezTo>
                    <a:pt x="23071" y="24495"/>
                    <a:pt x="22868" y="24536"/>
                    <a:pt x="22636" y="24622"/>
                  </a:cubicBezTo>
                  <a:cubicBezTo>
                    <a:pt x="22636" y="24622"/>
                    <a:pt x="20635" y="25656"/>
                    <a:pt x="20101" y="27157"/>
                  </a:cubicBezTo>
                  <a:cubicBezTo>
                    <a:pt x="19567" y="28625"/>
                    <a:pt x="13096" y="40200"/>
                    <a:pt x="13096" y="40200"/>
                  </a:cubicBezTo>
                  <a:cubicBezTo>
                    <a:pt x="13096" y="40200"/>
                    <a:pt x="12462" y="29292"/>
                    <a:pt x="11528" y="23021"/>
                  </a:cubicBezTo>
                  <a:cubicBezTo>
                    <a:pt x="10561" y="16783"/>
                    <a:pt x="9527" y="9578"/>
                    <a:pt x="8026" y="6409"/>
                  </a:cubicBezTo>
                  <a:cubicBezTo>
                    <a:pt x="6525" y="3240"/>
                    <a:pt x="2956" y="705"/>
                    <a:pt x="1454" y="171"/>
                  </a:cubicBezTo>
                  <a:cubicBezTo>
                    <a:pt x="1146" y="52"/>
                    <a:pt x="898" y="1"/>
                    <a:pt x="709" y="1"/>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58;p45">
              <a:extLst>
                <a:ext uri="{FF2B5EF4-FFF2-40B4-BE49-F238E27FC236}">
                  <a16:creationId xmlns:a16="http://schemas.microsoft.com/office/drawing/2014/main" id="{455AE3AC-1E44-4789-BF04-9FD5157784F3}"/>
                </a:ext>
              </a:extLst>
            </p:cNvPr>
            <p:cNvSpPr/>
            <p:nvPr/>
          </p:nvSpPr>
          <p:spPr>
            <a:xfrm>
              <a:off x="3311700" y="2128800"/>
              <a:ext cx="535675" cy="734275"/>
            </a:xfrm>
            <a:custGeom>
              <a:avLst/>
              <a:gdLst/>
              <a:ahLst/>
              <a:cxnLst/>
              <a:rect l="l" t="t" r="r" b="b"/>
              <a:pathLst>
                <a:path w="21427" h="29371" extrusionOk="0">
                  <a:moveTo>
                    <a:pt x="20194" y="0"/>
                  </a:moveTo>
                  <a:cubicBezTo>
                    <a:pt x="20016" y="0"/>
                    <a:pt x="19813" y="41"/>
                    <a:pt x="19581" y="127"/>
                  </a:cubicBezTo>
                  <a:cubicBezTo>
                    <a:pt x="19581" y="127"/>
                    <a:pt x="17580" y="1161"/>
                    <a:pt x="17046" y="2662"/>
                  </a:cubicBezTo>
                  <a:cubicBezTo>
                    <a:pt x="16512" y="4130"/>
                    <a:pt x="10041" y="15705"/>
                    <a:pt x="10041" y="15705"/>
                  </a:cubicBezTo>
                  <a:cubicBezTo>
                    <a:pt x="10041" y="15705"/>
                    <a:pt x="9908" y="13437"/>
                    <a:pt x="9674" y="10435"/>
                  </a:cubicBezTo>
                  <a:cubicBezTo>
                    <a:pt x="7913" y="11671"/>
                    <a:pt x="6117" y="12082"/>
                    <a:pt x="4500" y="12082"/>
                  </a:cubicBezTo>
                  <a:cubicBezTo>
                    <a:pt x="2933" y="12082"/>
                    <a:pt x="1535" y="11696"/>
                    <a:pt x="501" y="11302"/>
                  </a:cubicBezTo>
                  <a:cubicBezTo>
                    <a:pt x="167" y="15338"/>
                    <a:pt x="1" y="18807"/>
                    <a:pt x="301" y="20242"/>
                  </a:cubicBezTo>
                  <a:cubicBezTo>
                    <a:pt x="1268" y="24578"/>
                    <a:pt x="3703" y="28915"/>
                    <a:pt x="5371" y="29348"/>
                  </a:cubicBezTo>
                  <a:cubicBezTo>
                    <a:pt x="5431" y="29363"/>
                    <a:pt x="5499" y="29371"/>
                    <a:pt x="5575" y="29371"/>
                  </a:cubicBezTo>
                  <a:cubicBezTo>
                    <a:pt x="7652" y="29371"/>
                    <a:pt x="15445" y="23844"/>
                    <a:pt x="15445" y="23844"/>
                  </a:cubicBezTo>
                  <a:cubicBezTo>
                    <a:pt x="15445" y="23844"/>
                    <a:pt x="20649" y="7633"/>
                    <a:pt x="21049" y="4564"/>
                  </a:cubicBezTo>
                  <a:cubicBezTo>
                    <a:pt x="21427" y="1889"/>
                    <a:pt x="21399" y="0"/>
                    <a:pt x="20194" y="0"/>
                  </a:cubicBezTo>
                  <a:close/>
                </a:path>
              </a:pathLst>
            </a:custGeom>
            <a:solidFill>
              <a:srgbClr val="C7531E"/>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59;p45">
              <a:extLst>
                <a:ext uri="{FF2B5EF4-FFF2-40B4-BE49-F238E27FC236}">
                  <a16:creationId xmlns:a16="http://schemas.microsoft.com/office/drawing/2014/main" id="{A4CF3819-C577-4171-8AB0-5E67653D4F9A}"/>
                </a:ext>
              </a:extLst>
            </p:cNvPr>
            <p:cNvSpPr/>
            <p:nvPr/>
          </p:nvSpPr>
          <p:spPr>
            <a:xfrm>
              <a:off x="3562725" y="2521425"/>
              <a:ext cx="8350" cy="134275"/>
            </a:xfrm>
            <a:custGeom>
              <a:avLst/>
              <a:gdLst/>
              <a:ahLst/>
              <a:cxnLst/>
              <a:rect l="l" t="t" r="r" b="b"/>
              <a:pathLst>
                <a:path w="334" h="5371" fill="none" extrusionOk="0">
                  <a:moveTo>
                    <a:pt x="0" y="0"/>
                  </a:moveTo>
                  <a:cubicBezTo>
                    <a:pt x="0" y="0"/>
                    <a:pt x="234" y="3169"/>
                    <a:pt x="334" y="5371"/>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60;p45">
              <a:extLst>
                <a:ext uri="{FF2B5EF4-FFF2-40B4-BE49-F238E27FC236}">
                  <a16:creationId xmlns:a16="http://schemas.microsoft.com/office/drawing/2014/main" id="{350CC134-68A7-4002-B3D6-35750A974FAD}"/>
                </a:ext>
              </a:extLst>
            </p:cNvPr>
            <p:cNvSpPr/>
            <p:nvPr/>
          </p:nvSpPr>
          <p:spPr>
            <a:xfrm>
              <a:off x="3217475" y="1716675"/>
              <a:ext cx="139275" cy="151400"/>
            </a:xfrm>
            <a:custGeom>
              <a:avLst/>
              <a:gdLst/>
              <a:ahLst/>
              <a:cxnLst/>
              <a:rect l="l" t="t" r="r" b="b"/>
              <a:pathLst>
                <a:path w="5571" h="6056" extrusionOk="0">
                  <a:moveTo>
                    <a:pt x="1768" y="0"/>
                  </a:moveTo>
                  <a:cubicBezTo>
                    <a:pt x="1768" y="0"/>
                    <a:pt x="0" y="1468"/>
                    <a:pt x="167" y="2469"/>
                  </a:cubicBezTo>
                  <a:cubicBezTo>
                    <a:pt x="295" y="3425"/>
                    <a:pt x="3041" y="6056"/>
                    <a:pt x="4071" y="6056"/>
                  </a:cubicBezTo>
                  <a:cubicBezTo>
                    <a:pt x="4119" y="6056"/>
                    <a:pt x="4163" y="6050"/>
                    <a:pt x="4203" y="6038"/>
                  </a:cubicBezTo>
                  <a:cubicBezTo>
                    <a:pt x="5137" y="5738"/>
                    <a:pt x="5571" y="5671"/>
                    <a:pt x="4637" y="4437"/>
                  </a:cubicBezTo>
                  <a:cubicBezTo>
                    <a:pt x="3703" y="3169"/>
                    <a:pt x="2435" y="1635"/>
                    <a:pt x="2202" y="1101"/>
                  </a:cubicBezTo>
                  <a:cubicBezTo>
                    <a:pt x="2002" y="534"/>
                    <a:pt x="1768" y="0"/>
                    <a:pt x="1768" y="0"/>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61;p45">
              <a:extLst>
                <a:ext uri="{FF2B5EF4-FFF2-40B4-BE49-F238E27FC236}">
                  <a16:creationId xmlns:a16="http://schemas.microsoft.com/office/drawing/2014/main" id="{D92C4D44-3FF3-42AB-8808-ED0CA67975B9}"/>
                </a:ext>
              </a:extLst>
            </p:cNvPr>
            <p:cNvSpPr/>
            <p:nvPr/>
          </p:nvSpPr>
          <p:spPr>
            <a:xfrm>
              <a:off x="3256675" y="1679150"/>
              <a:ext cx="102575" cy="158300"/>
            </a:xfrm>
            <a:custGeom>
              <a:avLst/>
              <a:gdLst/>
              <a:ahLst/>
              <a:cxnLst/>
              <a:rect l="l" t="t" r="r" b="b"/>
              <a:pathLst>
                <a:path w="4103" h="6332" extrusionOk="0">
                  <a:moveTo>
                    <a:pt x="4103" y="0"/>
                  </a:moveTo>
                  <a:cubicBezTo>
                    <a:pt x="4103" y="0"/>
                    <a:pt x="1268" y="134"/>
                    <a:pt x="701" y="667"/>
                  </a:cubicBezTo>
                  <a:cubicBezTo>
                    <a:pt x="100" y="1201"/>
                    <a:pt x="0" y="2469"/>
                    <a:pt x="1201" y="4070"/>
                  </a:cubicBezTo>
                  <a:cubicBezTo>
                    <a:pt x="2167" y="5395"/>
                    <a:pt x="2882" y="6332"/>
                    <a:pt x="3364" y="6332"/>
                  </a:cubicBezTo>
                  <a:cubicBezTo>
                    <a:pt x="3465" y="6332"/>
                    <a:pt x="3555" y="6291"/>
                    <a:pt x="3636" y="6205"/>
                  </a:cubicBezTo>
                  <a:cubicBezTo>
                    <a:pt x="4103" y="5704"/>
                    <a:pt x="4003" y="5037"/>
                    <a:pt x="3569" y="4337"/>
                  </a:cubicBezTo>
                  <a:cubicBezTo>
                    <a:pt x="3202" y="3703"/>
                    <a:pt x="2902" y="3036"/>
                    <a:pt x="2602" y="2369"/>
                  </a:cubicBezTo>
                  <a:lnTo>
                    <a:pt x="4070" y="667"/>
                  </a:lnTo>
                  <a:lnTo>
                    <a:pt x="4103" y="0"/>
                  </a:ln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62;p45">
              <a:extLst>
                <a:ext uri="{FF2B5EF4-FFF2-40B4-BE49-F238E27FC236}">
                  <a16:creationId xmlns:a16="http://schemas.microsoft.com/office/drawing/2014/main" id="{47741382-26BF-4CAC-AABB-9A572FFB2D3B}"/>
                </a:ext>
              </a:extLst>
            </p:cNvPr>
            <p:cNvSpPr/>
            <p:nvPr/>
          </p:nvSpPr>
          <p:spPr>
            <a:xfrm>
              <a:off x="3194950" y="1778375"/>
              <a:ext cx="138450" cy="122700"/>
            </a:xfrm>
            <a:custGeom>
              <a:avLst/>
              <a:gdLst/>
              <a:ahLst/>
              <a:cxnLst/>
              <a:rect l="l" t="t" r="r" b="b"/>
              <a:pathLst>
                <a:path w="5538" h="4908" extrusionOk="0">
                  <a:moveTo>
                    <a:pt x="1068" y="1"/>
                  </a:moveTo>
                  <a:cubicBezTo>
                    <a:pt x="1068" y="1"/>
                    <a:pt x="1" y="1769"/>
                    <a:pt x="734" y="2803"/>
                  </a:cubicBezTo>
                  <a:cubicBezTo>
                    <a:pt x="1410" y="3713"/>
                    <a:pt x="3352" y="4908"/>
                    <a:pt x="4376" y="4908"/>
                  </a:cubicBezTo>
                  <a:cubicBezTo>
                    <a:pt x="4515" y="4908"/>
                    <a:pt x="4637" y="4885"/>
                    <a:pt x="4737" y="4838"/>
                  </a:cubicBezTo>
                  <a:cubicBezTo>
                    <a:pt x="5538" y="4437"/>
                    <a:pt x="5104" y="3570"/>
                    <a:pt x="5104" y="3570"/>
                  </a:cubicBezTo>
                  <a:cubicBezTo>
                    <a:pt x="4404" y="3203"/>
                    <a:pt x="3703" y="2769"/>
                    <a:pt x="3069" y="2269"/>
                  </a:cubicBezTo>
                  <a:cubicBezTo>
                    <a:pt x="2336" y="1602"/>
                    <a:pt x="1635" y="835"/>
                    <a:pt x="1068" y="1"/>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63;p45">
              <a:extLst>
                <a:ext uri="{FF2B5EF4-FFF2-40B4-BE49-F238E27FC236}">
                  <a16:creationId xmlns:a16="http://schemas.microsoft.com/office/drawing/2014/main" id="{E66E543A-B1E9-427D-A27A-FF568DDA0BF8}"/>
                </a:ext>
              </a:extLst>
            </p:cNvPr>
            <p:cNvSpPr/>
            <p:nvPr/>
          </p:nvSpPr>
          <p:spPr>
            <a:xfrm>
              <a:off x="3268800" y="1677900"/>
              <a:ext cx="198875" cy="202250"/>
            </a:xfrm>
            <a:custGeom>
              <a:avLst/>
              <a:gdLst/>
              <a:ahLst/>
              <a:cxnLst/>
              <a:rect l="l" t="t" r="r" b="b"/>
              <a:pathLst>
                <a:path w="7955" h="8090" extrusionOk="0">
                  <a:moveTo>
                    <a:pt x="3826" y="0"/>
                  </a:moveTo>
                  <a:cubicBezTo>
                    <a:pt x="3754" y="0"/>
                    <a:pt x="3685" y="5"/>
                    <a:pt x="3618" y="17"/>
                  </a:cubicBezTo>
                  <a:cubicBezTo>
                    <a:pt x="3018" y="150"/>
                    <a:pt x="749" y="2052"/>
                    <a:pt x="349" y="2886"/>
                  </a:cubicBezTo>
                  <a:cubicBezTo>
                    <a:pt x="1" y="3582"/>
                    <a:pt x="340" y="3913"/>
                    <a:pt x="816" y="3913"/>
                  </a:cubicBezTo>
                  <a:cubicBezTo>
                    <a:pt x="933" y="3913"/>
                    <a:pt x="1058" y="3892"/>
                    <a:pt x="1183" y="3853"/>
                  </a:cubicBezTo>
                  <a:cubicBezTo>
                    <a:pt x="1783" y="3619"/>
                    <a:pt x="4452" y="2686"/>
                    <a:pt x="4452" y="2685"/>
                  </a:cubicBezTo>
                  <a:lnTo>
                    <a:pt x="4452" y="2685"/>
                  </a:lnTo>
                  <a:cubicBezTo>
                    <a:pt x="4452" y="2686"/>
                    <a:pt x="3618" y="6155"/>
                    <a:pt x="4452" y="7122"/>
                  </a:cubicBezTo>
                  <a:cubicBezTo>
                    <a:pt x="5286" y="8056"/>
                    <a:pt x="7954" y="8089"/>
                    <a:pt x="7954" y="8089"/>
                  </a:cubicBezTo>
                  <a:lnTo>
                    <a:pt x="7421" y="2052"/>
                  </a:lnTo>
                  <a:cubicBezTo>
                    <a:pt x="7421" y="2052"/>
                    <a:pt x="5218" y="0"/>
                    <a:pt x="3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64;p45">
              <a:extLst>
                <a:ext uri="{FF2B5EF4-FFF2-40B4-BE49-F238E27FC236}">
                  <a16:creationId xmlns:a16="http://schemas.microsoft.com/office/drawing/2014/main" id="{5C29B48A-0619-4B4C-97AA-1915E79A497E}"/>
                </a:ext>
              </a:extLst>
            </p:cNvPr>
            <p:cNvSpPr/>
            <p:nvPr/>
          </p:nvSpPr>
          <p:spPr>
            <a:xfrm>
              <a:off x="3266675" y="1672475"/>
              <a:ext cx="201000" cy="207675"/>
            </a:xfrm>
            <a:custGeom>
              <a:avLst/>
              <a:gdLst/>
              <a:ahLst/>
              <a:cxnLst/>
              <a:rect l="l" t="t" r="r" b="b"/>
              <a:pathLst>
                <a:path w="8040" h="8307" fill="none" extrusionOk="0">
                  <a:moveTo>
                    <a:pt x="7506" y="2269"/>
                  </a:moveTo>
                  <a:cubicBezTo>
                    <a:pt x="7506" y="2269"/>
                    <a:pt x="5071" y="0"/>
                    <a:pt x="3703" y="234"/>
                  </a:cubicBezTo>
                  <a:cubicBezTo>
                    <a:pt x="3103" y="367"/>
                    <a:pt x="834" y="2269"/>
                    <a:pt x="434" y="3103"/>
                  </a:cubicBezTo>
                  <a:cubicBezTo>
                    <a:pt x="0" y="3970"/>
                    <a:pt x="634" y="4270"/>
                    <a:pt x="1268" y="4070"/>
                  </a:cubicBezTo>
                  <a:cubicBezTo>
                    <a:pt x="1868" y="3836"/>
                    <a:pt x="4537" y="2902"/>
                    <a:pt x="4537" y="2902"/>
                  </a:cubicBezTo>
                  <a:cubicBezTo>
                    <a:pt x="4537" y="2902"/>
                    <a:pt x="3703" y="6372"/>
                    <a:pt x="4537" y="7339"/>
                  </a:cubicBezTo>
                  <a:cubicBezTo>
                    <a:pt x="5371" y="8273"/>
                    <a:pt x="8039" y="8306"/>
                    <a:pt x="8039" y="8306"/>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65;p45">
              <a:extLst>
                <a:ext uri="{FF2B5EF4-FFF2-40B4-BE49-F238E27FC236}">
                  <a16:creationId xmlns:a16="http://schemas.microsoft.com/office/drawing/2014/main" id="{11627DCC-7AE2-44FF-8873-DAD8A00B92EB}"/>
                </a:ext>
              </a:extLst>
            </p:cNvPr>
            <p:cNvSpPr/>
            <p:nvPr/>
          </p:nvSpPr>
          <p:spPr>
            <a:xfrm>
              <a:off x="3444300" y="2091950"/>
              <a:ext cx="1278425" cy="1330125"/>
            </a:xfrm>
            <a:custGeom>
              <a:avLst/>
              <a:gdLst/>
              <a:ahLst/>
              <a:cxnLst/>
              <a:rect l="l" t="t" r="r" b="b"/>
              <a:pathLst>
                <a:path w="51137" h="53205" extrusionOk="0">
                  <a:moveTo>
                    <a:pt x="28888" y="0"/>
                  </a:moveTo>
                  <a:cubicBezTo>
                    <a:pt x="28888" y="0"/>
                    <a:pt x="15345" y="734"/>
                    <a:pt x="14277" y="1601"/>
                  </a:cubicBezTo>
                  <a:cubicBezTo>
                    <a:pt x="13243" y="2435"/>
                    <a:pt x="12476" y="4770"/>
                    <a:pt x="12376" y="5404"/>
                  </a:cubicBezTo>
                  <a:cubicBezTo>
                    <a:pt x="12276" y="6038"/>
                    <a:pt x="8373" y="24885"/>
                    <a:pt x="7606" y="28154"/>
                  </a:cubicBezTo>
                  <a:cubicBezTo>
                    <a:pt x="6872" y="31456"/>
                    <a:pt x="0" y="39595"/>
                    <a:pt x="0" y="39595"/>
                  </a:cubicBezTo>
                  <a:cubicBezTo>
                    <a:pt x="0" y="39595"/>
                    <a:pt x="12376" y="46300"/>
                    <a:pt x="18213" y="49302"/>
                  </a:cubicBezTo>
                  <a:cubicBezTo>
                    <a:pt x="22049" y="51203"/>
                    <a:pt x="26152" y="52538"/>
                    <a:pt x="30389" y="53205"/>
                  </a:cubicBezTo>
                  <a:lnTo>
                    <a:pt x="44132" y="24117"/>
                  </a:lnTo>
                  <a:cubicBezTo>
                    <a:pt x="44132" y="24117"/>
                    <a:pt x="50703" y="7939"/>
                    <a:pt x="50903" y="6338"/>
                  </a:cubicBezTo>
                  <a:cubicBezTo>
                    <a:pt x="51137" y="4770"/>
                    <a:pt x="50703" y="5404"/>
                    <a:pt x="46467" y="3369"/>
                  </a:cubicBezTo>
                  <a:cubicBezTo>
                    <a:pt x="43732" y="2068"/>
                    <a:pt x="40863" y="1168"/>
                    <a:pt x="37894" y="634"/>
                  </a:cubicBezTo>
                  <a:cubicBezTo>
                    <a:pt x="36827" y="434"/>
                    <a:pt x="28888" y="0"/>
                    <a:pt x="28888" y="0"/>
                  </a:cubicBezTo>
                  <a:close/>
                </a:path>
              </a:pathLst>
            </a:custGeom>
            <a:solidFill>
              <a:srgbClr val="C7531E"/>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66;p45">
              <a:extLst>
                <a:ext uri="{FF2B5EF4-FFF2-40B4-BE49-F238E27FC236}">
                  <a16:creationId xmlns:a16="http://schemas.microsoft.com/office/drawing/2014/main" id="{BB67894E-6062-488D-AEFF-3ACBA4B113C0}"/>
                </a:ext>
              </a:extLst>
            </p:cNvPr>
            <p:cNvSpPr/>
            <p:nvPr/>
          </p:nvSpPr>
          <p:spPr>
            <a:xfrm>
              <a:off x="1778100" y="3638275"/>
              <a:ext cx="635475" cy="522525"/>
            </a:xfrm>
            <a:custGeom>
              <a:avLst/>
              <a:gdLst/>
              <a:ahLst/>
              <a:cxnLst/>
              <a:rect l="l" t="t" r="r" b="b"/>
              <a:pathLst>
                <a:path w="25419" h="20901" extrusionOk="0">
                  <a:moveTo>
                    <a:pt x="1118" y="1"/>
                  </a:moveTo>
                  <a:cubicBezTo>
                    <a:pt x="1055" y="1"/>
                    <a:pt x="1005" y="8"/>
                    <a:pt x="968" y="25"/>
                  </a:cubicBezTo>
                  <a:cubicBezTo>
                    <a:pt x="1" y="425"/>
                    <a:pt x="2169" y="6896"/>
                    <a:pt x="5004" y="10532"/>
                  </a:cubicBezTo>
                  <a:cubicBezTo>
                    <a:pt x="7840" y="14202"/>
                    <a:pt x="15679" y="19205"/>
                    <a:pt x="17180" y="20006"/>
                  </a:cubicBezTo>
                  <a:cubicBezTo>
                    <a:pt x="18116" y="20505"/>
                    <a:pt x="18780" y="20901"/>
                    <a:pt x="19471" y="20901"/>
                  </a:cubicBezTo>
                  <a:cubicBezTo>
                    <a:pt x="19888" y="20901"/>
                    <a:pt x="20314" y="20757"/>
                    <a:pt x="20816" y="20406"/>
                  </a:cubicBezTo>
                  <a:cubicBezTo>
                    <a:pt x="22150" y="19472"/>
                    <a:pt x="25419" y="13134"/>
                    <a:pt x="25419" y="13134"/>
                  </a:cubicBezTo>
                  <a:lnTo>
                    <a:pt x="21216" y="5429"/>
                  </a:lnTo>
                  <a:lnTo>
                    <a:pt x="12576" y="5128"/>
                  </a:lnTo>
                  <a:cubicBezTo>
                    <a:pt x="12576" y="5128"/>
                    <a:pt x="2722" y="1"/>
                    <a:pt x="1118" y="1"/>
                  </a:cubicBezTo>
                  <a:close/>
                </a:path>
              </a:pathLst>
            </a:custGeom>
            <a:solidFill>
              <a:srgbClr val="C7531E"/>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67;p45">
              <a:extLst>
                <a:ext uri="{FF2B5EF4-FFF2-40B4-BE49-F238E27FC236}">
                  <a16:creationId xmlns:a16="http://schemas.microsoft.com/office/drawing/2014/main" id="{E02BB142-8D0C-4590-B14F-7F077D250882}"/>
                </a:ext>
              </a:extLst>
            </p:cNvPr>
            <p:cNvSpPr/>
            <p:nvPr/>
          </p:nvSpPr>
          <p:spPr>
            <a:xfrm>
              <a:off x="1778950" y="3638550"/>
              <a:ext cx="543750" cy="522250"/>
            </a:xfrm>
            <a:custGeom>
              <a:avLst/>
              <a:gdLst/>
              <a:ahLst/>
              <a:cxnLst/>
              <a:rect l="l" t="t" r="r" b="b"/>
              <a:pathLst>
                <a:path w="21750" h="20890" extrusionOk="0">
                  <a:moveTo>
                    <a:pt x="1142" y="1"/>
                  </a:moveTo>
                  <a:cubicBezTo>
                    <a:pt x="1075" y="1"/>
                    <a:pt x="1006" y="5"/>
                    <a:pt x="934" y="14"/>
                  </a:cubicBezTo>
                  <a:cubicBezTo>
                    <a:pt x="0" y="414"/>
                    <a:pt x="2168" y="6885"/>
                    <a:pt x="5004" y="10521"/>
                  </a:cubicBezTo>
                  <a:cubicBezTo>
                    <a:pt x="7839" y="14191"/>
                    <a:pt x="15645" y="19194"/>
                    <a:pt x="17146" y="19995"/>
                  </a:cubicBezTo>
                  <a:cubicBezTo>
                    <a:pt x="18082" y="20494"/>
                    <a:pt x="18746" y="20890"/>
                    <a:pt x="19437" y="20890"/>
                  </a:cubicBezTo>
                  <a:cubicBezTo>
                    <a:pt x="19854" y="20890"/>
                    <a:pt x="20280" y="20746"/>
                    <a:pt x="20782" y="20395"/>
                  </a:cubicBezTo>
                  <a:cubicBezTo>
                    <a:pt x="21149" y="20095"/>
                    <a:pt x="21482" y="19728"/>
                    <a:pt x="21749" y="19328"/>
                  </a:cubicBezTo>
                  <a:cubicBezTo>
                    <a:pt x="18714" y="17760"/>
                    <a:pt x="9974" y="13090"/>
                    <a:pt x="6905" y="9320"/>
                  </a:cubicBezTo>
                  <a:cubicBezTo>
                    <a:pt x="4270" y="6151"/>
                    <a:pt x="2502" y="2249"/>
                    <a:pt x="1668" y="80"/>
                  </a:cubicBezTo>
                  <a:cubicBezTo>
                    <a:pt x="1497" y="32"/>
                    <a:pt x="1326" y="1"/>
                    <a:pt x="1142" y="1"/>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68;p45">
              <a:extLst>
                <a:ext uri="{FF2B5EF4-FFF2-40B4-BE49-F238E27FC236}">
                  <a16:creationId xmlns:a16="http://schemas.microsoft.com/office/drawing/2014/main" id="{9A11B7A8-77AC-41EC-8E45-A48E52531C50}"/>
                </a:ext>
              </a:extLst>
            </p:cNvPr>
            <p:cNvSpPr/>
            <p:nvPr/>
          </p:nvSpPr>
          <p:spPr>
            <a:xfrm>
              <a:off x="2713775" y="4502825"/>
              <a:ext cx="567100" cy="390625"/>
            </a:xfrm>
            <a:custGeom>
              <a:avLst/>
              <a:gdLst/>
              <a:ahLst/>
              <a:cxnLst/>
              <a:rect l="l" t="t" r="r" b="b"/>
              <a:pathLst>
                <a:path w="22684" h="15625" extrusionOk="0">
                  <a:moveTo>
                    <a:pt x="11609" y="1"/>
                  </a:moveTo>
                  <a:cubicBezTo>
                    <a:pt x="11609" y="1"/>
                    <a:pt x="8507" y="5805"/>
                    <a:pt x="7039" y="7973"/>
                  </a:cubicBezTo>
                  <a:cubicBezTo>
                    <a:pt x="5538" y="10141"/>
                    <a:pt x="1" y="12977"/>
                    <a:pt x="134" y="14211"/>
                  </a:cubicBezTo>
                  <a:cubicBezTo>
                    <a:pt x="241" y="15176"/>
                    <a:pt x="4638" y="15624"/>
                    <a:pt x="8247" y="15624"/>
                  </a:cubicBezTo>
                  <a:cubicBezTo>
                    <a:pt x="9128" y="15624"/>
                    <a:pt x="9962" y="15598"/>
                    <a:pt x="10675" y="15545"/>
                  </a:cubicBezTo>
                  <a:cubicBezTo>
                    <a:pt x="14344" y="15278"/>
                    <a:pt x="17580" y="10809"/>
                    <a:pt x="19448" y="9741"/>
                  </a:cubicBezTo>
                  <a:cubicBezTo>
                    <a:pt x="21316" y="8640"/>
                    <a:pt x="22683" y="8240"/>
                    <a:pt x="21616" y="5672"/>
                  </a:cubicBezTo>
                  <a:cubicBezTo>
                    <a:pt x="20515" y="3103"/>
                    <a:pt x="19181" y="535"/>
                    <a:pt x="19181" y="535"/>
                  </a:cubicBezTo>
                  <a:lnTo>
                    <a:pt x="11609" y="1"/>
                  </a:lnTo>
                  <a:close/>
                </a:path>
              </a:pathLst>
            </a:custGeom>
            <a:solidFill>
              <a:srgbClr val="C7531E"/>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69;p45">
              <a:extLst>
                <a:ext uri="{FF2B5EF4-FFF2-40B4-BE49-F238E27FC236}">
                  <a16:creationId xmlns:a16="http://schemas.microsoft.com/office/drawing/2014/main" id="{C86ED58A-BDC3-4D85-ADB5-D4E354A2F959}"/>
                </a:ext>
              </a:extLst>
            </p:cNvPr>
            <p:cNvSpPr/>
            <p:nvPr/>
          </p:nvSpPr>
          <p:spPr>
            <a:xfrm>
              <a:off x="2716275" y="4644600"/>
              <a:ext cx="564600" cy="248850"/>
            </a:xfrm>
            <a:custGeom>
              <a:avLst/>
              <a:gdLst/>
              <a:ahLst/>
              <a:cxnLst/>
              <a:rect l="l" t="t" r="r" b="b"/>
              <a:pathLst>
                <a:path w="22584" h="9954" extrusionOk="0">
                  <a:moveTo>
                    <a:pt x="21516" y="1"/>
                  </a:moveTo>
                  <a:lnTo>
                    <a:pt x="21516" y="1"/>
                  </a:lnTo>
                  <a:cubicBezTo>
                    <a:pt x="14644" y="2436"/>
                    <a:pt x="14778" y="7039"/>
                    <a:pt x="10975" y="8240"/>
                  </a:cubicBezTo>
                  <a:cubicBezTo>
                    <a:pt x="10215" y="8480"/>
                    <a:pt x="9264" y="8576"/>
                    <a:pt x="8229" y="8576"/>
                  </a:cubicBezTo>
                  <a:cubicBezTo>
                    <a:pt x="5673" y="8576"/>
                    <a:pt x="2605" y="7990"/>
                    <a:pt x="634" y="7539"/>
                  </a:cubicBezTo>
                  <a:cubicBezTo>
                    <a:pt x="234" y="7940"/>
                    <a:pt x="1" y="8273"/>
                    <a:pt x="34" y="8540"/>
                  </a:cubicBezTo>
                  <a:cubicBezTo>
                    <a:pt x="141" y="9505"/>
                    <a:pt x="4538" y="9953"/>
                    <a:pt x="8147" y="9953"/>
                  </a:cubicBezTo>
                  <a:cubicBezTo>
                    <a:pt x="9028" y="9953"/>
                    <a:pt x="9862" y="9927"/>
                    <a:pt x="10575" y="9874"/>
                  </a:cubicBezTo>
                  <a:cubicBezTo>
                    <a:pt x="14244" y="9607"/>
                    <a:pt x="17480" y="5138"/>
                    <a:pt x="19348" y="4070"/>
                  </a:cubicBezTo>
                  <a:cubicBezTo>
                    <a:pt x="21216" y="2969"/>
                    <a:pt x="22583" y="2569"/>
                    <a:pt x="21516" y="1"/>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70;p45">
              <a:extLst>
                <a:ext uri="{FF2B5EF4-FFF2-40B4-BE49-F238E27FC236}">
                  <a16:creationId xmlns:a16="http://schemas.microsoft.com/office/drawing/2014/main" id="{0E09DD88-F003-4E61-A549-B6D80851C31D}"/>
                </a:ext>
              </a:extLst>
            </p:cNvPr>
            <p:cNvSpPr/>
            <p:nvPr/>
          </p:nvSpPr>
          <p:spPr>
            <a:xfrm>
              <a:off x="2703775" y="3037275"/>
              <a:ext cx="1209225" cy="1546950"/>
            </a:xfrm>
            <a:custGeom>
              <a:avLst/>
              <a:gdLst/>
              <a:ahLst/>
              <a:cxnLst/>
              <a:rect l="l" t="t" r="r" b="b"/>
              <a:pathLst>
                <a:path w="48369" h="61878" extrusionOk="0">
                  <a:moveTo>
                    <a:pt x="9734" y="0"/>
                  </a:moveTo>
                  <a:cubicBezTo>
                    <a:pt x="5875" y="0"/>
                    <a:pt x="2786" y="1081"/>
                    <a:pt x="1768" y="3650"/>
                  </a:cubicBezTo>
                  <a:cubicBezTo>
                    <a:pt x="134" y="7620"/>
                    <a:pt x="0" y="12023"/>
                    <a:pt x="1368" y="16092"/>
                  </a:cubicBezTo>
                  <a:lnTo>
                    <a:pt x="11609" y="53619"/>
                  </a:lnTo>
                  <a:lnTo>
                    <a:pt x="10141" y="54853"/>
                  </a:lnTo>
                  <a:lnTo>
                    <a:pt x="11742" y="60257"/>
                  </a:lnTo>
                  <a:cubicBezTo>
                    <a:pt x="13143" y="60791"/>
                    <a:pt x="14611" y="61191"/>
                    <a:pt x="16078" y="61492"/>
                  </a:cubicBezTo>
                  <a:cubicBezTo>
                    <a:pt x="17488" y="61795"/>
                    <a:pt x="18623" y="61877"/>
                    <a:pt x="19441" y="61877"/>
                  </a:cubicBezTo>
                  <a:cubicBezTo>
                    <a:pt x="20423" y="61877"/>
                    <a:pt x="20949" y="61758"/>
                    <a:pt x="20949" y="61758"/>
                  </a:cubicBezTo>
                  <a:cubicBezTo>
                    <a:pt x="20949" y="61758"/>
                    <a:pt x="21082" y="57989"/>
                    <a:pt x="20682" y="56755"/>
                  </a:cubicBezTo>
                  <a:cubicBezTo>
                    <a:pt x="20281" y="55521"/>
                    <a:pt x="19581" y="53386"/>
                    <a:pt x="19581" y="53386"/>
                  </a:cubicBezTo>
                  <a:lnTo>
                    <a:pt x="17713" y="20562"/>
                  </a:lnTo>
                  <a:lnTo>
                    <a:pt x="17713" y="20562"/>
                  </a:lnTo>
                  <a:cubicBezTo>
                    <a:pt x="17713" y="20562"/>
                    <a:pt x="33845" y="26651"/>
                    <a:pt x="40963" y="26651"/>
                  </a:cubicBezTo>
                  <a:cubicBezTo>
                    <a:pt x="41183" y="26651"/>
                    <a:pt x="41394" y="26645"/>
                    <a:pt x="41597" y="26633"/>
                  </a:cubicBezTo>
                  <a:cubicBezTo>
                    <a:pt x="48368" y="26233"/>
                    <a:pt x="36760" y="13124"/>
                    <a:pt x="29054" y="6786"/>
                  </a:cubicBezTo>
                  <a:cubicBezTo>
                    <a:pt x="24287" y="2844"/>
                    <a:pt x="15996" y="0"/>
                    <a:pt x="9734" y="0"/>
                  </a:cubicBezTo>
                  <a:close/>
                </a:path>
              </a:pathLst>
            </a:custGeom>
            <a:solidFill>
              <a:srgbClr val="858585"/>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71;p45">
              <a:extLst>
                <a:ext uri="{FF2B5EF4-FFF2-40B4-BE49-F238E27FC236}">
                  <a16:creationId xmlns:a16="http://schemas.microsoft.com/office/drawing/2014/main" id="{E4A6FD53-E077-4E74-AAE6-39C5F9B3390E}"/>
                </a:ext>
              </a:extLst>
            </p:cNvPr>
            <p:cNvSpPr/>
            <p:nvPr/>
          </p:nvSpPr>
          <p:spPr>
            <a:xfrm>
              <a:off x="2878050" y="3037400"/>
              <a:ext cx="1034100" cy="666150"/>
            </a:xfrm>
            <a:custGeom>
              <a:avLst/>
              <a:gdLst/>
              <a:ahLst/>
              <a:cxnLst/>
              <a:rect l="l" t="t" r="r" b="b"/>
              <a:pathLst>
                <a:path w="41364" h="26646" extrusionOk="0">
                  <a:moveTo>
                    <a:pt x="2781" y="0"/>
                  </a:moveTo>
                  <a:cubicBezTo>
                    <a:pt x="1799" y="0"/>
                    <a:pt x="865" y="67"/>
                    <a:pt x="1" y="209"/>
                  </a:cubicBezTo>
                  <a:lnTo>
                    <a:pt x="5838" y="5947"/>
                  </a:lnTo>
                  <a:lnTo>
                    <a:pt x="10709" y="20524"/>
                  </a:lnTo>
                  <a:cubicBezTo>
                    <a:pt x="10709" y="20524"/>
                    <a:pt x="26846" y="26646"/>
                    <a:pt x="33992" y="26646"/>
                  </a:cubicBezTo>
                  <a:cubicBezTo>
                    <a:pt x="34212" y="26646"/>
                    <a:pt x="34423" y="26640"/>
                    <a:pt x="34626" y="26628"/>
                  </a:cubicBezTo>
                  <a:cubicBezTo>
                    <a:pt x="41364" y="26228"/>
                    <a:pt x="29789" y="13119"/>
                    <a:pt x="22083" y="6747"/>
                  </a:cubicBezTo>
                  <a:cubicBezTo>
                    <a:pt x="20415" y="5446"/>
                    <a:pt x="18648" y="4312"/>
                    <a:pt x="16746" y="3445"/>
                  </a:cubicBezTo>
                  <a:lnTo>
                    <a:pt x="7740" y="476"/>
                  </a:lnTo>
                  <a:cubicBezTo>
                    <a:pt x="6021" y="169"/>
                    <a:pt x="4340" y="0"/>
                    <a:pt x="2781" y="0"/>
                  </a:cubicBezTo>
                  <a:close/>
                </a:path>
              </a:pathLst>
            </a:custGeom>
            <a:solidFill>
              <a:srgbClr val="263238"/>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672;p45">
              <a:extLst>
                <a:ext uri="{FF2B5EF4-FFF2-40B4-BE49-F238E27FC236}">
                  <a16:creationId xmlns:a16="http://schemas.microsoft.com/office/drawing/2014/main" id="{48F9BCF0-7872-4A14-8D3A-0EF1CBE50D99}"/>
                </a:ext>
              </a:extLst>
            </p:cNvPr>
            <p:cNvSpPr/>
            <p:nvPr/>
          </p:nvSpPr>
          <p:spPr>
            <a:xfrm>
              <a:off x="2250950" y="2738750"/>
              <a:ext cx="1965600" cy="1294600"/>
            </a:xfrm>
            <a:custGeom>
              <a:avLst/>
              <a:gdLst/>
              <a:ahLst/>
              <a:cxnLst/>
              <a:rect l="l" t="t" r="r" b="b"/>
              <a:pathLst>
                <a:path w="78624" h="51784" extrusionOk="0">
                  <a:moveTo>
                    <a:pt x="26782" y="0"/>
                  </a:moveTo>
                  <a:cubicBezTo>
                    <a:pt x="25500" y="0"/>
                    <a:pt x="24352" y="968"/>
                    <a:pt x="22550" y="3716"/>
                  </a:cubicBezTo>
                  <a:cubicBezTo>
                    <a:pt x="20515" y="6818"/>
                    <a:pt x="3369" y="38441"/>
                    <a:pt x="3369" y="38441"/>
                  </a:cubicBezTo>
                  <a:cubicBezTo>
                    <a:pt x="3369" y="38441"/>
                    <a:pt x="1068" y="39108"/>
                    <a:pt x="534" y="40576"/>
                  </a:cubicBezTo>
                  <a:cubicBezTo>
                    <a:pt x="0" y="42077"/>
                    <a:pt x="534" y="42877"/>
                    <a:pt x="267" y="43978"/>
                  </a:cubicBezTo>
                  <a:cubicBezTo>
                    <a:pt x="0" y="45046"/>
                    <a:pt x="801" y="46413"/>
                    <a:pt x="1601" y="48014"/>
                  </a:cubicBezTo>
                  <a:cubicBezTo>
                    <a:pt x="2435" y="49649"/>
                    <a:pt x="5004" y="51784"/>
                    <a:pt x="5004" y="51784"/>
                  </a:cubicBezTo>
                  <a:cubicBezTo>
                    <a:pt x="5004" y="51784"/>
                    <a:pt x="10541" y="48415"/>
                    <a:pt x="10408" y="47347"/>
                  </a:cubicBezTo>
                  <a:cubicBezTo>
                    <a:pt x="10274" y="46246"/>
                    <a:pt x="11375" y="45179"/>
                    <a:pt x="11375" y="45179"/>
                  </a:cubicBezTo>
                  <a:lnTo>
                    <a:pt x="30956" y="17893"/>
                  </a:lnTo>
                  <a:cubicBezTo>
                    <a:pt x="30956" y="17893"/>
                    <a:pt x="32824" y="19227"/>
                    <a:pt x="38528" y="24097"/>
                  </a:cubicBezTo>
                  <a:cubicBezTo>
                    <a:pt x="44199" y="28967"/>
                    <a:pt x="54172" y="37207"/>
                    <a:pt x="57842" y="38541"/>
                  </a:cubicBezTo>
                  <a:cubicBezTo>
                    <a:pt x="58838" y="38916"/>
                    <a:pt x="60220" y="39105"/>
                    <a:pt x="61765" y="39105"/>
                  </a:cubicBezTo>
                  <a:cubicBezTo>
                    <a:pt x="65859" y="39105"/>
                    <a:pt x="71100" y="37775"/>
                    <a:pt x="73353" y="35038"/>
                  </a:cubicBezTo>
                  <a:cubicBezTo>
                    <a:pt x="76455" y="31269"/>
                    <a:pt x="78623" y="25865"/>
                    <a:pt x="78623" y="25865"/>
                  </a:cubicBezTo>
                  <a:cubicBezTo>
                    <a:pt x="78623" y="25865"/>
                    <a:pt x="55140" y="14123"/>
                    <a:pt x="51871" y="12222"/>
                  </a:cubicBezTo>
                  <a:cubicBezTo>
                    <a:pt x="48635" y="10321"/>
                    <a:pt x="28754" y="313"/>
                    <a:pt x="27286" y="47"/>
                  </a:cubicBezTo>
                  <a:cubicBezTo>
                    <a:pt x="27115" y="16"/>
                    <a:pt x="26947" y="0"/>
                    <a:pt x="26782" y="0"/>
                  </a:cubicBezTo>
                  <a:close/>
                </a:path>
              </a:pathLst>
            </a:custGeom>
            <a:solidFill>
              <a:srgbClr val="858585"/>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673;p45">
              <a:extLst>
                <a:ext uri="{FF2B5EF4-FFF2-40B4-BE49-F238E27FC236}">
                  <a16:creationId xmlns:a16="http://schemas.microsoft.com/office/drawing/2014/main" id="{66014B48-4D58-4237-8D21-F0E186EA7EAE}"/>
                </a:ext>
              </a:extLst>
            </p:cNvPr>
            <p:cNvSpPr/>
            <p:nvPr/>
          </p:nvSpPr>
          <p:spPr>
            <a:xfrm>
              <a:off x="3666950" y="3497950"/>
              <a:ext cx="69250" cy="47550"/>
            </a:xfrm>
            <a:custGeom>
              <a:avLst/>
              <a:gdLst/>
              <a:ahLst/>
              <a:cxnLst/>
              <a:rect l="l" t="t" r="r" b="b"/>
              <a:pathLst>
                <a:path w="2770" h="1902" fill="none" extrusionOk="0">
                  <a:moveTo>
                    <a:pt x="1" y="0"/>
                  </a:moveTo>
                  <a:cubicBezTo>
                    <a:pt x="901" y="667"/>
                    <a:pt x="1835" y="1335"/>
                    <a:pt x="2769" y="1902"/>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674;p45">
              <a:extLst>
                <a:ext uri="{FF2B5EF4-FFF2-40B4-BE49-F238E27FC236}">
                  <a16:creationId xmlns:a16="http://schemas.microsoft.com/office/drawing/2014/main" id="{2938F957-77BD-424D-986E-A0F18A0C3AD6}"/>
                </a:ext>
              </a:extLst>
            </p:cNvPr>
            <p:cNvSpPr/>
            <p:nvPr/>
          </p:nvSpPr>
          <p:spPr>
            <a:xfrm>
              <a:off x="3122400" y="3082650"/>
              <a:ext cx="507900" cy="387800"/>
            </a:xfrm>
            <a:custGeom>
              <a:avLst/>
              <a:gdLst/>
              <a:ahLst/>
              <a:cxnLst/>
              <a:rect l="l" t="t" r="r" b="b"/>
              <a:pathLst>
                <a:path w="20316" h="15512" fill="none" extrusionOk="0">
                  <a:moveTo>
                    <a:pt x="1" y="0"/>
                  </a:moveTo>
                  <a:cubicBezTo>
                    <a:pt x="5404" y="4070"/>
                    <a:pt x="14778" y="11375"/>
                    <a:pt x="20315" y="15512"/>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675;p45">
              <a:extLst>
                <a:ext uri="{FF2B5EF4-FFF2-40B4-BE49-F238E27FC236}">
                  <a16:creationId xmlns:a16="http://schemas.microsoft.com/office/drawing/2014/main" id="{0BED135B-2A35-4315-BC61-C7A38C44E1DF}"/>
                </a:ext>
              </a:extLst>
            </p:cNvPr>
            <p:cNvSpPr/>
            <p:nvPr/>
          </p:nvSpPr>
          <p:spPr>
            <a:xfrm>
              <a:off x="2918100" y="3007600"/>
              <a:ext cx="175975" cy="171800"/>
            </a:xfrm>
            <a:custGeom>
              <a:avLst/>
              <a:gdLst/>
              <a:ahLst/>
              <a:cxnLst/>
              <a:rect l="l" t="t" r="r" b="b"/>
              <a:pathLst>
                <a:path w="7039" h="6872" fill="none" extrusionOk="0">
                  <a:moveTo>
                    <a:pt x="0" y="6872"/>
                  </a:moveTo>
                  <a:cubicBezTo>
                    <a:pt x="0" y="6872"/>
                    <a:pt x="567" y="2169"/>
                    <a:pt x="1268" y="2369"/>
                  </a:cubicBezTo>
                  <a:cubicBezTo>
                    <a:pt x="1968" y="2535"/>
                    <a:pt x="3603" y="4704"/>
                    <a:pt x="3603" y="3603"/>
                  </a:cubicBezTo>
                  <a:cubicBezTo>
                    <a:pt x="3603" y="2535"/>
                    <a:pt x="3236" y="0"/>
                    <a:pt x="3970" y="0"/>
                  </a:cubicBezTo>
                  <a:cubicBezTo>
                    <a:pt x="4136" y="0"/>
                    <a:pt x="5270" y="834"/>
                    <a:pt x="7038" y="2169"/>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676;p45">
              <a:extLst>
                <a:ext uri="{FF2B5EF4-FFF2-40B4-BE49-F238E27FC236}">
                  <a16:creationId xmlns:a16="http://schemas.microsoft.com/office/drawing/2014/main" id="{8FCC379C-C49B-40D8-9864-234F1CA25330}"/>
                </a:ext>
              </a:extLst>
            </p:cNvPr>
            <p:cNvSpPr/>
            <p:nvPr/>
          </p:nvSpPr>
          <p:spPr>
            <a:xfrm>
              <a:off x="3999700" y="1961025"/>
              <a:ext cx="470350" cy="454000"/>
            </a:xfrm>
            <a:custGeom>
              <a:avLst/>
              <a:gdLst/>
              <a:ahLst/>
              <a:cxnLst/>
              <a:rect l="l" t="t" r="r" b="b"/>
              <a:pathLst>
                <a:path w="18814" h="18160" extrusionOk="0">
                  <a:moveTo>
                    <a:pt x="18814" y="0"/>
                  </a:moveTo>
                  <a:cubicBezTo>
                    <a:pt x="18813" y="0"/>
                    <a:pt x="14003" y="1732"/>
                    <a:pt x="9746" y="1732"/>
                  </a:cubicBezTo>
                  <a:cubicBezTo>
                    <a:pt x="8398" y="1732"/>
                    <a:pt x="7105" y="1558"/>
                    <a:pt x="6038" y="1101"/>
                  </a:cubicBezTo>
                  <a:cubicBezTo>
                    <a:pt x="6038" y="1101"/>
                    <a:pt x="4036" y="9907"/>
                    <a:pt x="3169" y="12109"/>
                  </a:cubicBezTo>
                  <a:cubicBezTo>
                    <a:pt x="2335" y="14344"/>
                    <a:pt x="0" y="17713"/>
                    <a:pt x="1701" y="18146"/>
                  </a:cubicBezTo>
                  <a:cubicBezTo>
                    <a:pt x="1735" y="18155"/>
                    <a:pt x="1773" y="18159"/>
                    <a:pt x="1815" y="18159"/>
                  </a:cubicBezTo>
                  <a:cubicBezTo>
                    <a:pt x="3892" y="18159"/>
                    <a:pt x="15895" y="7835"/>
                    <a:pt x="16746" y="5971"/>
                  </a:cubicBezTo>
                  <a:cubicBezTo>
                    <a:pt x="17579" y="4070"/>
                    <a:pt x="18814" y="0"/>
                    <a:pt x="18814" y="0"/>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677;p45">
              <a:extLst>
                <a:ext uri="{FF2B5EF4-FFF2-40B4-BE49-F238E27FC236}">
                  <a16:creationId xmlns:a16="http://schemas.microsoft.com/office/drawing/2014/main" id="{3472891D-BF0C-4C38-8C1B-1FF6E562055E}"/>
                </a:ext>
              </a:extLst>
            </p:cNvPr>
            <p:cNvSpPr/>
            <p:nvPr/>
          </p:nvSpPr>
          <p:spPr>
            <a:xfrm>
              <a:off x="4083925" y="1192050"/>
              <a:ext cx="697175" cy="613875"/>
            </a:xfrm>
            <a:custGeom>
              <a:avLst/>
              <a:gdLst/>
              <a:ahLst/>
              <a:cxnLst/>
              <a:rect l="l" t="t" r="r" b="b"/>
              <a:pathLst>
                <a:path w="27887" h="24555" extrusionOk="0">
                  <a:moveTo>
                    <a:pt x="6795" y="1"/>
                  </a:moveTo>
                  <a:cubicBezTo>
                    <a:pt x="4081" y="1"/>
                    <a:pt x="2140" y="619"/>
                    <a:pt x="1802" y="1805"/>
                  </a:cubicBezTo>
                  <a:cubicBezTo>
                    <a:pt x="1301" y="3406"/>
                    <a:pt x="1935" y="5107"/>
                    <a:pt x="3336" y="6008"/>
                  </a:cubicBezTo>
                  <a:cubicBezTo>
                    <a:pt x="3336" y="6008"/>
                    <a:pt x="0" y="6975"/>
                    <a:pt x="1435" y="8810"/>
                  </a:cubicBezTo>
                  <a:cubicBezTo>
                    <a:pt x="2658" y="10412"/>
                    <a:pt x="4669" y="10513"/>
                    <a:pt x="5160" y="10513"/>
                  </a:cubicBezTo>
                  <a:cubicBezTo>
                    <a:pt x="5231" y="10513"/>
                    <a:pt x="5271" y="10511"/>
                    <a:pt x="5271" y="10511"/>
                  </a:cubicBezTo>
                  <a:cubicBezTo>
                    <a:pt x="5271" y="10511"/>
                    <a:pt x="3570" y="8943"/>
                    <a:pt x="8206" y="8943"/>
                  </a:cubicBezTo>
                  <a:cubicBezTo>
                    <a:pt x="12876" y="8943"/>
                    <a:pt x="15611" y="9677"/>
                    <a:pt x="15545" y="12212"/>
                  </a:cubicBezTo>
                  <a:cubicBezTo>
                    <a:pt x="15478" y="14714"/>
                    <a:pt x="14411" y="15948"/>
                    <a:pt x="15611" y="17683"/>
                  </a:cubicBezTo>
                  <a:cubicBezTo>
                    <a:pt x="16779" y="19384"/>
                    <a:pt x="18347" y="23721"/>
                    <a:pt x="18347" y="23721"/>
                  </a:cubicBezTo>
                  <a:lnTo>
                    <a:pt x="21949" y="24555"/>
                  </a:lnTo>
                  <a:cubicBezTo>
                    <a:pt x="21949" y="24555"/>
                    <a:pt x="25719" y="20285"/>
                    <a:pt x="26453" y="15315"/>
                  </a:cubicBezTo>
                  <a:cubicBezTo>
                    <a:pt x="27220" y="10378"/>
                    <a:pt x="27887" y="7776"/>
                    <a:pt x="20115" y="3573"/>
                  </a:cubicBezTo>
                  <a:cubicBezTo>
                    <a:pt x="15632" y="1149"/>
                    <a:pt x="10495" y="1"/>
                    <a:pt x="6795" y="1"/>
                  </a:cubicBezTo>
                  <a:close/>
                </a:path>
              </a:pathLst>
            </a:custGeom>
            <a:solidFill>
              <a:srgbClr val="263238"/>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678;p45">
              <a:extLst>
                <a:ext uri="{FF2B5EF4-FFF2-40B4-BE49-F238E27FC236}">
                  <a16:creationId xmlns:a16="http://schemas.microsoft.com/office/drawing/2014/main" id="{68B98735-DDF4-4067-9D90-982B32E83619}"/>
                </a:ext>
              </a:extLst>
            </p:cNvPr>
            <p:cNvSpPr/>
            <p:nvPr/>
          </p:nvSpPr>
          <p:spPr>
            <a:xfrm>
              <a:off x="4056400" y="1343900"/>
              <a:ext cx="502875" cy="720225"/>
            </a:xfrm>
            <a:custGeom>
              <a:avLst/>
              <a:gdLst/>
              <a:ahLst/>
              <a:cxnLst/>
              <a:rect l="l" t="t" r="r" b="b"/>
              <a:pathLst>
                <a:path w="20115" h="28809" extrusionOk="0">
                  <a:moveTo>
                    <a:pt x="7539" y="1"/>
                  </a:moveTo>
                  <a:cubicBezTo>
                    <a:pt x="7539" y="1"/>
                    <a:pt x="4504" y="2436"/>
                    <a:pt x="4437" y="3537"/>
                  </a:cubicBezTo>
                  <a:cubicBezTo>
                    <a:pt x="4370" y="4671"/>
                    <a:pt x="901" y="14845"/>
                    <a:pt x="468" y="17713"/>
                  </a:cubicBezTo>
                  <a:cubicBezTo>
                    <a:pt x="1" y="20582"/>
                    <a:pt x="834" y="25652"/>
                    <a:pt x="2235" y="27254"/>
                  </a:cubicBezTo>
                  <a:cubicBezTo>
                    <a:pt x="3130" y="28276"/>
                    <a:pt x="4745" y="28808"/>
                    <a:pt x="6759" y="28808"/>
                  </a:cubicBezTo>
                  <a:cubicBezTo>
                    <a:pt x="7900" y="28808"/>
                    <a:pt x="9169" y="28637"/>
                    <a:pt x="10508" y="28288"/>
                  </a:cubicBezTo>
                  <a:cubicBezTo>
                    <a:pt x="14177" y="27320"/>
                    <a:pt x="16112" y="25853"/>
                    <a:pt x="16546" y="24652"/>
                  </a:cubicBezTo>
                  <a:cubicBezTo>
                    <a:pt x="17013" y="23484"/>
                    <a:pt x="20115" y="16312"/>
                    <a:pt x="20115" y="16312"/>
                  </a:cubicBezTo>
                  <a:cubicBezTo>
                    <a:pt x="20115" y="16312"/>
                    <a:pt x="17947" y="11309"/>
                    <a:pt x="17380" y="9908"/>
                  </a:cubicBezTo>
                  <a:cubicBezTo>
                    <a:pt x="16779" y="8473"/>
                    <a:pt x="18781" y="6138"/>
                    <a:pt x="18847" y="5538"/>
                  </a:cubicBezTo>
                  <a:cubicBezTo>
                    <a:pt x="18914" y="4938"/>
                    <a:pt x="15311" y="2502"/>
                    <a:pt x="14244" y="1935"/>
                  </a:cubicBezTo>
                  <a:cubicBezTo>
                    <a:pt x="13801" y="1678"/>
                    <a:pt x="13290" y="1623"/>
                    <a:pt x="12770" y="1623"/>
                  </a:cubicBezTo>
                  <a:cubicBezTo>
                    <a:pt x="12380" y="1623"/>
                    <a:pt x="11984" y="1654"/>
                    <a:pt x="11608" y="1654"/>
                  </a:cubicBezTo>
                  <a:cubicBezTo>
                    <a:pt x="11315" y="1654"/>
                    <a:pt x="11033" y="1635"/>
                    <a:pt x="10775" y="1568"/>
                  </a:cubicBezTo>
                  <a:cubicBezTo>
                    <a:pt x="9674" y="1135"/>
                    <a:pt x="8573" y="601"/>
                    <a:pt x="7539" y="1"/>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679;p45">
              <a:extLst>
                <a:ext uri="{FF2B5EF4-FFF2-40B4-BE49-F238E27FC236}">
                  <a16:creationId xmlns:a16="http://schemas.microsoft.com/office/drawing/2014/main" id="{E5604473-5381-4B35-B76B-2E0AB7E79A41}"/>
                </a:ext>
              </a:extLst>
            </p:cNvPr>
            <p:cNvSpPr/>
            <p:nvPr/>
          </p:nvSpPr>
          <p:spPr>
            <a:xfrm>
              <a:off x="4064750" y="1674975"/>
              <a:ext cx="494525" cy="389350"/>
            </a:xfrm>
            <a:custGeom>
              <a:avLst/>
              <a:gdLst/>
              <a:ahLst/>
              <a:cxnLst/>
              <a:rect l="l" t="t" r="r" b="b"/>
              <a:pathLst>
                <a:path w="19781" h="15574" extrusionOk="0">
                  <a:moveTo>
                    <a:pt x="18447" y="0"/>
                  </a:moveTo>
                  <a:cubicBezTo>
                    <a:pt x="17513" y="2202"/>
                    <a:pt x="14577" y="9174"/>
                    <a:pt x="14510" y="9374"/>
                  </a:cubicBezTo>
                  <a:cubicBezTo>
                    <a:pt x="14505" y="9389"/>
                    <a:pt x="14500" y="9396"/>
                    <a:pt x="14492" y="9396"/>
                  </a:cubicBezTo>
                  <a:cubicBezTo>
                    <a:pt x="14394" y="9396"/>
                    <a:pt x="13971" y="8284"/>
                    <a:pt x="10608" y="6772"/>
                  </a:cubicBezTo>
                  <a:cubicBezTo>
                    <a:pt x="7767" y="5521"/>
                    <a:pt x="6800" y="4657"/>
                    <a:pt x="5351" y="4657"/>
                  </a:cubicBezTo>
                  <a:cubicBezTo>
                    <a:pt x="4945" y="4657"/>
                    <a:pt x="4502" y="4725"/>
                    <a:pt x="3970" y="4871"/>
                  </a:cubicBezTo>
                  <a:cubicBezTo>
                    <a:pt x="2602" y="5204"/>
                    <a:pt x="1301" y="5705"/>
                    <a:pt x="33" y="6338"/>
                  </a:cubicBezTo>
                  <a:lnTo>
                    <a:pt x="0" y="6472"/>
                  </a:lnTo>
                  <a:cubicBezTo>
                    <a:pt x="33" y="9274"/>
                    <a:pt x="767" y="12743"/>
                    <a:pt x="1901" y="14011"/>
                  </a:cubicBezTo>
                  <a:cubicBezTo>
                    <a:pt x="2790" y="15047"/>
                    <a:pt x="4389" y="15574"/>
                    <a:pt x="6385" y="15574"/>
                  </a:cubicBezTo>
                  <a:cubicBezTo>
                    <a:pt x="7536" y="15574"/>
                    <a:pt x="8819" y="15398"/>
                    <a:pt x="10174" y="15045"/>
                  </a:cubicBezTo>
                  <a:cubicBezTo>
                    <a:pt x="13843" y="14111"/>
                    <a:pt x="15778" y="12610"/>
                    <a:pt x="16212" y="11442"/>
                  </a:cubicBezTo>
                  <a:cubicBezTo>
                    <a:pt x="16679" y="10241"/>
                    <a:pt x="19781" y="3103"/>
                    <a:pt x="19781" y="3103"/>
                  </a:cubicBezTo>
                  <a:cubicBezTo>
                    <a:pt x="19781" y="3103"/>
                    <a:pt x="19147" y="1568"/>
                    <a:pt x="18447" y="0"/>
                  </a:cubicBezTo>
                  <a:close/>
                </a:path>
              </a:pathLst>
            </a:custGeom>
            <a:solidFill>
              <a:srgbClr val="263238"/>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680;p45">
              <a:extLst>
                <a:ext uri="{FF2B5EF4-FFF2-40B4-BE49-F238E27FC236}">
                  <a16:creationId xmlns:a16="http://schemas.microsoft.com/office/drawing/2014/main" id="{D7F603AF-5C95-4DBF-B66A-636EE3B3D8EA}"/>
                </a:ext>
              </a:extLst>
            </p:cNvPr>
            <p:cNvSpPr/>
            <p:nvPr/>
          </p:nvSpPr>
          <p:spPr>
            <a:xfrm>
              <a:off x="4498375" y="1759175"/>
              <a:ext cx="167650" cy="126150"/>
            </a:xfrm>
            <a:custGeom>
              <a:avLst/>
              <a:gdLst/>
              <a:ahLst/>
              <a:cxnLst/>
              <a:rect l="l" t="t" r="r" b="b"/>
              <a:pathLst>
                <a:path w="6706" h="5046" extrusionOk="0">
                  <a:moveTo>
                    <a:pt x="4117" y="0"/>
                  </a:moveTo>
                  <a:cubicBezTo>
                    <a:pt x="2804" y="0"/>
                    <a:pt x="1769" y="1036"/>
                    <a:pt x="1769" y="1036"/>
                  </a:cubicBezTo>
                  <a:lnTo>
                    <a:pt x="1" y="5038"/>
                  </a:lnTo>
                  <a:cubicBezTo>
                    <a:pt x="1" y="5038"/>
                    <a:pt x="164" y="5045"/>
                    <a:pt x="428" y="5045"/>
                  </a:cubicBezTo>
                  <a:cubicBezTo>
                    <a:pt x="1353" y="5045"/>
                    <a:pt x="3518" y="4964"/>
                    <a:pt x="4271" y="4238"/>
                  </a:cubicBezTo>
                  <a:cubicBezTo>
                    <a:pt x="5238" y="3271"/>
                    <a:pt x="6706" y="835"/>
                    <a:pt x="5004" y="168"/>
                  </a:cubicBezTo>
                  <a:cubicBezTo>
                    <a:pt x="4701" y="49"/>
                    <a:pt x="4402" y="0"/>
                    <a:pt x="4117" y="0"/>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681;p45">
              <a:extLst>
                <a:ext uri="{FF2B5EF4-FFF2-40B4-BE49-F238E27FC236}">
                  <a16:creationId xmlns:a16="http://schemas.microsoft.com/office/drawing/2014/main" id="{0254EFCB-FDEB-4875-8A17-9F45787DFBEB}"/>
                </a:ext>
              </a:extLst>
            </p:cNvPr>
            <p:cNvSpPr/>
            <p:nvPr/>
          </p:nvSpPr>
          <p:spPr>
            <a:xfrm>
              <a:off x="4158150" y="1479000"/>
              <a:ext cx="83400" cy="42550"/>
            </a:xfrm>
            <a:custGeom>
              <a:avLst/>
              <a:gdLst/>
              <a:ahLst/>
              <a:cxnLst/>
              <a:rect l="l" t="t" r="r" b="b"/>
              <a:pathLst>
                <a:path w="3336" h="1702" fill="none" extrusionOk="0">
                  <a:moveTo>
                    <a:pt x="0" y="1702"/>
                  </a:moveTo>
                  <a:cubicBezTo>
                    <a:pt x="0" y="1702"/>
                    <a:pt x="967" y="1"/>
                    <a:pt x="3336" y="1702"/>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682;p45">
              <a:extLst>
                <a:ext uri="{FF2B5EF4-FFF2-40B4-BE49-F238E27FC236}">
                  <a16:creationId xmlns:a16="http://schemas.microsoft.com/office/drawing/2014/main" id="{54951CC8-2F17-466A-AAAD-100C255DC82B}"/>
                </a:ext>
              </a:extLst>
            </p:cNvPr>
            <p:cNvSpPr/>
            <p:nvPr/>
          </p:nvSpPr>
          <p:spPr>
            <a:xfrm>
              <a:off x="4322425" y="1504850"/>
              <a:ext cx="101775" cy="64250"/>
            </a:xfrm>
            <a:custGeom>
              <a:avLst/>
              <a:gdLst/>
              <a:ahLst/>
              <a:cxnLst/>
              <a:rect l="l" t="t" r="r" b="b"/>
              <a:pathLst>
                <a:path w="4071" h="2570" fill="none" extrusionOk="0">
                  <a:moveTo>
                    <a:pt x="0" y="1235"/>
                  </a:moveTo>
                  <a:cubicBezTo>
                    <a:pt x="0" y="1235"/>
                    <a:pt x="2102" y="1"/>
                    <a:pt x="4070" y="2569"/>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683;p45">
              <a:extLst>
                <a:ext uri="{FF2B5EF4-FFF2-40B4-BE49-F238E27FC236}">
                  <a16:creationId xmlns:a16="http://schemas.microsoft.com/office/drawing/2014/main" id="{B80983C3-657F-45D6-A785-8B64713EFF75}"/>
                </a:ext>
              </a:extLst>
            </p:cNvPr>
            <p:cNvSpPr/>
            <p:nvPr/>
          </p:nvSpPr>
          <p:spPr>
            <a:xfrm>
              <a:off x="4167250" y="1535700"/>
              <a:ext cx="90975" cy="268300"/>
            </a:xfrm>
            <a:custGeom>
              <a:avLst/>
              <a:gdLst/>
              <a:ahLst/>
              <a:cxnLst/>
              <a:rect l="l" t="t" r="r" b="b"/>
              <a:pathLst>
                <a:path w="3639" h="10732" extrusionOk="0">
                  <a:moveTo>
                    <a:pt x="3272" y="1"/>
                  </a:moveTo>
                  <a:lnTo>
                    <a:pt x="3339" y="3115"/>
                  </a:lnTo>
                  <a:lnTo>
                    <a:pt x="3339" y="3115"/>
                  </a:lnTo>
                  <a:cubicBezTo>
                    <a:pt x="3525" y="2634"/>
                    <a:pt x="3639" y="2282"/>
                    <a:pt x="3639" y="2136"/>
                  </a:cubicBezTo>
                  <a:cubicBezTo>
                    <a:pt x="3572" y="1435"/>
                    <a:pt x="3439" y="701"/>
                    <a:pt x="3272" y="1"/>
                  </a:cubicBezTo>
                  <a:close/>
                  <a:moveTo>
                    <a:pt x="3339" y="3115"/>
                  </a:moveTo>
                  <a:lnTo>
                    <a:pt x="3339" y="3115"/>
                  </a:lnTo>
                  <a:cubicBezTo>
                    <a:pt x="2465" y="5379"/>
                    <a:pt x="1" y="10516"/>
                    <a:pt x="303" y="10708"/>
                  </a:cubicBezTo>
                  <a:cubicBezTo>
                    <a:pt x="326" y="10724"/>
                    <a:pt x="358" y="10731"/>
                    <a:pt x="399" y="10731"/>
                  </a:cubicBezTo>
                  <a:cubicBezTo>
                    <a:pt x="973" y="10731"/>
                    <a:pt x="3254" y="9307"/>
                    <a:pt x="3472" y="9307"/>
                  </a:cubicBezTo>
                  <a:lnTo>
                    <a:pt x="3339" y="31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684;p45">
              <a:extLst>
                <a:ext uri="{FF2B5EF4-FFF2-40B4-BE49-F238E27FC236}">
                  <a16:creationId xmlns:a16="http://schemas.microsoft.com/office/drawing/2014/main" id="{A49D0C0F-55D3-4D12-A5A6-C04A6525C117}"/>
                </a:ext>
              </a:extLst>
            </p:cNvPr>
            <p:cNvSpPr/>
            <p:nvPr/>
          </p:nvSpPr>
          <p:spPr>
            <a:xfrm>
              <a:off x="4165650" y="1535700"/>
              <a:ext cx="92575" cy="273550"/>
            </a:xfrm>
            <a:custGeom>
              <a:avLst/>
              <a:gdLst/>
              <a:ahLst/>
              <a:cxnLst/>
              <a:rect l="l" t="t" r="r" b="b"/>
              <a:pathLst>
                <a:path w="3703" h="10942" fill="none" extrusionOk="0">
                  <a:moveTo>
                    <a:pt x="3336" y="1"/>
                  </a:moveTo>
                  <a:cubicBezTo>
                    <a:pt x="3503" y="701"/>
                    <a:pt x="3636" y="1435"/>
                    <a:pt x="3703" y="2136"/>
                  </a:cubicBezTo>
                  <a:cubicBezTo>
                    <a:pt x="3703" y="2970"/>
                    <a:pt x="0" y="10475"/>
                    <a:pt x="367" y="10708"/>
                  </a:cubicBezTo>
                  <a:cubicBezTo>
                    <a:pt x="701" y="10942"/>
                    <a:pt x="3303" y="9307"/>
                    <a:pt x="3536" y="9307"/>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685;p45">
              <a:extLst>
                <a:ext uri="{FF2B5EF4-FFF2-40B4-BE49-F238E27FC236}">
                  <a16:creationId xmlns:a16="http://schemas.microsoft.com/office/drawing/2014/main" id="{4C981A22-88D4-4F8E-9C2E-1DEC90039E1B}"/>
                </a:ext>
              </a:extLst>
            </p:cNvPr>
            <p:cNvSpPr/>
            <p:nvPr/>
          </p:nvSpPr>
          <p:spPr>
            <a:xfrm>
              <a:off x="4334100" y="1583625"/>
              <a:ext cx="36725" cy="48450"/>
            </a:xfrm>
            <a:custGeom>
              <a:avLst/>
              <a:gdLst/>
              <a:ahLst/>
              <a:cxnLst/>
              <a:rect l="l" t="t" r="r" b="b"/>
              <a:pathLst>
                <a:path w="1469" h="1938" extrusionOk="0">
                  <a:moveTo>
                    <a:pt x="913" y="1"/>
                  </a:moveTo>
                  <a:cubicBezTo>
                    <a:pt x="609" y="1"/>
                    <a:pt x="285" y="316"/>
                    <a:pt x="167" y="786"/>
                  </a:cubicBezTo>
                  <a:cubicBezTo>
                    <a:pt x="0" y="1319"/>
                    <a:pt x="101" y="1820"/>
                    <a:pt x="434" y="1920"/>
                  </a:cubicBezTo>
                  <a:cubicBezTo>
                    <a:pt x="470" y="1932"/>
                    <a:pt x="507" y="1938"/>
                    <a:pt x="545" y="1938"/>
                  </a:cubicBezTo>
                  <a:cubicBezTo>
                    <a:pt x="826" y="1938"/>
                    <a:pt x="1155" y="1623"/>
                    <a:pt x="1301" y="1153"/>
                  </a:cubicBezTo>
                  <a:cubicBezTo>
                    <a:pt x="1468" y="619"/>
                    <a:pt x="1335" y="119"/>
                    <a:pt x="1035" y="19"/>
                  </a:cubicBezTo>
                  <a:cubicBezTo>
                    <a:pt x="995" y="7"/>
                    <a:pt x="954" y="1"/>
                    <a:pt x="9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686;p45">
              <a:extLst>
                <a:ext uri="{FF2B5EF4-FFF2-40B4-BE49-F238E27FC236}">
                  <a16:creationId xmlns:a16="http://schemas.microsoft.com/office/drawing/2014/main" id="{3DEF5502-5EE9-489C-A470-295F9AFC291B}"/>
                </a:ext>
              </a:extLst>
            </p:cNvPr>
            <p:cNvSpPr/>
            <p:nvPr/>
          </p:nvSpPr>
          <p:spPr>
            <a:xfrm>
              <a:off x="4168150" y="1546950"/>
              <a:ext cx="35875" cy="48400"/>
            </a:xfrm>
            <a:custGeom>
              <a:avLst/>
              <a:gdLst/>
              <a:ahLst/>
              <a:cxnLst/>
              <a:rect l="l" t="t" r="r" b="b"/>
              <a:pathLst>
                <a:path w="1435" h="1936" extrusionOk="0">
                  <a:moveTo>
                    <a:pt x="890" y="0"/>
                  </a:moveTo>
                  <a:cubicBezTo>
                    <a:pt x="609" y="0"/>
                    <a:pt x="281" y="315"/>
                    <a:pt x="134" y="785"/>
                  </a:cubicBezTo>
                  <a:cubicBezTo>
                    <a:pt x="0" y="1319"/>
                    <a:pt x="100" y="1819"/>
                    <a:pt x="401" y="1919"/>
                  </a:cubicBezTo>
                  <a:cubicBezTo>
                    <a:pt x="438" y="1930"/>
                    <a:pt x="476" y="1936"/>
                    <a:pt x="513" y="1936"/>
                  </a:cubicBezTo>
                  <a:cubicBezTo>
                    <a:pt x="814" y="1936"/>
                    <a:pt x="1120" y="1596"/>
                    <a:pt x="1268" y="1152"/>
                  </a:cubicBezTo>
                  <a:cubicBezTo>
                    <a:pt x="1435" y="618"/>
                    <a:pt x="1335" y="118"/>
                    <a:pt x="1001" y="18"/>
                  </a:cubicBezTo>
                  <a:cubicBezTo>
                    <a:pt x="965" y="6"/>
                    <a:pt x="928" y="0"/>
                    <a:pt x="8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687;p45">
              <a:extLst>
                <a:ext uri="{FF2B5EF4-FFF2-40B4-BE49-F238E27FC236}">
                  <a16:creationId xmlns:a16="http://schemas.microsoft.com/office/drawing/2014/main" id="{C4A75FE2-6414-4D42-BF5D-93104F254875}"/>
                </a:ext>
              </a:extLst>
            </p:cNvPr>
            <p:cNvSpPr/>
            <p:nvPr/>
          </p:nvSpPr>
          <p:spPr>
            <a:xfrm>
              <a:off x="4324100" y="1648300"/>
              <a:ext cx="50050" cy="40875"/>
            </a:xfrm>
            <a:custGeom>
              <a:avLst/>
              <a:gdLst/>
              <a:ahLst/>
              <a:cxnLst/>
              <a:rect l="l" t="t" r="r" b="b"/>
              <a:pathLst>
                <a:path w="2002" h="1635" fill="none" extrusionOk="0">
                  <a:moveTo>
                    <a:pt x="100" y="0"/>
                  </a:moveTo>
                  <a:cubicBezTo>
                    <a:pt x="100" y="0"/>
                    <a:pt x="0" y="1034"/>
                    <a:pt x="2002" y="1635"/>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688;p45">
              <a:extLst>
                <a:ext uri="{FF2B5EF4-FFF2-40B4-BE49-F238E27FC236}">
                  <a16:creationId xmlns:a16="http://schemas.microsoft.com/office/drawing/2014/main" id="{20FF8268-9A84-40DD-A2D7-50A2BB72B2FC}"/>
                </a:ext>
              </a:extLst>
            </p:cNvPr>
            <p:cNvSpPr/>
            <p:nvPr/>
          </p:nvSpPr>
          <p:spPr>
            <a:xfrm>
              <a:off x="4156475" y="1604100"/>
              <a:ext cx="64225" cy="22525"/>
            </a:xfrm>
            <a:custGeom>
              <a:avLst/>
              <a:gdLst/>
              <a:ahLst/>
              <a:cxnLst/>
              <a:rect l="l" t="t" r="r" b="b"/>
              <a:pathLst>
                <a:path w="2569" h="901" fill="none" extrusionOk="0">
                  <a:moveTo>
                    <a:pt x="2569" y="0"/>
                  </a:moveTo>
                  <a:cubicBezTo>
                    <a:pt x="1768" y="434"/>
                    <a:pt x="901" y="734"/>
                    <a:pt x="0" y="901"/>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689;p45">
              <a:extLst>
                <a:ext uri="{FF2B5EF4-FFF2-40B4-BE49-F238E27FC236}">
                  <a16:creationId xmlns:a16="http://schemas.microsoft.com/office/drawing/2014/main" id="{09E8DFDC-C6B5-44B7-B104-E56CF5905814}"/>
                </a:ext>
              </a:extLst>
            </p:cNvPr>
            <p:cNvSpPr/>
            <p:nvPr/>
          </p:nvSpPr>
          <p:spPr>
            <a:xfrm>
              <a:off x="4147300" y="1835100"/>
              <a:ext cx="147625" cy="44200"/>
            </a:xfrm>
            <a:custGeom>
              <a:avLst/>
              <a:gdLst/>
              <a:ahLst/>
              <a:cxnLst/>
              <a:rect l="l" t="t" r="r" b="b"/>
              <a:pathLst>
                <a:path w="5905" h="1768" fill="none" extrusionOk="0">
                  <a:moveTo>
                    <a:pt x="0" y="0"/>
                  </a:moveTo>
                  <a:cubicBezTo>
                    <a:pt x="0" y="0"/>
                    <a:pt x="2302" y="1768"/>
                    <a:pt x="5905" y="734"/>
                  </a:cubicBezTo>
                </a:path>
              </a:pathLst>
            </a:custGeom>
            <a:noFill/>
            <a:ln w="108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690;p45">
              <a:extLst>
                <a:ext uri="{FF2B5EF4-FFF2-40B4-BE49-F238E27FC236}">
                  <a16:creationId xmlns:a16="http://schemas.microsoft.com/office/drawing/2014/main" id="{D13E037D-2A7B-4084-9C9C-57EA9598E25D}"/>
                </a:ext>
              </a:extLst>
            </p:cNvPr>
            <p:cNvSpPr/>
            <p:nvPr/>
          </p:nvSpPr>
          <p:spPr>
            <a:xfrm>
              <a:off x="3213300" y="2216950"/>
              <a:ext cx="1769625" cy="1604275"/>
            </a:xfrm>
            <a:custGeom>
              <a:avLst/>
              <a:gdLst/>
              <a:ahLst/>
              <a:cxnLst/>
              <a:rect l="l" t="t" r="r" b="b"/>
              <a:pathLst>
                <a:path w="70785" h="64171" extrusionOk="0">
                  <a:moveTo>
                    <a:pt x="58541" y="1"/>
                  </a:moveTo>
                  <a:cubicBezTo>
                    <a:pt x="58519" y="1"/>
                    <a:pt x="58497" y="2"/>
                    <a:pt x="58476" y="4"/>
                  </a:cubicBezTo>
                  <a:cubicBezTo>
                    <a:pt x="57141" y="137"/>
                    <a:pt x="57275" y="15515"/>
                    <a:pt x="58075" y="21352"/>
                  </a:cubicBezTo>
                  <a:cubicBezTo>
                    <a:pt x="58876" y="27156"/>
                    <a:pt x="54339" y="31593"/>
                    <a:pt x="54339" y="31593"/>
                  </a:cubicBezTo>
                  <a:cubicBezTo>
                    <a:pt x="54339" y="31593"/>
                    <a:pt x="41497" y="32694"/>
                    <a:pt x="37827" y="38765"/>
                  </a:cubicBezTo>
                  <a:cubicBezTo>
                    <a:pt x="34192" y="44836"/>
                    <a:pt x="30422" y="54976"/>
                    <a:pt x="26486" y="58212"/>
                  </a:cubicBezTo>
                  <a:cubicBezTo>
                    <a:pt x="25390" y="59121"/>
                    <a:pt x="23439" y="59466"/>
                    <a:pt x="21147" y="59466"/>
                  </a:cubicBezTo>
                  <a:cubicBezTo>
                    <a:pt x="15276" y="59466"/>
                    <a:pt x="7165" y="57198"/>
                    <a:pt x="5438" y="56311"/>
                  </a:cubicBezTo>
                  <a:cubicBezTo>
                    <a:pt x="3670" y="55477"/>
                    <a:pt x="1868" y="54743"/>
                    <a:pt x="0" y="54176"/>
                  </a:cubicBezTo>
                  <a:lnTo>
                    <a:pt x="0" y="54176"/>
                  </a:lnTo>
                  <a:cubicBezTo>
                    <a:pt x="1" y="54176"/>
                    <a:pt x="2836" y="58612"/>
                    <a:pt x="11876" y="61581"/>
                  </a:cubicBezTo>
                  <a:cubicBezTo>
                    <a:pt x="16457" y="63080"/>
                    <a:pt x="22202" y="64171"/>
                    <a:pt x="28611" y="64171"/>
                  </a:cubicBezTo>
                  <a:cubicBezTo>
                    <a:pt x="34895" y="64171"/>
                    <a:pt x="41817" y="63122"/>
                    <a:pt x="48902" y="60380"/>
                  </a:cubicBezTo>
                  <a:cubicBezTo>
                    <a:pt x="63212" y="54843"/>
                    <a:pt x="67282" y="44302"/>
                    <a:pt x="69016" y="36330"/>
                  </a:cubicBezTo>
                  <a:cubicBezTo>
                    <a:pt x="70784" y="28357"/>
                    <a:pt x="69016" y="17550"/>
                    <a:pt x="66448" y="10811"/>
                  </a:cubicBezTo>
                  <a:cubicBezTo>
                    <a:pt x="63919" y="4145"/>
                    <a:pt x="59968" y="1"/>
                    <a:pt x="58541" y="1"/>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691;p45">
              <a:extLst>
                <a:ext uri="{FF2B5EF4-FFF2-40B4-BE49-F238E27FC236}">
                  <a16:creationId xmlns:a16="http://schemas.microsoft.com/office/drawing/2014/main" id="{06967C77-4800-4A76-B3EC-F84BC42F40B2}"/>
                </a:ext>
              </a:extLst>
            </p:cNvPr>
            <p:cNvSpPr/>
            <p:nvPr/>
          </p:nvSpPr>
          <p:spPr>
            <a:xfrm>
              <a:off x="3934650" y="2654000"/>
              <a:ext cx="108425" cy="186000"/>
            </a:xfrm>
            <a:custGeom>
              <a:avLst/>
              <a:gdLst/>
              <a:ahLst/>
              <a:cxnLst/>
              <a:rect l="l" t="t" r="r" b="b"/>
              <a:pathLst>
                <a:path w="4337" h="7440" extrusionOk="0">
                  <a:moveTo>
                    <a:pt x="0" y="1"/>
                  </a:moveTo>
                  <a:cubicBezTo>
                    <a:pt x="0" y="1"/>
                    <a:pt x="101" y="3804"/>
                    <a:pt x="801" y="4637"/>
                  </a:cubicBezTo>
                  <a:cubicBezTo>
                    <a:pt x="1535" y="5438"/>
                    <a:pt x="4337" y="7440"/>
                    <a:pt x="4337" y="7440"/>
                  </a:cubicBezTo>
                  <a:cubicBezTo>
                    <a:pt x="4337" y="7440"/>
                    <a:pt x="3937" y="5805"/>
                    <a:pt x="3636" y="5438"/>
                  </a:cubicBezTo>
                  <a:cubicBezTo>
                    <a:pt x="3303" y="5038"/>
                    <a:pt x="2902" y="2403"/>
                    <a:pt x="1868" y="1669"/>
                  </a:cubicBezTo>
                  <a:cubicBezTo>
                    <a:pt x="1168" y="1202"/>
                    <a:pt x="567" y="635"/>
                    <a:pt x="0" y="1"/>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692;p45">
              <a:extLst>
                <a:ext uri="{FF2B5EF4-FFF2-40B4-BE49-F238E27FC236}">
                  <a16:creationId xmlns:a16="http://schemas.microsoft.com/office/drawing/2014/main" id="{9FF6675D-AE40-4930-A290-611AF66CEA52}"/>
                </a:ext>
              </a:extLst>
            </p:cNvPr>
            <p:cNvSpPr/>
            <p:nvPr/>
          </p:nvSpPr>
          <p:spPr>
            <a:xfrm>
              <a:off x="3740850" y="2543450"/>
              <a:ext cx="281800" cy="422975"/>
            </a:xfrm>
            <a:custGeom>
              <a:avLst/>
              <a:gdLst/>
              <a:ahLst/>
              <a:cxnLst/>
              <a:rect l="l" t="t" r="r" b="b"/>
              <a:pathLst>
                <a:path w="11272" h="16919" extrusionOk="0">
                  <a:moveTo>
                    <a:pt x="969" y="0"/>
                  </a:moveTo>
                  <a:cubicBezTo>
                    <a:pt x="442" y="0"/>
                    <a:pt x="0" y="513"/>
                    <a:pt x="180" y="1054"/>
                  </a:cubicBezTo>
                  <a:lnTo>
                    <a:pt x="4083" y="15164"/>
                  </a:lnTo>
                  <a:cubicBezTo>
                    <a:pt x="4183" y="15464"/>
                    <a:pt x="4417" y="15698"/>
                    <a:pt x="4750" y="15764"/>
                  </a:cubicBezTo>
                  <a:lnTo>
                    <a:pt x="10087" y="16898"/>
                  </a:lnTo>
                  <a:cubicBezTo>
                    <a:pt x="10151" y="16912"/>
                    <a:pt x="10213" y="16918"/>
                    <a:pt x="10274" y="16918"/>
                  </a:cubicBezTo>
                  <a:cubicBezTo>
                    <a:pt x="10827" y="16918"/>
                    <a:pt x="11272" y="16402"/>
                    <a:pt x="11121" y="15831"/>
                  </a:cubicBezTo>
                  <a:lnTo>
                    <a:pt x="7419" y="1654"/>
                  </a:lnTo>
                  <a:cubicBezTo>
                    <a:pt x="7352" y="1321"/>
                    <a:pt x="7085" y="1087"/>
                    <a:pt x="6752" y="1020"/>
                  </a:cubicBezTo>
                  <a:lnTo>
                    <a:pt x="1148" y="20"/>
                  </a:lnTo>
                  <a:cubicBezTo>
                    <a:pt x="1088" y="6"/>
                    <a:pt x="1028" y="0"/>
                    <a:pt x="969" y="0"/>
                  </a:cubicBezTo>
                  <a:close/>
                </a:path>
              </a:pathLst>
            </a:custGeom>
            <a:solidFill>
              <a:srgbClr val="263238"/>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693;p45">
              <a:extLst>
                <a:ext uri="{FF2B5EF4-FFF2-40B4-BE49-F238E27FC236}">
                  <a16:creationId xmlns:a16="http://schemas.microsoft.com/office/drawing/2014/main" id="{083CF33A-93B4-40AB-9336-C83C255DA2E2}"/>
                </a:ext>
              </a:extLst>
            </p:cNvPr>
            <p:cNvSpPr/>
            <p:nvPr/>
          </p:nvSpPr>
          <p:spPr>
            <a:xfrm>
              <a:off x="3742000" y="2177000"/>
              <a:ext cx="1120000" cy="881300"/>
            </a:xfrm>
            <a:custGeom>
              <a:avLst/>
              <a:gdLst/>
              <a:ahLst/>
              <a:cxnLst/>
              <a:rect l="l" t="t" r="r" b="b"/>
              <a:pathLst>
                <a:path w="44800" h="35252" extrusionOk="0">
                  <a:moveTo>
                    <a:pt x="34559" y="1"/>
                  </a:moveTo>
                  <a:lnTo>
                    <a:pt x="30189" y="13477"/>
                  </a:lnTo>
                  <a:lnTo>
                    <a:pt x="32691" y="25752"/>
                  </a:lnTo>
                  <a:cubicBezTo>
                    <a:pt x="32691" y="25752"/>
                    <a:pt x="30456" y="26486"/>
                    <a:pt x="24418" y="28421"/>
                  </a:cubicBezTo>
                  <a:cubicBezTo>
                    <a:pt x="21400" y="29388"/>
                    <a:pt x="18689" y="29630"/>
                    <a:pt x="16734" y="29630"/>
                  </a:cubicBezTo>
                  <a:cubicBezTo>
                    <a:pt x="14778" y="29630"/>
                    <a:pt x="13577" y="29388"/>
                    <a:pt x="13577" y="29388"/>
                  </a:cubicBezTo>
                  <a:cubicBezTo>
                    <a:pt x="13577" y="29388"/>
                    <a:pt x="11009" y="24151"/>
                    <a:pt x="10208" y="23284"/>
                  </a:cubicBezTo>
                  <a:cubicBezTo>
                    <a:pt x="9408" y="22383"/>
                    <a:pt x="4571" y="20715"/>
                    <a:pt x="3770" y="20549"/>
                  </a:cubicBezTo>
                  <a:cubicBezTo>
                    <a:pt x="3487" y="20490"/>
                    <a:pt x="2995" y="20443"/>
                    <a:pt x="2466" y="20443"/>
                  </a:cubicBezTo>
                  <a:cubicBezTo>
                    <a:pt x="1499" y="20443"/>
                    <a:pt x="407" y="20598"/>
                    <a:pt x="234" y="21116"/>
                  </a:cubicBezTo>
                  <a:cubicBezTo>
                    <a:pt x="1" y="21916"/>
                    <a:pt x="968" y="22216"/>
                    <a:pt x="1469" y="22216"/>
                  </a:cubicBezTo>
                  <a:cubicBezTo>
                    <a:pt x="1936" y="22216"/>
                    <a:pt x="3470" y="22316"/>
                    <a:pt x="3470" y="22316"/>
                  </a:cubicBezTo>
                  <a:lnTo>
                    <a:pt x="7306" y="24385"/>
                  </a:lnTo>
                  <a:lnTo>
                    <a:pt x="7806" y="25352"/>
                  </a:lnTo>
                  <a:cubicBezTo>
                    <a:pt x="7806" y="25352"/>
                    <a:pt x="4504" y="24551"/>
                    <a:pt x="4037" y="24385"/>
                  </a:cubicBezTo>
                  <a:cubicBezTo>
                    <a:pt x="3983" y="24370"/>
                    <a:pt x="3906" y="24364"/>
                    <a:pt x="3811" y="24364"/>
                  </a:cubicBezTo>
                  <a:cubicBezTo>
                    <a:pt x="3028" y="24364"/>
                    <a:pt x="1032" y="24814"/>
                    <a:pt x="735" y="25052"/>
                  </a:cubicBezTo>
                  <a:cubicBezTo>
                    <a:pt x="401" y="25285"/>
                    <a:pt x="268" y="26086"/>
                    <a:pt x="735" y="26253"/>
                  </a:cubicBezTo>
                  <a:cubicBezTo>
                    <a:pt x="815" y="26281"/>
                    <a:pt x="946" y="26293"/>
                    <a:pt x="1108" y="26293"/>
                  </a:cubicBezTo>
                  <a:cubicBezTo>
                    <a:pt x="1885" y="26293"/>
                    <a:pt x="3370" y="26019"/>
                    <a:pt x="3370" y="26019"/>
                  </a:cubicBezTo>
                  <a:lnTo>
                    <a:pt x="7540" y="27854"/>
                  </a:lnTo>
                  <a:cubicBezTo>
                    <a:pt x="7540" y="27854"/>
                    <a:pt x="2803" y="27954"/>
                    <a:pt x="2503" y="28087"/>
                  </a:cubicBezTo>
                  <a:cubicBezTo>
                    <a:pt x="2169" y="28221"/>
                    <a:pt x="1535" y="29755"/>
                    <a:pt x="1535" y="29755"/>
                  </a:cubicBezTo>
                  <a:cubicBezTo>
                    <a:pt x="1535" y="29755"/>
                    <a:pt x="1535" y="30489"/>
                    <a:pt x="2102" y="30489"/>
                  </a:cubicBezTo>
                  <a:cubicBezTo>
                    <a:pt x="2503" y="30456"/>
                    <a:pt x="2903" y="30389"/>
                    <a:pt x="3303" y="30256"/>
                  </a:cubicBezTo>
                  <a:lnTo>
                    <a:pt x="3303" y="30256"/>
                  </a:lnTo>
                  <a:cubicBezTo>
                    <a:pt x="3303" y="30256"/>
                    <a:pt x="2803" y="31356"/>
                    <a:pt x="3537" y="31523"/>
                  </a:cubicBezTo>
                  <a:cubicBezTo>
                    <a:pt x="4271" y="31690"/>
                    <a:pt x="7706" y="33358"/>
                    <a:pt x="10041" y="33625"/>
                  </a:cubicBezTo>
                  <a:cubicBezTo>
                    <a:pt x="12376" y="33858"/>
                    <a:pt x="15579" y="34325"/>
                    <a:pt x="15579" y="34325"/>
                  </a:cubicBezTo>
                  <a:cubicBezTo>
                    <a:pt x="15579" y="34325"/>
                    <a:pt x="25685" y="35252"/>
                    <a:pt x="31834" y="35252"/>
                  </a:cubicBezTo>
                  <a:cubicBezTo>
                    <a:pt x="33336" y="35252"/>
                    <a:pt x="34601" y="35196"/>
                    <a:pt x="35426" y="35059"/>
                  </a:cubicBezTo>
                  <a:cubicBezTo>
                    <a:pt x="39596" y="34358"/>
                    <a:pt x="44800" y="33058"/>
                    <a:pt x="44733" y="31857"/>
                  </a:cubicBezTo>
                  <a:cubicBezTo>
                    <a:pt x="44633" y="30656"/>
                    <a:pt x="42631" y="13310"/>
                    <a:pt x="41364" y="9140"/>
                  </a:cubicBezTo>
                  <a:cubicBezTo>
                    <a:pt x="40063" y="4971"/>
                    <a:pt x="39496" y="2569"/>
                    <a:pt x="38795" y="1902"/>
                  </a:cubicBezTo>
                  <a:cubicBezTo>
                    <a:pt x="38061" y="1268"/>
                    <a:pt x="34559" y="1"/>
                    <a:pt x="34559" y="1"/>
                  </a:cubicBezTo>
                  <a:close/>
                </a:path>
              </a:pathLst>
            </a:custGeom>
            <a:solidFill>
              <a:srgbClr val="C7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694;p45">
              <a:extLst>
                <a:ext uri="{FF2B5EF4-FFF2-40B4-BE49-F238E27FC236}">
                  <a16:creationId xmlns:a16="http://schemas.microsoft.com/office/drawing/2014/main" id="{A85E113F-57BF-4EEC-85D5-D18F307A726A}"/>
                </a:ext>
              </a:extLst>
            </p:cNvPr>
            <p:cNvSpPr/>
            <p:nvPr/>
          </p:nvSpPr>
          <p:spPr>
            <a:xfrm>
              <a:off x="3742000" y="2177000"/>
              <a:ext cx="1120000" cy="894000"/>
            </a:xfrm>
            <a:custGeom>
              <a:avLst/>
              <a:gdLst/>
              <a:ahLst/>
              <a:cxnLst/>
              <a:rect l="l" t="t" r="r" b="b"/>
              <a:pathLst>
                <a:path w="44800" h="35760" fill="none" extrusionOk="0">
                  <a:moveTo>
                    <a:pt x="34559" y="1"/>
                  </a:moveTo>
                  <a:cubicBezTo>
                    <a:pt x="34559" y="1"/>
                    <a:pt x="38061" y="1268"/>
                    <a:pt x="38795" y="1902"/>
                  </a:cubicBezTo>
                  <a:cubicBezTo>
                    <a:pt x="39496" y="2569"/>
                    <a:pt x="40063" y="4971"/>
                    <a:pt x="41364" y="9140"/>
                  </a:cubicBezTo>
                  <a:cubicBezTo>
                    <a:pt x="42631" y="13310"/>
                    <a:pt x="44633" y="30656"/>
                    <a:pt x="44733" y="31857"/>
                  </a:cubicBezTo>
                  <a:cubicBezTo>
                    <a:pt x="44800" y="33058"/>
                    <a:pt x="39596" y="34358"/>
                    <a:pt x="35426" y="35059"/>
                  </a:cubicBezTo>
                  <a:cubicBezTo>
                    <a:pt x="31223" y="35759"/>
                    <a:pt x="15579" y="34325"/>
                    <a:pt x="15579" y="34325"/>
                  </a:cubicBezTo>
                  <a:cubicBezTo>
                    <a:pt x="15579" y="34325"/>
                    <a:pt x="12376" y="33858"/>
                    <a:pt x="10041" y="33625"/>
                  </a:cubicBezTo>
                  <a:cubicBezTo>
                    <a:pt x="7706" y="33358"/>
                    <a:pt x="4271" y="31690"/>
                    <a:pt x="3537" y="31523"/>
                  </a:cubicBezTo>
                  <a:cubicBezTo>
                    <a:pt x="2803" y="31356"/>
                    <a:pt x="3303" y="30256"/>
                    <a:pt x="3303" y="30256"/>
                  </a:cubicBezTo>
                  <a:cubicBezTo>
                    <a:pt x="2903" y="30389"/>
                    <a:pt x="2503" y="30456"/>
                    <a:pt x="2102" y="30489"/>
                  </a:cubicBezTo>
                  <a:cubicBezTo>
                    <a:pt x="1535" y="30489"/>
                    <a:pt x="1535" y="29755"/>
                    <a:pt x="1535" y="29755"/>
                  </a:cubicBezTo>
                  <a:cubicBezTo>
                    <a:pt x="1535" y="29755"/>
                    <a:pt x="2169" y="28221"/>
                    <a:pt x="2503" y="28087"/>
                  </a:cubicBezTo>
                  <a:cubicBezTo>
                    <a:pt x="2803" y="27954"/>
                    <a:pt x="7540" y="27854"/>
                    <a:pt x="7540" y="27854"/>
                  </a:cubicBezTo>
                  <a:lnTo>
                    <a:pt x="3370" y="26019"/>
                  </a:lnTo>
                  <a:cubicBezTo>
                    <a:pt x="3370" y="26019"/>
                    <a:pt x="1202" y="26419"/>
                    <a:pt x="735" y="26253"/>
                  </a:cubicBezTo>
                  <a:cubicBezTo>
                    <a:pt x="268" y="26086"/>
                    <a:pt x="401" y="25285"/>
                    <a:pt x="735" y="25052"/>
                  </a:cubicBezTo>
                  <a:cubicBezTo>
                    <a:pt x="1068" y="24785"/>
                    <a:pt x="3537" y="24251"/>
                    <a:pt x="4037" y="24385"/>
                  </a:cubicBezTo>
                  <a:cubicBezTo>
                    <a:pt x="4504" y="24551"/>
                    <a:pt x="7806" y="25352"/>
                    <a:pt x="7806" y="25352"/>
                  </a:cubicBezTo>
                  <a:lnTo>
                    <a:pt x="7306" y="24385"/>
                  </a:lnTo>
                  <a:lnTo>
                    <a:pt x="3470" y="22316"/>
                  </a:lnTo>
                  <a:cubicBezTo>
                    <a:pt x="3470" y="22316"/>
                    <a:pt x="1936" y="22216"/>
                    <a:pt x="1469" y="22216"/>
                  </a:cubicBezTo>
                  <a:cubicBezTo>
                    <a:pt x="968" y="22216"/>
                    <a:pt x="1" y="21916"/>
                    <a:pt x="234" y="21116"/>
                  </a:cubicBezTo>
                  <a:cubicBezTo>
                    <a:pt x="501" y="20315"/>
                    <a:pt x="2970" y="20382"/>
                    <a:pt x="3770" y="20549"/>
                  </a:cubicBezTo>
                  <a:cubicBezTo>
                    <a:pt x="4571" y="20715"/>
                    <a:pt x="9408" y="22383"/>
                    <a:pt x="10208" y="23284"/>
                  </a:cubicBezTo>
                  <a:cubicBezTo>
                    <a:pt x="11009" y="24151"/>
                    <a:pt x="13577" y="29388"/>
                    <a:pt x="13577" y="29388"/>
                  </a:cubicBezTo>
                  <a:cubicBezTo>
                    <a:pt x="13577" y="29388"/>
                    <a:pt x="18381" y="30356"/>
                    <a:pt x="24418" y="28421"/>
                  </a:cubicBezTo>
                  <a:cubicBezTo>
                    <a:pt x="30456" y="26486"/>
                    <a:pt x="32691" y="25752"/>
                    <a:pt x="32691" y="25752"/>
                  </a:cubicBezTo>
                  <a:lnTo>
                    <a:pt x="30189" y="13477"/>
                  </a:ln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695;p45">
              <a:extLst>
                <a:ext uri="{FF2B5EF4-FFF2-40B4-BE49-F238E27FC236}">
                  <a16:creationId xmlns:a16="http://schemas.microsoft.com/office/drawing/2014/main" id="{9F599C62-06FB-4D46-A9D4-5F97112ACE77}"/>
                </a:ext>
              </a:extLst>
            </p:cNvPr>
            <p:cNvSpPr/>
            <p:nvPr/>
          </p:nvSpPr>
          <p:spPr>
            <a:xfrm>
              <a:off x="3742000" y="2687225"/>
              <a:ext cx="704700" cy="367925"/>
            </a:xfrm>
            <a:custGeom>
              <a:avLst/>
              <a:gdLst/>
              <a:ahLst/>
              <a:cxnLst/>
              <a:rect l="l" t="t" r="r" b="b"/>
              <a:pathLst>
                <a:path w="28188" h="14717" extrusionOk="0">
                  <a:moveTo>
                    <a:pt x="2466" y="1"/>
                  </a:moveTo>
                  <a:cubicBezTo>
                    <a:pt x="1499" y="1"/>
                    <a:pt x="407" y="156"/>
                    <a:pt x="234" y="673"/>
                  </a:cubicBezTo>
                  <a:cubicBezTo>
                    <a:pt x="1" y="1474"/>
                    <a:pt x="968" y="1774"/>
                    <a:pt x="1469" y="1774"/>
                  </a:cubicBezTo>
                  <a:cubicBezTo>
                    <a:pt x="1936" y="1774"/>
                    <a:pt x="3470" y="1874"/>
                    <a:pt x="3470" y="1874"/>
                  </a:cubicBezTo>
                  <a:lnTo>
                    <a:pt x="7306" y="3942"/>
                  </a:lnTo>
                  <a:lnTo>
                    <a:pt x="7806" y="4910"/>
                  </a:lnTo>
                  <a:cubicBezTo>
                    <a:pt x="7806" y="4910"/>
                    <a:pt x="4504" y="4109"/>
                    <a:pt x="4037" y="3942"/>
                  </a:cubicBezTo>
                  <a:cubicBezTo>
                    <a:pt x="3977" y="3922"/>
                    <a:pt x="3890" y="3913"/>
                    <a:pt x="3781" y="3913"/>
                  </a:cubicBezTo>
                  <a:cubicBezTo>
                    <a:pt x="2979" y="3913"/>
                    <a:pt x="1029" y="4404"/>
                    <a:pt x="735" y="4609"/>
                  </a:cubicBezTo>
                  <a:cubicBezTo>
                    <a:pt x="401" y="4810"/>
                    <a:pt x="234" y="5644"/>
                    <a:pt x="735" y="5810"/>
                  </a:cubicBezTo>
                  <a:cubicBezTo>
                    <a:pt x="801" y="5829"/>
                    <a:pt x="903" y="5838"/>
                    <a:pt x="1028" y="5838"/>
                  </a:cubicBezTo>
                  <a:cubicBezTo>
                    <a:pt x="1777" y="5838"/>
                    <a:pt x="3370" y="5543"/>
                    <a:pt x="3370" y="5543"/>
                  </a:cubicBezTo>
                  <a:lnTo>
                    <a:pt x="7540" y="7411"/>
                  </a:lnTo>
                  <a:cubicBezTo>
                    <a:pt x="7540" y="7411"/>
                    <a:pt x="2803" y="7478"/>
                    <a:pt x="2503" y="7645"/>
                  </a:cubicBezTo>
                  <a:cubicBezTo>
                    <a:pt x="2169" y="7812"/>
                    <a:pt x="1535" y="9313"/>
                    <a:pt x="1535" y="9313"/>
                  </a:cubicBezTo>
                  <a:cubicBezTo>
                    <a:pt x="1535" y="9313"/>
                    <a:pt x="1535" y="10047"/>
                    <a:pt x="2102" y="10047"/>
                  </a:cubicBezTo>
                  <a:cubicBezTo>
                    <a:pt x="2503" y="10013"/>
                    <a:pt x="2903" y="9947"/>
                    <a:pt x="3303" y="9813"/>
                  </a:cubicBezTo>
                  <a:lnTo>
                    <a:pt x="3303" y="9813"/>
                  </a:lnTo>
                  <a:cubicBezTo>
                    <a:pt x="3303" y="9813"/>
                    <a:pt x="2803" y="10914"/>
                    <a:pt x="3537" y="11081"/>
                  </a:cubicBezTo>
                  <a:cubicBezTo>
                    <a:pt x="4271" y="11248"/>
                    <a:pt x="7706" y="12915"/>
                    <a:pt x="10041" y="13182"/>
                  </a:cubicBezTo>
                  <a:cubicBezTo>
                    <a:pt x="12376" y="13416"/>
                    <a:pt x="15579" y="13883"/>
                    <a:pt x="15579" y="13883"/>
                  </a:cubicBezTo>
                  <a:cubicBezTo>
                    <a:pt x="15579" y="13883"/>
                    <a:pt x="21783" y="14483"/>
                    <a:pt x="27420" y="14717"/>
                  </a:cubicBezTo>
                  <a:cubicBezTo>
                    <a:pt x="28188" y="10981"/>
                    <a:pt x="27787" y="8546"/>
                    <a:pt x="27187" y="7045"/>
                  </a:cubicBezTo>
                  <a:lnTo>
                    <a:pt x="24418" y="7945"/>
                  </a:lnTo>
                  <a:cubicBezTo>
                    <a:pt x="21374" y="8938"/>
                    <a:pt x="18643" y="9184"/>
                    <a:pt x="16684" y="9184"/>
                  </a:cubicBezTo>
                  <a:cubicBezTo>
                    <a:pt x="14758" y="9184"/>
                    <a:pt x="13577" y="8946"/>
                    <a:pt x="13577" y="8946"/>
                  </a:cubicBezTo>
                  <a:cubicBezTo>
                    <a:pt x="13577" y="8946"/>
                    <a:pt x="11009" y="3709"/>
                    <a:pt x="10208" y="2841"/>
                  </a:cubicBezTo>
                  <a:cubicBezTo>
                    <a:pt x="9408" y="1941"/>
                    <a:pt x="4571" y="273"/>
                    <a:pt x="3770" y="106"/>
                  </a:cubicBezTo>
                  <a:cubicBezTo>
                    <a:pt x="3487" y="47"/>
                    <a:pt x="2995" y="1"/>
                    <a:pt x="2466" y="1"/>
                  </a:cubicBezTo>
                  <a:close/>
                </a:path>
              </a:pathLst>
            </a:custGeom>
            <a:solidFill>
              <a:srgbClr val="FFFFFF"/>
            </a:solid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696;p45">
              <a:extLst>
                <a:ext uri="{FF2B5EF4-FFF2-40B4-BE49-F238E27FC236}">
                  <a16:creationId xmlns:a16="http://schemas.microsoft.com/office/drawing/2014/main" id="{C71B5BCD-00D2-4F73-B741-5F074FC4E1AD}"/>
                </a:ext>
              </a:extLst>
            </p:cNvPr>
            <p:cNvSpPr/>
            <p:nvPr/>
          </p:nvSpPr>
          <p:spPr>
            <a:xfrm>
              <a:off x="3824575" y="2918375"/>
              <a:ext cx="130100" cy="20025"/>
            </a:xfrm>
            <a:custGeom>
              <a:avLst/>
              <a:gdLst/>
              <a:ahLst/>
              <a:cxnLst/>
              <a:rect l="l" t="t" r="r" b="b"/>
              <a:pathLst>
                <a:path w="5204" h="801" fill="none" extrusionOk="0">
                  <a:moveTo>
                    <a:pt x="0" y="567"/>
                  </a:moveTo>
                  <a:cubicBezTo>
                    <a:pt x="534" y="367"/>
                    <a:pt x="1068" y="200"/>
                    <a:pt x="1601" y="100"/>
                  </a:cubicBezTo>
                  <a:cubicBezTo>
                    <a:pt x="2068" y="0"/>
                    <a:pt x="5204" y="801"/>
                    <a:pt x="5204" y="801"/>
                  </a:cubicBezTo>
                </a:path>
              </a:pathLst>
            </a:custGeom>
            <a:noFill/>
            <a:ln w="10850" cap="flat"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11716;p70">
            <a:extLst>
              <a:ext uri="{FF2B5EF4-FFF2-40B4-BE49-F238E27FC236}">
                <a16:creationId xmlns:a16="http://schemas.microsoft.com/office/drawing/2014/main" id="{270D04EE-9472-469F-9B6B-7ECF339D918E}"/>
              </a:ext>
            </a:extLst>
          </p:cNvPr>
          <p:cNvSpPr/>
          <p:nvPr/>
        </p:nvSpPr>
        <p:spPr>
          <a:xfrm>
            <a:off x="993170" y="1515578"/>
            <a:ext cx="348513" cy="349427"/>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796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12807;p74">
            <a:extLst>
              <a:ext uri="{FF2B5EF4-FFF2-40B4-BE49-F238E27FC236}">
                <a16:creationId xmlns:a16="http://schemas.microsoft.com/office/drawing/2014/main" id="{0DB201CC-9DB5-436E-8F05-B10235D04DEE}"/>
              </a:ext>
            </a:extLst>
          </p:cNvPr>
          <p:cNvGrpSpPr/>
          <p:nvPr/>
        </p:nvGrpSpPr>
        <p:grpSpPr>
          <a:xfrm>
            <a:off x="958018" y="2692287"/>
            <a:ext cx="421914" cy="420796"/>
            <a:chOff x="-937025" y="2064750"/>
            <a:chExt cx="292225" cy="291450"/>
          </a:xfrm>
          <a:solidFill>
            <a:srgbClr val="796E65"/>
          </a:solidFill>
        </p:grpSpPr>
        <p:sp>
          <p:nvSpPr>
            <p:cNvPr id="289" name="Google Shape;12808;p74">
              <a:extLst>
                <a:ext uri="{FF2B5EF4-FFF2-40B4-BE49-F238E27FC236}">
                  <a16:creationId xmlns:a16="http://schemas.microsoft.com/office/drawing/2014/main" id="{1C1C1509-D9BB-4B44-870C-E94F553759AF}"/>
                </a:ext>
              </a:extLst>
            </p:cNvPr>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2809;p74">
              <a:extLst>
                <a:ext uri="{FF2B5EF4-FFF2-40B4-BE49-F238E27FC236}">
                  <a16:creationId xmlns:a16="http://schemas.microsoft.com/office/drawing/2014/main" id="{C90048CC-8E7B-4D55-8FC4-F2C31D301B8A}"/>
                </a:ext>
              </a:extLst>
            </p:cNvPr>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2810;p74">
              <a:extLst>
                <a:ext uri="{FF2B5EF4-FFF2-40B4-BE49-F238E27FC236}">
                  <a16:creationId xmlns:a16="http://schemas.microsoft.com/office/drawing/2014/main" id="{7B136701-1BA9-4471-992C-BD71DFC38FDF}"/>
                </a:ext>
              </a:extLst>
            </p:cNvPr>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10942;p68">
            <a:extLst>
              <a:ext uri="{FF2B5EF4-FFF2-40B4-BE49-F238E27FC236}">
                <a16:creationId xmlns:a16="http://schemas.microsoft.com/office/drawing/2014/main" id="{6FF4BCA7-9A80-404C-9831-BEBDB798FD40}"/>
              </a:ext>
            </a:extLst>
          </p:cNvPr>
          <p:cNvSpPr/>
          <p:nvPr/>
        </p:nvSpPr>
        <p:spPr>
          <a:xfrm>
            <a:off x="986364" y="3903626"/>
            <a:ext cx="391294" cy="351943"/>
          </a:xfrm>
          <a:custGeom>
            <a:avLst/>
            <a:gdLst/>
            <a:ahLst/>
            <a:cxnLst/>
            <a:rect l="l" t="t" r="r" b="b"/>
            <a:pathLst>
              <a:path w="19326" h="18118" extrusionOk="0">
                <a:moveTo>
                  <a:pt x="17628" y="6794"/>
                </a:moveTo>
                <a:cubicBezTo>
                  <a:pt x="17939" y="6794"/>
                  <a:pt x="18193" y="7048"/>
                  <a:pt x="18193" y="7362"/>
                </a:cubicBezTo>
                <a:lnTo>
                  <a:pt x="18193" y="7927"/>
                </a:lnTo>
                <a:lnTo>
                  <a:pt x="12532" y="7927"/>
                </a:lnTo>
                <a:lnTo>
                  <a:pt x="12532" y="7362"/>
                </a:lnTo>
                <a:cubicBezTo>
                  <a:pt x="12532" y="7048"/>
                  <a:pt x="12785" y="6794"/>
                  <a:pt x="13099" y="6794"/>
                </a:cubicBezTo>
                <a:close/>
                <a:moveTo>
                  <a:pt x="17628" y="1133"/>
                </a:moveTo>
                <a:cubicBezTo>
                  <a:pt x="17939" y="1133"/>
                  <a:pt x="18193" y="1387"/>
                  <a:pt x="18193" y="1701"/>
                </a:cubicBezTo>
                <a:lnTo>
                  <a:pt x="18193" y="5759"/>
                </a:lnTo>
                <a:cubicBezTo>
                  <a:pt x="18012" y="5695"/>
                  <a:pt x="17819" y="5662"/>
                  <a:pt x="17628" y="5662"/>
                </a:cubicBezTo>
                <a:lnTo>
                  <a:pt x="13099" y="5662"/>
                </a:lnTo>
                <a:cubicBezTo>
                  <a:pt x="12160" y="5662"/>
                  <a:pt x="11399" y="6423"/>
                  <a:pt x="11399" y="7362"/>
                </a:cubicBezTo>
                <a:lnTo>
                  <a:pt x="11399" y="11324"/>
                </a:lnTo>
                <a:lnTo>
                  <a:pt x="1133" y="11324"/>
                </a:lnTo>
                <a:lnTo>
                  <a:pt x="1133" y="1701"/>
                </a:lnTo>
                <a:cubicBezTo>
                  <a:pt x="1133" y="1387"/>
                  <a:pt x="1387" y="1133"/>
                  <a:pt x="1701" y="1133"/>
                </a:cubicBezTo>
                <a:close/>
                <a:moveTo>
                  <a:pt x="11399" y="12456"/>
                </a:moveTo>
                <a:lnTo>
                  <a:pt x="11399" y="13588"/>
                </a:lnTo>
                <a:lnTo>
                  <a:pt x="1701" y="13588"/>
                </a:lnTo>
                <a:cubicBezTo>
                  <a:pt x="1387" y="13588"/>
                  <a:pt x="1133" y="13335"/>
                  <a:pt x="1133" y="13024"/>
                </a:cubicBezTo>
                <a:lnTo>
                  <a:pt x="1133" y="12456"/>
                </a:lnTo>
                <a:close/>
                <a:moveTo>
                  <a:pt x="18193" y="9059"/>
                </a:moveTo>
                <a:lnTo>
                  <a:pt x="18193" y="14720"/>
                </a:lnTo>
                <a:lnTo>
                  <a:pt x="12532" y="14720"/>
                </a:lnTo>
                <a:lnTo>
                  <a:pt x="12532" y="9059"/>
                </a:lnTo>
                <a:close/>
                <a:moveTo>
                  <a:pt x="11399" y="14720"/>
                </a:moveTo>
                <a:lnTo>
                  <a:pt x="11399" y="16420"/>
                </a:lnTo>
                <a:cubicBezTo>
                  <a:pt x="11399" y="16611"/>
                  <a:pt x="11432" y="16804"/>
                  <a:pt x="11496" y="16985"/>
                </a:cubicBezTo>
                <a:lnTo>
                  <a:pt x="7051" y="16985"/>
                </a:lnTo>
                <a:lnTo>
                  <a:pt x="7806" y="14720"/>
                </a:lnTo>
                <a:close/>
                <a:moveTo>
                  <a:pt x="18193" y="15853"/>
                </a:moveTo>
                <a:lnTo>
                  <a:pt x="18193" y="16420"/>
                </a:lnTo>
                <a:cubicBezTo>
                  <a:pt x="18193" y="16731"/>
                  <a:pt x="17939" y="16985"/>
                  <a:pt x="17628" y="16985"/>
                </a:cubicBezTo>
                <a:lnTo>
                  <a:pt x="13099" y="16985"/>
                </a:lnTo>
                <a:cubicBezTo>
                  <a:pt x="12785" y="16985"/>
                  <a:pt x="12532" y="16731"/>
                  <a:pt x="12532" y="16420"/>
                </a:cubicBezTo>
                <a:lnTo>
                  <a:pt x="12532" y="15853"/>
                </a:lnTo>
                <a:close/>
                <a:moveTo>
                  <a:pt x="1701" y="1"/>
                </a:moveTo>
                <a:cubicBezTo>
                  <a:pt x="762" y="1"/>
                  <a:pt x="1" y="762"/>
                  <a:pt x="1" y="1701"/>
                </a:cubicBezTo>
                <a:lnTo>
                  <a:pt x="1" y="13024"/>
                </a:lnTo>
                <a:cubicBezTo>
                  <a:pt x="1" y="13960"/>
                  <a:pt x="762" y="14720"/>
                  <a:pt x="1701" y="14720"/>
                </a:cubicBezTo>
                <a:lnTo>
                  <a:pt x="6613" y="14720"/>
                </a:lnTo>
                <a:lnTo>
                  <a:pt x="5859" y="16985"/>
                </a:lnTo>
                <a:lnTo>
                  <a:pt x="4002" y="16985"/>
                </a:lnTo>
                <a:cubicBezTo>
                  <a:pt x="3688" y="16985"/>
                  <a:pt x="3437" y="17239"/>
                  <a:pt x="3437" y="17553"/>
                </a:cubicBezTo>
                <a:cubicBezTo>
                  <a:pt x="3437" y="17864"/>
                  <a:pt x="3688" y="18117"/>
                  <a:pt x="4002" y="18117"/>
                </a:cubicBezTo>
                <a:lnTo>
                  <a:pt x="17628" y="18117"/>
                </a:lnTo>
                <a:cubicBezTo>
                  <a:pt x="18564" y="18117"/>
                  <a:pt x="19325" y="17356"/>
                  <a:pt x="19325" y="16420"/>
                </a:cubicBezTo>
                <a:lnTo>
                  <a:pt x="19325" y="1701"/>
                </a:lnTo>
                <a:cubicBezTo>
                  <a:pt x="19325" y="762"/>
                  <a:pt x="18564" y="1"/>
                  <a:pt x="17628" y="1"/>
                </a:cubicBezTo>
                <a:close/>
              </a:path>
            </a:pathLst>
          </a:custGeom>
          <a:solidFill>
            <a:srgbClr val="796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custDataLst>
      <p:tags r:id="rId1"/>
    </p:custDataLst>
    <p:extLst>
      <p:ext uri="{BB962C8B-B14F-4D97-AF65-F5344CB8AC3E}">
        <p14:creationId xmlns:p14="http://schemas.microsoft.com/office/powerpoint/2010/main" val="222725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54"/>
          <p:cNvSpPr/>
          <p:nvPr/>
        </p:nvSpPr>
        <p:spPr>
          <a:xfrm>
            <a:off x="713100" y="1691500"/>
            <a:ext cx="3710400" cy="638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4"/>
          <p:cNvSpPr txBox="1">
            <a:spLocks noGrp="1"/>
          </p:cNvSpPr>
          <p:nvPr>
            <p:ph type="title"/>
          </p:nvPr>
        </p:nvSpPr>
        <p:spPr>
          <a:xfrm flipH="1">
            <a:off x="849113" y="1767700"/>
            <a:ext cx="34386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2800" dirty="0">
                <a:solidFill>
                  <a:schemeClr val="lt1"/>
                </a:solidFill>
              </a:rPr>
              <a:t>Communities</a:t>
            </a:r>
            <a:endParaRPr sz="2800" dirty="0">
              <a:solidFill>
                <a:schemeClr val="lt1"/>
              </a:solidFill>
            </a:endParaRPr>
          </a:p>
        </p:txBody>
      </p:sp>
      <p:sp>
        <p:nvSpPr>
          <p:cNvPr id="2118" name="Google Shape;2118;p54"/>
          <p:cNvSpPr txBox="1">
            <a:spLocks noGrp="1"/>
          </p:cNvSpPr>
          <p:nvPr>
            <p:ph type="subTitle" idx="1"/>
          </p:nvPr>
        </p:nvSpPr>
        <p:spPr>
          <a:xfrm flipH="1">
            <a:off x="653988" y="2381299"/>
            <a:ext cx="3846425" cy="14984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1600" dirty="0"/>
              <a:t>Join us again on mentimeter at </a:t>
            </a:r>
            <a:r>
              <a:rPr lang="en-US" sz="1600" dirty="0">
                <a:hlinkClick r:id="rId4"/>
              </a:rPr>
              <a:t>https://www.menti.com/alpt8s5aj62o</a:t>
            </a:r>
            <a:r>
              <a:rPr lang="en-US" sz="1600" dirty="0"/>
              <a:t> </a:t>
            </a:r>
          </a:p>
          <a:p>
            <a:pPr marL="0" lvl="0" indent="0" algn="ctr" rtl="0">
              <a:spcBef>
                <a:spcPts val="0"/>
              </a:spcBef>
              <a:spcAft>
                <a:spcPts val="0"/>
              </a:spcAft>
              <a:buNone/>
            </a:pPr>
            <a:r>
              <a:rPr lang="en-US" sz="1600" dirty="0"/>
              <a:t>so we can gather our current use of community building at EVMS.</a:t>
            </a:r>
            <a:endParaRPr sz="1600" dirty="0"/>
          </a:p>
        </p:txBody>
      </p:sp>
      <p:grpSp>
        <p:nvGrpSpPr>
          <p:cNvPr id="2119" name="Google Shape;2119;p54"/>
          <p:cNvGrpSpPr/>
          <p:nvPr/>
        </p:nvGrpSpPr>
        <p:grpSpPr>
          <a:xfrm>
            <a:off x="4831498" y="1164999"/>
            <a:ext cx="3599397" cy="2813510"/>
            <a:chOff x="713098" y="1164999"/>
            <a:chExt cx="3599397" cy="2813510"/>
          </a:xfrm>
        </p:grpSpPr>
        <p:sp>
          <p:nvSpPr>
            <p:cNvPr id="2120" name="Google Shape;2120;p54"/>
            <p:cNvSpPr/>
            <p:nvPr/>
          </p:nvSpPr>
          <p:spPr>
            <a:xfrm>
              <a:off x="2442123" y="3323187"/>
              <a:ext cx="141348" cy="141344"/>
            </a:xfrm>
            <a:custGeom>
              <a:avLst/>
              <a:gdLst/>
              <a:ahLst/>
              <a:cxnLst/>
              <a:rect l="l" t="t" r="r" b="b"/>
              <a:pathLst>
                <a:path w="3005" h="3020" extrusionOk="0">
                  <a:moveTo>
                    <a:pt x="1503" y="1"/>
                  </a:moveTo>
                  <a:cubicBezTo>
                    <a:pt x="667" y="1"/>
                    <a:pt x="0" y="680"/>
                    <a:pt x="0" y="1504"/>
                  </a:cubicBezTo>
                  <a:cubicBezTo>
                    <a:pt x="0" y="2340"/>
                    <a:pt x="667" y="3019"/>
                    <a:pt x="1503" y="3019"/>
                  </a:cubicBezTo>
                  <a:cubicBezTo>
                    <a:pt x="2326" y="3019"/>
                    <a:pt x="3005" y="2340"/>
                    <a:pt x="3005" y="1504"/>
                  </a:cubicBezTo>
                  <a:cubicBezTo>
                    <a:pt x="3005" y="680"/>
                    <a:pt x="2326" y="1"/>
                    <a:pt x="150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1" name="Google Shape;2121;p54"/>
            <p:cNvGrpSpPr/>
            <p:nvPr/>
          </p:nvGrpSpPr>
          <p:grpSpPr>
            <a:xfrm>
              <a:off x="713098" y="1164999"/>
              <a:ext cx="3599397" cy="2813510"/>
              <a:chOff x="4794566" y="1229221"/>
              <a:chExt cx="3492864" cy="2730238"/>
            </a:xfrm>
          </p:grpSpPr>
          <p:sp>
            <p:nvSpPr>
              <p:cNvPr id="2122" name="Google Shape;2122;p54"/>
              <p:cNvSpPr/>
              <p:nvPr/>
            </p:nvSpPr>
            <p:spPr>
              <a:xfrm>
                <a:off x="6010192" y="3526822"/>
                <a:ext cx="1061612" cy="432637"/>
              </a:xfrm>
              <a:custGeom>
                <a:avLst/>
                <a:gdLst/>
                <a:ahLst/>
                <a:cxnLst/>
                <a:rect l="l" t="t" r="r" b="b"/>
                <a:pathLst>
                  <a:path w="15037" h="6128" extrusionOk="0">
                    <a:moveTo>
                      <a:pt x="2443" y="1"/>
                    </a:moveTo>
                    <a:lnTo>
                      <a:pt x="2222" y="2875"/>
                    </a:lnTo>
                    <a:cubicBezTo>
                      <a:pt x="2222" y="2875"/>
                      <a:pt x="2339" y="3398"/>
                      <a:pt x="1529" y="4116"/>
                    </a:cubicBezTo>
                    <a:cubicBezTo>
                      <a:pt x="732" y="4835"/>
                      <a:pt x="92" y="5500"/>
                      <a:pt x="92" y="5500"/>
                    </a:cubicBezTo>
                    <a:cubicBezTo>
                      <a:pt x="92" y="5500"/>
                      <a:pt x="1" y="5657"/>
                      <a:pt x="1" y="5892"/>
                    </a:cubicBezTo>
                    <a:cubicBezTo>
                      <a:pt x="1" y="6115"/>
                      <a:pt x="131" y="6127"/>
                      <a:pt x="693" y="6127"/>
                    </a:cubicBezTo>
                    <a:lnTo>
                      <a:pt x="14345" y="6127"/>
                    </a:lnTo>
                    <a:cubicBezTo>
                      <a:pt x="14906" y="6127"/>
                      <a:pt x="15037" y="6115"/>
                      <a:pt x="15037" y="5892"/>
                    </a:cubicBezTo>
                    <a:cubicBezTo>
                      <a:pt x="15037" y="5657"/>
                      <a:pt x="14946" y="5500"/>
                      <a:pt x="14946" y="5500"/>
                    </a:cubicBezTo>
                    <a:cubicBezTo>
                      <a:pt x="14946" y="5500"/>
                      <a:pt x="14305" y="4835"/>
                      <a:pt x="13495" y="4116"/>
                    </a:cubicBezTo>
                    <a:cubicBezTo>
                      <a:pt x="12699" y="3398"/>
                      <a:pt x="12804" y="2875"/>
                      <a:pt x="12804" y="2875"/>
                    </a:cubicBezTo>
                    <a:lnTo>
                      <a:pt x="12595"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4"/>
              <p:cNvSpPr/>
              <p:nvPr/>
            </p:nvSpPr>
            <p:spPr>
              <a:xfrm>
                <a:off x="4794566" y="1229221"/>
                <a:ext cx="3492864" cy="2297606"/>
              </a:xfrm>
              <a:custGeom>
                <a:avLst/>
                <a:gdLst/>
                <a:ahLst/>
                <a:cxnLst/>
                <a:rect l="l" t="t" r="r" b="b"/>
                <a:pathLst>
                  <a:path w="49474" h="32544" extrusionOk="0">
                    <a:moveTo>
                      <a:pt x="2509" y="0"/>
                    </a:moveTo>
                    <a:cubicBezTo>
                      <a:pt x="1124" y="0"/>
                      <a:pt x="0" y="1124"/>
                      <a:pt x="0" y="2509"/>
                    </a:cubicBezTo>
                    <a:lnTo>
                      <a:pt x="0" y="30035"/>
                    </a:lnTo>
                    <a:cubicBezTo>
                      <a:pt x="0" y="31420"/>
                      <a:pt x="1124" y="32544"/>
                      <a:pt x="2509" y="32544"/>
                    </a:cubicBezTo>
                    <a:lnTo>
                      <a:pt x="46965" y="32544"/>
                    </a:lnTo>
                    <a:cubicBezTo>
                      <a:pt x="48350" y="32544"/>
                      <a:pt x="49474" y="31420"/>
                      <a:pt x="49474" y="30035"/>
                    </a:cubicBezTo>
                    <a:lnTo>
                      <a:pt x="49474" y="2509"/>
                    </a:lnTo>
                    <a:cubicBezTo>
                      <a:pt x="49474" y="1124"/>
                      <a:pt x="48350" y="0"/>
                      <a:pt x="4696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4"/>
              <p:cNvSpPr/>
              <p:nvPr/>
            </p:nvSpPr>
            <p:spPr>
              <a:xfrm>
                <a:off x="6472417" y="3323532"/>
                <a:ext cx="137163" cy="137161"/>
              </a:xfrm>
              <a:custGeom>
                <a:avLst/>
                <a:gdLst/>
                <a:ahLst/>
                <a:cxnLst/>
                <a:rect l="l" t="t" r="r" b="b"/>
                <a:pathLst>
                  <a:path w="3005" h="3020" extrusionOk="0">
                    <a:moveTo>
                      <a:pt x="1503" y="1"/>
                    </a:moveTo>
                    <a:cubicBezTo>
                      <a:pt x="667" y="1"/>
                      <a:pt x="0" y="680"/>
                      <a:pt x="0" y="1504"/>
                    </a:cubicBezTo>
                    <a:cubicBezTo>
                      <a:pt x="0" y="2340"/>
                      <a:pt x="667" y="3019"/>
                      <a:pt x="1503" y="3019"/>
                    </a:cubicBezTo>
                    <a:cubicBezTo>
                      <a:pt x="2326" y="3019"/>
                      <a:pt x="3005" y="2340"/>
                      <a:pt x="3005" y="1504"/>
                    </a:cubicBezTo>
                    <a:cubicBezTo>
                      <a:pt x="3005" y="680"/>
                      <a:pt x="2326" y="1"/>
                      <a:pt x="150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a:extLst>
              <a:ext uri="{FF2B5EF4-FFF2-40B4-BE49-F238E27FC236}">
                <a16:creationId xmlns:a16="http://schemas.microsoft.com/office/drawing/2014/main" id="{13031DE8-555A-48DA-B4AA-74B485575B2E}"/>
              </a:ext>
            </a:extLst>
          </p:cNvPr>
          <p:cNvPicPr>
            <a:picLocks noChangeAspect="1"/>
          </p:cNvPicPr>
          <p:nvPr/>
        </p:nvPicPr>
        <p:blipFill>
          <a:blip r:embed="rId5"/>
          <a:stretch>
            <a:fillRect/>
          </a:stretch>
        </p:blipFill>
        <p:spPr>
          <a:xfrm>
            <a:off x="5511245" y="1164991"/>
            <a:ext cx="2381250" cy="2381250"/>
          </a:xfrm>
          <a:prstGeom prst="rect">
            <a:avLst/>
          </a:prstGeom>
        </p:spPr>
      </p:pic>
    </p:spTree>
    <p:custDataLst>
      <p:tags r:id="rId1"/>
    </p:custDataLst>
    <p:extLst>
      <p:ext uri="{BB962C8B-B14F-4D97-AF65-F5344CB8AC3E}">
        <p14:creationId xmlns:p14="http://schemas.microsoft.com/office/powerpoint/2010/main" val="311461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60" name="Google Shape;760;p36"/>
          <p:cNvSpPr/>
          <p:nvPr/>
        </p:nvSpPr>
        <p:spPr>
          <a:xfrm>
            <a:off x="1778935" y="1320021"/>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1778935" y="2496933"/>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1778935" y="3673846"/>
            <a:ext cx="2293800" cy="358500"/>
          </a:xfrm>
          <a:prstGeom prst="roundRect">
            <a:avLst>
              <a:gd name="adj" fmla="val 50000"/>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713100" y="3613876"/>
            <a:ext cx="900000" cy="90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734187" y="3634963"/>
            <a:ext cx="858078" cy="858078"/>
          </a:xfrm>
          <a:custGeom>
            <a:avLst/>
            <a:gdLst/>
            <a:ahLst/>
            <a:cxnLst/>
            <a:rect l="l" t="t" r="r" b="b"/>
            <a:pathLst>
              <a:path w="50158" h="50158" fill="none" extrusionOk="0">
                <a:moveTo>
                  <a:pt x="41243" y="8915"/>
                </a:moveTo>
                <a:cubicBezTo>
                  <a:pt x="50158" y="17858"/>
                  <a:pt x="50158" y="32300"/>
                  <a:pt x="41243" y="41243"/>
                </a:cubicBezTo>
                <a:cubicBezTo>
                  <a:pt x="32300" y="50158"/>
                  <a:pt x="17858" y="50158"/>
                  <a:pt x="8915" y="41243"/>
                </a:cubicBezTo>
                <a:cubicBezTo>
                  <a:pt x="0" y="32300"/>
                  <a:pt x="0" y="17858"/>
                  <a:pt x="8915" y="8915"/>
                </a:cubicBezTo>
                <a:cubicBezTo>
                  <a:pt x="17858" y="0"/>
                  <a:pt x="32300" y="0"/>
                  <a:pt x="41243" y="8915"/>
                </a:cubicBezTo>
                <a:close/>
              </a:path>
            </a:pathLst>
          </a:custGeom>
          <a:noFill/>
          <a:ln w="9525" cap="flat" cmpd="sng">
            <a:solidFill>
              <a:schemeClr val="lt2"/>
            </a:solidFill>
            <a:prstDash val="dash"/>
            <a:miter lim="289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718975" y="2443162"/>
            <a:ext cx="900000" cy="90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740062" y="2464249"/>
            <a:ext cx="858078" cy="858078"/>
          </a:xfrm>
          <a:custGeom>
            <a:avLst/>
            <a:gdLst/>
            <a:ahLst/>
            <a:cxnLst/>
            <a:rect l="l" t="t" r="r" b="b"/>
            <a:pathLst>
              <a:path w="50158" h="50158" fill="none" extrusionOk="0">
                <a:moveTo>
                  <a:pt x="41243" y="8915"/>
                </a:moveTo>
                <a:cubicBezTo>
                  <a:pt x="50158" y="17858"/>
                  <a:pt x="50158" y="32300"/>
                  <a:pt x="41243" y="41243"/>
                </a:cubicBezTo>
                <a:cubicBezTo>
                  <a:pt x="32300" y="50158"/>
                  <a:pt x="17858" y="50158"/>
                  <a:pt x="8915" y="41243"/>
                </a:cubicBezTo>
                <a:cubicBezTo>
                  <a:pt x="0" y="32300"/>
                  <a:pt x="0" y="17858"/>
                  <a:pt x="8915" y="8915"/>
                </a:cubicBezTo>
                <a:cubicBezTo>
                  <a:pt x="17858" y="0"/>
                  <a:pt x="32300" y="0"/>
                  <a:pt x="41243" y="8915"/>
                </a:cubicBezTo>
                <a:close/>
              </a:path>
            </a:pathLst>
          </a:custGeom>
          <a:noFill/>
          <a:ln w="9525" cap="flat" cmpd="sng">
            <a:solidFill>
              <a:schemeClr val="lt2"/>
            </a:solidFill>
            <a:prstDash val="dash"/>
            <a:miter lim="289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713100" y="1272426"/>
            <a:ext cx="900000" cy="90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734187" y="1293513"/>
            <a:ext cx="858078" cy="858078"/>
          </a:xfrm>
          <a:custGeom>
            <a:avLst/>
            <a:gdLst/>
            <a:ahLst/>
            <a:cxnLst/>
            <a:rect l="l" t="t" r="r" b="b"/>
            <a:pathLst>
              <a:path w="50158" h="50158" fill="none" extrusionOk="0">
                <a:moveTo>
                  <a:pt x="41243" y="8915"/>
                </a:moveTo>
                <a:cubicBezTo>
                  <a:pt x="50158" y="17858"/>
                  <a:pt x="50158" y="32300"/>
                  <a:pt x="41243" y="41243"/>
                </a:cubicBezTo>
                <a:cubicBezTo>
                  <a:pt x="32300" y="50158"/>
                  <a:pt x="17858" y="50158"/>
                  <a:pt x="8915" y="41243"/>
                </a:cubicBezTo>
                <a:cubicBezTo>
                  <a:pt x="0" y="32300"/>
                  <a:pt x="0" y="17858"/>
                  <a:pt x="8915" y="8915"/>
                </a:cubicBezTo>
                <a:cubicBezTo>
                  <a:pt x="17858" y="0"/>
                  <a:pt x="32300" y="0"/>
                  <a:pt x="41243" y="8915"/>
                </a:cubicBezTo>
                <a:close/>
              </a:path>
            </a:pathLst>
          </a:custGeom>
          <a:noFill/>
          <a:ln w="9525" cap="flat" cmpd="sng">
            <a:solidFill>
              <a:schemeClr val="lt2"/>
            </a:solidFill>
            <a:prstDash val="dash"/>
            <a:miter lim="289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txBox="1">
            <a:spLocks noGrp="1"/>
          </p:cNvSpPr>
          <p:nvPr>
            <p:ph type="title"/>
          </p:nvPr>
        </p:nvSpPr>
        <p:spPr>
          <a:xfrm>
            <a:off x="713100" y="426151"/>
            <a:ext cx="7717800" cy="5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2600" dirty="0">
                <a:solidFill>
                  <a:schemeClr val="lt1"/>
                </a:solidFill>
                <a:latin typeface="Archivo"/>
                <a:ea typeface="Archivo"/>
                <a:cs typeface="Archivo"/>
                <a:sym typeface="Archivo"/>
              </a:rPr>
              <a:t>Importance of Community in Higher Education</a:t>
            </a:r>
            <a:endParaRPr sz="2600" dirty="0">
              <a:solidFill>
                <a:schemeClr val="lt1"/>
              </a:solidFill>
              <a:latin typeface="Archivo"/>
              <a:ea typeface="Archivo"/>
              <a:cs typeface="Archivo"/>
              <a:sym typeface="Archivo"/>
            </a:endParaRPr>
          </a:p>
        </p:txBody>
      </p:sp>
      <p:sp>
        <p:nvSpPr>
          <p:cNvPr id="772" name="Google Shape;772;p36"/>
          <p:cNvSpPr txBox="1">
            <a:spLocks noGrp="1"/>
          </p:cNvSpPr>
          <p:nvPr>
            <p:ph type="subTitle" idx="1"/>
          </p:nvPr>
        </p:nvSpPr>
        <p:spPr>
          <a:xfrm>
            <a:off x="1863457" y="1312373"/>
            <a:ext cx="1814706" cy="36614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solidFill>
                  <a:schemeClr val="lt1"/>
                </a:solidFill>
              </a:rPr>
              <a:t>Here</a:t>
            </a:r>
          </a:p>
          <a:p>
            <a:pPr marL="0" lvl="0" indent="0" algn="l" rtl="0">
              <a:spcBef>
                <a:spcPts val="0"/>
              </a:spcBef>
              <a:spcAft>
                <a:spcPts val="1200"/>
              </a:spcAft>
              <a:buNone/>
            </a:pPr>
            <a:endParaRPr lang="en-US" dirty="0">
              <a:solidFill>
                <a:schemeClr val="lt1"/>
              </a:solidFill>
            </a:endParaRPr>
          </a:p>
          <a:p>
            <a:pPr marL="0" lvl="0" indent="0" algn="l" rtl="0">
              <a:spcBef>
                <a:spcPts val="0"/>
              </a:spcBef>
              <a:spcAft>
                <a:spcPts val="1200"/>
              </a:spcAft>
              <a:buNone/>
            </a:pPr>
            <a:endParaRPr dirty="0">
              <a:solidFill>
                <a:schemeClr val="lt1"/>
              </a:solidFill>
            </a:endParaRPr>
          </a:p>
        </p:txBody>
      </p:sp>
      <p:sp>
        <p:nvSpPr>
          <p:cNvPr id="773" name="Google Shape;773;p36"/>
          <p:cNvSpPr txBox="1">
            <a:spLocks noGrp="1"/>
          </p:cNvSpPr>
          <p:nvPr>
            <p:ph type="subTitle" idx="2"/>
          </p:nvPr>
        </p:nvSpPr>
        <p:spPr>
          <a:xfrm>
            <a:off x="1742153" y="1320005"/>
            <a:ext cx="3298800" cy="711003"/>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dirty="0"/>
              <a:t>Students in online courses perform better than traditional courses (Ubell, 2020)</a:t>
            </a:r>
            <a:endParaRPr dirty="0"/>
          </a:p>
        </p:txBody>
      </p:sp>
      <p:sp>
        <p:nvSpPr>
          <p:cNvPr id="774" name="Google Shape;774;p36"/>
          <p:cNvSpPr txBox="1">
            <a:spLocks noGrp="1"/>
          </p:cNvSpPr>
          <p:nvPr>
            <p:ph type="subTitle" idx="3"/>
          </p:nvPr>
        </p:nvSpPr>
        <p:spPr>
          <a:xfrm>
            <a:off x="1863457" y="2518685"/>
            <a:ext cx="3298800" cy="3840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de" dirty="0">
                <a:solidFill>
                  <a:schemeClr val="lt1"/>
                </a:solidFill>
              </a:rPr>
              <a:t>Venus</a:t>
            </a:r>
            <a:endParaRPr dirty="0">
              <a:solidFill>
                <a:schemeClr val="lt1"/>
              </a:solidFill>
            </a:endParaRPr>
          </a:p>
        </p:txBody>
      </p:sp>
      <p:sp>
        <p:nvSpPr>
          <p:cNvPr id="775" name="Google Shape;775;p36"/>
          <p:cNvSpPr txBox="1">
            <a:spLocks noGrp="1"/>
          </p:cNvSpPr>
          <p:nvPr>
            <p:ph type="subTitle" idx="4"/>
          </p:nvPr>
        </p:nvSpPr>
        <p:spPr>
          <a:xfrm>
            <a:off x="1706701" y="2481276"/>
            <a:ext cx="3298800" cy="77262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dirty="0"/>
              <a:t>Creates more accessible and inclusive spaces for support (Pelz, 2004)</a:t>
            </a:r>
            <a:endParaRPr dirty="0"/>
          </a:p>
        </p:txBody>
      </p:sp>
      <p:sp>
        <p:nvSpPr>
          <p:cNvPr id="776" name="Google Shape;776;p36"/>
          <p:cNvSpPr txBox="1">
            <a:spLocks noGrp="1"/>
          </p:cNvSpPr>
          <p:nvPr>
            <p:ph type="subTitle" idx="5"/>
          </p:nvPr>
        </p:nvSpPr>
        <p:spPr>
          <a:xfrm>
            <a:off x="1863457" y="3695598"/>
            <a:ext cx="3298800" cy="3840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de" dirty="0">
                <a:solidFill>
                  <a:schemeClr val="lt1"/>
                </a:solidFill>
              </a:rPr>
              <a:t>Mars</a:t>
            </a:r>
            <a:endParaRPr dirty="0">
              <a:solidFill>
                <a:schemeClr val="lt1"/>
              </a:solidFill>
            </a:endParaRPr>
          </a:p>
        </p:txBody>
      </p:sp>
      <p:sp>
        <p:nvSpPr>
          <p:cNvPr id="777" name="Google Shape;777;p36"/>
          <p:cNvSpPr txBox="1">
            <a:spLocks noGrp="1"/>
          </p:cNvSpPr>
          <p:nvPr>
            <p:ph type="subTitle" idx="6"/>
          </p:nvPr>
        </p:nvSpPr>
        <p:spPr>
          <a:xfrm>
            <a:off x="1706701" y="3634962"/>
            <a:ext cx="3298800" cy="77262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dirty="0"/>
              <a:t>Allows for equitable sharing of diverse and inclusive perspectives (Bali, n.d.)</a:t>
            </a:r>
            <a:endParaRPr dirty="0"/>
          </a:p>
        </p:txBody>
      </p:sp>
      <p:sp>
        <p:nvSpPr>
          <p:cNvPr id="287" name="Google Shape;11716;p70">
            <a:extLst>
              <a:ext uri="{FF2B5EF4-FFF2-40B4-BE49-F238E27FC236}">
                <a16:creationId xmlns:a16="http://schemas.microsoft.com/office/drawing/2014/main" id="{270D04EE-9472-469F-9B6B-7ECF339D918E}"/>
              </a:ext>
            </a:extLst>
          </p:cNvPr>
          <p:cNvSpPr/>
          <p:nvPr/>
        </p:nvSpPr>
        <p:spPr>
          <a:xfrm>
            <a:off x="993170" y="1515578"/>
            <a:ext cx="348513" cy="349427"/>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796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12807;p74">
            <a:extLst>
              <a:ext uri="{FF2B5EF4-FFF2-40B4-BE49-F238E27FC236}">
                <a16:creationId xmlns:a16="http://schemas.microsoft.com/office/drawing/2014/main" id="{0DB201CC-9DB5-436E-8F05-B10235D04DEE}"/>
              </a:ext>
            </a:extLst>
          </p:cNvPr>
          <p:cNvGrpSpPr/>
          <p:nvPr/>
        </p:nvGrpSpPr>
        <p:grpSpPr>
          <a:xfrm>
            <a:off x="958018" y="2692287"/>
            <a:ext cx="421914" cy="420796"/>
            <a:chOff x="-937025" y="2064750"/>
            <a:chExt cx="292225" cy="291450"/>
          </a:xfrm>
          <a:solidFill>
            <a:srgbClr val="796E65"/>
          </a:solidFill>
        </p:grpSpPr>
        <p:sp>
          <p:nvSpPr>
            <p:cNvPr id="289" name="Google Shape;12808;p74">
              <a:extLst>
                <a:ext uri="{FF2B5EF4-FFF2-40B4-BE49-F238E27FC236}">
                  <a16:creationId xmlns:a16="http://schemas.microsoft.com/office/drawing/2014/main" id="{1C1C1509-D9BB-4B44-870C-E94F553759AF}"/>
                </a:ext>
              </a:extLst>
            </p:cNvPr>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2809;p74">
              <a:extLst>
                <a:ext uri="{FF2B5EF4-FFF2-40B4-BE49-F238E27FC236}">
                  <a16:creationId xmlns:a16="http://schemas.microsoft.com/office/drawing/2014/main" id="{C90048CC-8E7B-4D55-8FC4-F2C31D301B8A}"/>
                </a:ext>
              </a:extLst>
            </p:cNvPr>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2810;p74">
              <a:extLst>
                <a:ext uri="{FF2B5EF4-FFF2-40B4-BE49-F238E27FC236}">
                  <a16:creationId xmlns:a16="http://schemas.microsoft.com/office/drawing/2014/main" id="{7B136701-1BA9-4471-992C-BD71DFC38FDF}"/>
                </a:ext>
              </a:extLst>
            </p:cNvPr>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10942;p68">
            <a:extLst>
              <a:ext uri="{FF2B5EF4-FFF2-40B4-BE49-F238E27FC236}">
                <a16:creationId xmlns:a16="http://schemas.microsoft.com/office/drawing/2014/main" id="{6FF4BCA7-9A80-404C-9831-BEBDB798FD40}"/>
              </a:ext>
            </a:extLst>
          </p:cNvPr>
          <p:cNvSpPr/>
          <p:nvPr/>
        </p:nvSpPr>
        <p:spPr>
          <a:xfrm>
            <a:off x="986364" y="3903626"/>
            <a:ext cx="391294" cy="351943"/>
          </a:xfrm>
          <a:custGeom>
            <a:avLst/>
            <a:gdLst/>
            <a:ahLst/>
            <a:cxnLst/>
            <a:rect l="l" t="t" r="r" b="b"/>
            <a:pathLst>
              <a:path w="19326" h="18118" extrusionOk="0">
                <a:moveTo>
                  <a:pt x="17628" y="6794"/>
                </a:moveTo>
                <a:cubicBezTo>
                  <a:pt x="17939" y="6794"/>
                  <a:pt x="18193" y="7048"/>
                  <a:pt x="18193" y="7362"/>
                </a:cubicBezTo>
                <a:lnTo>
                  <a:pt x="18193" y="7927"/>
                </a:lnTo>
                <a:lnTo>
                  <a:pt x="12532" y="7927"/>
                </a:lnTo>
                <a:lnTo>
                  <a:pt x="12532" y="7362"/>
                </a:lnTo>
                <a:cubicBezTo>
                  <a:pt x="12532" y="7048"/>
                  <a:pt x="12785" y="6794"/>
                  <a:pt x="13099" y="6794"/>
                </a:cubicBezTo>
                <a:close/>
                <a:moveTo>
                  <a:pt x="17628" y="1133"/>
                </a:moveTo>
                <a:cubicBezTo>
                  <a:pt x="17939" y="1133"/>
                  <a:pt x="18193" y="1387"/>
                  <a:pt x="18193" y="1701"/>
                </a:cubicBezTo>
                <a:lnTo>
                  <a:pt x="18193" y="5759"/>
                </a:lnTo>
                <a:cubicBezTo>
                  <a:pt x="18012" y="5695"/>
                  <a:pt x="17819" y="5662"/>
                  <a:pt x="17628" y="5662"/>
                </a:cubicBezTo>
                <a:lnTo>
                  <a:pt x="13099" y="5662"/>
                </a:lnTo>
                <a:cubicBezTo>
                  <a:pt x="12160" y="5662"/>
                  <a:pt x="11399" y="6423"/>
                  <a:pt x="11399" y="7362"/>
                </a:cubicBezTo>
                <a:lnTo>
                  <a:pt x="11399" y="11324"/>
                </a:lnTo>
                <a:lnTo>
                  <a:pt x="1133" y="11324"/>
                </a:lnTo>
                <a:lnTo>
                  <a:pt x="1133" y="1701"/>
                </a:lnTo>
                <a:cubicBezTo>
                  <a:pt x="1133" y="1387"/>
                  <a:pt x="1387" y="1133"/>
                  <a:pt x="1701" y="1133"/>
                </a:cubicBezTo>
                <a:close/>
                <a:moveTo>
                  <a:pt x="11399" y="12456"/>
                </a:moveTo>
                <a:lnTo>
                  <a:pt x="11399" y="13588"/>
                </a:lnTo>
                <a:lnTo>
                  <a:pt x="1701" y="13588"/>
                </a:lnTo>
                <a:cubicBezTo>
                  <a:pt x="1387" y="13588"/>
                  <a:pt x="1133" y="13335"/>
                  <a:pt x="1133" y="13024"/>
                </a:cubicBezTo>
                <a:lnTo>
                  <a:pt x="1133" y="12456"/>
                </a:lnTo>
                <a:close/>
                <a:moveTo>
                  <a:pt x="18193" y="9059"/>
                </a:moveTo>
                <a:lnTo>
                  <a:pt x="18193" y="14720"/>
                </a:lnTo>
                <a:lnTo>
                  <a:pt x="12532" y="14720"/>
                </a:lnTo>
                <a:lnTo>
                  <a:pt x="12532" y="9059"/>
                </a:lnTo>
                <a:close/>
                <a:moveTo>
                  <a:pt x="11399" y="14720"/>
                </a:moveTo>
                <a:lnTo>
                  <a:pt x="11399" y="16420"/>
                </a:lnTo>
                <a:cubicBezTo>
                  <a:pt x="11399" y="16611"/>
                  <a:pt x="11432" y="16804"/>
                  <a:pt x="11496" y="16985"/>
                </a:cubicBezTo>
                <a:lnTo>
                  <a:pt x="7051" y="16985"/>
                </a:lnTo>
                <a:lnTo>
                  <a:pt x="7806" y="14720"/>
                </a:lnTo>
                <a:close/>
                <a:moveTo>
                  <a:pt x="18193" y="15853"/>
                </a:moveTo>
                <a:lnTo>
                  <a:pt x="18193" y="16420"/>
                </a:lnTo>
                <a:cubicBezTo>
                  <a:pt x="18193" y="16731"/>
                  <a:pt x="17939" y="16985"/>
                  <a:pt x="17628" y="16985"/>
                </a:cubicBezTo>
                <a:lnTo>
                  <a:pt x="13099" y="16985"/>
                </a:lnTo>
                <a:cubicBezTo>
                  <a:pt x="12785" y="16985"/>
                  <a:pt x="12532" y="16731"/>
                  <a:pt x="12532" y="16420"/>
                </a:cubicBezTo>
                <a:lnTo>
                  <a:pt x="12532" y="15853"/>
                </a:lnTo>
                <a:close/>
                <a:moveTo>
                  <a:pt x="1701" y="1"/>
                </a:moveTo>
                <a:cubicBezTo>
                  <a:pt x="762" y="1"/>
                  <a:pt x="1" y="762"/>
                  <a:pt x="1" y="1701"/>
                </a:cubicBezTo>
                <a:lnTo>
                  <a:pt x="1" y="13024"/>
                </a:lnTo>
                <a:cubicBezTo>
                  <a:pt x="1" y="13960"/>
                  <a:pt x="762" y="14720"/>
                  <a:pt x="1701" y="14720"/>
                </a:cubicBezTo>
                <a:lnTo>
                  <a:pt x="6613" y="14720"/>
                </a:lnTo>
                <a:lnTo>
                  <a:pt x="5859" y="16985"/>
                </a:lnTo>
                <a:lnTo>
                  <a:pt x="4002" y="16985"/>
                </a:lnTo>
                <a:cubicBezTo>
                  <a:pt x="3688" y="16985"/>
                  <a:pt x="3437" y="17239"/>
                  <a:pt x="3437" y="17553"/>
                </a:cubicBezTo>
                <a:cubicBezTo>
                  <a:pt x="3437" y="17864"/>
                  <a:pt x="3688" y="18117"/>
                  <a:pt x="4002" y="18117"/>
                </a:cubicBezTo>
                <a:lnTo>
                  <a:pt x="17628" y="18117"/>
                </a:lnTo>
                <a:cubicBezTo>
                  <a:pt x="18564" y="18117"/>
                  <a:pt x="19325" y="17356"/>
                  <a:pt x="19325" y="16420"/>
                </a:cubicBezTo>
                <a:lnTo>
                  <a:pt x="19325" y="1701"/>
                </a:lnTo>
                <a:cubicBezTo>
                  <a:pt x="19325" y="762"/>
                  <a:pt x="18564" y="1"/>
                  <a:pt x="17628" y="1"/>
                </a:cubicBezTo>
                <a:close/>
              </a:path>
            </a:pathLst>
          </a:custGeom>
          <a:solidFill>
            <a:srgbClr val="796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pic>
        <p:nvPicPr>
          <p:cNvPr id="2050" name="Picture 2" descr="105 Online Community Stats To Know: The Complete List (2021)">
            <a:extLst>
              <a:ext uri="{FF2B5EF4-FFF2-40B4-BE49-F238E27FC236}">
                <a16:creationId xmlns:a16="http://schemas.microsoft.com/office/drawing/2014/main" id="{CE17C430-5B33-4480-9D91-773FCE16B6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92" t="4265" r="1877" b="4322"/>
          <a:stretch/>
        </p:blipFill>
        <p:spPr bwMode="auto">
          <a:xfrm>
            <a:off x="5077735" y="1638401"/>
            <a:ext cx="3879806" cy="1975475"/>
          </a:xfrm>
          <a:prstGeom prst="rect">
            <a:avLst/>
          </a:prstGeom>
          <a:noFill/>
          <a:extLst>
            <a:ext uri="{909E8E84-426E-40DD-AFC4-6F175D3DCCD1}">
              <a14:hiddenFill xmlns:a14="http://schemas.microsoft.com/office/drawing/2010/main">
                <a:solidFill>
                  <a:srgbClr val="FFFFFF"/>
                </a:solidFill>
              </a14:hiddenFill>
            </a:ext>
          </a:extLst>
        </p:spPr>
      </p:pic>
      <p:sp>
        <p:nvSpPr>
          <p:cNvPr id="109" name="Google Shape;777;p36">
            <a:extLst>
              <a:ext uri="{FF2B5EF4-FFF2-40B4-BE49-F238E27FC236}">
                <a16:creationId xmlns:a16="http://schemas.microsoft.com/office/drawing/2014/main" id="{61B44E67-434A-410B-98EA-8FBCDBEF95FF}"/>
              </a:ext>
            </a:extLst>
          </p:cNvPr>
          <p:cNvSpPr txBox="1">
            <a:spLocks/>
          </p:cNvSpPr>
          <p:nvPr/>
        </p:nvSpPr>
        <p:spPr>
          <a:xfrm>
            <a:off x="5368238" y="3660998"/>
            <a:ext cx="3298800" cy="7726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120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1200"/>
              </a:spcBef>
              <a:spcAft>
                <a:spcPts val="120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spcAft>
                <a:spcPts val="1200"/>
              </a:spcAft>
            </a:pPr>
            <a:r>
              <a:rPr lang="en-US" sz="600" dirty="0"/>
              <a:t>Source: </a:t>
            </a:r>
            <a:r>
              <a:rPr lang="en-US" sz="600" dirty="0" err="1"/>
              <a:t>PeerBoard</a:t>
            </a:r>
            <a:r>
              <a:rPr lang="en-US" sz="600" dirty="0"/>
              <a:t>. (2022). Chapter 3: engagement. </a:t>
            </a:r>
            <a:r>
              <a:rPr lang="en-US" sz="600" i="1" dirty="0"/>
              <a:t>105 Online Community Statistics to Know: The Complete List  (2022). </a:t>
            </a:r>
            <a:r>
              <a:rPr lang="en-US" sz="600" i="1" dirty="0">
                <a:hlinkClick r:id="rId5"/>
              </a:rPr>
              <a:t>https://peerboard.com/resources/online-community-statistics#engagement</a:t>
            </a:r>
            <a:r>
              <a:rPr lang="en-US" sz="600" i="1" dirty="0"/>
              <a:t> </a:t>
            </a:r>
          </a:p>
        </p:txBody>
      </p:sp>
    </p:spTree>
    <p:custDataLst>
      <p:tags r:id="rId1"/>
    </p:custDataLst>
    <p:extLst>
      <p:ext uri="{BB962C8B-B14F-4D97-AF65-F5344CB8AC3E}">
        <p14:creationId xmlns:p14="http://schemas.microsoft.com/office/powerpoint/2010/main" val="2608448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TORYSET-STIL TECHIE BUSINESS MEETING BY SLIDESGO" val="wzFiLKs6"/>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oryset-Stil Techie Business Meeting by Slidesgo">
  <a:themeElements>
    <a:clrScheme name="Custom 1">
      <a:dk1>
        <a:srgbClr val="000000"/>
      </a:dk1>
      <a:lt1>
        <a:srgbClr val="FFFFFF"/>
      </a:lt1>
      <a:dk2>
        <a:srgbClr val="05C3DE"/>
      </a:dk2>
      <a:lt2>
        <a:srgbClr val="1F7F9B"/>
      </a:lt2>
      <a:accent1>
        <a:srgbClr val="002539"/>
      </a:accent1>
      <a:accent2>
        <a:srgbClr val="515B60"/>
      </a:accent2>
      <a:accent3>
        <a:srgbClr val="263238"/>
      </a:accent3>
      <a:accent4>
        <a:srgbClr val="969697"/>
      </a:accent4>
      <a:accent5>
        <a:srgbClr val="FFFFFF"/>
      </a:accent5>
      <a:accent6>
        <a:srgbClr val="FFFFFF"/>
      </a:accent6>
      <a:hlink>
        <a:srgbClr val="C7531E"/>
      </a:hlink>
      <a:folHlink>
        <a:srgbClr val="05C3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4549</TotalTime>
  <Words>4017</Words>
  <Application>Microsoft Office PowerPoint</Application>
  <PresentationFormat>On-screen Show (16:9)</PresentationFormat>
  <Paragraphs>135</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Space Grotesk</vt:lpstr>
      <vt:lpstr>Arial</vt:lpstr>
      <vt:lpstr>Archivo</vt:lpstr>
      <vt:lpstr>Storyset-Stil Techie Business Meeting by Slidesgo</vt:lpstr>
      <vt:lpstr>Building Community Through Accessible Online Spaces</vt:lpstr>
      <vt:lpstr>Presentation Objectives</vt:lpstr>
      <vt:lpstr>Current Understanding</vt:lpstr>
      <vt:lpstr>Defining Accessibility in Online Courses</vt:lpstr>
      <vt:lpstr>Defining Inclusivity in Online Courses</vt:lpstr>
      <vt:lpstr>What is an online community?</vt:lpstr>
      <vt:lpstr>Building Online Communities</vt:lpstr>
      <vt:lpstr>Communities</vt:lpstr>
      <vt:lpstr>Importance of Community in Higher Education</vt:lpstr>
      <vt:lpstr>Pronto</vt:lpstr>
      <vt:lpstr>Sample- Pronto</vt:lpstr>
      <vt:lpstr>Strategies for Building Communities</vt:lpstr>
      <vt:lpstr>Strategy: Utilize Diversity in Ongoing Engagemment</vt:lpstr>
      <vt:lpstr>Strategy: Connect Students</vt:lpstr>
      <vt:lpstr>Strategy: Less Lecture, More Discussion  </vt:lpstr>
      <vt:lpstr>Invitiation to Share</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Storyset-Stil Techie Business Meeting</dc:title>
  <dc:creator>Panton, Jennifer L.</dc:creator>
  <cp:lastModifiedBy>Panton, Jennifer L.</cp:lastModifiedBy>
  <cp:revision>44</cp:revision>
  <dcterms:modified xsi:type="dcterms:W3CDTF">2022-11-07T15:41:55Z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587721C0-6082-4A87-9697-21A94043FC7E</vt:lpwstr>
  </property>
  <property fmtid="{D5CDD505-2E9C-101B-9397-08002B2CF9AE}" pid="3" name="ArticulatePath">
    <vt:lpwstr>Storyset Style Techie Business Meeting by Slidesgo</vt:lpwstr>
  </property>
</Properties>
</file>