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0"/>
  </p:notesMasterIdLst>
  <p:sldIdLst>
    <p:sldId id="256" r:id="rId2"/>
    <p:sldId id="309" r:id="rId3"/>
    <p:sldId id="260" r:id="rId4"/>
    <p:sldId id="311" r:id="rId5"/>
    <p:sldId id="312" r:id="rId6"/>
    <p:sldId id="313" r:id="rId7"/>
    <p:sldId id="314" r:id="rId8"/>
    <p:sldId id="319" r:id="rId9"/>
    <p:sldId id="259" r:id="rId10"/>
    <p:sldId id="310" r:id="rId11"/>
    <p:sldId id="318" r:id="rId12"/>
    <p:sldId id="315" r:id="rId13"/>
    <p:sldId id="317" r:id="rId14"/>
    <p:sldId id="316" r:id="rId15"/>
    <p:sldId id="283" r:id="rId16"/>
    <p:sldId id="320" r:id="rId17"/>
    <p:sldId id="288" r:id="rId18"/>
    <p:sldId id="257" r:id="rId19"/>
  </p:sldIdLst>
  <p:sldSz cx="9144000" cy="5143500" type="screen16x9"/>
  <p:notesSz cx="6858000" cy="9144000"/>
  <p:embeddedFontLst>
    <p:embeddedFont>
      <p:font typeface="Articulate Extrabold" panose="02000503050000020004" pitchFamily="2" charset="0"/>
      <p:regular r:id="rId21"/>
      <p:italic r:id="rId22"/>
    </p:embeddedFont>
    <p:embeddedFont>
      <p:font typeface="Fredoka One" panose="020B0604020202020204" charset="0"/>
      <p:regular r:id="rId23"/>
    </p:embeddedFont>
    <p:embeddedFont>
      <p:font typeface="Raleway" panose="020B0003030101060003" pitchFamily="34"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3DE"/>
    <a:srgbClr val="CBC46D"/>
    <a:srgbClr val="1F7F9B"/>
    <a:srgbClr val="C7531E"/>
    <a:srgbClr val="002539"/>
    <a:srgbClr val="796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1191FC-E48F-45AB-B60A-B4E81B8AC083}">
  <a:tblStyle styleId="{761191FC-E48F-45AB-B60A-B4E81B8AC0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35" autoAdjust="0"/>
  </p:normalViewPr>
  <p:slideViewPr>
    <p:cSldViewPr snapToGrid="0">
      <p:cViewPr>
        <p:scale>
          <a:sx n="112" d="100"/>
          <a:sy n="112" d="100"/>
        </p:scale>
        <p:origin x="61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8ceba84788_0_1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8ceba84788_0_1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instructor becomes the facilitator within the active learning classroom. In effective online discussion facilitation, the three domains of the community of inquiry can be focused upon when applying strategies to ensure discussion is effective, accessible, and inclusive for all students (Baker, 2015). </a:t>
            </a:r>
            <a:endParaRPr dirty="0"/>
          </a:p>
        </p:txBody>
      </p:sp>
    </p:spTree>
    <p:extLst>
      <p:ext uri="{BB962C8B-B14F-4D97-AF65-F5344CB8AC3E}">
        <p14:creationId xmlns:p14="http://schemas.microsoft.com/office/powerpoint/2010/main" val="244426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80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Create a safe space for students by first opening the door for relationship-building through introductions and getting to know students on a personal level. Build space for inclusivity and accessibility in discussion forums as you get to know your students’ needs, interest, and cultural backgrounds. Additionally, create social spaces for them through learning tools like Pronto. </a:t>
            </a:r>
          </a:p>
          <a:p>
            <a:pPr marL="0" lvl="0" indent="0" algn="l" rtl="0">
              <a:spcBef>
                <a:spcPts val="0"/>
              </a:spcBef>
              <a:spcAft>
                <a:spcPts val="0"/>
              </a:spcAft>
              <a:buNone/>
            </a:pPr>
            <a:r>
              <a:rPr lang="en-US" dirty="0"/>
              <a:t>Create forums for specific topics to help focus conversation or promote dialogue on a specific topic. This may also help create strategic opportunities for students to engage with one another, but this can also be accomplished through grouping, discussion requirements, and collaboration expectations in synchronous settings. Finally, as the instructor, be visible and present in the discussion forums. Model expectations for students, but also allow them to see a bit of your personal side so they can connect with you (Baker, 2015). </a:t>
            </a:r>
            <a:endParaRPr dirty="0"/>
          </a:p>
        </p:txBody>
      </p:sp>
    </p:spTree>
    <p:extLst>
      <p:ext uri="{BB962C8B-B14F-4D97-AF65-F5344CB8AC3E}">
        <p14:creationId xmlns:p14="http://schemas.microsoft.com/office/powerpoint/2010/main" val="245509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provide effective cognitive presence, focus on providing students effective and timely feedback on their work in both asynchronous and asynchronous settings. Students want to know how they’re doing and want to hear from you in a timely manner. You word is meaningful to them, so share it with them in a constructive manner. To assist in knowledge construction, create discussion summaries in postings, as well as ensure the discussion work stays posted and is available for offline viewing. This should include audio, video, and multimedia collaboration. When creating discussion, create questions through a critical and reflective lens that align to Blooms taxonomy. If needed, scale down in the verbs before rising back up to meet students where they need to be to create an inclusive learning environment. Also, create a space for content-specific questions that students can ask asynchronously within the course.</a:t>
            </a:r>
          </a:p>
          <a:p>
            <a:pPr marL="0" lvl="0" indent="0" algn="l" rtl="0">
              <a:spcBef>
                <a:spcPts val="0"/>
              </a:spcBef>
              <a:spcAft>
                <a:spcPts val="0"/>
              </a:spcAft>
              <a:buNone/>
            </a:pPr>
            <a:r>
              <a:rPr lang="en-US" dirty="0"/>
              <a:t>Finally, and most importantly- switch it up! Use a variety of discussion methods and tools for students. Engage them with different strategies, like Socratic Seminar, a repository creation, have them write their own questions, or collaborate in writing together. Act as a facilitator to engage them in critical thinking processes and build self-regulatory skills to activate cognitive growth.</a:t>
            </a:r>
            <a:endParaRPr dirty="0"/>
          </a:p>
        </p:txBody>
      </p:sp>
    </p:spTree>
    <p:extLst>
      <p:ext uri="{BB962C8B-B14F-4D97-AF65-F5344CB8AC3E}">
        <p14:creationId xmlns:p14="http://schemas.microsoft.com/office/powerpoint/2010/main" val="189714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entwine your teaching presence into the social an cognitive presence of the discussion area, but also in all areas of your online classroom. Your teaching presence is vital in every area of the online classroom, as even though students can’t “see” you in person, they can still “see” you online through your virtual presence. Through induction, explain the discussion and relevant course design to students so they have a grasp on what is expected of them, as well as the relations between components of the course. This will help in setting and reinforcing the purpose, requirements, and roles for students during the course, as they will understand why they are required to do specific tasks. As an instructor, this should be a part of your engagement plan that is created before the course and modified throughout the course as needed. Choose the tools for discussion and engagement, plan groups for collaboration, create the discussion questions and assignments, and create procedural question spaces for students. Finally, create opportunities for dialogue to extend beyond the classroom and for students to make connections to themselves and the world around them.</a:t>
            </a:r>
            <a:endParaRPr dirty="0"/>
          </a:p>
        </p:txBody>
      </p:sp>
    </p:spTree>
    <p:extLst>
      <p:ext uri="{BB962C8B-B14F-4D97-AF65-F5344CB8AC3E}">
        <p14:creationId xmlns:p14="http://schemas.microsoft.com/office/powerpoint/2010/main" val="190425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8ceba84788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8ceba84788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all aspects of pedagogy, there are always notes of caution. Remember to continuously assess students’ understanding through discussion, as it will make the task meaningful to them for completion and you to have a grasp on students you cannot see. When creating groups, check in on them and monitor their dynamics to ensure unity. Build in self-regulation of teamwork into their assignments so they can self-report, or self-check in, based on their collaboration status. When communicating with students, consider your methods of group versus individual communication, and how this may also impact your discussion forums as well. Finally, as previously stated: always plan. Have an engagement plan and modify as needed based on the needs of the learners in your classroom.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8ceba84788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8ceba84788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884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3"/>
        <p:cNvGrpSpPr/>
        <p:nvPr/>
      </p:nvGrpSpPr>
      <p:grpSpPr>
        <a:xfrm>
          <a:off x="0" y="0"/>
          <a:ext cx="0" cy="0"/>
          <a:chOff x="0" y="0"/>
          <a:chExt cx="0" cy="0"/>
        </a:xfrm>
      </p:grpSpPr>
      <p:sp>
        <p:nvSpPr>
          <p:cNvPr id="2744" name="Google Shape;2744;g8ceba84788_0_2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5" name="Google Shape;2745;g8ceba84788_0_2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8ceba84788_0_2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8ceba84788_0_2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5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8ceba84788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8ceba84788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Engaging in peer-to-peer interactions and interacting with content is important in active learning processes, and key to students’ attainment of content. These interactions need to be meaningful and sustained in order for students to get the most out of their learning experiences. It is even more crucial for students in the online environment to interact with each other through a variety of discussion methods in order to create relationships with the content, reflect internally, and critically think with each other. Per </a:t>
            </a:r>
            <a:r>
              <a:rPr lang="en-US" dirty="0" err="1"/>
              <a:t>Grandzol</a:t>
            </a:r>
            <a:r>
              <a:rPr lang="en-US" dirty="0"/>
              <a:t> &amp; </a:t>
            </a:r>
            <a:r>
              <a:rPr lang="en-US" dirty="0" err="1"/>
              <a:t>Grandzol</a:t>
            </a:r>
            <a:r>
              <a:rPr lang="en-US" dirty="0"/>
              <a:t> (2010): “requiring student interaction just for the sake of interaction may lead to diminished completion rates… standards for online teaching should not contain arbitrary thresholds for required interaction.” (p. 9). While requirements are important to substantiating online discussions, making them meaningful, connecting them to real-world experiences, and placing requirements that are reflective of student experiences will help students to connect to the content. </a:t>
            </a:r>
            <a:endParaRPr dirty="0"/>
          </a:p>
        </p:txBody>
      </p:sp>
    </p:spTree>
    <p:extLst>
      <p:ext uri="{BB962C8B-B14F-4D97-AF65-F5344CB8AC3E}">
        <p14:creationId xmlns:p14="http://schemas.microsoft.com/office/powerpoint/2010/main" val="154339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8ecf1f1e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8ecf1f1e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Effective teaching follows the community of inquiry, which becomes even more important to consider in facilitating online discussion. Establishing a teaching presence will help foster students’ social and cognitive presence, and engage them in higher order thinking skills. It will also help students to explore new ideas through probing questions, create a safe space for inclusive sharing, and create a space for academic discourse.</a:t>
            </a:r>
            <a:endParaRPr dirty="0"/>
          </a:p>
        </p:txBody>
      </p:sp>
    </p:spTree>
    <p:extLst>
      <p:ext uri="{BB962C8B-B14F-4D97-AF65-F5344CB8AC3E}">
        <p14:creationId xmlns:p14="http://schemas.microsoft.com/office/powerpoint/2010/main" val="4958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8c835154f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8c835154f2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two types of online discussion: asynchronous and synchronous. Asynchronous is mostly accomplished through discussion tools (i.e. Blackboard discussion board, VoiceThread), emails, and chat apps (i.e. Pronto, WhatsApp). The individual answers at their own pace and time, based around the requirements of the assignment or specific deadlines. Students have more accessibility in response time, as well as an increase in time for reflection and composition of responses. This leaves asynchronous discussion best for complex issues, as students have the time and resources to delve into the content. </a:t>
            </a:r>
          </a:p>
          <a:p>
            <a:pPr marL="0" lvl="0" indent="0" algn="l" rtl="0">
              <a:spcBef>
                <a:spcPts val="0"/>
              </a:spcBef>
              <a:spcAft>
                <a:spcPts val="0"/>
              </a:spcAft>
              <a:buNone/>
            </a:pPr>
            <a:r>
              <a:rPr lang="en-US" dirty="0"/>
              <a:t>Synchronous discussions occur in real-time and support active participation strategies. This type of discussion is show to have increased student commitment and active participation due to the time expectations for students. The individual has set time parameters for responses based on the meeting time. These discussions are best for brainstorming as a group, task-planning for large projects, and lower-complex issues in content matter (</a:t>
            </a:r>
            <a:r>
              <a:rPr lang="en-US" dirty="0" err="1"/>
              <a:t>Ragupathi</a:t>
            </a:r>
            <a:r>
              <a:rPr lang="en-US" dirty="0"/>
              <a:t>, 2018, p. 2). </a:t>
            </a:r>
            <a:endParaRPr dirty="0"/>
          </a:p>
        </p:txBody>
      </p:sp>
    </p:spTree>
    <p:extLst>
      <p:ext uri="{BB962C8B-B14F-4D97-AF65-F5344CB8AC3E}">
        <p14:creationId xmlns:p14="http://schemas.microsoft.com/office/powerpoint/2010/main" val="420983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ceba84788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ceba84788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modes of discussion can traditionally be classified into four categories: to check ideas, acquire new ideas, develop ideas, and challenge ideas and beliefs. To delve deeper into content and information, discussions should focus on developing and challenging student ideas. Effective discussions can do so by building upon prior knowledge that is shared with peer-to-peer interaction. These interactions can also transform ideas into a different category: arriving at a “shared understanding” (</a:t>
            </a:r>
            <a:r>
              <a:rPr lang="en-US" dirty="0" err="1"/>
              <a:t>Ragaputhi</a:t>
            </a:r>
            <a:r>
              <a:rPr lang="en-US" dirty="0"/>
              <a:t>, 2018).  Sometimes students will need scaffolding in order to effectively share and collaborate effectively with their peers, so tools and strategies should be put into place in order to meet students where they are at in order to bring them to where they need to be. For example, encourage students to analyze their own experiences before analyzing another’s, and if needed, provide model sentence question structures for this analysis. </a:t>
            </a:r>
            <a:endParaRPr dirty="0"/>
          </a:p>
        </p:txBody>
      </p:sp>
    </p:spTree>
    <p:extLst>
      <p:ext uri="{BB962C8B-B14F-4D97-AF65-F5344CB8AC3E}">
        <p14:creationId xmlns:p14="http://schemas.microsoft.com/office/powerpoint/2010/main" val="417041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8ceba84788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8ceba84788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48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8ceba84788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8ceba84788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a variety of discussion tools to accomplish both asynchronous and synchronous tasks, and engage your students. It is important to determine what you would like your students to engage in, and how you would like them to engage, before choosing the tool you would like them to engage through. It is also important to set up parameters and requirements within the tool to successfully facilitate effective engagement amongst learners within the tool itself. For example, if you are looking for students to have rich collaborative sessions in a synchronous format, then a videoconferencing tool may be a better option. However, if you are looking for students to have rich media-sharing experiences with their collaboration, and have the flexibility of asynchronous collaboration, then using wikis may be a better fit for that objective.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hyperlink" Target="https://stories.freepik.com/" TargetMode="Externa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hasCustomPrompt="1"/>
          </p:nvPr>
        </p:nvSpPr>
        <p:spPr>
          <a:xfrm>
            <a:off x="685800" y="534963"/>
            <a:ext cx="4410300" cy="170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000">
                <a:solidFill>
                  <a:srgbClr val="FFFFFF"/>
                </a:solidFill>
                <a:latin typeface="Articulate Extrabold" panose="02000503050000020004" pitchFamily="2" charset="0"/>
                <a:ea typeface="Articulate Extrabold" panose="02000503050000020004" pitchFamily="2" charset="0"/>
                <a:cs typeface="Articulate Extrabold" panose="02000503050000020004" pitchFamily="2" charset="0"/>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Click to add title</a:t>
            </a:r>
            <a:endParaRPr dirty="0"/>
          </a:p>
        </p:txBody>
      </p:sp>
      <p:sp>
        <p:nvSpPr>
          <p:cNvPr id="10" name="Google Shape;10;p2"/>
          <p:cNvSpPr txBox="1">
            <a:spLocks noGrp="1"/>
          </p:cNvSpPr>
          <p:nvPr>
            <p:ph type="subTitle" idx="1" hasCustomPrompt="1"/>
          </p:nvPr>
        </p:nvSpPr>
        <p:spPr>
          <a:xfrm>
            <a:off x="685800" y="2278345"/>
            <a:ext cx="4410300" cy="44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baseline="0">
                <a:solidFill>
                  <a:srgbClr val="FFFFFF"/>
                </a:solidFill>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Click to add subtitle</a:t>
            </a:r>
            <a:endParaRPr dirty="0"/>
          </a:p>
        </p:txBody>
      </p:sp>
      <p:grpSp>
        <p:nvGrpSpPr>
          <p:cNvPr id="11" name="Google Shape;11;p2"/>
          <p:cNvGrpSpPr/>
          <p:nvPr/>
        </p:nvGrpSpPr>
        <p:grpSpPr>
          <a:xfrm rot="12770">
            <a:off x="3143723" y="-723971"/>
            <a:ext cx="8629335" cy="7691461"/>
            <a:chOff x="1543903" y="1051131"/>
            <a:chExt cx="4579322" cy="4218197"/>
          </a:xfrm>
        </p:grpSpPr>
        <p:sp>
          <p:nvSpPr>
            <p:cNvPr id="12" name="Google Shape;12;p2"/>
            <p:cNvSpPr/>
            <p:nvPr/>
          </p:nvSpPr>
          <p:spPr>
            <a:xfrm>
              <a:off x="1543903" y="1051131"/>
              <a:ext cx="4579322" cy="4218197"/>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CUSTOM_9">
    <p:bg>
      <p:bgPr>
        <a:solidFill>
          <a:schemeClr val="lt1"/>
        </a:solidFill>
        <a:effectLst/>
      </p:bgPr>
    </p:bg>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3"/>
                </a:solidFill>
                <a:latin typeface="+mj-lt"/>
                <a:ea typeface="Fredoka One"/>
                <a:cs typeface="Fredoka One"/>
                <a:sym typeface="Fredoka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62" name="Google Shape;162;p22"/>
          <p:cNvSpPr txBox="1">
            <a:spLocks noGrp="1"/>
          </p:cNvSpPr>
          <p:nvPr>
            <p:ph type="subTitle" idx="1"/>
          </p:nvPr>
        </p:nvSpPr>
        <p:spPr>
          <a:xfrm>
            <a:off x="524811" y="2890215"/>
            <a:ext cx="2124000" cy="63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3" name="Google Shape;163;p22"/>
          <p:cNvSpPr txBox="1">
            <a:spLocks noGrp="1"/>
          </p:cNvSpPr>
          <p:nvPr>
            <p:ph type="subTitle" idx="2"/>
          </p:nvPr>
        </p:nvSpPr>
        <p:spPr>
          <a:xfrm>
            <a:off x="3506266" y="2890215"/>
            <a:ext cx="2124000" cy="63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4" name="Google Shape;164;p22"/>
          <p:cNvSpPr txBox="1">
            <a:spLocks noGrp="1"/>
          </p:cNvSpPr>
          <p:nvPr>
            <p:ph type="subTitle" idx="3"/>
          </p:nvPr>
        </p:nvSpPr>
        <p:spPr>
          <a:xfrm>
            <a:off x="691461" y="2431963"/>
            <a:ext cx="1790700" cy="47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chemeClr val="accent3"/>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65" name="Google Shape;165;p22"/>
          <p:cNvSpPr txBox="1">
            <a:spLocks noGrp="1"/>
          </p:cNvSpPr>
          <p:nvPr>
            <p:ph type="subTitle" idx="4"/>
          </p:nvPr>
        </p:nvSpPr>
        <p:spPr>
          <a:xfrm>
            <a:off x="3672816" y="2431963"/>
            <a:ext cx="1790700" cy="47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chemeClr val="accent3"/>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66" name="Google Shape;166;p22"/>
          <p:cNvSpPr txBox="1">
            <a:spLocks noGrp="1"/>
          </p:cNvSpPr>
          <p:nvPr>
            <p:ph type="subTitle" idx="5"/>
          </p:nvPr>
        </p:nvSpPr>
        <p:spPr>
          <a:xfrm>
            <a:off x="6487722" y="2890215"/>
            <a:ext cx="2124000" cy="63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7" name="Google Shape;167;p22"/>
          <p:cNvSpPr txBox="1">
            <a:spLocks noGrp="1"/>
          </p:cNvSpPr>
          <p:nvPr>
            <p:ph type="subTitle" idx="6"/>
          </p:nvPr>
        </p:nvSpPr>
        <p:spPr>
          <a:xfrm>
            <a:off x="6654284" y="2431963"/>
            <a:ext cx="1790700" cy="47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chemeClr val="accent3"/>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text lines 2">
  <p:cSld name="CUSTOM_14">
    <p:spTree>
      <p:nvGrpSpPr>
        <p:cNvPr id="1" name="Shape 209"/>
        <p:cNvGrpSpPr/>
        <p:nvPr/>
      </p:nvGrpSpPr>
      <p:grpSpPr>
        <a:xfrm>
          <a:off x="0" y="0"/>
          <a:ext cx="0" cy="0"/>
          <a:chOff x="0" y="0"/>
          <a:chExt cx="0" cy="0"/>
        </a:xfrm>
      </p:grpSpPr>
      <p:grpSp>
        <p:nvGrpSpPr>
          <p:cNvPr id="210" name="Google Shape;210;p27"/>
          <p:cNvGrpSpPr/>
          <p:nvPr/>
        </p:nvGrpSpPr>
        <p:grpSpPr>
          <a:xfrm rot="1351476">
            <a:off x="-930621" y="-2956783"/>
            <a:ext cx="11005343" cy="10580795"/>
            <a:chOff x="1786775" y="1002200"/>
            <a:chExt cx="3861800" cy="3712875"/>
          </a:xfrm>
        </p:grpSpPr>
        <p:sp>
          <p:nvSpPr>
            <p:cNvPr id="211" name="Google Shape;211;p27"/>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7"/>
          <p:cNvSpPr txBox="1">
            <a:spLocks noGrp="1"/>
          </p:cNvSpPr>
          <p:nvPr>
            <p:ph type="subTitle" idx="1"/>
          </p:nvPr>
        </p:nvSpPr>
        <p:spPr>
          <a:xfrm>
            <a:off x="888763" y="3515500"/>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5" name="Google Shape;215;p27"/>
          <p:cNvSpPr txBox="1">
            <a:spLocks noGrp="1"/>
          </p:cNvSpPr>
          <p:nvPr>
            <p:ph type="subTitle" idx="2"/>
          </p:nvPr>
        </p:nvSpPr>
        <p:spPr>
          <a:xfrm>
            <a:off x="5775188" y="197680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6" name="Google Shape;216;p27"/>
          <p:cNvSpPr txBox="1">
            <a:spLocks noGrp="1"/>
          </p:cNvSpPr>
          <p:nvPr>
            <p:ph type="subTitle" idx="3"/>
          </p:nvPr>
        </p:nvSpPr>
        <p:spPr>
          <a:xfrm>
            <a:off x="905038" y="1987475"/>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7" name="Google Shape;217;p27"/>
          <p:cNvSpPr txBox="1">
            <a:spLocks noGrp="1"/>
          </p:cNvSpPr>
          <p:nvPr>
            <p:ph type="subTitle" idx="4"/>
          </p:nvPr>
        </p:nvSpPr>
        <p:spPr>
          <a:xfrm>
            <a:off x="888763" y="3098075"/>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218" name="Google Shape;218;p27"/>
          <p:cNvSpPr txBox="1">
            <a:spLocks noGrp="1"/>
          </p:cNvSpPr>
          <p:nvPr>
            <p:ph type="subTitle" idx="5"/>
          </p:nvPr>
        </p:nvSpPr>
        <p:spPr>
          <a:xfrm>
            <a:off x="5775188" y="154870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219" name="Google Shape;219;p27"/>
          <p:cNvSpPr txBox="1">
            <a:spLocks noGrp="1"/>
          </p:cNvSpPr>
          <p:nvPr>
            <p:ph type="subTitle" idx="6"/>
          </p:nvPr>
        </p:nvSpPr>
        <p:spPr>
          <a:xfrm>
            <a:off x="905038" y="1548700"/>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220" name="Google Shape;220;p27"/>
          <p:cNvSpPr txBox="1">
            <a:spLocks noGrp="1"/>
          </p:cNvSpPr>
          <p:nvPr>
            <p:ph type="subTitle" idx="7"/>
          </p:nvPr>
        </p:nvSpPr>
        <p:spPr>
          <a:xfrm>
            <a:off x="5775188" y="3505238"/>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1" name="Google Shape;221;p27"/>
          <p:cNvSpPr txBox="1">
            <a:spLocks noGrp="1"/>
          </p:cNvSpPr>
          <p:nvPr>
            <p:ph type="subTitle" idx="8"/>
          </p:nvPr>
        </p:nvSpPr>
        <p:spPr>
          <a:xfrm>
            <a:off x="5775188" y="3077138"/>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222" name="Google Shape;22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2800"/>
              <a:buNone/>
              <a:defRPr>
                <a:solidFill>
                  <a:schemeClr val="lt1"/>
                </a:solidFill>
                <a:latin typeface="+mj-lt"/>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dirty="0"/>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slide">
  <p:cSld name="CUSTOM_15">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723900" y="695063"/>
            <a:ext cx="4314300" cy="9906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5000">
                <a:solidFill>
                  <a:schemeClr val="accent3"/>
                </a:solidFill>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5" name="Google Shape;225;p28"/>
          <p:cNvSpPr txBox="1">
            <a:spLocks noGrp="1"/>
          </p:cNvSpPr>
          <p:nvPr>
            <p:ph type="subTitle" idx="1"/>
          </p:nvPr>
        </p:nvSpPr>
        <p:spPr>
          <a:xfrm>
            <a:off x="723900" y="1763872"/>
            <a:ext cx="4314300" cy="137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None/>
              <a:defRPr sz="14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dirty="0"/>
          </a:p>
        </p:txBody>
      </p:sp>
      <p:sp>
        <p:nvSpPr>
          <p:cNvPr id="226" name="Google Shape;226;p28"/>
          <p:cNvSpPr txBox="1"/>
          <p:nvPr/>
        </p:nvSpPr>
        <p:spPr>
          <a:xfrm>
            <a:off x="4638675" y="3891175"/>
            <a:ext cx="3785400" cy="453091"/>
          </a:xfrm>
          <a:prstGeom prst="rect">
            <a:avLst/>
          </a:prstGeom>
          <a:noFill/>
          <a:ln>
            <a:noFill/>
          </a:ln>
        </p:spPr>
        <p:txBody>
          <a:bodyPr spcFirstLastPara="1" wrap="square" lIns="91425" tIns="91425" rIns="91425" bIns="91425" anchor="t" anchorCtr="0">
            <a:noAutofit/>
          </a:bodyPr>
          <a:lstStyle/>
          <a:p>
            <a:pPr marL="0" lvl="0" indent="0" algn="r" rtl="0">
              <a:lnSpc>
                <a:spcPct val="114000"/>
              </a:lnSpc>
              <a:spcBef>
                <a:spcPts val="0"/>
              </a:spcBef>
              <a:spcAft>
                <a:spcPts val="0"/>
              </a:spcAft>
              <a:buClr>
                <a:schemeClr val="dk1"/>
              </a:buClr>
              <a:buSzPts val="1100"/>
              <a:buFont typeface="Arial"/>
              <a:buNone/>
            </a:pPr>
            <a:r>
              <a:rPr lang="en" sz="700" dirty="0">
                <a:solidFill>
                  <a:schemeClr val="dk2"/>
                </a:solidFill>
                <a:latin typeface="Raleway"/>
                <a:ea typeface="Raleway"/>
                <a:cs typeface="Raleway"/>
                <a:sym typeface="Raleway"/>
              </a:rPr>
              <a:t>This presentation was modified using a template from </a:t>
            </a:r>
            <a:r>
              <a:rPr lang="en" sz="700" b="1" dirty="0">
                <a:solidFill>
                  <a:schemeClr val="dk2"/>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Slidesgo</a:t>
            </a:r>
            <a:r>
              <a:rPr lang="en" sz="700" b="1" dirty="0">
                <a:solidFill>
                  <a:schemeClr val="dk2"/>
                </a:solidFill>
                <a:latin typeface="Raleway"/>
                <a:ea typeface="Raleway"/>
                <a:cs typeface="Raleway"/>
                <a:sym typeface="Raleway"/>
              </a:rPr>
              <a:t>,</a:t>
            </a:r>
            <a:r>
              <a:rPr lang="en" sz="700" dirty="0">
                <a:solidFill>
                  <a:schemeClr val="dk2"/>
                </a:solidFill>
                <a:latin typeface="Raleway"/>
                <a:ea typeface="Raleway"/>
                <a:cs typeface="Raleway"/>
                <a:sym typeface="Raleway"/>
              </a:rPr>
              <a:t> including icons by </a:t>
            </a:r>
            <a:r>
              <a:rPr lang="en" sz="700" b="1" dirty="0">
                <a:solidFill>
                  <a:schemeClr val="dk2"/>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Flaticon</a:t>
            </a:r>
            <a:r>
              <a:rPr lang="en" sz="700" dirty="0">
                <a:solidFill>
                  <a:schemeClr val="dk2"/>
                </a:solidFill>
                <a:latin typeface="Raleway"/>
                <a:ea typeface="Raleway"/>
                <a:cs typeface="Raleway"/>
                <a:sym typeface="Raleway"/>
              </a:rPr>
              <a:t>, infographics &amp; images by </a:t>
            </a:r>
            <a:r>
              <a:rPr lang="en" sz="700" b="1" dirty="0">
                <a:solidFill>
                  <a:schemeClr val="dk2"/>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Freepik</a:t>
            </a:r>
            <a:r>
              <a:rPr lang="en" sz="700" dirty="0">
                <a:solidFill>
                  <a:schemeClr val="dk2"/>
                </a:solidFill>
                <a:latin typeface="Raleway"/>
                <a:ea typeface="Raleway"/>
                <a:cs typeface="Raleway"/>
                <a:sym typeface="Raleway"/>
              </a:rPr>
              <a:t> and illustrations by </a:t>
            </a:r>
            <a:r>
              <a:rPr lang="en" sz="700" b="1" dirty="0">
                <a:solidFill>
                  <a:schemeClr val="dk2"/>
                </a:solidFill>
                <a:uFill>
                  <a:noFill/>
                </a:uFill>
                <a:latin typeface="Raleway"/>
                <a:ea typeface="Raleway"/>
                <a:cs typeface="Raleway"/>
                <a:sym typeface="Raleway"/>
                <a:hlinkClick r:id="rId6">
                  <a:extLst>
                    <a:ext uri="{A12FA001-AC4F-418D-AE19-62706E023703}">
                      <ahyp:hlinkClr xmlns:ahyp="http://schemas.microsoft.com/office/drawing/2018/hyperlinkcolor" val="tx"/>
                    </a:ext>
                  </a:extLst>
                </a:hlinkClick>
              </a:rPr>
              <a:t>Stories</a:t>
            </a:r>
            <a:endParaRPr sz="700" dirty="0">
              <a:solidFill>
                <a:schemeClr val="dk2"/>
              </a:solidFill>
              <a:latin typeface="Raleway"/>
              <a:ea typeface="Raleway"/>
              <a:cs typeface="Raleway"/>
              <a:sym typeface="Raleway"/>
            </a:endParaRPr>
          </a:p>
          <a:p>
            <a:pPr marL="0" lvl="0" indent="0" algn="r" rtl="0">
              <a:spcBef>
                <a:spcPts val="300"/>
              </a:spcBef>
              <a:spcAft>
                <a:spcPts val="0"/>
              </a:spcAft>
              <a:buNone/>
            </a:pPr>
            <a:endParaRPr sz="400" dirty="0">
              <a:latin typeface="Raleway"/>
              <a:ea typeface="Raleway"/>
              <a:cs typeface="Raleway"/>
              <a:sym typeface="Raleway"/>
            </a:endParaRPr>
          </a:p>
        </p:txBody>
      </p:sp>
      <p:grpSp>
        <p:nvGrpSpPr>
          <p:cNvPr id="227" name="Google Shape;227;p28"/>
          <p:cNvGrpSpPr/>
          <p:nvPr/>
        </p:nvGrpSpPr>
        <p:grpSpPr>
          <a:xfrm>
            <a:off x="3593993" y="923925"/>
            <a:ext cx="5102063" cy="2701287"/>
            <a:chOff x="847550" y="1140325"/>
            <a:chExt cx="6229625" cy="3298275"/>
          </a:xfrm>
        </p:grpSpPr>
        <p:sp>
          <p:nvSpPr>
            <p:cNvPr id="228" name="Google Shape;228;p28"/>
            <p:cNvSpPr/>
            <p:nvPr/>
          </p:nvSpPr>
          <p:spPr>
            <a:xfrm>
              <a:off x="936450" y="2929100"/>
              <a:ext cx="555825" cy="464275"/>
            </a:xfrm>
            <a:custGeom>
              <a:avLst/>
              <a:gdLst/>
              <a:ahLst/>
              <a:cxnLst/>
              <a:rect l="l" t="t" r="r" b="b"/>
              <a:pathLst>
                <a:path w="22233" h="18571" extrusionOk="0">
                  <a:moveTo>
                    <a:pt x="12216" y="0"/>
                  </a:moveTo>
                  <a:cubicBezTo>
                    <a:pt x="11729" y="0"/>
                    <a:pt x="11239" y="41"/>
                    <a:pt x="10761" y="114"/>
                  </a:cubicBezTo>
                  <a:cubicBezTo>
                    <a:pt x="2584" y="1360"/>
                    <a:pt x="1" y="11847"/>
                    <a:pt x="6657" y="16741"/>
                  </a:cubicBezTo>
                  <a:cubicBezTo>
                    <a:pt x="8378" y="18006"/>
                    <a:pt x="10272" y="18570"/>
                    <a:pt x="12112" y="18570"/>
                  </a:cubicBezTo>
                  <a:cubicBezTo>
                    <a:pt x="17391" y="18570"/>
                    <a:pt x="22232" y="13928"/>
                    <a:pt x="21308" y="7865"/>
                  </a:cubicBezTo>
                  <a:lnTo>
                    <a:pt x="21308" y="7865"/>
                  </a:lnTo>
                  <a:lnTo>
                    <a:pt x="12159" y="9263"/>
                  </a:lnTo>
                  <a:lnTo>
                    <a:pt x="13162" y="53"/>
                  </a:lnTo>
                  <a:cubicBezTo>
                    <a:pt x="12850" y="18"/>
                    <a:pt x="12534" y="0"/>
                    <a:pt x="12216"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1286775" y="2931175"/>
              <a:ext cx="174025" cy="177100"/>
            </a:xfrm>
            <a:custGeom>
              <a:avLst/>
              <a:gdLst/>
              <a:ahLst/>
              <a:cxnLst/>
              <a:rect l="l" t="t" r="r" b="b"/>
              <a:pathLst>
                <a:path w="6961" h="7084" extrusionOk="0">
                  <a:moveTo>
                    <a:pt x="1125" y="1"/>
                  </a:moveTo>
                  <a:lnTo>
                    <a:pt x="0" y="7083"/>
                  </a:lnTo>
                  <a:lnTo>
                    <a:pt x="0" y="7083"/>
                  </a:lnTo>
                  <a:lnTo>
                    <a:pt x="6961" y="5776"/>
                  </a:lnTo>
                  <a:cubicBezTo>
                    <a:pt x="6961" y="5776"/>
                    <a:pt x="5958" y="1825"/>
                    <a:pt x="11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5318750" y="3794425"/>
              <a:ext cx="553225" cy="553225"/>
            </a:xfrm>
            <a:custGeom>
              <a:avLst/>
              <a:gdLst/>
              <a:ahLst/>
              <a:cxnLst/>
              <a:rect l="l" t="t" r="r" b="b"/>
              <a:pathLst>
                <a:path w="22129" h="22129" extrusionOk="0">
                  <a:moveTo>
                    <a:pt x="11242" y="7061"/>
                  </a:moveTo>
                  <a:cubicBezTo>
                    <a:pt x="13026" y="7061"/>
                    <a:pt x="14637" y="8278"/>
                    <a:pt x="15077" y="10092"/>
                  </a:cubicBezTo>
                  <a:cubicBezTo>
                    <a:pt x="15740" y="12744"/>
                    <a:pt x="13635" y="14991"/>
                    <a:pt x="11235" y="14991"/>
                  </a:cubicBezTo>
                  <a:cubicBezTo>
                    <a:pt x="10555" y="14991"/>
                    <a:pt x="9851" y="14810"/>
                    <a:pt x="9180" y="14408"/>
                  </a:cubicBezTo>
                  <a:cubicBezTo>
                    <a:pt x="6171" y="12584"/>
                    <a:pt x="6870" y="8025"/>
                    <a:pt x="10305" y="7174"/>
                  </a:cubicBezTo>
                  <a:cubicBezTo>
                    <a:pt x="10619" y="7097"/>
                    <a:pt x="10933" y="7061"/>
                    <a:pt x="11242" y="7061"/>
                  </a:cubicBezTo>
                  <a:close/>
                  <a:moveTo>
                    <a:pt x="10244" y="0"/>
                  </a:moveTo>
                  <a:lnTo>
                    <a:pt x="6657" y="882"/>
                  </a:lnTo>
                  <a:lnTo>
                    <a:pt x="6718" y="3101"/>
                  </a:lnTo>
                  <a:cubicBezTo>
                    <a:pt x="5989" y="3496"/>
                    <a:pt x="5350" y="3952"/>
                    <a:pt x="4773" y="4529"/>
                  </a:cubicBezTo>
                  <a:lnTo>
                    <a:pt x="2645" y="3800"/>
                  </a:lnTo>
                  <a:lnTo>
                    <a:pt x="761" y="6961"/>
                  </a:lnTo>
                  <a:lnTo>
                    <a:pt x="2372" y="8511"/>
                  </a:lnTo>
                  <a:cubicBezTo>
                    <a:pt x="2128" y="9271"/>
                    <a:pt x="2007" y="10092"/>
                    <a:pt x="1976" y="10882"/>
                  </a:cubicBezTo>
                  <a:lnTo>
                    <a:pt x="1" y="11885"/>
                  </a:lnTo>
                  <a:lnTo>
                    <a:pt x="882" y="15472"/>
                  </a:lnTo>
                  <a:lnTo>
                    <a:pt x="3101" y="15411"/>
                  </a:lnTo>
                  <a:cubicBezTo>
                    <a:pt x="3466" y="16140"/>
                    <a:pt x="3952" y="16779"/>
                    <a:pt x="4530" y="17356"/>
                  </a:cubicBezTo>
                  <a:lnTo>
                    <a:pt x="3800" y="19484"/>
                  </a:lnTo>
                  <a:lnTo>
                    <a:pt x="6961" y="21368"/>
                  </a:lnTo>
                  <a:lnTo>
                    <a:pt x="8511" y="19757"/>
                  </a:lnTo>
                  <a:cubicBezTo>
                    <a:pt x="9271" y="20001"/>
                    <a:pt x="10092" y="20122"/>
                    <a:pt x="10882" y="20153"/>
                  </a:cubicBezTo>
                  <a:lnTo>
                    <a:pt x="11885" y="22128"/>
                  </a:lnTo>
                  <a:lnTo>
                    <a:pt x="15472" y="21277"/>
                  </a:lnTo>
                  <a:lnTo>
                    <a:pt x="15411" y="19028"/>
                  </a:lnTo>
                  <a:cubicBezTo>
                    <a:pt x="16141" y="18663"/>
                    <a:pt x="16779" y="18177"/>
                    <a:pt x="17357" y="17630"/>
                  </a:cubicBezTo>
                  <a:lnTo>
                    <a:pt x="19484" y="18329"/>
                  </a:lnTo>
                  <a:lnTo>
                    <a:pt x="21369" y="15168"/>
                  </a:lnTo>
                  <a:lnTo>
                    <a:pt x="19758" y="13617"/>
                  </a:lnTo>
                  <a:cubicBezTo>
                    <a:pt x="20001" y="12858"/>
                    <a:pt x="20123" y="12037"/>
                    <a:pt x="20153" y="11247"/>
                  </a:cubicBezTo>
                  <a:lnTo>
                    <a:pt x="22129" y="10244"/>
                  </a:lnTo>
                  <a:lnTo>
                    <a:pt x="21278" y="6657"/>
                  </a:lnTo>
                  <a:lnTo>
                    <a:pt x="19028" y="6718"/>
                  </a:lnTo>
                  <a:cubicBezTo>
                    <a:pt x="18664" y="5988"/>
                    <a:pt x="18177" y="5350"/>
                    <a:pt x="17630" y="4772"/>
                  </a:cubicBezTo>
                  <a:lnTo>
                    <a:pt x="18329" y="2645"/>
                  </a:lnTo>
                  <a:lnTo>
                    <a:pt x="15168" y="760"/>
                  </a:lnTo>
                  <a:lnTo>
                    <a:pt x="13618" y="2371"/>
                  </a:lnTo>
                  <a:cubicBezTo>
                    <a:pt x="12858" y="2128"/>
                    <a:pt x="12037" y="2006"/>
                    <a:pt x="11247" y="1976"/>
                  </a:cubicBezTo>
                  <a:lnTo>
                    <a:pt x="10244"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5496575" y="3969950"/>
              <a:ext cx="205950" cy="201900"/>
            </a:xfrm>
            <a:custGeom>
              <a:avLst/>
              <a:gdLst/>
              <a:ahLst/>
              <a:cxnLst/>
              <a:rect l="l" t="t" r="r" b="b"/>
              <a:pathLst>
                <a:path w="8238" h="8076" extrusionOk="0">
                  <a:moveTo>
                    <a:pt x="4164" y="1"/>
                  </a:moveTo>
                  <a:cubicBezTo>
                    <a:pt x="3830" y="1"/>
                    <a:pt x="3496" y="61"/>
                    <a:pt x="3192" y="153"/>
                  </a:cubicBezTo>
                  <a:cubicBezTo>
                    <a:pt x="3496" y="122"/>
                    <a:pt x="3830" y="92"/>
                    <a:pt x="4134" y="61"/>
                  </a:cubicBezTo>
                  <a:cubicBezTo>
                    <a:pt x="5016" y="92"/>
                    <a:pt x="5867" y="396"/>
                    <a:pt x="6566" y="973"/>
                  </a:cubicBezTo>
                  <a:cubicBezTo>
                    <a:pt x="7569" y="1794"/>
                    <a:pt x="8086" y="3071"/>
                    <a:pt x="7934" y="4378"/>
                  </a:cubicBezTo>
                  <a:cubicBezTo>
                    <a:pt x="7903" y="4742"/>
                    <a:pt x="7812" y="5107"/>
                    <a:pt x="7660" y="5441"/>
                  </a:cubicBezTo>
                  <a:cubicBezTo>
                    <a:pt x="7508" y="5806"/>
                    <a:pt x="7326" y="6141"/>
                    <a:pt x="7052" y="6444"/>
                  </a:cubicBezTo>
                  <a:cubicBezTo>
                    <a:pt x="6318" y="7325"/>
                    <a:pt x="5238" y="7815"/>
                    <a:pt x="4129" y="7815"/>
                  </a:cubicBezTo>
                  <a:cubicBezTo>
                    <a:pt x="3630" y="7815"/>
                    <a:pt x="3126" y="7716"/>
                    <a:pt x="2645" y="7508"/>
                  </a:cubicBezTo>
                  <a:cubicBezTo>
                    <a:pt x="1946" y="7235"/>
                    <a:pt x="1338" y="6748"/>
                    <a:pt x="912" y="6110"/>
                  </a:cubicBezTo>
                  <a:cubicBezTo>
                    <a:pt x="547" y="5533"/>
                    <a:pt x="304" y="4864"/>
                    <a:pt x="274" y="4195"/>
                  </a:cubicBezTo>
                  <a:cubicBezTo>
                    <a:pt x="243" y="3587"/>
                    <a:pt x="335" y="2979"/>
                    <a:pt x="578" y="2432"/>
                  </a:cubicBezTo>
                  <a:cubicBezTo>
                    <a:pt x="912" y="1612"/>
                    <a:pt x="1520" y="943"/>
                    <a:pt x="2280" y="517"/>
                  </a:cubicBezTo>
                  <a:cubicBezTo>
                    <a:pt x="2584" y="396"/>
                    <a:pt x="2888" y="274"/>
                    <a:pt x="3192" y="153"/>
                  </a:cubicBezTo>
                  <a:lnTo>
                    <a:pt x="3192" y="153"/>
                  </a:lnTo>
                  <a:cubicBezTo>
                    <a:pt x="2857" y="213"/>
                    <a:pt x="2554" y="305"/>
                    <a:pt x="2250" y="457"/>
                  </a:cubicBezTo>
                  <a:cubicBezTo>
                    <a:pt x="851" y="1186"/>
                    <a:pt x="0" y="2645"/>
                    <a:pt x="91" y="4226"/>
                  </a:cubicBezTo>
                  <a:cubicBezTo>
                    <a:pt x="122" y="4925"/>
                    <a:pt x="335" y="5624"/>
                    <a:pt x="760" y="6232"/>
                  </a:cubicBezTo>
                  <a:cubicBezTo>
                    <a:pt x="1186" y="6900"/>
                    <a:pt x="1824" y="7448"/>
                    <a:pt x="2554" y="7752"/>
                  </a:cubicBezTo>
                  <a:cubicBezTo>
                    <a:pt x="3067" y="7970"/>
                    <a:pt x="3608" y="8076"/>
                    <a:pt x="4142" y="8076"/>
                  </a:cubicBezTo>
                  <a:cubicBezTo>
                    <a:pt x="5316" y="8076"/>
                    <a:pt x="6462" y="7567"/>
                    <a:pt x="7234" y="6627"/>
                  </a:cubicBezTo>
                  <a:cubicBezTo>
                    <a:pt x="7508" y="6323"/>
                    <a:pt x="7721" y="5958"/>
                    <a:pt x="7873" y="5593"/>
                  </a:cubicBezTo>
                  <a:cubicBezTo>
                    <a:pt x="8025" y="5229"/>
                    <a:pt x="8116" y="4834"/>
                    <a:pt x="8146" y="4438"/>
                  </a:cubicBezTo>
                  <a:cubicBezTo>
                    <a:pt x="8238" y="3709"/>
                    <a:pt x="8116" y="2979"/>
                    <a:pt x="7812" y="2341"/>
                  </a:cubicBezTo>
                  <a:cubicBezTo>
                    <a:pt x="7538" y="1764"/>
                    <a:pt x="7143" y="1247"/>
                    <a:pt x="6657" y="882"/>
                  </a:cubicBezTo>
                  <a:cubicBezTo>
                    <a:pt x="5958" y="305"/>
                    <a:pt x="5076" y="1"/>
                    <a:pt x="416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2786800" y="3847650"/>
              <a:ext cx="607925" cy="590950"/>
            </a:xfrm>
            <a:custGeom>
              <a:avLst/>
              <a:gdLst/>
              <a:ahLst/>
              <a:cxnLst/>
              <a:rect l="l" t="t" r="r" b="b"/>
              <a:pathLst>
                <a:path w="24317" h="23638" extrusionOk="0">
                  <a:moveTo>
                    <a:pt x="12666" y="1"/>
                  </a:moveTo>
                  <a:cubicBezTo>
                    <a:pt x="11403" y="1"/>
                    <a:pt x="10142" y="205"/>
                    <a:pt x="8937" y="607"/>
                  </a:cubicBezTo>
                  <a:cubicBezTo>
                    <a:pt x="7842" y="941"/>
                    <a:pt x="6839" y="1458"/>
                    <a:pt x="5897" y="2127"/>
                  </a:cubicBezTo>
                  <a:cubicBezTo>
                    <a:pt x="5411" y="2461"/>
                    <a:pt x="4955" y="2826"/>
                    <a:pt x="4529" y="3221"/>
                  </a:cubicBezTo>
                  <a:cubicBezTo>
                    <a:pt x="4104" y="3646"/>
                    <a:pt x="3708" y="4102"/>
                    <a:pt x="3313" y="4558"/>
                  </a:cubicBezTo>
                  <a:cubicBezTo>
                    <a:pt x="122" y="8662"/>
                    <a:pt x="0" y="14346"/>
                    <a:pt x="2979" y="18601"/>
                  </a:cubicBezTo>
                  <a:cubicBezTo>
                    <a:pt x="3344" y="19087"/>
                    <a:pt x="3708" y="19543"/>
                    <a:pt x="4134" y="19999"/>
                  </a:cubicBezTo>
                  <a:cubicBezTo>
                    <a:pt x="4529" y="20425"/>
                    <a:pt x="4985" y="20790"/>
                    <a:pt x="5441" y="21154"/>
                  </a:cubicBezTo>
                  <a:cubicBezTo>
                    <a:pt x="6353" y="21884"/>
                    <a:pt x="7356" y="22431"/>
                    <a:pt x="8420" y="22826"/>
                  </a:cubicBezTo>
                  <a:cubicBezTo>
                    <a:pt x="9772" y="23367"/>
                    <a:pt x="11195" y="23637"/>
                    <a:pt x="12630" y="23637"/>
                  </a:cubicBezTo>
                  <a:cubicBezTo>
                    <a:pt x="13293" y="23637"/>
                    <a:pt x="13958" y="23580"/>
                    <a:pt x="14621" y="23464"/>
                  </a:cubicBezTo>
                  <a:cubicBezTo>
                    <a:pt x="17964" y="22917"/>
                    <a:pt x="20882" y="20941"/>
                    <a:pt x="22645" y="18054"/>
                  </a:cubicBezTo>
                  <a:cubicBezTo>
                    <a:pt x="23253" y="17081"/>
                    <a:pt x="23678" y="16048"/>
                    <a:pt x="23952" y="14954"/>
                  </a:cubicBezTo>
                  <a:cubicBezTo>
                    <a:pt x="24074" y="14528"/>
                    <a:pt x="24134" y="14133"/>
                    <a:pt x="24195" y="13738"/>
                  </a:cubicBezTo>
                  <a:cubicBezTo>
                    <a:pt x="24256" y="13434"/>
                    <a:pt x="24286" y="13130"/>
                    <a:pt x="24286" y="12826"/>
                  </a:cubicBezTo>
                  <a:cubicBezTo>
                    <a:pt x="24317" y="12583"/>
                    <a:pt x="24317" y="12340"/>
                    <a:pt x="24286" y="12096"/>
                  </a:cubicBezTo>
                  <a:cubicBezTo>
                    <a:pt x="24195" y="12340"/>
                    <a:pt x="24165" y="12583"/>
                    <a:pt x="24165" y="12826"/>
                  </a:cubicBezTo>
                  <a:cubicBezTo>
                    <a:pt x="24134" y="13130"/>
                    <a:pt x="24074" y="13403"/>
                    <a:pt x="24013" y="13707"/>
                  </a:cubicBezTo>
                  <a:cubicBezTo>
                    <a:pt x="23952" y="14102"/>
                    <a:pt x="23861" y="14498"/>
                    <a:pt x="23739" y="14862"/>
                  </a:cubicBezTo>
                  <a:cubicBezTo>
                    <a:pt x="23435" y="15926"/>
                    <a:pt x="22949" y="16929"/>
                    <a:pt x="22341" y="17872"/>
                  </a:cubicBezTo>
                  <a:cubicBezTo>
                    <a:pt x="20201" y="21193"/>
                    <a:pt x="16540" y="23076"/>
                    <a:pt x="12749" y="23076"/>
                  </a:cubicBezTo>
                  <a:cubicBezTo>
                    <a:pt x="11372" y="23076"/>
                    <a:pt x="9977" y="22828"/>
                    <a:pt x="8633" y="22309"/>
                  </a:cubicBezTo>
                  <a:cubicBezTo>
                    <a:pt x="7630" y="21914"/>
                    <a:pt x="6687" y="21367"/>
                    <a:pt x="5836" y="20698"/>
                  </a:cubicBezTo>
                  <a:cubicBezTo>
                    <a:pt x="5380" y="20334"/>
                    <a:pt x="4955" y="19969"/>
                    <a:pt x="4590" y="19574"/>
                  </a:cubicBezTo>
                  <a:cubicBezTo>
                    <a:pt x="4195" y="19148"/>
                    <a:pt x="3830" y="18692"/>
                    <a:pt x="3496" y="18236"/>
                  </a:cubicBezTo>
                  <a:cubicBezTo>
                    <a:pt x="699" y="14224"/>
                    <a:pt x="821" y="8814"/>
                    <a:pt x="3830" y="4953"/>
                  </a:cubicBezTo>
                  <a:cubicBezTo>
                    <a:pt x="4499" y="4042"/>
                    <a:pt x="5319" y="3251"/>
                    <a:pt x="6262" y="2613"/>
                  </a:cubicBezTo>
                  <a:cubicBezTo>
                    <a:pt x="7143" y="1975"/>
                    <a:pt x="8116" y="1488"/>
                    <a:pt x="9149" y="1124"/>
                  </a:cubicBezTo>
                  <a:cubicBezTo>
                    <a:pt x="10332" y="729"/>
                    <a:pt x="11561" y="532"/>
                    <a:pt x="12794" y="532"/>
                  </a:cubicBezTo>
                  <a:cubicBezTo>
                    <a:pt x="13557" y="532"/>
                    <a:pt x="14321" y="608"/>
                    <a:pt x="15076" y="759"/>
                  </a:cubicBezTo>
                  <a:cubicBezTo>
                    <a:pt x="16809" y="1124"/>
                    <a:pt x="18390" y="1883"/>
                    <a:pt x="19788" y="2978"/>
                  </a:cubicBezTo>
                  <a:cubicBezTo>
                    <a:pt x="20912" y="3859"/>
                    <a:pt x="21885" y="4984"/>
                    <a:pt x="22615" y="6230"/>
                  </a:cubicBezTo>
                  <a:cubicBezTo>
                    <a:pt x="23162" y="7172"/>
                    <a:pt x="23587" y="8206"/>
                    <a:pt x="23861" y="9270"/>
                  </a:cubicBezTo>
                  <a:cubicBezTo>
                    <a:pt x="23952" y="9665"/>
                    <a:pt x="24043" y="10060"/>
                    <a:pt x="24074" y="10455"/>
                  </a:cubicBezTo>
                  <a:cubicBezTo>
                    <a:pt x="24134" y="10759"/>
                    <a:pt x="24165" y="11033"/>
                    <a:pt x="24165" y="11336"/>
                  </a:cubicBezTo>
                  <a:cubicBezTo>
                    <a:pt x="24165" y="11580"/>
                    <a:pt x="24195" y="11823"/>
                    <a:pt x="24256" y="12066"/>
                  </a:cubicBezTo>
                  <a:cubicBezTo>
                    <a:pt x="24286" y="11823"/>
                    <a:pt x="24317" y="11610"/>
                    <a:pt x="24317" y="11367"/>
                  </a:cubicBezTo>
                  <a:cubicBezTo>
                    <a:pt x="24317" y="11063"/>
                    <a:pt x="24317" y="10759"/>
                    <a:pt x="24256" y="10455"/>
                  </a:cubicBezTo>
                  <a:cubicBezTo>
                    <a:pt x="24226" y="10060"/>
                    <a:pt x="24165" y="9634"/>
                    <a:pt x="24074" y="9239"/>
                  </a:cubicBezTo>
                  <a:cubicBezTo>
                    <a:pt x="23861" y="8145"/>
                    <a:pt x="23466" y="7051"/>
                    <a:pt x="22919" y="6078"/>
                  </a:cubicBezTo>
                  <a:cubicBezTo>
                    <a:pt x="21308" y="3099"/>
                    <a:pt x="18481" y="1002"/>
                    <a:pt x="15168" y="273"/>
                  </a:cubicBezTo>
                  <a:cubicBezTo>
                    <a:pt x="14343" y="91"/>
                    <a:pt x="13504" y="1"/>
                    <a:pt x="1266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2881025" y="3957700"/>
              <a:ext cx="455200" cy="95975"/>
            </a:xfrm>
            <a:custGeom>
              <a:avLst/>
              <a:gdLst/>
              <a:ahLst/>
              <a:cxnLst/>
              <a:rect l="l" t="t" r="r" b="b"/>
              <a:pathLst>
                <a:path w="18208" h="3839" extrusionOk="0">
                  <a:moveTo>
                    <a:pt x="72" y="1"/>
                  </a:moveTo>
                  <a:cubicBezTo>
                    <a:pt x="67" y="1"/>
                    <a:pt x="64" y="2"/>
                    <a:pt x="61" y="4"/>
                  </a:cubicBezTo>
                  <a:cubicBezTo>
                    <a:pt x="0" y="65"/>
                    <a:pt x="760" y="916"/>
                    <a:pt x="2310" y="1858"/>
                  </a:cubicBezTo>
                  <a:cubicBezTo>
                    <a:pt x="3222" y="2406"/>
                    <a:pt x="4164" y="2831"/>
                    <a:pt x="5198" y="3196"/>
                  </a:cubicBezTo>
                  <a:cubicBezTo>
                    <a:pt x="5471" y="3287"/>
                    <a:pt x="5775" y="3348"/>
                    <a:pt x="6079" y="3439"/>
                  </a:cubicBezTo>
                  <a:lnTo>
                    <a:pt x="6535" y="3561"/>
                  </a:lnTo>
                  <a:cubicBezTo>
                    <a:pt x="6687" y="3591"/>
                    <a:pt x="6839" y="3621"/>
                    <a:pt x="7022" y="3621"/>
                  </a:cubicBezTo>
                  <a:lnTo>
                    <a:pt x="7994" y="3804"/>
                  </a:lnTo>
                  <a:lnTo>
                    <a:pt x="9028" y="3834"/>
                  </a:lnTo>
                  <a:cubicBezTo>
                    <a:pt x="9136" y="3837"/>
                    <a:pt x="9244" y="3838"/>
                    <a:pt x="9352" y="3838"/>
                  </a:cubicBezTo>
                  <a:cubicBezTo>
                    <a:pt x="11612" y="3838"/>
                    <a:pt x="13832" y="3234"/>
                    <a:pt x="15776" y="2132"/>
                  </a:cubicBezTo>
                  <a:lnTo>
                    <a:pt x="16353" y="1828"/>
                  </a:lnTo>
                  <a:cubicBezTo>
                    <a:pt x="16536" y="1706"/>
                    <a:pt x="16688" y="1615"/>
                    <a:pt x="16839" y="1494"/>
                  </a:cubicBezTo>
                  <a:lnTo>
                    <a:pt x="17599" y="977"/>
                  </a:lnTo>
                  <a:cubicBezTo>
                    <a:pt x="17995" y="673"/>
                    <a:pt x="18207" y="491"/>
                    <a:pt x="18177" y="460"/>
                  </a:cubicBezTo>
                  <a:cubicBezTo>
                    <a:pt x="18173" y="456"/>
                    <a:pt x="18166" y="455"/>
                    <a:pt x="18156" y="455"/>
                  </a:cubicBezTo>
                  <a:cubicBezTo>
                    <a:pt x="18083" y="455"/>
                    <a:pt x="17847" y="551"/>
                    <a:pt x="17447" y="764"/>
                  </a:cubicBezTo>
                  <a:lnTo>
                    <a:pt x="16657" y="1190"/>
                  </a:lnTo>
                  <a:cubicBezTo>
                    <a:pt x="16505" y="1281"/>
                    <a:pt x="16353" y="1372"/>
                    <a:pt x="16171" y="1463"/>
                  </a:cubicBezTo>
                  <a:lnTo>
                    <a:pt x="15593" y="1706"/>
                  </a:lnTo>
                  <a:cubicBezTo>
                    <a:pt x="13617" y="2710"/>
                    <a:pt x="11439" y="3197"/>
                    <a:pt x="9229" y="3197"/>
                  </a:cubicBezTo>
                  <a:cubicBezTo>
                    <a:pt x="9162" y="3197"/>
                    <a:pt x="9095" y="3197"/>
                    <a:pt x="9028" y="3196"/>
                  </a:cubicBezTo>
                  <a:lnTo>
                    <a:pt x="8055" y="3165"/>
                  </a:lnTo>
                  <a:lnTo>
                    <a:pt x="7113" y="3013"/>
                  </a:lnTo>
                  <a:lnTo>
                    <a:pt x="6657" y="2953"/>
                  </a:lnTo>
                  <a:lnTo>
                    <a:pt x="6201" y="2831"/>
                  </a:lnTo>
                  <a:cubicBezTo>
                    <a:pt x="5897" y="2770"/>
                    <a:pt x="5623" y="2710"/>
                    <a:pt x="5350" y="2618"/>
                  </a:cubicBezTo>
                  <a:cubicBezTo>
                    <a:pt x="4377" y="2314"/>
                    <a:pt x="3435" y="1919"/>
                    <a:pt x="2523" y="1463"/>
                  </a:cubicBezTo>
                  <a:cubicBezTo>
                    <a:pt x="1036" y="676"/>
                    <a:pt x="192" y="1"/>
                    <a:pt x="7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2872650" y="4235800"/>
              <a:ext cx="455975" cy="95225"/>
            </a:xfrm>
            <a:custGeom>
              <a:avLst/>
              <a:gdLst/>
              <a:ahLst/>
              <a:cxnLst/>
              <a:rect l="l" t="t" r="r" b="b"/>
              <a:pathLst>
                <a:path w="18239" h="3809" extrusionOk="0">
                  <a:moveTo>
                    <a:pt x="8872" y="1"/>
                  </a:moveTo>
                  <a:cubicBezTo>
                    <a:pt x="6615" y="1"/>
                    <a:pt x="4371" y="578"/>
                    <a:pt x="2402" y="1707"/>
                  </a:cubicBezTo>
                  <a:lnTo>
                    <a:pt x="1855" y="2011"/>
                  </a:lnTo>
                  <a:cubicBezTo>
                    <a:pt x="1673" y="2102"/>
                    <a:pt x="1521" y="2224"/>
                    <a:pt x="1369" y="2346"/>
                  </a:cubicBezTo>
                  <a:lnTo>
                    <a:pt x="609" y="2862"/>
                  </a:lnTo>
                  <a:cubicBezTo>
                    <a:pt x="214" y="3166"/>
                    <a:pt x="1" y="3349"/>
                    <a:pt x="31" y="3379"/>
                  </a:cubicBezTo>
                  <a:cubicBezTo>
                    <a:pt x="35" y="3383"/>
                    <a:pt x="42" y="3385"/>
                    <a:pt x="52" y="3385"/>
                  </a:cubicBezTo>
                  <a:cubicBezTo>
                    <a:pt x="125" y="3385"/>
                    <a:pt x="361" y="3288"/>
                    <a:pt x="761" y="3075"/>
                  </a:cubicBezTo>
                  <a:lnTo>
                    <a:pt x="1551" y="2619"/>
                  </a:lnTo>
                  <a:cubicBezTo>
                    <a:pt x="1703" y="2558"/>
                    <a:pt x="1855" y="2437"/>
                    <a:pt x="2037" y="2346"/>
                  </a:cubicBezTo>
                  <a:lnTo>
                    <a:pt x="2615" y="2102"/>
                  </a:lnTo>
                  <a:cubicBezTo>
                    <a:pt x="4544" y="1152"/>
                    <a:pt x="6664" y="639"/>
                    <a:pt x="8819" y="639"/>
                  </a:cubicBezTo>
                  <a:cubicBezTo>
                    <a:pt x="8940" y="639"/>
                    <a:pt x="9060" y="640"/>
                    <a:pt x="9180" y="643"/>
                  </a:cubicBezTo>
                  <a:lnTo>
                    <a:pt x="10183" y="674"/>
                  </a:lnTo>
                  <a:lnTo>
                    <a:pt x="11126" y="795"/>
                  </a:lnTo>
                  <a:lnTo>
                    <a:pt x="11582" y="887"/>
                  </a:lnTo>
                  <a:lnTo>
                    <a:pt x="12007" y="978"/>
                  </a:lnTo>
                  <a:cubicBezTo>
                    <a:pt x="12311" y="1069"/>
                    <a:pt x="12585" y="1130"/>
                    <a:pt x="12889" y="1191"/>
                  </a:cubicBezTo>
                  <a:cubicBezTo>
                    <a:pt x="13861" y="1494"/>
                    <a:pt x="14804" y="1890"/>
                    <a:pt x="15715" y="2376"/>
                  </a:cubicBezTo>
                  <a:cubicBezTo>
                    <a:pt x="17203" y="3134"/>
                    <a:pt x="18046" y="3808"/>
                    <a:pt x="18166" y="3808"/>
                  </a:cubicBezTo>
                  <a:cubicBezTo>
                    <a:pt x="18171" y="3808"/>
                    <a:pt x="18175" y="3807"/>
                    <a:pt x="18178" y="3805"/>
                  </a:cubicBezTo>
                  <a:cubicBezTo>
                    <a:pt x="18238" y="3774"/>
                    <a:pt x="17478" y="2923"/>
                    <a:pt x="15928" y="1981"/>
                  </a:cubicBezTo>
                  <a:cubicBezTo>
                    <a:pt x="15016" y="1434"/>
                    <a:pt x="14044" y="978"/>
                    <a:pt x="13041" y="643"/>
                  </a:cubicBezTo>
                  <a:cubicBezTo>
                    <a:pt x="12767" y="552"/>
                    <a:pt x="12463" y="491"/>
                    <a:pt x="12159" y="400"/>
                  </a:cubicBezTo>
                  <a:lnTo>
                    <a:pt x="11703" y="279"/>
                  </a:lnTo>
                  <a:cubicBezTo>
                    <a:pt x="11551" y="248"/>
                    <a:pt x="11369" y="218"/>
                    <a:pt x="11217" y="187"/>
                  </a:cubicBezTo>
                  <a:lnTo>
                    <a:pt x="10244" y="35"/>
                  </a:lnTo>
                  <a:lnTo>
                    <a:pt x="9211" y="5"/>
                  </a:lnTo>
                  <a:cubicBezTo>
                    <a:pt x="9098" y="2"/>
                    <a:pt x="8985" y="1"/>
                    <a:pt x="887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2815675" y="4138500"/>
              <a:ext cx="577525" cy="21175"/>
            </a:xfrm>
            <a:custGeom>
              <a:avLst/>
              <a:gdLst/>
              <a:ahLst/>
              <a:cxnLst/>
              <a:rect l="l" t="t" r="r" b="b"/>
              <a:pathLst>
                <a:path w="23101" h="847" extrusionOk="0">
                  <a:moveTo>
                    <a:pt x="4274" y="0"/>
                  </a:moveTo>
                  <a:cubicBezTo>
                    <a:pt x="1666" y="0"/>
                    <a:pt x="0" y="55"/>
                    <a:pt x="0" y="158"/>
                  </a:cubicBezTo>
                  <a:cubicBezTo>
                    <a:pt x="0" y="310"/>
                    <a:pt x="5167" y="584"/>
                    <a:pt x="11520" y="736"/>
                  </a:cubicBezTo>
                  <a:cubicBezTo>
                    <a:pt x="14566" y="808"/>
                    <a:pt x="17343" y="846"/>
                    <a:pt x="19413" y="846"/>
                  </a:cubicBezTo>
                  <a:cubicBezTo>
                    <a:pt x="21680" y="846"/>
                    <a:pt x="23101" y="801"/>
                    <a:pt x="23101" y="706"/>
                  </a:cubicBezTo>
                  <a:cubicBezTo>
                    <a:pt x="23101" y="523"/>
                    <a:pt x="17934" y="250"/>
                    <a:pt x="11551" y="98"/>
                  </a:cubicBezTo>
                  <a:cubicBezTo>
                    <a:pt x="8792" y="32"/>
                    <a:pt x="6260" y="0"/>
                    <a:pt x="427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3086200" y="3853700"/>
              <a:ext cx="23575" cy="577525"/>
            </a:xfrm>
            <a:custGeom>
              <a:avLst/>
              <a:gdLst/>
              <a:ahLst/>
              <a:cxnLst/>
              <a:rect l="l" t="t" r="r" b="b"/>
              <a:pathLst>
                <a:path w="943" h="23101" extrusionOk="0">
                  <a:moveTo>
                    <a:pt x="760" y="0"/>
                  </a:moveTo>
                  <a:cubicBezTo>
                    <a:pt x="578" y="0"/>
                    <a:pt x="304" y="5167"/>
                    <a:pt x="152" y="11550"/>
                  </a:cubicBezTo>
                  <a:cubicBezTo>
                    <a:pt x="0" y="17903"/>
                    <a:pt x="30" y="23101"/>
                    <a:pt x="182" y="23101"/>
                  </a:cubicBezTo>
                  <a:cubicBezTo>
                    <a:pt x="183" y="23101"/>
                    <a:pt x="184" y="23101"/>
                    <a:pt x="184" y="23101"/>
                  </a:cubicBezTo>
                  <a:cubicBezTo>
                    <a:pt x="366" y="23101"/>
                    <a:pt x="639" y="17915"/>
                    <a:pt x="790" y="11550"/>
                  </a:cubicBezTo>
                  <a:cubicBezTo>
                    <a:pt x="942" y="5167"/>
                    <a:pt x="912" y="0"/>
                    <a:pt x="76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2946375" y="3852900"/>
              <a:ext cx="159600" cy="577650"/>
            </a:xfrm>
            <a:custGeom>
              <a:avLst/>
              <a:gdLst/>
              <a:ahLst/>
              <a:cxnLst/>
              <a:rect l="l" t="t" r="r" b="b"/>
              <a:pathLst>
                <a:path w="6384" h="23106" extrusionOk="0">
                  <a:moveTo>
                    <a:pt x="6348" y="1"/>
                  </a:moveTo>
                  <a:cubicBezTo>
                    <a:pt x="6245" y="1"/>
                    <a:pt x="4987" y="797"/>
                    <a:pt x="3465" y="2677"/>
                  </a:cubicBezTo>
                  <a:cubicBezTo>
                    <a:pt x="2554" y="3771"/>
                    <a:pt x="1794" y="4987"/>
                    <a:pt x="1216" y="6294"/>
                  </a:cubicBezTo>
                  <a:cubicBezTo>
                    <a:pt x="487" y="7905"/>
                    <a:pt x="91" y="9668"/>
                    <a:pt x="31" y="11430"/>
                  </a:cubicBezTo>
                  <a:cubicBezTo>
                    <a:pt x="0" y="13193"/>
                    <a:pt x="304" y="14956"/>
                    <a:pt x="943" y="16598"/>
                  </a:cubicBezTo>
                  <a:cubicBezTo>
                    <a:pt x="1429" y="17935"/>
                    <a:pt x="2128" y="19212"/>
                    <a:pt x="3009" y="20367"/>
                  </a:cubicBezTo>
                  <a:cubicBezTo>
                    <a:pt x="4420" y="22247"/>
                    <a:pt x="5660" y="23105"/>
                    <a:pt x="5768" y="23105"/>
                  </a:cubicBezTo>
                  <a:cubicBezTo>
                    <a:pt x="5772" y="23105"/>
                    <a:pt x="5774" y="23104"/>
                    <a:pt x="5775" y="23102"/>
                  </a:cubicBezTo>
                  <a:cubicBezTo>
                    <a:pt x="5836" y="23042"/>
                    <a:pt x="4712" y="22069"/>
                    <a:pt x="3374" y="20093"/>
                  </a:cubicBezTo>
                  <a:cubicBezTo>
                    <a:pt x="2584" y="18938"/>
                    <a:pt x="1946" y="17722"/>
                    <a:pt x="1490" y="16415"/>
                  </a:cubicBezTo>
                  <a:cubicBezTo>
                    <a:pt x="912" y="14804"/>
                    <a:pt x="639" y="13133"/>
                    <a:pt x="669" y="11430"/>
                  </a:cubicBezTo>
                  <a:cubicBezTo>
                    <a:pt x="699" y="9728"/>
                    <a:pt x="1064" y="8087"/>
                    <a:pt x="1733" y="6506"/>
                  </a:cubicBezTo>
                  <a:cubicBezTo>
                    <a:pt x="2280" y="5260"/>
                    <a:pt x="2979" y="4044"/>
                    <a:pt x="3800" y="2920"/>
                  </a:cubicBezTo>
                  <a:cubicBezTo>
                    <a:pt x="5228" y="1035"/>
                    <a:pt x="6383" y="63"/>
                    <a:pt x="6353" y="2"/>
                  </a:cubicBezTo>
                  <a:cubicBezTo>
                    <a:pt x="6352" y="1"/>
                    <a:pt x="6350" y="1"/>
                    <a:pt x="634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3096075" y="3853625"/>
              <a:ext cx="159600" cy="577675"/>
            </a:xfrm>
            <a:custGeom>
              <a:avLst/>
              <a:gdLst/>
              <a:ahLst/>
              <a:cxnLst/>
              <a:rect l="l" t="t" r="r" b="b"/>
              <a:pathLst>
                <a:path w="6384" h="23107" extrusionOk="0">
                  <a:moveTo>
                    <a:pt x="618" y="0"/>
                  </a:moveTo>
                  <a:cubicBezTo>
                    <a:pt x="614" y="0"/>
                    <a:pt x="610" y="1"/>
                    <a:pt x="608" y="3"/>
                  </a:cubicBezTo>
                  <a:cubicBezTo>
                    <a:pt x="547" y="64"/>
                    <a:pt x="1702" y="1037"/>
                    <a:pt x="3040" y="3012"/>
                  </a:cubicBezTo>
                  <a:cubicBezTo>
                    <a:pt x="3830" y="4167"/>
                    <a:pt x="4468" y="5383"/>
                    <a:pt x="4924" y="6690"/>
                  </a:cubicBezTo>
                  <a:cubicBezTo>
                    <a:pt x="5502" y="8301"/>
                    <a:pt x="5775" y="9973"/>
                    <a:pt x="5745" y="11675"/>
                  </a:cubicBezTo>
                  <a:cubicBezTo>
                    <a:pt x="5684" y="13377"/>
                    <a:pt x="5319" y="15019"/>
                    <a:pt x="4651" y="16599"/>
                  </a:cubicBezTo>
                  <a:cubicBezTo>
                    <a:pt x="4104" y="17876"/>
                    <a:pt x="3405" y="19061"/>
                    <a:pt x="2584" y="20186"/>
                  </a:cubicBezTo>
                  <a:cubicBezTo>
                    <a:pt x="1155" y="22070"/>
                    <a:pt x="0" y="23043"/>
                    <a:pt x="61" y="23104"/>
                  </a:cubicBezTo>
                  <a:cubicBezTo>
                    <a:pt x="62" y="23106"/>
                    <a:pt x="64" y="23107"/>
                    <a:pt x="68" y="23107"/>
                  </a:cubicBezTo>
                  <a:cubicBezTo>
                    <a:pt x="177" y="23107"/>
                    <a:pt x="1421" y="22251"/>
                    <a:pt x="2949" y="20429"/>
                  </a:cubicBezTo>
                  <a:cubicBezTo>
                    <a:pt x="3860" y="19335"/>
                    <a:pt x="4590" y="18119"/>
                    <a:pt x="5198" y="16812"/>
                  </a:cubicBezTo>
                  <a:cubicBezTo>
                    <a:pt x="5927" y="15201"/>
                    <a:pt x="6323" y="13438"/>
                    <a:pt x="6353" y="11675"/>
                  </a:cubicBezTo>
                  <a:cubicBezTo>
                    <a:pt x="6383" y="9912"/>
                    <a:pt x="6079" y="8149"/>
                    <a:pt x="5471" y="6508"/>
                  </a:cubicBezTo>
                  <a:cubicBezTo>
                    <a:pt x="4955" y="5170"/>
                    <a:pt x="4256" y="3894"/>
                    <a:pt x="3405" y="2739"/>
                  </a:cubicBezTo>
                  <a:cubicBezTo>
                    <a:pt x="1965" y="858"/>
                    <a:pt x="752" y="0"/>
                    <a:pt x="61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2214600" y="2491975"/>
              <a:ext cx="510675" cy="367800"/>
            </a:xfrm>
            <a:custGeom>
              <a:avLst/>
              <a:gdLst/>
              <a:ahLst/>
              <a:cxnLst/>
              <a:rect l="l" t="t" r="r" b="b"/>
              <a:pathLst>
                <a:path w="20427" h="14712" extrusionOk="0">
                  <a:moveTo>
                    <a:pt x="19271" y="0"/>
                  </a:moveTo>
                  <a:lnTo>
                    <a:pt x="0" y="1733"/>
                  </a:lnTo>
                  <a:lnTo>
                    <a:pt x="1155" y="14712"/>
                  </a:lnTo>
                  <a:lnTo>
                    <a:pt x="20426" y="12979"/>
                  </a:lnTo>
                  <a:lnTo>
                    <a:pt x="1927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2214600" y="2492575"/>
              <a:ext cx="481025" cy="219775"/>
            </a:xfrm>
            <a:custGeom>
              <a:avLst/>
              <a:gdLst/>
              <a:ahLst/>
              <a:cxnLst/>
              <a:rect l="l" t="t" r="r" b="b"/>
              <a:pathLst>
                <a:path w="19241" h="8791" extrusionOk="0">
                  <a:moveTo>
                    <a:pt x="19237" y="1"/>
                  </a:moveTo>
                  <a:cubicBezTo>
                    <a:pt x="19224" y="1"/>
                    <a:pt x="19167" y="76"/>
                    <a:pt x="19089" y="128"/>
                  </a:cubicBezTo>
                  <a:lnTo>
                    <a:pt x="18572" y="645"/>
                  </a:lnTo>
                  <a:lnTo>
                    <a:pt x="16657" y="2469"/>
                  </a:lnTo>
                  <a:lnTo>
                    <a:pt x="10532" y="8563"/>
                  </a:lnTo>
                  <a:lnTo>
                    <a:pt x="10532" y="8563"/>
                  </a:lnTo>
                  <a:lnTo>
                    <a:pt x="10456" y="8517"/>
                  </a:lnTo>
                  <a:lnTo>
                    <a:pt x="3070" y="3654"/>
                  </a:lnTo>
                  <a:lnTo>
                    <a:pt x="821" y="2195"/>
                  </a:lnTo>
                  <a:lnTo>
                    <a:pt x="213" y="1830"/>
                  </a:lnTo>
                  <a:cubicBezTo>
                    <a:pt x="152" y="1770"/>
                    <a:pt x="61" y="1739"/>
                    <a:pt x="0" y="1709"/>
                  </a:cubicBezTo>
                  <a:lnTo>
                    <a:pt x="0" y="1709"/>
                  </a:lnTo>
                  <a:cubicBezTo>
                    <a:pt x="61" y="1770"/>
                    <a:pt x="122" y="1800"/>
                    <a:pt x="213" y="1861"/>
                  </a:cubicBezTo>
                  <a:lnTo>
                    <a:pt x="791" y="2286"/>
                  </a:lnTo>
                  <a:lnTo>
                    <a:pt x="3009" y="3776"/>
                  </a:lnTo>
                  <a:lnTo>
                    <a:pt x="10365" y="8669"/>
                  </a:lnTo>
                  <a:lnTo>
                    <a:pt x="10487" y="8761"/>
                  </a:lnTo>
                  <a:lnTo>
                    <a:pt x="10548" y="8791"/>
                  </a:lnTo>
                  <a:lnTo>
                    <a:pt x="10608" y="8761"/>
                  </a:lnTo>
                  <a:lnTo>
                    <a:pt x="16748" y="2590"/>
                  </a:lnTo>
                  <a:cubicBezTo>
                    <a:pt x="17508" y="1800"/>
                    <a:pt x="18146" y="1162"/>
                    <a:pt x="18602" y="706"/>
                  </a:cubicBezTo>
                  <a:cubicBezTo>
                    <a:pt x="18785" y="493"/>
                    <a:pt x="18967" y="311"/>
                    <a:pt x="19089" y="189"/>
                  </a:cubicBezTo>
                  <a:cubicBezTo>
                    <a:pt x="19150" y="128"/>
                    <a:pt x="19210" y="67"/>
                    <a:pt x="19241" y="7"/>
                  </a:cubicBezTo>
                  <a:cubicBezTo>
                    <a:pt x="19241" y="2"/>
                    <a:pt x="19240" y="1"/>
                    <a:pt x="1923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2242700" y="2649250"/>
              <a:ext cx="149725" cy="210550"/>
            </a:xfrm>
            <a:custGeom>
              <a:avLst/>
              <a:gdLst/>
              <a:ahLst/>
              <a:cxnLst/>
              <a:rect l="l" t="t" r="r" b="b"/>
              <a:pathLst>
                <a:path w="5989" h="8422" extrusionOk="0">
                  <a:moveTo>
                    <a:pt x="5957" y="1"/>
                  </a:moveTo>
                  <a:cubicBezTo>
                    <a:pt x="5875" y="1"/>
                    <a:pt x="4517" y="1844"/>
                    <a:pt x="2919" y="4165"/>
                  </a:cubicBezTo>
                  <a:cubicBezTo>
                    <a:pt x="1277" y="6475"/>
                    <a:pt x="1" y="8390"/>
                    <a:pt x="31" y="8421"/>
                  </a:cubicBezTo>
                  <a:cubicBezTo>
                    <a:pt x="32" y="8421"/>
                    <a:pt x="32" y="8421"/>
                    <a:pt x="32" y="8421"/>
                  </a:cubicBezTo>
                  <a:cubicBezTo>
                    <a:pt x="83" y="8421"/>
                    <a:pt x="1443" y="6548"/>
                    <a:pt x="3071" y="4256"/>
                  </a:cubicBezTo>
                  <a:cubicBezTo>
                    <a:pt x="4712" y="1916"/>
                    <a:pt x="5989" y="1"/>
                    <a:pt x="5958" y="1"/>
                  </a:cubicBezTo>
                  <a:cubicBezTo>
                    <a:pt x="5958" y="1"/>
                    <a:pt x="5957" y="1"/>
                    <a:pt x="595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2549700" y="2631025"/>
              <a:ext cx="175575" cy="186250"/>
            </a:xfrm>
            <a:custGeom>
              <a:avLst/>
              <a:gdLst/>
              <a:ahLst/>
              <a:cxnLst/>
              <a:rect l="l" t="t" r="r" b="b"/>
              <a:pathLst>
                <a:path w="7023" h="7450" extrusionOk="0">
                  <a:moveTo>
                    <a:pt x="32" y="0"/>
                  </a:moveTo>
                  <a:cubicBezTo>
                    <a:pt x="32" y="0"/>
                    <a:pt x="31" y="0"/>
                    <a:pt x="31" y="1"/>
                  </a:cubicBezTo>
                  <a:cubicBezTo>
                    <a:pt x="1" y="31"/>
                    <a:pt x="1521" y="1733"/>
                    <a:pt x="3466" y="3770"/>
                  </a:cubicBezTo>
                  <a:cubicBezTo>
                    <a:pt x="5347" y="5800"/>
                    <a:pt x="6905" y="7449"/>
                    <a:pt x="6989" y="7449"/>
                  </a:cubicBezTo>
                  <a:cubicBezTo>
                    <a:pt x="6990" y="7449"/>
                    <a:pt x="6991" y="7449"/>
                    <a:pt x="6992" y="7448"/>
                  </a:cubicBezTo>
                  <a:cubicBezTo>
                    <a:pt x="7022" y="7387"/>
                    <a:pt x="5502" y="5715"/>
                    <a:pt x="3587" y="3648"/>
                  </a:cubicBezTo>
                  <a:cubicBezTo>
                    <a:pt x="1690" y="1600"/>
                    <a:pt x="91" y="0"/>
                    <a:pt x="3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3308850" y="2305025"/>
              <a:ext cx="628450" cy="607725"/>
            </a:xfrm>
            <a:custGeom>
              <a:avLst/>
              <a:gdLst/>
              <a:ahLst/>
              <a:cxnLst/>
              <a:rect l="l" t="t" r="r" b="b"/>
              <a:pathLst>
                <a:path w="25138" h="24309" extrusionOk="0">
                  <a:moveTo>
                    <a:pt x="8967" y="1"/>
                  </a:moveTo>
                  <a:lnTo>
                    <a:pt x="1185" y="4074"/>
                  </a:lnTo>
                  <a:cubicBezTo>
                    <a:pt x="334" y="4530"/>
                    <a:pt x="0" y="5563"/>
                    <a:pt x="456" y="6414"/>
                  </a:cubicBezTo>
                  <a:lnTo>
                    <a:pt x="9392" y="23375"/>
                  </a:lnTo>
                  <a:cubicBezTo>
                    <a:pt x="9688" y="23967"/>
                    <a:pt x="10293" y="24309"/>
                    <a:pt x="10920" y="24309"/>
                  </a:cubicBezTo>
                  <a:cubicBezTo>
                    <a:pt x="11195" y="24309"/>
                    <a:pt x="11474" y="24243"/>
                    <a:pt x="11733" y="24105"/>
                  </a:cubicBezTo>
                  <a:lnTo>
                    <a:pt x="23982" y="17661"/>
                  </a:lnTo>
                  <a:cubicBezTo>
                    <a:pt x="24833" y="17205"/>
                    <a:pt x="25137" y="16171"/>
                    <a:pt x="24712" y="15320"/>
                  </a:cubicBezTo>
                  <a:lnTo>
                    <a:pt x="18237" y="3040"/>
                  </a:lnTo>
                  <a:lnTo>
                    <a:pt x="8967"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3533000" y="2304275"/>
              <a:ext cx="231800" cy="141125"/>
            </a:xfrm>
            <a:custGeom>
              <a:avLst/>
              <a:gdLst/>
              <a:ahLst/>
              <a:cxnLst/>
              <a:rect l="l" t="t" r="r" b="b"/>
              <a:pathLst>
                <a:path w="9272" h="5645" extrusionOk="0">
                  <a:moveTo>
                    <a:pt x="1" y="1"/>
                  </a:moveTo>
                  <a:lnTo>
                    <a:pt x="2524" y="4773"/>
                  </a:lnTo>
                  <a:cubicBezTo>
                    <a:pt x="2802" y="5329"/>
                    <a:pt x="3366" y="5644"/>
                    <a:pt x="3952" y="5644"/>
                  </a:cubicBezTo>
                  <a:cubicBezTo>
                    <a:pt x="4198" y="5644"/>
                    <a:pt x="4448" y="5589"/>
                    <a:pt x="4682" y="5472"/>
                  </a:cubicBezTo>
                  <a:lnTo>
                    <a:pt x="9271" y="3040"/>
                  </a:lnTo>
                  <a:lnTo>
                    <a:pt x="1"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3602925" y="2380275"/>
              <a:ext cx="180100" cy="76750"/>
            </a:xfrm>
            <a:custGeom>
              <a:avLst/>
              <a:gdLst/>
              <a:ahLst/>
              <a:cxnLst/>
              <a:rect l="l" t="t" r="r" b="b"/>
              <a:pathLst>
                <a:path w="7204" h="3070" extrusionOk="0">
                  <a:moveTo>
                    <a:pt x="6505" y="0"/>
                  </a:moveTo>
                  <a:lnTo>
                    <a:pt x="1915" y="2401"/>
                  </a:lnTo>
                  <a:cubicBezTo>
                    <a:pt x="1915" y="2401"/>
                    <a:pt x="1522" y="2593"/>
                    <a:pt x="1049" y="2593"/>
                  </a:cubicBezTo>
                  <a:cubicBezTo>
                    <a:pt x="701" y="2593"/>
                    <a:pt x="310" y="2489"/>
                    <a:pt x="0" y="2128"/>
                  </a:cubicBezTo>
                  <a:lnTo>
                    <a:pt x="0" y="2128"/>
                  </a:lnTo>
                  <a:cubicBezTo>
                    <a:pt x="320" y="2718"/>
                    <a:pt x="938" y="3069"/>
                    <a:pt x="1597" y="3069"/>
                  </a:cubicBezTo>
                  <a:cubicBezTo>
                    <a:pt x="1753" y="3069"/>
                    <a:pt x="1910" y="3050"/>
                    <a:pt x="2067" y="3009"/>
                  </a:cubicBezTo>
                  <a:lnTo>
                    <a:pt x="2219" y="2948"/>
                  </a:lnTo>
                  <a:cubicBezTo>
                    <a:pt x="2888" y="2736"/>
                    <a:pt x="7204" y="1368"/>
                    <a:pt x="7174" y="1277"/>
                  </a:cubicBezTo>
                  <a:cubicBezTo>
                    <a:pt x="7143" y="1186"/>
                    <a:pt x="6505" y="0"/>
                    <a:pt x="6505"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3533000" y="2304275"/>
              <a:ext cx="231800" cy="141125"/>
            </a:xfrm>
            <a:custGeom>
              <a:avLst/>
              <a:gdLst/>
              <a:ahLst/>
              <a:cxnLst/>
              <a:rect l="l" t="t" r="r" b="b"/>
              <a:pathLst>
                <a:path w="9272" h="5645" extrusionOk="0">
                  <a:moveTo>
                    <a:pt x="1" y="1"/>
                  </a:moveTo>
                  <a:lnTo>
                    <a:pt x="2524" y="4773"/>
                  </a:lnTo>
                  <a:cubicBezTo>
                    <a:pt x="2802" y="5329"/>
                    <a:pt x="3366" y="5644"/>
                    <a:pt x="3952" y="5644"/>
                  </a:cubicBezTo>
                  <a:cubicBezTo>
                    <a:pt x="4198" y="5644"/>
                    <a:pt x="4448" y="5589"/>
                    <a:pt x="4682" y="5472"/>
                  </a:cubicBezTo>
                  <a:lnTo>
                    <a:pt x="9271" y="304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3425100" y="2432575"/>
              <a:ext cx="142875" cy="74725"/>
            </a:xfrm>
            <a:custGeom>
              <a:avLst/>
              <a:gdLst/>
              <a:ahLst/>
              <a:cxnLst/>
              <a:rect l="l" t="t" r="r" b="b"/>
              <a:pathLst>
                <a:path w="5715" h="2989" extrusionOk="0">
                  <a:moveTo>
                    <a:pt x="5672" y="1"/>
                  </a:moveTo>
                  <a:cubicBezTo>
                    <a:pt x="5530" y="1"/>
                    <a:pt x="4301" y="563"/>
                    <a:pt x="2797" y="1373"/>
                  </a:cubicBezTo>
                  <a:cubicBezTo>
                    <a:pt x="1247" y="2224"/>
                    <a:pt x="1" y="2923"/>
                    <a:pt x="31" y="2984"/>
                  </a:cubicBezTo>
                  <a:cubicBezTo>
                    <a:pt x="32" y="2987"/>
                    <a:pt x="36" y="2988"/>
                    <a:pt x="43" y="2988"/>
                  </a:cubicBezTo>
                  <a:cubicBezTo>
                    <a:pt x="180" y="2988"/>
                    <a:pt x="1411" y="2398"/>
                    <a:pt x="2919" y="1586"/>
                  </a:cubicBezTo>
                  <a:cubicBezTo>
                    <a:pt x="4469" y="765"/>
                    <a:pt x="5715" y="66"/>
                    <a:pt x="5685" y="5"/>
                  </a:cubicBezTo>
                  <a:cubicBezTo>
                    <a:pt x="5683" y="2"/>
                    <a:pt x="5679" y="1"/>
                    <a:pt x="567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3460050" y="2451625"/>
              <a:ext cx="235600" cy="123250"/>
            </a:xfrm>
            <a:custGeom>
              <a:avLst/>
              <a:gdLst/>
              <a:ahLst/>
              <a:cxnLst/>
              <a:rect l="l" t="t" r="r" b="b"/>
              <a:pathLst>
                <a:path w="9424" h="4930" extrusionOk="0">
                  <a:moveTo>
                    <a:pt x="9386" y="1"/>
                  </a:moveTo>
                  <a:cubicBezTo>
                    <a:pt x="9246" y="1"/>
                    <a:pt x="7164" y="1043"/>
                    <a:pt x="4651" y="2344"/>
                  </a:cubicBezTo>
                  <a:cubicBezTo>
                    <a:pt x="2068" y="3712"/>
                    <a:pt x="1" y="4867"/>
                    <a:pt x="31" y="4927"/>
                  </a:cubicBezTo>
                  <a:cubicBezTo>
                    <a:pt x="32" y="4929"/>
                    <a:pt x="34" y="4930"/>
                    <a:pt x="38" y="4930"/>
                  </a:cubicBezTo>
                  <a:cubicBezTo>
                    <a:pt x="178" y="4930"/>
                    <a:pt x="2260" y="3888"/>
                    <a:pt x="4773" y="2587"/>
                  </a:cubicBezTo>
                  <a:cubicBezTo>
                    <a:pt x="7357" y="1219"/>
                    <a:pt x="9423" y="64"/>
                    <a:pt x="9393" y="3"/>
                  </a:cubicBezTo>
                  <a:cubicBezTo>
                    <a:pt x="9392" y="2"/>
                    <a:pt x="9390" y="1"/>
                    <a:pt x="938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3489700" y="2497225"/>
              <a:ext cx="256100" cy="133875"/>
            </a:xfrm>
            <a:custGeom>
              <a:avLst/>
              <a:gdLst/>
              <a:ahLst/>
              <a:cxnLst/>
              <a:rect l="l" t="t" r="r" b="b"/>
              <a:pathLst>
                <a:path w="10244" h="5355" extrusionOk="0">
                  <a:moveTo>
                    <a:pt x="10207" y="1"/>
                  </a:moveTo>
                  <a:cubicBezTo>
                    <a:pt x="10066" y="1"/>
                    <a:pt x="7802" y="1134"/>
                    <a:pt x="5076" y="2556"/>
                  </a:cubicBezTo>
                  <a:cubicBezTo>
                    <a:pt x="2250" y="4046"/>
                    <a:pt x="0" y="5292"/>
                    <a:pt x="31" y="5353"/>
                  </a:cubicBezTo>
                  <a:cubicBezTo>
                    <a:pt x="31" y="5354"/>
                    <a:pt x="34" y="5355"/>
                    <a:pt x="37" y="5355"/>
                  </a:cubicBezTo>
                  <a:cubicBezTo>
                    <a:pt x="178" y="5355"/>
                    <a:pt x="2442" y="4222"/>
                    <a:pt x="5198" y="2799"/>
                  </a:cubicBezTo>
                  <a:cubicBezTo>
                    <a:pt x="7994" y="1310"/>
                    <a:pt x="10244" y="64"/>
                    <a:pt x="10213" y="3"/>
                  </a:cubicBezTo>
                  <a:cubicBezTo>
                    <a:pt x="10212" y="1"/>
                    <a:pt x="10210" y="1"/>
                    <a:pt x="1020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3517800" y="2550425"/>
              <a:ext cx="256125" cy="133875"/>
            </a:xfrm>
            <a:custGeom>
              <a:avLst/>
              <a:gdLst/>
              <a:ahLst/>
              <a:cxnLst/>
              <a:rect l="l" t="t" r="r" b="b"/>
              <a:pathLst>
                <a:path w="10245" h="5355" extrusionOk="0">
                  <a:moveTo>
                    <a:pt x="10207" y="0"/>
                  </a:moveTo>
                  <a:cubicBezTo>
                    <a:pt x="10067" y="0"/>
                    <a:pt x="7803" y="1134"/>
                    <a:pt x="5077" y="2556"/>
                  </a:cubicBezTo>
                  <a:cubicBezTo>
                    <a:pt x="2250" y="4045"/>
                    <a:pt x="1" y="5292"/>
                    <a:pt x="31" y="5352"/>
                  </a:cubicBezTo>
                  <a:cubicBezTo>
                    <a:pt x="32" y="5354"/>
                    <a:pt x="34" y="5355"/>
                    <a:pt x="38" y="5355"/>
                  </a:cubicBezTo>
                  <a:cubicBezTo>
                    <a:pt x="179" y="5355"/>
                    <a:pt x="2443" y="4221"/>
                    <a:pt x="5199" y="2799"/>
                  </a:cubicBezTo>
                  <a:cubicBezTo>
                    <a:pt x="7995" y="1310"/>
                    <a:pt x="10244" y="63"/>
                    <a:pt x="10214" y="3"/>
                  </a:cubicBezTo>
                  <a:cubicBezTo>
                    <a:pt x="10213" y="1"/>
                    <a:pt x="10211" y="0"/>
                    <a:pt x="1020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3545925" y="2603625"/>
              <a:ext cx="256100" cy="133875"/>
            </a:xfrm>
            <a:custGeom>
              <a:avLst/>
              <a:gdLst/>
              <a:ahLst/>
              <a:cxnLst/>
              <a:rect l="l" t="t" r="r" b="b"/>
              <a:pathLst>
                <a:path w="10244" h="5355" extrusionOk="0">
                  <a:moveTo>
                    <a:pt x="10207" y="0"/>
                  </a:moveTo>
                  <a:cubicBezTo>
                    <a:pt x="10063" y="0"/>
                    <a:pt x="7801" y="1105"/>
                    <a:pt x="5077" y="2556"/>
                  </a:cubicBezTo>
                  <a:cubicBezTo>
                    <a:pt x="2250" y="4045"/>
                    <a:pt x="1" y="5291"/>
                    <a:pt x="31" y="5352"/>
                  </a:cubicBezTo>
                  <a:cubicBezTo>
                    <a:pt x="32" y="5354"/>
                    <a:pt x="34" y="5354"/>
                    <a:pt x="38" y="5354"/>
                  </a:cubicBezTo>
                  <a:cubicBezTo>
                    <a:pt x="178" y="5354"/>
                    <a:pt x="2442" y="4221"/>
                    <a:pt x="5168" y="2799"/>
                  </a:cubicBezTo>
                  <a:cubicBezTo>
                    <a:pt x="7995" y="1309"/>
                    <a:pt x="10244" y="63"/>
                    <a:pt x="10213" y="2"/>
                  </a:cubicBezTo>
                  <a:cubicBezTo>
                    <a:pt x="10213" y="1"/>
                    <a:pt x="10210" y="0"/>
                    <a:pt x="1020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3574050" y="2656800"/>
              <a:ext cx="256100" cy="133875"/>
            </a:xfrm>
            <a:custGeom>
              <a:avLst/>
              <a:gdLst/>
              <a:ahLst/>
              <a:cxnLst/>
              <a:rect l="l" t="t" r="r" b="b"/>
              <a:pathLst>
                <a:path w="10244" h="5355" extrusionOk="0">
                  <a:moveTo>
                    <a:pt x="10206" y="1"/>
                  </a:moveTo>
                  <a:cubicBezTo>
                    <a:pt x="10063" y="1"/>
                    <a:pt x="7799" y="1105"/>
                    <a:pt x="5046" y="2556"/>
                  </a:cubicBezTo>
                  <a:cubicBezTo>
                    <a:pt x="2249" y="4046"/>
                    <a:pt x="0" y="5292"/>
                    <a:pt x="31" y="5353"/>
                  </a:cubicBezTo>
                  <a:cubicBezTo>
                    <a:pt x="31" y="5354"/>
                    <a:pt x="34" y="5355"/>
                    <a:pt x="37" y="5355"/>
                  </a:cubicBezTo>
                  <a:cubicBezTo>
                    <a:pt x="178" y="5355"/>
                    <a:pt x="2442" y="4222"/>
                    <a:pt x="5167" y="2799"/>
                  </a:cubicBezTo>
                  <a:cubicBezTo>
                    <a:pt x="7994" y="1310"/>
                    <a:pt x="10243" y="64"/>
                    <a:pt x="10213" y="3"/>
                  </a:cubicBezTo>
                  <a:cubicBezTo>
                    <a:pt x="10212" y="1"/>
                    <a:pt x="10210" y="1"/>
                    <a:pt x="1020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2731325" y="3077850"/>
              <a:ext cx="57000" cy="49400"/>
            </a:xfrm>
            <a:custGeom>
              <a:avLst/>
              <a:gdLst/>
              <a:ahLst/>
              <a:cxnLst/>
              <a:rect l="l" t="t" r="r" b="b"/>
              <a:pathLst>
                <a:path w="2280" h="1976" extrusionOk="0">
                  <a:moveTo>
                    <a:pt x="547" y="0"/>
                  </a:moveTo>
                  <a:lnTo>
                    <a:pt x="0" y="1125"/>
                  </a:lnTo>
                  <a:lnTo>
                    <a:pt x="1733" y="1976"/>
                  </a:lnTo>
                  <a:lnTo>
                    <a:pt x="2280" y="882"/>
                  </a:lnTo>
                  <a:lnTo>
                    <a:pt x="54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2690275" y="3045925"/>
              <a:ext cx="75275" cy="80575"/>
            </a:xfrm>
            <a:custGeom>
              <a:avLst/>
              <a:gdLst/>
              <a:ahLst/>
              <a:cxnLst/>
              <a:rect l="l" t="t" r="r" b="b"/>
              <a:pathLst>
                <a:path w="3011" h="3223" extrusionOk="0">
                  <a:moveTo>
                    <a:pt x="1126" y="1"/>
                  </a:moveTo>
                  <a:cubicBezTo>
                    <a:pt x="548" y="639"/>
                    <a:pt x="153" y="1429"/>
                    <a:pt x="1" y="2280"/>
                  </a:cubicBezTo>
                  <a:lnTo>
                    <a:pt x="1855" y="3223"/>
                  </a:lnTo>
                  <a:lnTo>
                    <a:pt x="3010" y="943"/>
                  </a:lnTo>
                  <a:lnTo>
                    <a:pt x="1126"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2692575" y="3093050"/>
              <a:ext cx="48650" cy="24325"/>
            </a:xfrm>
            <a:custGeom>
              <a:avLst/>
              <a:gdLst/>
              <a:ahLst/>
              <a:cxnLst/>
              <a:rect l="l" t="t" r="r" b="b"/>
              <a:pathLst>
                <a:path w="1946" h="973" extrusionOk="0">
                  <a:moveTo>
                    <a:pt x="0" y="0"/>
                  </a:moveTo>
                  <a:cubicBezTo>
                    <a:pt x="304" y="213"/>
                    <a:pt x="608" y="395"/>
                    <a:pt x="942" y="547"/>
                  </a:cubicBezTo>
                  <a:cubicBezTo>
                    <a:pt x="1246" y="730"/>
                    <a:pt x="1611" y="882"/>
                    <a:pt x="1945" y="973"/>
                  </a:cubicBezTo>
                  <a:cubicBezTo>
                    <a:pt x="1672" y="730"/>
                    <a:pt x="1338" y="547"/>
                    <a:pt x="1003" y="426"/>
                  </a:cubicBezTo>
                  <a:cubicBezTo>
                    <a:pt x="699" y="243"/>
                    <a:pt x="365" y="91"/>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2697875" y="3080125"/>
              <a:ext cx="48675" cy="25850"/>
            </a:xfrm>
            <a:custGeom>
              <a:avLst/>
              <a:gdLst/>
              <a:ahLst/>
              <a:cxnLst/>
              <a:rect l="l" t="t" r="r" b="b"/>
              <a:pathLst>
                <a:path w="1947" h="1034" extrusionOk="0">
                  <a:moveTo>
                    <a:pt x="1" y="0"/>
                  </a:moveTo>
                  <a:cubicBezTo>
                    <a:pt x="274" y="244"/>
                    <a:pt x="609" y="426"/>
                    <a:pt x="943" y="578"/>
                  </a:cubicBezTo>
                  <a:cubicBezTo>
                    <a:pt x="1247" y="791"/>
                    <a:pt x="1612" y="943"/>
                    <a:pt x="1946" y="1034"/>
                  </a:cubicBezTo>
                  <a:cubicBezTo>
                    <a:pt x="1673" y="791"/>
                    <a:pt x="1338" y="608"/>
                    <a:pt x="1004" y="456"/>
                  </a:cubicBezTo>
                  <a:cubicBezTo>
                    <a:pt x="700" y="244"/>
                    <a:pt x="335" y="92"/>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2704725" y="3064925"/>
              <a:ext cx="49425" cy="26625"/>
            </a:xfrm>
            <a:custGeom>
              <a:avLst/>
              <a:gdLst/>
              <a:ahLst/>
              <a:cxnLst/>
              <a:rect l="l" t="t" r="r" b="b"/>
              <a:pathLst>
                <a:path w="1977" h="1065" extrusionOk="0">
                  <a:moveTo>
                    <a:pt x="0" y="0"/>
                  </a:moveTo>
                  <a:lnTo>
                    <a:pt x="0" y="0"/>
                  </a:lnTo>
                  <a:cubicBezTo>
                    <a:pt x="274" y="244"/>
                    <a:pt x="608" y="426"/>
                    <a:pt x="943" y="608"/>
                  </a:cubicBezTo>
                  <a:cubicBezTo>
                    <a:pt x="1277" y="791"/>
                    <a:pt x="1611" y="943"/>
                    <a:pt x="1976" y="1064"/>
                  </a:cubicBezTo>
                  <a:cubicBezTo>
                    <a:pt x="1672" y="821"/>
                    <a:pt x="1368" y="639"/>
                    <a:pt x="1034" y="456"/>
                  </a:cubicBezTo>
                  <a:cubicBezTo>
                    <a:pt x="700" y="274"/>
                    <a:pt x="365" y="122"/>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2712325" y="3053525"/>
              <a:ext cx="48650" cy="24350"/>
            </a:xfrm>
            <a:custGeom>
              <a:avLst/>
              <a:gdLst/>
              <a:ahLst/>
              <a:cxnLst/>
              <a:rect l="l" t="t" r="r" b="b"/>
              <a:pathLst>
                <a:path w="1946" h="974" extrusionOk="0">
                  <a:moveTo>
                    <a:pt x="0" y="1"/>
                  </a:moveTo>
                  <a:cubicBezTo>
                    <a:pt x="274" y="213"/>
                    <a:pt x="578" y="426"/>
                    <a:pt x="943" y="548"/>
                  </a:cubicBezTo>
                  <a:cubicBezTo>
                    <a:pt x="1247" y="760"/>
                    <a:pt x="1581" y="882"/>
                    <a:pt x="1946" y="973"/>
                  </a:cubicBezTo>
                  <a:cubicBezTo>
                    <a:pt x="1642" y="760"/>
                    <a:pt x="1338" y="578"/>
                    <a:pt x="1003" y="426"/>
                  </a:cubicBezTo>
                  <a:cubicBezTo>
                    <a:pt x="669" y="244"/>
                    <a:pt x="335" y="9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3093025" y="2930425"/>
              <a:ext cx="47900" cy="57025"/>
            </a:xfrm>
            <a:custGeom>
              <a:avLst/>
              <a:gdLst/>
              <a:ahLst/>
              <a:cxnLst/>
              <a:rect l="l" t="t" r="r" b="b"/>
              <a:pathLst>
                <a:path w="1916" h="2281" extrusionOk="0">
                  <a:moveTo>
                    <a:pt x="761" y="0"/>
                  </a:moveTo>
                  <a:lnTo>
                    <a:pt x="1" y="1794"/>
                  </a:lnTo>
                  <a:lnTo>
                    <a:pt x="1125" y="2280"/>
                  </a:lnTo>
                  <a:lnTo>
                    <a:pt x="1916" y="487"/>
                  </a:lnTo>
                  <a:lnTo>
                    <a:pt x="76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3091500" y="2890150"/>
              <a:ext cx="79075" cy="72975"/>
            </a:xfrm>
            <a:custGeom>
              <a:avLst/>
              <a:gdLst/>
              <a:ahLst/>
              <a:cxnLst/>
              <a:rect l="l" t="t" r="r" b="b"/>
              <a:pathLst>
                <a:path w="3163" h="2919" extrusionOk="0">
                  <a:moveTo>
                    <a:pt x="822" y="1"/>
                  </a:moveTo>
                  <a:lnTo>
                    <a:pt x="1" y="1885"/>
                  </a:lnTo>
                  <a:lnTo>
                    <a:pt x="2341" y="2918"/>
                  </a:lnTo>
                  <a:lnTo>
                    <a:pt x="3162" y="1004"/>
                  </a:lnTo>
                  <a:cubicBezTo>
                    <a:pt x="2493" y="456"/>
                    <a:pt x="1703" y="122"/>
                    <a:pt x="8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3101400" y="2891675"/>
              <a:ext cx="21300" cy="50175"/>
            </a:xfrm>
            <a:custGeom>
              <a:avLst/>
              <a:gdLst/>
              <a:ahLst/>
              <a:cxnLst/>
              <a:rect l="l" t="t" r="r" b="b"/>
              <a:pathLst>
                <a:path w="852" h="2007" extrusionOk="0">
                  <a:moveTo>
                    <a:pt x="851" y="0"/>
                  </a:moveTo>
                  <a:cubicBezTo>
                    <a:pt x="638" y="304"/>
                    <a:pt x="486" y="639"/>
                    <a:pt x="365" y="973"/>
                  </a:cubicBezTo>
                  <a:cubicBezTo>
                    <a:pt x="182" y="1307"/>
                    <a:pt x="61" y="1642"/>
                    <a:pt x="0" y="2006"/>
                  </a:cubicBezTo>
                  <a:cubicBezTo>
                    <a:pt x="213" y="1702"/>
                    <a:pt x="365" y="1368"/>
                    <a:pt x="486" y="1034"/>
                  </a:cubicBezTo>
                  <a:cubicBezTo>
                    <a:pt x="669" y="699"/>
                    <a:pt x="790" y="365"/>
                    <a:pt x="8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3112025" y="2895475"/>
              <a:ext cx="23575" cy="50925"/>
            </a:xfrm>
            <a:custGeom>
              <a:avLst/>
              <a:gdLst/>
              <a:ahLst/>
              <a:cxnLst/>
              <a:rect l="l" t="t" r="r" b="b"/>
              <a:pathLst>
                <a:path w="943" h="2037" extrusionOk="0">
                  <a:moveTo>
                    <a:pt x="943" y="0"/>
                  </a:moveTo>
                  <a:cubicBezTo>
                    <a:pt x="730" y="335"/>
                    <a:pt x="548" y="669"/>
                    <a:pt x="426" y="1003"/>
                  </a:cubicBezTo>
                  <a:cubicBezTo>
                    <a:pt x="244" y="1338"/>
                    <a:pt x="92" y="1672"/>
                    <a:pt x="1" y="2037"/>
                  </a:cubicBezTo>
                  <a:cubicBezTo>
                    <a:pt x="244" y="1733"/>
                    <a:pt x="426" y="1398"/>
                    <a:pt x="548" y="1064"/>
                  </a:cubicBezTo>
                  <a:cubicBezTo>
                    <a:pt x="730" y="730"/>
                    <a:pt x="882" y="395"/>
                    <a:pt x="9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3127225" y="2902300"/>
              <a:ext cx="23575" cy="50950"/>
            </a:xfrm>
            <a:custGeom>
              <a:avLst/>
              <a:gdLst/>
              <a:ahLst/>
              <a:cxnLst/>
              <a:rect l="l" t="t" r="r" b="b"/>
              <a:pathLst>
                <a:path w="943" h="2038" extrusionOk="0">
                  <a:moveTo>
                    <a:pt x="943" y="1"/>
                  </a:moveTo>
                  <a:lnTo>
                    <a:pt x="943" y="1"/>
                  </a:lnTo>
                  <a:cubicBezTo>
                    <a:pt x="730" y="305"/>
                    <a:pt x="548" y="639"/>
                    <a:pt x="426" y="974"/>
                  </a:cubicBezTo>
                  <a:cubicBezTo>
                    <a:pt x="244" y="1308"/>
                    <a:pt x="92" y="1673"/>
                    <a:pt x="0" y="2037"/>
                  </a:cubicBezTo>
                  <a:cubicBezTo>
                    <a:pt x="213" y="1733"/>
                    <a:pt x="396" y="1399"/>
                    <a:pt x="548" y="1034"/>
                  </a:cubicBezTo>
                  <a:cubicBezTo>
                    <a:pt x="730" y="700"/>
                    <a:pt x="882" y="366"/>
                    <a:pt x="9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3140900" y="2909150"/>
              <a:ext cx="22075" cy="50175"/>
            </a:xfrm>
            <a:custGeom>
              <a:avLst/>
              <a:gdLst/>
              <a:ahLst/>
              <a:cxnLst/>
              <a:rect l="l" t="t" r="r" b="b"/>
              <a:pathLst>
                <a:path w="883" h="2007" extrusionOk="0">
                  <a:moveTo>
                    <a:pt x="882" y="0"/>
                  </a:moveTo>
                  <a:cubicBezTo>
                    <a:pt x="487" y="639"/>
                    <a:pt x="213" y="1307"/>
                    <a:pt x="1" y="2007"/>
                  </a:cubicBezTo>
                  <a:cubicBezTo>
                    <a:pt x="213" y="1703"/>
                    <a:pt x="396" y="1368"/>
                    <a:pt x="517" y="1034"/>
                  </a:cubicBezTo>
                  <a:cubicBezTo>
                    <a:pt x="669" y="700"/>
                    <a:pt x="821" y="365"/>
                    <a:pt x="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2882550" y="2920550"/>
              <a:ext cx="56250" cy="66900"/>
            </a:xfrm>
            <a:custGeom>
              <a:avLst/>
              <a:gdLst/>
              <a:ahLst/>
              <a:cxnLst/>
              <a:rect l="l" t="t" r="r" b="b"/>
              <a:pathLst>
                <a:path w="2250" h="2676" extrusionOk="0">
                  <a:moveTo>
                    <a:pt x="1368" y="0"/>
                  </a:moveTo>
                  <a:lnTo>
                    <a:pt x="0" y="547"/>
                  </a:lnTo>
                  <a:lnTo>
                    <a:pt x="882" y="2675"/>
                  </a:lnTo>
                  <a:lnTo>
                    <a:pt x="2249" y="2098"/>
                  </a:lnTo>
                  <a:lnTo>
                    <a:pt x="136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2847575" y="2871925"/>
              <a:ext cx="93500" cy="85875"/>
            </a:xfrm>
            <a:custGeom>
              <a:avLst/>
              <a:gdLst/>
              <a:ahLst/>
              <a:cxnLst/>
              <a:rect l="l" t="t" r="r" b="b"/>
              <a:pathLst>
                <a:path w="3740" h="3435" extrusionOk="0">
                  <a:moveTo>
                    <a:pt x="2797" y="0"/>
                  </a:moveTo>
                  <a:cubicBezTo>
                    <a:pt x="1794" y="122"/>
                    <a:pt x="822" y="517"/>
                    <a:pt x="1" y="1155"/>
                  </a:cubicBezTo>
                  <a:lnTo>
                    <a:pt x="943" y="3435"/>
                  </a:lnTo>
                  <a:lnTo>
                    <a:pt x="3740" y="2280"/>
                  </a:lnTo>
                  <a:lnTo>
                    <a:pt x="2797" y="0"/>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2847575" y="2871925"/>
              <a:ext cx="70700" cy="29925"/>
            </a:xfrm>
            <a:custGeom>
              <a:avLst/>
              <a:gdLst/>
              <a:ahLst/>
              <a:cxnLst/>
              <a:rect l="l" t="t" r="r" b="b"/>
              <a:pathLst>
                <a:path w="2828" h="1197" extrusionOk="0">
                  <a:moveTo>
                    <a:pt x="2828" y="0"/>
                  </a:moveTo>
                  <a:lnTo>
                    <a:pt x="2828" y="0"/>
                  </a:lnTo>
                  <a:cubicBezTo>
                    <a:pt x="2433" y="304"/>
                    <a:pt x="1977" y="578"/>
                    <a:pt x="1521" y="790"/>
                  </a:cubicBezTo>
                  <a:cubicBezTo>
                    <a:pt x="1034" y="973"/>
                    <a:pt x="518" y="1094"/>
                    <a:pt x="1" y="1185"/>
                  </a:cubicBezTo>
                  <a:cubicBezTo>
                    <a:pt x="93" y="1193"/>
                    <a:pt x="186" y="1197"/>
                    <a:pt x="277" y="1197"/>
                  </a:cubicBezTo>
                  <a:cubicBezTo>
                    <a:pt x="1272" y="1197"/>
                    <a:pt x="2215" y="751"/>
                    <a:pt x="28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2874175" y="2899275"/>
              <a:ext cx="20550" cy="48650"/>
            </a:xfrm>
            <a:custGeom>
              <a:avLst/>
              <a:gdLst/>
              <a:ahLst/>
              <a:cxnLst/>
              <a:rect l="l" t="t" r="r" b="b"/>
              <a:pathLst>
                <a:path w="822" h="1946" extrusionOk="0">
                  <a:moveTo>
                    <a:pt x="1" y="0"/>
                  </a:moveTo>
                  <a:lnTo>
                    <a:pt x="1" y="0"/>
                  </a:lnTo>
                  <a:cubicBezTo>
                    <a:pt x="61" y="335"/>
                    <a:pt x="183" y="669"/>
                    <a:pt x="335" y="1003"/>
                  </a:cubicBezTo>
                  <a:cubicBezTo>
                    <a:pt x="457" y="1338"/>
                    <a:pt x="609" y="1642"/>
                    <a:pt x="821" y="1946"/>
                  </a:cubicBezTo>
                  <a:cubicBezTo>
                    <a:pt x="761" y="1611"/>
                    <a:pt x="639" y="1246"/>
                    <a:pt x="487" y="943"/>
                  </a:cubicBezTo>
                  <a:cubicBezTo>
                    <a:pt x="365" y="608"/>
                    <a:pt x="213" y="27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2887850" y="2893950"/>
              <a:ext cx="20550" cy="48650"/>
            </a:xfrm>
            <a:custGeom>
              <a:avLst/>
              <a:gdLst/>
              <a:ahLst/>
              <a:cxnLst/>
              <a:rect l="l" t="t" r="r" b="b"/>
              <a:pathLst>
                <a:path w="822" h="1946" extrusionOk="0">
                  <a:moveTo>
                    <a:pt x="1" y="0"/>
                  </a:moveTo>
                  <a:lnTo>
                    <a:pt x="1" y="0"/>
                  </a:lnTo>
                  <a:cubicBezTo>
                    <a:pt x="62" y="335"/>
                    <a:pt x="153" y="669"/>
                    <a:pt x="335" y="1004"/>
                  </a:cubicBezTo>
                  <a:cubicBezTo>
                    <a:pt x="426" y="1338"/>
                    <a:pt x="609" y="1672"/>
                    <a:pt x="822" y="1946"/>
                  </a:cubicBezTo>
                  <a:cubicBezTo>
                    <a:pt x="730" y="1611"/>
                    <a:pt x="609" y="1277"/>
                    <a:pt x="457" y="943"/>
                  </a:cubicBezTo>
                  <a:cubicBezTo>
                    <a:pt x="335" y="608"/>
                    <a:pt x="183" y="27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2900775" y="2887875"/>
              <a:ext cx="20550" cy="49425"/>
            </a:xfrm>
            <a:custGeom>
              <a:avLst/>
              <a:gdLst/>
              <a:ahLst/>
              <a:cxnLst/>
              <a:rect l="l" t="t" r="r" b="b"/>
              <a:pathLst>
                <a:path w="822" h="1977" extrusionOk="0">
                  <a:moveTo>
                    <a:pt x="1" y="0"/>
                  </a:moveTo>
                  <a:lnTo>
                    <a:pt x="1" y="0"/>
                  </a:lnTo>
                  <a:cubicBezTo>
                    <a:pt x="61" y="365"/>
                    <a:pt x="183" y="699"/>
                    <a:pt x="335" y="1003"/>
                  </a:cubicBezTo>
                  <a:cubicBezTo>
                    <a:pt x="456" y="1338"/>
                    <a:pt x="608" y="1672"/>
                    <a:pt x="821" y="1976"/>
                  </a:cubicBezTo>
                  <a:cubicBezTo>
                    <a:pt x="760" y="1611"/>
                    <a:pt x="639" y="1277"/>
                    <a:pt x="487" y="943"/>
                  </a:cubicBezTo>
                  <a:cubicBezTo>
                    <a:pt x="365" y="608"/>
                    <a:pt x="213" y="30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2909900" y="2879500"/>
              <a:ext cx="22050" cy="53225"/>
            </a:xfrm>
            <a:custGeom>
              <a:avLst/>
              <a:gdLst/>
              <a:ahLst/>
              <a:cxnLst/>
              <a:rect l="l" t="t" r="r" b="b"/>
              <a:pathLst>
                <a:path w="882" h="2129" extrusionOk="0">
                  <a:moveTo>
                    <a:pt x="0" y="1"/>
                  </a:moveTo>
                  <a:cubicBezTo>
                    <a:pt x="91" y="366"/>
                    <a:pt x="213" y="730"/>
                    <a:pt x="365" y="1095"/>
                  </a:cubicBezTo>
                  <a:cubicBezTo>
                    <a:pt x="517" y="1460"/>
                    <a:pt x="669" y="1794"/>
                    <a:pt x="882" y="2129"/>
                  </a:cubicBezTo>
                  <a:cubicBezTo>
                    <a:pt x="821" y="1734"/>
                    <a:pt x="699" y="1369"/>
                    <a:pt x="517" y="1034"/>
                  </a:cubicBezTo>
                  <a:cubicBezTo>
                    <a:pt x="395" y="670"/>
                    <a:pt x="213" y="305"/>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2859750" y="2900025"/>
              <a:ext cx="22050" cy="53225"/>
            </a:xfrm>
            <a:custGeom>
              <a:avLst/>
              <a:gdLst/>
              <a:ahLst/>
              <a:cxnLst/>
              <a:rect l="l" t="t" r="r" b="b"/>
              <a:pathLst>
                <a:path w="882" h="2129" extrusionOk="0">
                  <a:moveTo>
                    <a:pt x="0" y="1"/>
                  </a:moveTo>
                  <a:lnTo>
                    <a:pt x="0" y="1"/>
                  </a:lnTo>
                  <a:cubicBezTo>
                    <a:pt x="61" y="365"/>
                    <a:pt x="213" y="730"/>
                    <a:pt x="365" y="1095"/>
                  </a:cubicBezTo>
                  <a:cubicBezTo>
                    <a:pt x="487" y="1460"/>
                    <a:pt x="669" y="1794"/>
                    <a:pt x="882" y="2128"/>
                  </a:cubicBezTo>
                  <a:cubicBezTo>
                    <a:pt x="669" y="1368"/>
                    <a:pt x="365" y="669"/>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2709275" y="2944975"/>
              <a:ext cx="608700" cy="534775"/>
            </a:xfrm>
            <a:custGeom>
              <a:avLst/>
              <a:gdLst/>
              <a:ahLst/>
              <a:cxnLst/>
              <a:rect l="l" t="t" r="r" b="b"/>
              <a:pathLst>
                <a:path w="24348" h="21391" extrusionOk="0">
                  <a:moveTo>
                    <a:pt x="12196" y="0"/>
                  </a:moveTo>
                  <a:cubicBezTo>
                    <a:pt x="8732" y="0"/>
                    <a:pt x="5336" y="1691"/>
                    <a:pt x="3284" y="4798"/>
                  </a:cubicBezTo>
                  <a:cubicBezTo>
                    <a:pt x="1" y="9692"/>
                    <a:pt x="1338" y="16349"/>
                    <a:pt x="6262" y="19601"/>
                  </a:cubicBezTo>
                  <a:cubicBezTo>
                    <a:pt x="8079" y="20812"/>
                    <a:pt x="10132" y="21390"/>
                    <a:pt x="12162" y="21390"/>
                  </a:cubicBezTo>
                  <a:cubicBezTo>
                    <a:pt x="15635" y="21390"/>
                    <a:pt x="19043" y="19699"/>
                    <a:pt x="21095" y="16592"/>
                  </a:cubicBezTo>
                  <a:cubicBezTo>
                    <a:pt x="24348" y="11668"/>
                    <a:pt x="23010" y="5042"/>
                    <a:pt x="18086" y="1789"/>
                  </a:cubicBezTo>
                  <a:cubicBezTo>
                    <a:pt x="16269" y="578"/>
                    <a:pt x="14221" y="0"/>
                    <a:pt x="12196"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2758675" y="2985600"/>
              <a:ext cx="508400" cy="449050"/>
            </a:xfrm>
            <a:custGeom>
              <a:avLst/>
              <a:gdLst/>
              <a:ahLst/>
              <a:cxnLst/>
              <a:rect l="l" t="t" r="r" b="b"/>
              <a:pathLst>
                <a:path w="20336" h="17962" extrusionOk="0">
                  <a:moveTo>
                    <a:pt x="10163" y="0"/>
                  </a:moveTo>
                  <a:cubicBezTo>
                    <a:pt x="6608" y="0"/>
                    <a:pt x="3237" y="2139"/>
                    <a:pt x="1824" y="5636"/>
                  </a:cubicBezTo>
                  <a:cubicBezTo>
                    <a:pt x="1" y="10256"/>
                    <a:pt x="2219" y="15484"/>
                    <a:pt x="6840" y="17307"/>
                  </a:cubicBezTo>
                  <a:cubicBezTo>
                    <a:pt x="7938" y="17751"/>
                    <a:pt x="9073" y="17962"/>
                    <a:pt x="10190" y="17962"/>
                  </a:cubicBezTo>
                  <a:cubicBezTo>
                    <a:pt x="13739" y="17962"/>
                    <a:pt x="17101" y="15837"/>
                    <a:pt x="18512" y="12323"/>
                  </a:cubicBezTo>
                  <a:cubicBezTo>
                    <a:pt x="20335" y="7733"/>
                    <a:pt x="18116" y="2505"/>
                    <a:pt x="13496" y="651"/>
                  </a:cubicBezTo>
                  <a:cubicBezTo>
                    <a:pt x="12403" y="209"/>
                    <a:pt x="11274" y="0"/>
                    <a:pt x="1016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2786025" y="2984775"/>
              <a:ext cx="453700" cy="451750"/>
            </a:xfrm>
            <a:custGeom>
              <a:avLst/>
              <a:gdLst/>
              <a:ahLst/>
              <a:cxnLst/>
              <a:rect l="l" t="t" r="r" b="b"/>
              <a:pathLst>
                <a:path w="18148" h="18070" extrusionOk="0">
                  <a:moveTo>
                    <a:pt x="17296" y="5425"/>
                  </a:moveTo>
                  <a:cubicBezTo>
                    <a:pt x="17326" y="5486"/>
                    <a:pt x="17326" y="5517"/>
                    <a:pt x="17357" y="5577"/>
                  </a:cubicBezTo>
                  <a:cubicBezTo>
                    <a:pt x="17357" y="5577"/>
                    <a:pt x="17357" y="5517"/>
                    <a:pt x="17296" y="5425"/>
                  </a:cubicBezTo>
                  <a:close/>
                  <a:moveTo>
                    <a:pt x="9049" y="0"/>
                  </a:moveTo>
                  <a:cubicBezTo>
                    <a:pt x="8434" y="0"/>
                    <a:pt x="7816" y="65"/>
                    <a:pt x="7205" y="197"/>
                  </a:cubicBezTo>
                  <a:cubicBezTo>
                    <a:pt x="6809" y="258"/>
                    <a:pt x="6445" y="380"/>
                    <a:pt x="6080" y="501"/>
                  </a:cubicBezTo>
                  <a:cubicBezTo>
                    <a:pt x="5928" y="592"/>
                    <a:pt x="5715" y="623"/>
                    <a:pt x="5533" y="714"/>
                  </a:cubicBezTo>
                  <a:lnTo>
                    <a:pt x="4986" y="957"/>
                  </a:lnTo>
                  <a:cubicBezTo>
                    <a:pt x="4895" y="1018"/>
                    <a:pt x="4803" y="1048"/>
                    <a:pt x="4712" y="1109"/>
                  </a:cubicBezTo>
                  <a:lnTo>
                    <a:pt x="4469" y="1261"/>
                  </a:lnTo>
                  <a:cubicBezTo>
                    <a:pt x="4287" y="1383"/>
                    <a:pt x="4104" y="1474"/>
                    <a:pt x="3922" y="1596"/>
                  </a:cubicBezTo>
                  <a:cubicBezTo>
                    <a:pt x="3253" y="2082"/>
                    <a:pt x="2615" y="2659"/>
                    <a:pt x="2068" y="3298"/>
                  </a:cubicBezTo>
                  <a:cubicBezTo>
                    <a:pt x="1946" y="3480"/>
                    <a:pt x="1825" y="3662"/>
                    <a:pt x="1673" y="3845"/>
                  </a:cubicBezTo>
                  <a:cubicBezTo>
                    <a:pt x="1551" y="4027"/>
                    <a:pt x="1429" y="4210"/>
                    <a:pt x="1338" y="4392"/>
                  </a:cubicBezTo>
                  <a:cubicBezTo>
                    <a:pt x="852" y="5182"/>
                    <a:pt x="518" y="6003"/>
                    <a:pt x="305" y="6915"/>
                  </a:cubicBezTo>
                  <a:cubicBezTo>
                    <a:pt x="62" y="7827"/>
                    <a:pt x="1" y="8769"/>
                    <a:pt x="62" y="9711"/>
                  </a:cubicBezTo>
                  <a:cubicBezTo>
                    <a:pt x="214" y="11656"/>
                    <a:pt x="973" y="13511"/>
                    <a:pt x="2280" y="14970"/>
                  </a:cubicBezTo>
                  <a:cubicBezTo>
                    <a:pt x="2888" y="15699"/>
                    <a:pt x="3618" y="16307"/>
                    <a:pt x="4439" y="16793"/>
                  </a:cubicBezTo>
                  <a:cubicBezTo>
                    <a:pt x="5198" y="17249"/>
                    <a:pt x="6050" y="17614"/>
                    <a:pt x="6931" y="17827"/>
                  </a:cubicBezTo>
                  <a:cubicBezTo>
                    <a:pt x="7144" y="17857"/>
                    <a:pt x="7357" y="17918"/>
                    <a:pt x="7569" y="17948"/>
                  </a:cubicBezTo>
                  <a:cubicBezTo>
                    <a:pt x="7812" y="17979"/>
                    <a:pt x="8025" y="18009"/>
                    <a:pt x="8238" y="18040"/>
                  </a:cubicBezTo>
                  <a:cubicBezTo>
                    <a:pt x="8664" y="18070"/>
                    <a:pt x="9089" y="18070"/>
                    <a:pt x="9515" y="18070"/>
                  </a:cubicBezTo>
                  <a:cubicBezTo>
                    <a:pt x="9940" y="18040"/>
                    <a:pt x="10366" y="17979"/>
                    <a:pt x="10761" y="17918"/>
                  </a:cubicBezTo>
                  <a:cubicBezTo>
                    <a:pt x="10974" y="17888"/>
                    <a:pt x="11186" y="17827"/>
                    <a:pt x="11369" y="17766"/>
                  </a:cubicBezTo>
                  <a:lnTo>
                    <a:pt x="11673" y="17705"/>
                  </a:lnTo>
                  <a:cubicBezTo>
                    <a:pt x="11764" y="17675"/>
                    <a:pt x="11855" y="17644"/>
                    <a:pt x="11946" y="17614"/>
                  </a:cubicBezTo>
                  <a:lnTo>
                    <a:pt x="12524" y="17401"/>
                  </a:lnTo>
                  <a:cubicBezTo>
                    <a:pt x="12706" y="17340"/>
                    <a:pt x="12858" y="17219"/>
                    <a:pt x="13041" y="17158"/>
                  </a:cubicBezTo>
                  <a:cubicBezTo>
                    <a:pt x="13405" y="16976"/>
                    <a:pt x="13740" y="16793"/>
                    <a:pt x="14044" y="16581"/>
                  </a:cubicBezTo>
                  <a:cubicBezTo>
                    <a:pt x="16202" y="15152"/>
                    <a:pt x="17661" y="12872"/>
                    <a:pt x="18025" y="10289"/>
                  </a:cubicBezTo>
                  <a:cubicBezTo>
                    <a:pt x="18147" y="9438"/>
                    <a:pt x="18147" y="8556"/>
                    <a:pt x="17995" y="7705"/>
                  </a:cubicBezTo>
                  <a:cubicBezTo>
                    <a:pt x="17934" y="7371"/>
                    <a:pt x="17873" y="7067"/>
                    <a:pt x="17782" y="6763"/>
                  </a:cubicBezTo>
                  <a:cubicBezTo>
                    <a:pt x="17752" y="6611"/>
                    <a:pt x="17752" y="6489"/>
                    <a:pt x="17691" y="6398"/>
                  </a:cubicBezTo>
                  <a:cubicBezTo>
                    <a:pt x="17661" y="6276"/>
                    <a:pt x="17630" y="6185"/>
                    <a:pt x="17600" y="6094"/>
                  </a:cubicBezTo>
                  <a:lnTo>
                    <a:pt x="17448" y="5699"/>
                  </a:lnTo>
                  <a:cubicBezTo>
                    <a:pt x="17388" y="5608"/>
                    <a:pt x="17387" y="5548"/>
                    <a:pt x="17387" y="5547"/>
                  </a:cubicBezTo>
                  <a:lnTo>
                    <a:pt x="17387" y="5547"/>
                  </a:lnTo>
                  <a:cubicBezTo>
                    <a:pt x="17387" y="5548"/>
                    <a:pt x="17387" y="5608"/>
                    <a:pt x="17418" y="5699"/>
                  </a:cubicBezTo>
                  <a:lnTo>
                    <a:pt x="17570" y="6094"/>
                  </a:lnTo>
                  <a:lnTo>
                    <a:pt x="17661" y="6398"/>
                  </a:lnTo>
                  <a:cubicBezTo>
                    <a:pt x="17691" y="6520"/>
                    <a:pt x="17721" y="6641"/>
                    <a:pt x="17752" y="6763"/>
                  </a:cubicBezTo>
                  <a:cubicBezTo>
                    <a:pt x="17843" y="7067"/>
                    <a:pt x="17904" y="7401"/>
                    <a:pt x="17934" y="7705"/>
                  </a:cubicBezTo>
                  <a:cubicBezTo>
                    <a:pt x="18056" y="8556"/>
                    <a:pt x="18056" y="9438"/>
                    <a:pt x="17934" y="10289"/>
                  </a:cubicBezTo>
                  <a:cubicBezTo>
                    <a:pt x="17570" y="12812"/>
                    <a:pt x="16141" y="15061"/>
                    <a:pt x="13983" y="16489"/>
                  </a:cubicBezTo>
                  <a:cubicBezTo>
                    <a:pt x="13679" y="16672"/>
                    <a:pt x="13345" y="16885"/>
                    <a:pt x="13010" y="17036"/>
                  </a:cubicBezTo>
                  <a:cubicBezTo>
                    <a:pt x="12828" y="17128"/>
                    <a:pt x="12645" y="17219"/>
                    <a:pt x="12463" y="17280"/>
                  </a:cubicBezTo>
                  <a:lnTo>
                    <a:pt x="11916" y="17462"/>
                  </a:lnTo>
                  <a:cubicBezTo>
                    <a:pt x="11825" y="17523"/>
                    <a:pt x="11734" y="17553"/>
                    <a:pt x="11642" y="17584"/>
                  </a:cubicBezTo>
                  <a:lnTo>
                    <a:pt x="11338" y="17644"/>
                  </a:lnTo>
                  <a:cubicBezTo>
                    <a:pt x="11126" y="17705"/>
                    <a:pt x="10943" y="17736"/>
                    <a:pt x="10761" y="17796"/>
                  </a:cubicBezTo>
                  <a:cubicBezTo>
                    <a:pt x="10335" y="17857"/>
                    <a:pt x="9940" y="17918"/>
                    <a:pt x="9515" y="17918"/>
                  </a:cubicBezTo>
                  <a:cubicBezTo>
                    <a:pt x="9390" y="17927"/>
                    <a:pt x="9265" y="17931"/>
                    <a:pt x="9141" y="17931"/>
                  </a:cubicBezTo>
                  <a:cubicBezTo>
                    <a:pt x="8840" y="17931"/>
                    <a:pt x="8539" y="17909"/>
                    <a:pt x="8238" y="17888"/>
                  </a:cubicBezTo>
                  <a:cubicBezTo>
                    <a:pt x="8025" y="17888"/>
                    <a:pt x="7812" y="17827"/>
                    <a:pt x="7600" y="17796"/>
                  </a:cubicBezTo>
                  <a:cubicBezTo>
                    <a:pt x="7387" y="17766"/>
                    <a:pt x="7174" y="17736"/>
                    <a:pt x="6961" y="17675"/>
                  </a:cubicBezTo>
                  <a:cubicBezTo>
                    <a:pt x="6536" y="17553"/>
                    <a:pt x="6110" y="17432"/>
                    <a:pt x="5715" y="17280"/>
                  </a:cubicBezTo>
                  <a:cubicBezTo>
                    <a:pt x="5290" y="17097"/>
                    <a:pt x="4895" y="16885"/>
                    <a:pt x="4499" y="16641"/>
                  </a:cubicBezTo>
                  <a:cubicBezTo>
                    <a:pt x="3709" y="16185"/>
                    <a:pt x="2980" y="15577"/>
                    <a:pt x="2372" y="14878"/>
                  </a:cubicBezTo>
                  <a:cubicBezTo>
                    <a:pt x="1764" y="14149"/>
                    <a:pt x="1247" y="13328"/>
                    <a:pt x="852" y="12447"/>
                  </a:cubicBezTo>
                  <a:cubicBezTo>
                    <a:pt x="518" y="11565"/>
                    <a:pt x="274" y="10653"/>
                    <a:pt x="214" y="9681"/>
                  </a:cubicBezTo>
                  <a:cubicBezTo>
                    <a:pt x="122" y="8769"/>
                    <a:pt x="214" y="7827"/>
                    <a:pt x="426" y="6945"/>
                  </a:cubicBezTo>
                  <a:cubicBezTo>
                    <a:pt x="548" y="6489"/>
                    <a:pt x="670" y="6064"/>
                    <a:pt x="852" y="5638"/>
                  </a:cubicBezTo>
                  <a:cubicBezTo>
                    <a:pt x="1004" y="5243"/>
                    <a:pt x="1217" y="4848"/>
                    <a:pt x="1460" y="4453"/>
                  </a:cubicBezTo>
                  <a:cubicBezTo>
                    <a:pt x="1551" y="4270"/>
                    <a:pt x="1673" y="4088"/>
                    <a:pt x="1794" y="3906"/>
                  </a:cubicBezTo>
                  <a:cubicBezTo>
                    <a:pt x="1916" y="3754"/>
                    <a:pt x="2037" y="3571"/>
                    <a:pt x="2189" y="3389"/>
                  </a:cubicBezTo>
                  <a:cubicBezTo>
                    <a:pt x="2463" y="3055"/>
                    <a:pt x="2736" y="2751"/>
                    <a:pt x="3040" y="2477"/>
                  </a:cubicBezTo>
                  <a:cubicBezTo>
                    <a:pt x="3344" y="2203"/>
                    <a:pt x="3679" y="1930"/>
                    <a:pt x="4013" y="1687"/>
                  </a:cubicBezTo>
                  <a:cubicBezTo>
                    <a:pt x="4195" y="1596"/>
                    <a:pt x="4347" y="1474"/>
                    <a:pt x="4530" y="1383"/>
                  </a:cubicBezTo>
                  <a:lnTo>
                    <a:pt x="4803" y="1231"/>
                  </a:lnTo>
                  <a:cubicBezTo>
                    <a:pt x="4864" y="1170"/>
                    <a:pt x="4955" y="1140"/>
                    <a:pt x="5046" y="1079"/>
                  </a:cubicBezTo>
                  <a:lnTo>
                    <a:pt x="5594" y="836"/>
                  </a:lnTo>
                  <a:cubicBezTo>
                    <a:pt x="5746" y="744"/>
                    <a:pt x="5958" y="684"/>
                    <a:pt x="6141" y="623"/>
                  </a:cubicBezTo>
                  <a:cubicBezTo>
                    <a:pt x="7084" y="280"/>
                    <a:pt x="8067" y="111"/>
                    <a:pt x="9055" y="111"/>
                  </a:cubicBezTo>
                  <a:cubicBezTo>
                    <a:pt x="9817" y="111"/>
                    <a:pt x="10584" y="212"/>
                    <a:pt x="11338" y="410"/>
                  </a:cubicBezTo>
                  <a:cubicBezTo>
                    <a:pt x="12433" y="684"/>
                    <a:pt x="13466" y="1170"/>
                    <a:pt x="14408" y="1869"/>
                  </a:cubicBezTo>
                  <a:cubicBezTo>
                    <a:pt x="15107" y="2355"/>
                    <a:pt x="15715" y="2963"/>
                    <a:pt x="16232" y="3662"/>
                  </a:cubicBezTo>
                  <a:cubicBezTo>
                    <a:pt x="16445" y="3906"/>
                    <a:pt x="16597" y="4179"/>
                    <a:pt x="16779" y="4453"/>
                  </a:cubicBezTo>
                  <a:cubicBezTo>
                    <a:pt x="16840" y="4574"/>
                    <a:pt x="16901" y="4665"/>
                    <a:pt x="16962" y="4787"/>
                  </a:cubicBezTo>
                  <a:lnTo>
                    <a:pt x="17114" y="5061"/>
                  </a:lnTo>
                  <a:lnTo>
                    <a:pt x="17296" y="5425"/>
                  </a:lnTo>
                  <a:cubicBezTo>
                    <a:pt x="17266" y="5334"/>
                    <a:pt x="17205" y="5213"/>
                    <a:pt x="17144" y="5061"/>
                  </a:cubicBezTo>
                  <a:lnTo>
                    <a:pt x="16992" y="4757"/>
                  </a:lnTo>
                  <a:cubicBezTo>
                    <a:pt x="16931" y="4665"/>
                    <a:pt x="16870" y="4544"/>
                    <a:pt x="16810" y="4422"/>
                  </a:cubicBezTo>
                  <a:cubicBezTo>
                    <a:pt x="16658" y="4149"/>
                    <a:pt x="16475" y="3906"/>
                    <a:pt x="16293" y="3632"/>
                  </a:cubicBezTo>
                  <a:cubicBezTo>
                    <a:pt x="15776" y="2933"/>
                    <a:pt x="15138" y="2325"/>
                    <a:pt x="14439" y="1808"/>
                  </a:cubicBezTo>
                  <a:cubicBezTo>
                    <a:pt x="12873" y="634"/>
                    <a:pt x="10975" y="0"/>
                    <a:pt x="9049"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3153050" y="3113800"/>
              <a:ext cx="68425" cy="31700"/>
            </a:xfrm>
            <a:custGeom>
              <a:avLst/>
              <a:gdLst/>
              <a:ahLst/>
              <a:cxnLst/>
              <a:rect l="l" t="t" r="r" b="b"/>
              <a:pathLst>
                <a:path w="2737" h="1268" extrusionOk="0">
                  <a:moveTo>
                    <a:pt x="2649" y="0"/>
                  </a:moveTo>
                  <a:cubicBezTo>
                    <a:pt x="2474" y="0"/>
                    <a:pt x="1924" y="200"/>
                    <a:pt x="1308" y="508"/>
                  </a:cubicBezTo>
                  <a:cubicBezTo>
                    <a:pt x="822" y="690"/>
                    <a:pt x="396" y="963"/>
                    <a:pt x="1" y="1267"/>
                  </a:cubicBezTo>
                  <a:cubicBezTo>
                    <a:pt x="518" y="1176"/>
                    <a:pt x="974" y="1024"/>
                    <a:pt x="1430" y="781"/>
                  </a:cubicBezTo>
                  <a:cubicBezTo>
                    <a:pt x="2159" y="447"/>
                    <a:pt x="2737" y="112"/>
                    <a:pt x="2706" y="21"/>
                  </a:cubicBezTo>
                  <a:cubicBezTo>
                    <a:pt x="2701" y="7"/>
                    <a:pt x="2682" y="0"/>
                    <a:pt x="26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3158375" y="3263250"/>
              <a:ext cx="70700" cy="25775"/>
            </a:xfrm>
            <a:custGeom>
              <a:avLst/>
              <a:gdLst/>
              <a:ahLst/>
              <a:cxnLst/>
              <a:rect l="l" t="t" r="r" b="b"/>
              <a:pathLst>
                <a:path w="2828" h="1031" extrusionOk="0">
                  <a:moveTo>
                    <a:pt x="1" y="1"/>
                  </a:moveTo>
                  <a:lnTo>
                    <a:pt x="1" y="1"/>
                  </a:lnTo>
                  <a:cubicBezTo>
                    <a:pt x="426" y="274"/>
                    <a:pt x="882" y="487"/>
                    <a:pt x="1368" y="639"/>
                  </a:cubicBezTo>
                  <a:cubicBezTo>
                    <a:pt x="1981" y="884"/>
                    <a:pt x="2514" y="1030"/>
                    <a:pt x="2714" y="1030"/>
                  </a:cubicBezTo>
                  <a:cubicBezTo>
                    <a:pt x="2762" y="1030"/>
                    <a:pt x="2791" y="1022"/>
                    <a:pt x="2797" y="1004"/>
                  </a:cubicBezTo>
                  <a:cubicBezTo>
                    <a:pt x="2827" y="913"/>
                    <a:pt x="2220" y="639"/>
                    <a:pt x="1460" y="365"/>
                  </a:cubicBezTo>
                  <a:cubicBezTo>
                    <a:pt x="1004" y="183"/>
                    <a:pt x="517" y="6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3079350" y="3349875"/>
              <a:ext cx="34225" cy="67700"/>
            </a:xfrm>
            <a:custGeom>
              <a:avLst/>
              <a:gdLst/>
              <a:ahLst/>
              <a:cxnLst/>
              <a:rect l="l" t="t" r="r" b="b"/>
              <a:pathLst>
                <a:path w="1369" h="2708" extrusionOk="0">
                  <a:moveTo>
                    <a:pt x="1" y="1"/>
                  </a:moveTo>
                  <a:lnTo>
                    <a:pt x="1" y="1"/>
                  </a:lnTo>
                  <a:cubicBezTo>
                    <a:pt x="92" y="487"/>
                    <a:pt x="274" y="973"/>
                    <a:pt x="517" y="1399"/>
                  </a:cubicBezTo>
                  <a:cubicBezTo>
                    <a:pt x="843" y="2140"/>
                    <a:pt x="1169" y="2707"/>
                    <a:pt x="1270" y="2707"/>
                  </a:cubicBezTo>
                  <a:cubicBezTo>
                    <a:pt x="1272" y="2707"/>
                    <a:pt x="1275" y="2707"/>
                    <a:pt x="1277" y="2706"/>
                  </a:cubicBezTo>
                  <a:cubicBezTo>
                    <a:pt x="1368" y="2645"/>
                    <a:pt x="1156" y="2007"/>
                    <a:pt x="760" y="1277"/>
                  </a:cubicBezTo>
                  <a:cubicBezTo>
                    <a:pt x="578" y="822"/>
                    <a:pt x="304" y="396"/>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2934975" y="3356725"/>
              <a:ext cx="27375" cy="69950"/>
            </a:xfrm>
            <a:custGeom>
              <a:avLst/>
              <a:gdLst/>
              <a:ahLst/>
              <a:cxnLst/>
              <a:rect l="l" t="t" r="r" b="b"/>
              <a:pathLst>
                <a:path w="1095" h="2798" extrusionOk="0">
                  <a:moveTo>
                    <a:pt x="1095" y="0"/>
                  </a:moveTo>
                  <a:cubicBezTo>
                    <a:pt x="791" y="396"/>
                    <a:pt x="608" y="851"/>
                    <a:pt x="456" y="1338"/>
                  </a:cubicBezTo>
                  <a:cubicBezTo>
                    <a:pt x="183" y="2098"/>
                    <a:pt x="0" y="2766"/>
                    <a:pt x="92" y="2797"/>
                  </a:cubicBezTo>
                  <a:cubicBezTo>
                    <a:pt x="94" y="2797"/>
                    <a:pt x="96" y="2798"/>
                    <a:pt x="98" y="2798"/>
                  </a:cubicBezTo>
                  <a:cubicBezTo>
                    <a:pt x="195" y="2798"/>
                    <a:pt x="463" y="2171"/>
                    <a:pt x="730" y="1429"/>
                  </a:cubicBezTo>
                  <a:cubicBezTo>
                    <a:pt x="912" y="973"/>
                    <a:pt x="1034" y="487"/>
                    <a:pt x="10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2806550" y="3278450"/>
              <a:ext cx="67650" cy="33225"/>
            </a:xfrm>
            <a:custGeom>
              <a:avLst/>
              <a:gdLst/>
              <a:ahLst/>
              <a:cxnLst/>
              <a:rect l="l" t="t" r="r" b="b"/>
              <a:pathLst>
                <a:path w="2706" h="1329" extrusionOk="0">
                  <a:moveTo>
                    <a:pt x="2706" y="1"/>
                  </a:moveTo>
                  <a:lnTo>
                    <a:pt x="2706" y="1"/>
                  </a:lnTo>
                  <a:cubicBezTo>
                    <a:pt x="2219" y="122"/>
                    <a:pt x="1733" y="305"/>
                    <a:pt x="1307" y="548"/>
                  </a:cubicBezTo>
                  <a:cubicBezTo>
                    <a:pt x="578" y="852"/>
                    <a:pt x="0" y="1216"/>
                    <a:pt x="31" y="1308"/>
                  </a:cubicBezTo>
                  <a:cubicBezTo>
                    <a:pt x="36" y="1322"/>
                    <a:pt x="55" y="1329"/>
                    <a:pt x="87" y="1329"/>
                  </a:cubicBezTo>
                  <a:cubicBezTo>
                    <a:pt x="261" y="1329"/>
                    <a:pt x="813" y="1125"/>
                    <a:pt x="1429" y="791"/>
                  </a:cubicBezTo>
                  <a:cubicBezTo>
                    <a:pt x="1885" y="609"/>
                    <a:pt x="2311" y="335"/>
                    <a:pt x="27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2795150" y="3136450"/>
              <a:ext cx="71450" cy="25000"/>
            </a:xfrm>
            <a:custGeom>
              <a:avLst/>
              <a:gdLst/>
              <a:ahLst/>
              <a:cxnLst/>
              <a:rect l="l" t="t" r="r" b="b"/>
              <a:pathLst>
                <a:path w="2858" h="1000" extrusionOk="0">
                  <a:moveTo>
                    <a:pt x="119" y="1"/>
                  </a:moveTo>
                  <a:cubicBezTo>
                    <a:pt x="68" y="1"/>
                    <a:pt x="37" y="9"/>
                    <a:pt x="31" y="27"/>
                  </a:cubicBezTo>
                  <a:cubicBezTo>
                    <a:pt x="1" y="118"/>
                    <a:pt x="608" y="392"/>
                    <a:pt x="1399" y="635"/>
                  </a:cubicBezTo>
                  <a:cubicBezTo>
                    <a:pt x="1855" y="817"/>
                    <a:pt x="2341" y="939"/>
                    <a:pt x="2858" y="1000"/>
                  </a:cubicBezTo>
                  <a:cubicBezTo>
                    <a:pt x="2432" y="726"/>
                    <a:pt x="1976" y="513"/>
                    <a:pt x="1490" y="361"/>
                  </a:cubicBezTo>
                  <a:cubicBezTo>
                    <a:pt x="880" y="142"/>
                    <a:pt x="329" y="1"/>
                    <a:pt x="1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2908375" y="3006300"/>
              <a:ext cx="34975" cy="66250"/>
            </a:xfrm>
            <a:custGeom>
              <a:avLst/>
              <a:gdLst/>
              <a:ahLst/>
              <a:cxnLst/>
              <a:rect l="l" t="t" r="r" b="b"/>
              <a:pathLst>
                <a:path w="1399" h="2650" extrusionOk="0">
                  <a:moveTo>
                    <a:pt x="103" y="1"/>
                  </a:moveTo>
                  <a:cubicBezTo>
                    <a:pt x="98" y="1"/>
                    <a:pt x="95" y="2"/>
                    <a:pt x="92" y="5"/>
                  </a:cubicBezTo>
                  <a:cubicBezTo>
                    <a:pt x="1" y="35"/>
                    <a:pt x="244" y="643"/>
                    <a:pt x="608" y="1373"/>
                  </a:cubicBezTo>
                  <a:cubicBezTo>
                    <a:pt x="821" y="1829"/>
                    <a:pt x="1095" y="2254"/>
                    <a:pt x="1399" y="2649"/>
                  </a:cubicBezTo>
                  <a:cubicBezTo>
                    <a:pt x="1308" y="2163"/>
                    <a:pt x="1125" y="1677"/>
                    <a:pt x="882" y="1251"/>
                  </a:cubicBezTo>
                  <a:cubicBezTo>
                    <a:pt x="535" y="557"/>
                    <a:pt x="188" y="1"/>
                    <a:pt x="1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3061125" y="2992700"/>
              <a:ext cx="25100" cy="70725"/>
            </a:xfrm>
            <a:custGeom>
              <a:avLst/>
              <a:gdLst/>
              <a:ahLst/>
              <a:cxnLst/>
              <a:rect l="l" t="t" r="r" b="b"/>
              <a:pathLst>
                <a:path w="1004" h="2829" extrusionOk="0">
                  <a:moveTo>
                    <a:pt x="905" y="1"/>
                  </a:moveTo>
                  <a:cubicBezTo>
                    <a:pt x="808" y="1"/>
                    <a:pt x="541" y="598"/>
                    <a:pt x="304" y="1370"/>
                  </a:cubicBezTo>
                  <a:cubicBezTo>
                    <a:pt x="122" y="1826"/>
                    <a:pt x="30" y="2342"/>
                    <a:pt x="0" y="2829"/>
                  </a:cubicBezTo>
                  <a:cubicBezTo>
                    <a:pt x="243" y="2403"/>
                    <a:pt x="456" y="1947"/>
                    <a:pt x="578" y="1461"/>
                  </a:cubicBezTo>
                  <a:cubicBezTo>
                    <a:pt x="851" y="701"/>
                    <a:pt x="1003" y="32"/>
                    <a:pt x="912" y="2"/>
                  </a:cubicBezTo>
                  <a:cubicBezTo>
                    <a:pt x="910" y="1"/>
                    <a:pt x="907" y="1"/>
                    <a:pt x="9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3150775" y="3105525"/>
              <a:ext cx="66900" cy="34650"/>
            </a:xfrm>
            <a:custGeom>
              <a:avLst/>
              <a:gdLst/>
              <a:ahLst/>
              <a:cxnLst/>
              <a:rect l="l" t="t" r="r" b="b"/>
              <a:pathLst>
                <a:path w="2676" h="1386" extrusionOk="0">
                  <a:moveTo>
                    <a:pt x="2572" y="0"/>
                  </a:moveTo>
                  <a:cubicBezTo>
                    <a:pt x="2415" y="0"/>
                    <a:pt x="1854" y="248"/>
                    <a:pt x="1247" y="565"/>
                  </a:cubicBezTo>
                  <a:cubicBezTo>
                    <a:pt x="791" y="778"/>
                    <a:pt x="365" y="1051"/>
                    <a:pt x="1" y="1386"/>
                  </a:cubicBezTo>
                  <a:cubicBezTo>
                    <a:pt x="457" y="1264"/>
                    <a:pt x="943" y="1051"/>
                    <a:pt x="1369" y="808"/>
                  </a:cubicBezTo>
                  <a:cubicBezTo>
                    <a:pt x="2098" y="443"/>
                    <a:pt x="2676" y="109"/>
                    <a:pt x="2615" y="18"/>
                  </a:cubicBezTo>
                  <a:cubicBezTo>
                    <a:pt x="2611" y="6"/>
                    <a:pt x="2596" y="0"/>
                    <a:pt x="25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2741200" y="3020100"/>
              <a:ext cx="98050" cy="297125"/>
            </a:xfrm>
            <a:custGeom>
              <a:avLst/>
              <a:gdLst/>
              <a:ahLst/>
              <a:cxnLst/>
              <a:rect l="l" t="t" r="r" b="b"/>
              <a:pathLst>
                <a:path w="3922" h="11885" extrusionOk="0">
                  <a:moveTo>
                    <a:pt x="3921" y="0"/>
                  </a:moveTo>
                  <a:lnTo>
                    <a:pt x="3921" y="0"/>
                  </a:lnTo>
                  <a:cubicBezTo>
                    <a:pt x="3921" y="0"/>
                    <a:pt x="3861" y="31"/>
                    <a:pt x="3800" y="61"/>
                  </a:cubicBezTo>
                  <a:cubicBezTo>
                    <a:pt x="3739" y="122"/>
                    <a:pt x="3648" y="213"/>
                    <a:pt x="3526" y="335"/>
                  </a:cubicBezTo>
                  <a:cubicBezTo>
                    <a:pt x="3192" y="638"/>
                    <a:pt x="2858" y="1003"/>
                    <a:pt x="2584" y="1368"/>
                  </a:cubicBezTo>
                  <a:cubicBezTo>
                    <a:pt x="669" y="3830"/>
                    <a:pt x="0" y="7082"/>
                    <a:pt x="791" y="10091"/>
                  </a:cubicBezTo>
                  <a:cubicBezTo>
                    <a:pt x="882" y="10547"/>
                    <a:pt x="1034" y="11003"/>
                    <a:pt x="1216" y="11429"/>
                  </a:cubicBezTo>
                  <a:cubicBezTo>
                    <a:pt x="1277" y="11581"/>
                    <a:pt x="1338" y="11702"/>
                    <a:pt x="1399" y="11763"/>
                  </a:cubicBezTo>
                  <a:cubicBezTo>
                    <a:pt x="1399" y="11794"/>
                    <a:pt x="1429" y="11854"/>
                    <a:pt x="1459" y="11885"/>
                  </a:cubicBezTo>
                  <a:cubicBezTo>
                    <a:pt x="1399" y="11733"/>
                    <a:pt x="1338" y="11550"/>
                    <a:pt x="1277" y="11399"/>
                  </a:cubicBezTo>
                  <a:cubicBezTo>
                    <a:pt x="1125" y="10973"/>
                    <a:pt x="973" y="10517"/>
                    <a:pt x="882" y="10091"/>
                  </a:cubicBezTo>
                  <a:cubicBezTo>
                    <a:pt x="152" y="7082"/>
                    <a:pt x="821" y="3891"/>
                    <a:pt x="2675" y="1429"/>
                  </a:cubicBezTo>
                  <a:cubicBezTo>
                    <a:pt x="2949" y="1064"/>
                    <a:pt x="3253" y="699"/>
                    <a:pt x="3557" y="365"/>
                  </a:cubicBezTo>
                  <a:cubicBezTo>
                    <a:pt x="3678" y="243"/>
                    <a:pt x="3800" y="122"/>
                    <a:pt x="3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2855950" y="2978300"/>
              <a:ext cx="46375" cy="26625"/>
            </a:xfrm>
            <a:custGeom>
              <a:avLst/>
              <a:gdLst/>
              <a:ahLst/>
              <a:cxnLst/>
              <a:rect l="l" t="t" r="r" b="b"/>
              <a:pathLst>
                <a:path w="1855" h="1065" extrusionOk="0">
                  <a:moveTo>
                    <a:pt x="1854" y="0"/>
                  </a:moveTo>
                  <a:cubicBezTo>
                    <a:pt x="1490" y="92"/>
                    <a:pt x="1186" y="244"/>
                    <a:pt x="882" y="426"/>
                  </a:cubicBezTo>
                  <a:cubicBezTo>
                    <a:pt x="547" y="608"/>
                    <a:pt x="274" y="821"/>
                    <a:pt x="0" y="1064"/>
                  </a:cubicBezTo>
                  <a:cubicBezTo>
                    <a:pt x="335" y="943"/>
                    <a:pt x="669" y="760"/>
                    <a:pt x="942" y="578"/>
                  </a:cubicBezTo>
                  <a:cubicBezTo>
                    <a:pt x="1277" y="396"/>
                    <a:pt x="1581" y="213"/>
                    <a:pt x="1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2899250" y="3041375"/>
              <a:ext cx="419075" cy="409675"/>
            </a:xfrm>
            <a:custGeom>
              <a:avLst/>
              <a:gdLst/>
              <a:ahLst/>
              <a:cxnLst/>
              <a:rect l="l" t="t" r="r" b="b"/>
              <a:pathLst>
                <a:path w="16763" h="16387" extrusionOk="0">
                  <a:moveTo>
                    <a:pt x="10487" y="0"/>
                  </a:moveTo>
                  <a:cubicBezTo>
                    <a:pt x="10488" y="0"/>
                    <a:pt x="10744" y="236"/>
                    <a:pt x="11124" y="663"/>
                  </a:cubicBezTo>
                  <a:lnTo>
                    <a:pt x="11124" y="663"/>
                  </a:lnTo>
                  <a:cubicBezTo>
                    <a:pt x="10752" y="232"/>
                    <a:pt x="10488" y="0"/>
                    <a:pt x="10487" y="0"/>
                  </a:cubicBezTo>
                  <a:close/>
                  <a:moveTo>
                    <a:pt x="11124" y="663"/>
                  </a:moveTo>
                  <a:cubicBezTo>
                    <a:pt x="12527" y="2288"/>
                    <a:pt x="15460" y="6757"/>
                    <a:pt x="11521" y="12402"/>
                  </a:cubicBezTo>
                  <a:cubicBezTo>
                    <a:pt x="10305" y="14195"/>
                    <a:pt x="8451" y="14955"/>
                    <a:pt x="6992" y="15411"/>
                  </a:cubicBezTo>
                  <a:cubicBezTo>
                    <a:pt x="6183" y="15654"/>
                    <a:pt x="5397" y="15749"/>
                    <a:pt x="4661" y="15749"/>
                  </a:cubicBezTo>
                  <a:cubicBezTo>
                    <a:pt x="1998" y="15749"/>
                    <a:pt x="1" y="14499"/>
                    <a:pt x="1" y="14499"/>
                  </a:cubicBezTo>
                  <a:lnTo>
                    <a:pt x="1" y="14499"/>
                  </a:lnTo>
                  <a:cubicBezTo>
                    <a:pt x="1" y="14499"/>
                    <a:pt x="2706" y="16387"/>
                    <a:pt x="5998" y="16387"/>
                  </a:cubicBezTo>
                  <a:cubicBezTo>
                    <a:pt x="8055" y="16387"/>
                    <a:pt x="10342" y="15649"/>
                    <a:pt x="12341" y="13253"/>
                  </a:cubicBezTo>
                  <a:cubicBezTo>
                    <a:pt x="16762" y="7943"/>
                    <a:pt x="12775" y="2512"/>
                    <a:pt x="11124" y="663"/>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3022350" y="3076325"/>
              <a:ext cx="44875" cy="169050"/>
            </a:xfrm>
            <a:custGeom>
              <a:avLst/>
              <a:gdLst/>
              <a:ahLst/>
              <a:cxnLst/>
              <a:rect l="l" t="t" r="r" b="b"/>
              <a:pathLst>
                <a:path w="1795" h="6762" extrusionOk="0">
                  <a:moveTo>
                    <a:pt x="92" y="0"/>
                  </a:moveTo>
                  <a:lnTo>
                    <a:pt x="1" y="6657"/>
                  </a:lnTo>
                  <a:cubicBezTo>
                    <a:pt x="153" y="6728"/>
                    <a:pt x="312" y="6762"/>
                    <a:pt x="468" y="6762"/>
                  </a:cubicBezTo>
                  <a:cubicBezTo>
                    <a:pt x="781" y="6762"/>
                    <a:pt x="1085" y="6627"/>
                    <a:pt x="1308" y="6384"/>
                  </a:cubicBezTo>
                  <a:cubicBezTo>
                    <a:pt x="1642" y="6049"/>
                    <a:pt x="1794" y="5563"/>
                    <a:pt x="1794" y="5076"/>
                  </a:cubicBezTo>
                  <a:cubicBezTo>
                    <a:pt x="1764" y="4590"/>
                    <a:pt x="1673" y="4134"/>
                    <a:pt x="1521" y="3678"/>
                  </a:cubicBezTo>
                  <a:cubicBezTo>
                    <a:pt x="1125" y="2432"/>
                    <a:pt x="639" y="1186"/>
                    <a:pt x="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3001850" y="3037575"/>
              <a:ext cx="36500" cy="179350"/>
            </a:xfrm>
            <a:custGeom>
              <a:avLst/>
              <a:gdLst/>
              <a:ahLst/>
              <a:cxnLst/>
              <a:rect l="l" t="t" r="r" b="b"/>
              <a:pathLst>
                <a:path w="1460" h="7174" extrusionOk="0">
                  <a:moveTo>
                    <a:pt x="882" y="0"/>
                  </a:moveTo>
                  <a:lnTo>
                    <a:pt x="0" y="6353"/>
                  </a:lnTo>
                  <a:lnTo>
                    <a:pt x="638" y="7174"/>
                  </a:lnTo>
                  <a:lnTo>
                    <a:pt x="1459" y="6505"/>
                  </a:lnTo>
                  <a:lnTo>
                    <a:pt x="882" y="0"/>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3022350" y="3037575"/>
              <a:ext cx="16000" cy="162625"/>
            </a:xfrm>
            <a:custGeom>
              <a:avLst/>
              <a:gdLst/>
              <a:ahLst/>
              <a:cxnLst/>
              <a:rect l="l" t="t" r="r" b="b"/>
              <a:pathLst>
                <a:path w="640" h="6505" extrusionOk="0">
                  <a:moveTo>
                    <a:pt x="62" y="0"/>
                  </a:moveTo>
                  <a:lnTo>
                    <a:pt x="1" y="6110"/>
                  </a:lnTo>
                  <a:lnTo>
                    <a:pt x="639" y="6505"/>
                  </a:lnTo>
                  <a:lnTo>
                    <a:pt x="6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2986650" y="3190225"/>
              <a:ext cx="63150" cy="52375"/>
            </a:xfrm>
            <a:custGeom>
              <a:avLst/>
              <a:gdLst/>
              <a:ahLst/>
              <a:cxnLst/>
              <a:rect l="l" t="t" r="r" b="b"/>
              <a:pathLst>
                <a:path w="2526" h="2095" extrusionOk="0">
                  <a:moveTo>
                    <a:pt x="1287" y="1"/>
                  </a:moveTo>
                  <a:cubicBezTo>
                    <a:pt x="1143" y="1"/>
                    <a:pt x="995" y="31"/>
                    <a:pt x="851" y="95"/>
                  </a:cubicBezTo>
                  <a:cubicBezTo>
                    <a:pt x="0" y="429"/>
                    <a:pt x="0" y="1676"/>
                    <a:pt x="851" y="2010"/>
                  </a:cubicBezTo>
                  <a:cubicBezTo>
                    <a:pt x="992" y="2068"/>
                    <a:pt x="1131" y="2094"/>
                    <a:pt x="1266" y="2094"/>
                  </a:cubicBezTo>
                  <a:cubicBezTo>
                    <a:pt x="1973" y="2094"/>
                    <a:pt x="2526" y="1358"/>
                    <a:pt x="2219" y="642"/>
                  </a:cubicBezTo>
                  <a:cubicBezTo>
                    <a:pt x="2062" y="239"/>
                    <a:pt x="1691" y="1"/>
                    <a:pt x="128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2980225" y="3188675"/>
              <a:ext cx="65725" cy="55650"/>
            </a:xfrm>
            <a:custGeom>
              <a:avLst/>
              <a:gdLst/>
              <a:ahLst/>
              <a:cxnLst/>
              <a:rect l="l" t="t" r="r" b="b"/>
              <a:pathLst>
                <a:path w="2629" h="2226" extrusionOk="0">
                  <a:moveTo>
                    <a:pt x="1524" y="1"/>
                  </a:moveTo>
                  <a:cubicBezTo>
                    <a:pt x="1247" y="1"/>
                    <a:pt x="970" y="97"/>
                    <a:pt x="744" y="279"/>
                  </a:cubicBezTo>
                  <a:cubicBezTo>
                    <a:pt x="1" y="962"/>
                    <a:pt x="507" y="2226"/>
                    <a:pt x="1495" y="2226"/>
                  </a:cubicBezTo>
                  <a:cubicBezTo>
                    <a:pt x="1518" y="2226"/>
                    <a:pt x="1541" y="2225"/>
                    <a:pt x="1564" y="2224"/>
                  </a:cubicBezTo>
                  <a:cubicBezTo>
                    <a:pt x="1929" y="2193"/>
                    <a:pt x="2294" y="1981"/>
                    <a:pt x="2476" y="1677"/>
                  </a:cubicBezTo>
                  <a:cubicBezTo>
                    <a:pt x="2598" y="1434"/>
                    <a:pt x="2628" y="1190"/>
                    <a:pt x="2567" y="947"/>
                  </a:cubicBezTo>
                  <a:cubicBezTo>
                    <a:pt x="2567" y="856"/>
                    <a:pt x="2537" y="765"/>
                    <a:pt x="2476" y="704"/>
                  </a:cubicBezTo>
                  <a:lnTo>
                    <a:pt x="2476" y="704"/>
                  </a:lnTo>
                  <a:cubicBezTo>
                    <a:pt x="2476" y="704"/>
                    <a:pt x="2507" y="795"/>
                    <a:pt x="2507" y="947"/>
                  </a:cubicBezTo>
                  <a:cubicBezTo>
                    <a:pt x="2537" y="1190"/>
                    <a:pt x="2507" y="1403"/>
                    <a:pt x="2385" y="1616"/>
                  </a:cubicBezTo>
                  <a:cubicBezTo>
                    <a:pt x="2203" y="1890"/>
                    <a:pt x="1899" y="2072"/>
                    <a:pt x="1564" y="2102"/>
                  </a:cubicBezTo>
                  <a:cubicBezTo>
                    <a:pt x="1557" y="2102"/>
                    <a:pt x="1549" y="2103"/>
                    <a:pt x="1542" y="2103"/>
                  </a:cubicBezTo>
                  <a:cubicBezTo>
                    <a:pt x="506" y="2103"/>
                    <a:pt x="666" y="134"/>
                    <a:pt x="1597" y="134"/>
                  </a:cubicBezTo>
                  <a:cubicBezTo>
                    <a:pt x="1654" y="134"/>
                    <a:pt x="1714" y="141"/>
                    <a:pt x="1777" y="157"/>
                  </a:cubicBezTo>
                  <a:cubicBezTo>
                    <a:pt x="1990" y="187"/>
                    <a:pt x="2172" y="309"/>
                    <a:pt x="2324" y="491"/>
                  </a:cubicBezTo>
                  <a:cubicBezTo>
                    <a:pt x="2446" y="613"/>
                    <a:pt x="2476" y="704"/>
                    <a:pt x="2476" y="704"/>
                  </a:cubicBezTo>
                  <a:cubicBezTo>
                    <a:pt x="2476" y="613"/>
                    <a:pt x="2446" y="522"/>
                    <a:pt x="2385" y="461"/>
                  </a:cubicBezTo>
                  <a:cubicBezTo>
                    <a:pt x="2233" y="248"/>
                    <a:pt x="2020" y="96"/>
                    <a:pt x="1807" y="35"/>
                  </a:cubicBezTo>
                  <a:cubicBezTo>
                    <a:pt x="1714" y="12"/>
                    <a:pt x="1619" y="1"/>
                    <a:pt x="15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2994250" y="3196900"/>
              <a:ext cx="47525" cy="39125"/>
            </a:xfrm>
            <a:custGeom>
              <a:avLst/>
              <a:gdLst/>
              <a:ahLst/>
              <a:cxnLst/>
              <a:rect l="l" t="t" r="r" b="b"/>
              <a:pathLst>
                <a:path w="1901" h="1565" extrusionOk="0">
                  <a:moveTo>
                    <a:pt x="959" y="0"/>
                  </a:moveTo>
                  <a:cubicBezTo>
                    <a:pt x="852" y="0"/>
                    <a:pt x="743" y="23"/>
                    <a:pt x="639" y="71"/>
                  </a:cubicBezTo>
                  <a:cubicBezTo>
                    <a:pt x="0" y="345"/>
                    <a:pt x="0" y="1257"/>
                    <a:pt x="669" y="1500"/>
                  </a:cubicBezTo>
                  <a:cubicBezTo>
                    <a:pt x="773" y="1544"/>
                    <a:pt x="877" y="1565"/>
                    <a:pt x="977" y="1565"/>
                  </a:cubicBezTo>
                  <a:cubicBezTo>
                    <a:pt x="1491" y="1565"/>
                    <a:pt x="1901" y="1026"/>
                    <a:pt x="1672" y="466"/>
                  </a:cubicBezTo>
                  <a:cubicBezTo>
                    <a:pt x="1538" y="176"/>
                    <a:pt x="1256" y="0"/>
                    <a:pt x="95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2200150" y="3571575"/>
              <a:ext cx="484075" cy="399450"/>
            </a:xfrm>
            <a:custGeom>
              <a:avLst/>
              <a:gdLst/>
              <a:ahLst/>
              <a:cxnLst/>
              <a:rect l="l" t="t" r="r" b="b"/>
              <a:pathLst>
                <a:path w="19363" h="15978" extrusionOk="0">
                  <a:moveTo>
                    <a:pt x="18686" y="12043"/>
                  </a:moveTo>
                  <a:lnTo>
                    <a:pt x="18686" y="12043"/>
                  </a:lnTo>
                  <a:cubicBezTo>
                    <a:pt x="18661" y="12051"/>
                    <a:pt x="18636" y="12059"/>
                    <a:pt x="18603" y="12075"/>
                  </a:cubicBezTo>
                  <a:cubicBezTo>
                    <a:pt x="18631" y="12066"/>
                    <a:pt x="18659" y="12055"/>
                    <a:pt x="18686" y="12043"/>
                  </a:cubicBezTo>
                  <a:close/>
                  <a:moveTo>
                    <a:pt x="15974" y="1"/>
                  </a:moveTo>
                  <a:cubicBezTo>
                    <a:pt x="15939" y="1"/>
                    <a:pt x="15904" y="3"/>
                    <a:pt x="15867" y="8"/>
                  </a:cubicBezTo>
                  <a:cubicBezTo>
                    <a:pt x="15654" y="39"/>
                    <a:pt x="15472" y="69"/>
                    <a:pt x="15259" y="130"/>
                  </a:cubicBezTo>
                  <a:lnTo>
                    <a:pt x="14104" y="434"/>
                  </a:lnTo>
                  <a:lnTo>
                    <a:pt x="11673" y="1042"/>
                  </a:lnTo>
                  <a:lnTo>
                    <a:pt x="882" y="3838"/>
                  </a:lnTo>
                  <a:cubicBezTo>
                    <a:pt x="335" y="3990"/>
                    <a:pt x="1" y="4507"/>
                    <a:pt x="92" y="5054"/>
                  </a:cubicBezTo>
                  <a:cubicBezTo>
                    <a:pt x="213" y="5540"/>
                    <a:pt x="305" y="6027"/>
                    <a:pt x="426" y="6483"/>
                  </a:cubicBezTo>
                  <a:lnTo>
                    <a:pt x="1095" y="9249"/>
                  </a:lnTo>
                  <a:lnTo>
                    <a:pt x="2372" y="14477"/>
                  </a:lnTo>
                  <a:cubicBezTo>
                    <a:pt x="2432" y="14689"/>
                    <a:pt x="2493" y="14902"/>
                    <a:pt x="2524" y="15115"/>
                  </a:cubicBezTo>
                  <a:cubicBezTo>
                    <a:pt x="2584" y="15328"/>
                    <a:pt x="2676" y="15540"/>
                    <a:pt x="2858" y="15692"/>
                  </a:cubicBezTo>
                  <a:cubicBezTo>
                    <a:pt x="3010" y="15844"/>
                    <a:pt x="3223" y="15966"/>
                    <a:pt x="3466" y="15966"/>
                  </a:cubicBezTo>
                  <a:cubicBezTo>
                    <a:pt x="3519" y="15974"/>
                    <a:pt x="3572" y="15977"/>
                    <a:pt x="3625" y="15977"/>
                  </a:cubicBezTo>
                  <a:cubicBezTo>
                    <a:pt x="3783" y="15977"/>
                    <a:pt x="3937" y="15943"/>
                    <a:pt x="4074" y="15875"/>
                  </a:cubicBezTo>
                  <a:lnTo>
                    <a:pt x="6353" y="15297"/>
                  </a:lnTo>
                  <a:lnTo>
                    <a:pt x="10457" y="14233"/>
                  </a:lnTo>
                  <a:lnTo>
                    <a:pt x="16414" y="12653"/>
                  </a:lnTo>
                  <a:lnTo>
                    <a:pt x="18025" y="12227"/>
                  </a:lnTo>
                  <a:lnTo>
                    <a:pt x="18451" y="12106"/>
                  </a:lnTo>
                  <a:lnTo>
                    <a:pt x="18572" y="12045"/>
                  </a:lnTo>
                  <a:lnTo>
                    <a:pt x="18451" y="12075"/>
                  </a:lnTo>
                  <a:lnTo>
                    <a:pt x="18025" y="12197"/>
                  </a:lnTo>
                  <a:lnTo>
                    <a:pt x="16384" y="12562"/>
                  </a:lnTo>
                  <a:lnTo>
                    <a:pt x="10426" y="14081"/>
                  </a:lnTo>
                  <a:lnTo>
                    <a:pt x="6323" y="15145"/>
                  </a:lnTo>
                  <a:lnTo>
                    <a:pt x="4043" y="15723"/>
                  </a:lnTo>
                  <a:cubicBezTo>
                    <a:pt x="3861" y="15784"/>
                    <a:pt x="3679" y="15814"/>
                    <a:pt x="3466" y="15814"/>
                  </a:cubicBezTo>
                  <a:cubicBezTo>
                    <a:pt x="3283" y="15784"/>
                    <a:pt x="3101" y="15692"/>
                    <a:pt x="2979" y="15571"/>
                  </a:cubicBezTo>
                  <a:cubicBezTo>
                    <a:pt x="2828" y="15419"/>
                    <a:pt x="2736" y="15267"/>
                    <a:pt x="2706" y="15054"/>
                  </a:cubicBezTo>
                  <a:lnTo>
                    <a:pt x="2554" y="14446"/>
                  </a:lnTo>
                  <a:cubicBezTo>
                    <a:pt x="2159" y="12774"/>
                    <a:pt x="1733" y="11012"/>
                    <a:pt x="1277" y="9218"/>
                  </a:cubicBezTo>
                  <a:cubicBezTo>
                    <a:pt x="1065" y="8306"/>
                    <a:pt x="852" y="7394"/>
                    <a:pt x="609" y="6452"/>
                  </a:cubicBezTo>
                  <a:cubicBezTo>
                    <a:pt x="517" y="5966"/>
                    <a:pt x="396" y="5510"/>
                    <a:pt x="274" y="5024"/>
                  </a:cubicBezTo>
                  <a:cubicBezTo>
                    <a:pt x="213" y="4568"/>
                    <a:pt x="487" y="4142"/>
                    <a:pt x="943" y="4021"/>
                  </a:cubicBezTo>
                  <a:lnTo>
                    <a:pt x="11733" y="1224"/>
                  </a:lnTo>
                  <a:lnTo>
                    <a:pt x="14165" y="586"/>
                  </a:lnTo>
                  <a:lnTo>
                    <a:pt x="15320" y="282"/>
                  </a:lnTo>
                  <a:cubicBezTo>
                    <a:pt x="15503" y="252"/>
                    <a:pt x="15685" y="191"/>
                    <a:pt x="15867" y="160"/>
                  </a:cubicBezTo>
                  <a:cubicBezTo>
                    <a:pt x="16050" y="160"/>
                    <a:pt x="16232" y="191"/>
                    <a:pt x="16384" y="282"/>
                  </a:cubicBezTo>
                  <a:cubicBezTo>
                    <a:pt x="16536" y="373"/>
                    <a:pt x="16658" y="495"/>
                    <a:pt x="16718" y="677"/>
                  </a:cubicBezTo>
                  <a:cubicBezTo>
                    <a:pt x="16779" y="829"/>
                    <a:pt x="16840" y="1011"/>
                    <a:pt x="16870" y="1194"/>
                  </a:cubicBezTo>
                  <a:cubicBezTo>
                    <a:pt x="16962" y="1528"/>
                    <a:pt x="17053" y="1893"/>
                    <a:pt x="17144" y="2227"/>
                  </a:cubicBezTo>
                  <a:cubicBezTo>
                    <a:pt x="17296" y="2926"/>
                    <a:pt x="17478" y="3595"/>
                    <a:pt x="17630" y="4203"/>
                  </a:cubicBezTo>
                  <a:cubicBezTo>
                    <a:pt x="18238" y="6726"/>
                    <a:pt x="18755" y="8762"/>
                    <a:pt x="19089" y="10191"/>
                  </a:cubicBezTo>
                  <a:cubicBezTo>
                    <a:pt x="19150" y="10343"/>
                    <a:pt x="19180" y="10525"/>
                    <a:pt x="19211" y="10677"/>
                  </a:cubicBezTo>
                  <a:cubicBezTo>
                    <a:pt x="19272" y="10829"/>
                    <a:pt x="19302" y="10951"/>
                    <a:pt x="19302" y="11103"/>
                  </a:cubicBezTo>
                  <a:cubicBezTo>
                    <a:pt x="19302" y="11346"/>
                    <a:pt x="19211" y="11559"/>
                    <a:pt x="19059" y="11741"/>
                  </a:cubicBezTo>
                  <a:cubicBezTo>
                    <a:pt x="18956" y="11869"/>
                    <a:pt x="18832" y="11976"/>
                    <a:pt x="18686" y="12043"/>
                  </a:cubicBezTo>
                  <a:lnTo>
                    <a:pt x="18686" y="12043"/>
                  </a:lnTo>
                  <a:cubicBezTo>
                    <a:pt x="18707" y="12036"/>
                    <a:pt x="18728" y="12028"/>
                    <a:pt x="18755" y="12015"/>
                  </a:cubicBezTo>
                  <a:cubicBezTo>
                    <a:pt x="18907" y="11954"/>
                    <a:pt x="19028" y="11863"/>
                    <a:pt x="19120" y="11771"/>
                  </a:cubicBezTo>
                  <a:cubicBezTo>
                    <a:pt x="19272" y="11589"/>
                    <a:pt x="19363" y="11346"/>
                    <a:pt x="19363" y="11103"/>
                  </a:cubicBezTo>
                  <a:cubicBezTo>
                    <a:pt x="19363" y="10951"/>
                    <a:pt x="19363" y="10799"/>
                    <a:pt x="19302" y="10647"/>
                  </a:cubicBezTo>
                  <a:cubicBezTo>
                    <a:pt x="19272" y="10495"/>
                    <a:pt x="19241" y="10312"/>
                    <a:pt x="19180" y="10160"/>
                  </a:cubicBezTo>
                  <a:cubicBezTo>
                    <a:pt x="18846" y="8732"/>
                    <a:pt x="18360" y="6695"/>
                    <a:pt x="17782" y="4173"/>
                  </a:cubicBezTo>
                  <a:cubicBezTo>
                    <a:pt x="17630" y="3534"/>
                    <a:pt x="17448" y="2866"/>
                    <a:pt x="17296" y="2197"/>
                  </a:cubicBezTo>
                  <a:cubicBezTo>
                    <a:pt x="17205" y="1862"/>
                    <a:pt x="17144" y="1498"/>
                    <a:pt x="17053" y="1133"/>
                  </a:cubicBezTo>
                  <a:cubicBezTo>
                    <a:pt x="16992" y="951"/>
                    <a:pt x="16962" y="768"/>
                    <a:pt x="16901" y="586"/>
                  </a:cubicBezTo>
                  <a:cubicBezTo>
                    <a:pt x="16779" y="403"/>
                    <a:pt x="16627" y="252"/>
                    <a:pt x="16445" y="160"/>
                  </a:cubicBezTo>
                  <a:cubicBezTo>
                    <a:pt x="16294" y="60"/>
                    <a:pt x="16143" y="1"/>
                    <a:pt x="15974"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2395450" y="3724500"/>
              <a:ext cx="115525" cy="121625"/>
            </a:xfrm>
            <a:custGeom>
              <a:avLst/>
              <a:gdLst/>
              <a:ahLst/>
              <a:cxnLst/>
              <a:rect l="l" t="t" r="r" b="b"/>
              <a:pathLst>
                <a:path w="4621" h="4865" extrusionOk="0">
                  <a:moveTo>
                    <a:pt x="0" y="1"/>
                  </a:moveTo>
                  <a:lnTo>
                    <a:pt x="578" y="2433"/>
                  </a:lnTo>
                  <a:lnTo>
                    <a:pt x="1155" y="4864"/>
                  </a:lnTo>
                  <a:lnTo>
                    <a:pt x="2888" y="3132"/>
                  </a:lnTo>
                  <a:lnTo>
                    <a:pt x="4621" y="1399"/>
                  </a:lnTo>
                  <a:lnTo>
                    <a:pt x="2310" y="700"/>
                  </a:lnTo>
                  <a:lnTo>
                    <a:pt x="0"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1582350" y="3302775"/>
              <a:ext cx="367075" cy="321450"/>
            </a:xfrm>
            <a:custGeom>
              <a:avLst/>
              <a:gdLst/>
              <a:ahLst/>
              <a:cxnLst/>
              <a:rect l="l" t="t" r="r" b="b"/>
              <a:pathLst>
                <a:path w="14683" h="12858" extrusionOk="0">
                  <a:moveTo>
                    <a:pt x="12190" y="0"/>
                  </a:moveTo>
                  <a:lnTo>
                    <a:pt x="1" y="3131"/>
                  </a:lnTo>
                  <a:lnTo>
                    <a:pt x="2524" y="12858"/>
                  </a:lnTo>
                  <a:lnTo>
                    <a:pt x="14682" y="9727"/>
                  </a:lnTo>
                  <a:lnTo>
                    <a:pt x="1219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1583875" y="3292125"/>
              <a:ext cx="368575" cy="322225"/>
            </a:xfrm>
            <a:custGeom>
              <a:avLst/>
              <a:gdLst/>
              <a:ahLst/>
              <a:cxnLst/>
              <a:rect l="l" t="t" r="r" b="b"/>
              <a:pathLst>
                <a:path w="14743" h="12889" extrusionOk="0">
                  <a:moveTo>
                    <a:pt x="12129" y="1"/>
                  </a:moveTo>
                  <a:lnTo>
                    <a:pt x="11977" y="31"/>
                  </a:lnTo>
                  <a:lnTo>
                    <a:pt x="11308" y="214"/>
                  </a:lnTo>
                  <a:lnTo>
                    <a:pt x="8816" y="852"/>
                  </a:lnTo>
                  <a:lnTo>
                    <a:pt x="31" y="3132"/>
                  </a:lnTo>
                  <a:lnTo>
                    <a:pt x="1" y="3132"/>
                  </a:lnTo>
                  <a:lnTo>
                    <a:pt x="1" y="3162"/>
                  </a:lnTo>
                  <a:lnTo>
                    <a:pt x="2524" y="12858"/>
                  </a:lnTo>
                  <a:lnTo>
                    <a:pt x="2524" y="12889"/>
                  </a:lnTo>
                  <a:lnTo>
                    <a:pt x="2554" y="12889"/>
                  </a:lnTo>
                  <a:lnTo>
                    <a:pt x="14712" y="9727"/>
                  </a:lnTo>
                  <a:lnTo>
                    <a:pt x="14743" y="9727"/>
                  </a:lnTo>
                  <a:lnTo>
                    <a:pt x="14743" y="9697"/>
                  </a:lnTo>
                  <a:cubicBezTo>
                    <a:pt x="13983" y="6779"/>
                    <a:pt x="13345" y="4347"/>
                    <a:pt x="12889" y="2645"/>
                  </a:cubicBezTo>
                  <a:lnTo>
                    <a:pt x="12372" y="669"/>
                  </a:lnTo>
                  <a:cubicBezTo>
                    <a:pt x="12311" y="457"/>
                    <a:pt x="12281" y="274"/>
                    <a:pt x="12250" y="183"/>
                  </a:cubicBezTo>
                  <a:lnTo>
                    <a:pt x="12189" y="1"/>
                  </a:lnTo>
                  <a:lnTo>
                    <a:pt x="12189" y="1"/>
                  </a:lnTo>
                  <a:cubicBezTo>
                    <a:pt x="12189" y="1"/>
                    <a:pt x="12189" y="62"/>
                    <a:pt x="12220" y="183"/>
                  </a:cubicBezTo>
                  <a:lnTo>
                    <a:pt x="12372" y="700"/>
                  </a:lnTo>
                  <a:cubicBezTo>
                    <a:pt x="12493" y="1156"/>
                    <a:pt x="12645" y="1825"/>
                    <a:pt x="12858" y="2676"/>
                  </a:cubicBezTo>
                  <a:cubicBezTo>
                    <a:pt x="13313" y="4374"/>
                    <a:pt x="13919" y="6798"/>
                    <a:pt x="14676" y="9706"/>
                  </a:cubicBezTo>
                  <a:lnTo>
                    <a:pt x="14676" y="9706"/>
                  </a:lnTo>
                  <a:lnTo>
                    <a:pt x="2575" y="12822"/>
                  </a:lnTo>
                  <a:lnTo>
                    <a:pt x="2575" y="12822"/>
                  </a:lnTo>
                  <a:cubicBezTo>
                    <a:pt x="1669" y="9348"/>
                    <a:pt x="823" y="6056"/>
                    <a:pt x="67" y="3183"/>
                  </a:cubicBezTo>
                  <a:lnTo>
                    <a:pt x="67" y="3183"/>
                  </a:lnTo>
                  <a:lnTo>
                    <a:pt x="8816" y="913"/>
                  </a:lnTo>
                  <a:lnTo>
                    <a:pt x="11308" y="244"/>
                  </a:lnTo>
                  <a:lnTo>
                    <a:pt x="11946" y="92"/>
                  </a:lnTo>
                  <a:lnTo>
                    <a:pt x="12129" y="31"/>
                  </a:lnTo>
                  <a:lnTo>
                    <a:pt x="12189" y="31"/>
                  </a:lnTo>
                  <a:lnTo>
                    <a:pt x="1212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599075" y="3311125"/>
              <a:ext cx="337425" cy="285750"/>
            </a:xfrm>
            <a:custGeom>
              <a:avLst/>
              <a:gdLst/>
              <a:ahLst/>
              <a:cxnLst/>
              <a:rect l="l" t="t" r="r" b="b"/>
              <a:pathLst>
                <a:path w="13497" h="11430" extrusionOk="0">
                  <a:moveTo>
                    <a:pt x="11308" y="1"/>
                  </a:moveTo>
                  <a:lnTo>
                    <a:pt x="1" y="2949"/>
                  </a:lnTo>
                  <a:lnTo>
                    <a:pt x="2220" y="11429"/>
                  </a:lnTo>
                  <a:lnTo>
                    <a:pt x="13496" y="8481"/>
                  </a:lnTo>
                  <a:lnTo>
                    <a:pt x="11308"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1654550" y="3439550"/>
              <a:ext cx="281950" cy="157325"/>
            </a:xfrm>
            <a:custGeom>
              <a:avLst/>
              <a:gdLst/>
              <a:ahLst/>
              <a:cxnLst/>
              <a:rect l="l" t="t" r="r" b="b"/>
              <a:pathLst>
                <a:path w="11278" h="6293" extrusionOk="0">
                  <a:moveTo>
                    <a:pt x="2554" y="1"/>
                  </a:moveTo>
                  <a:lnTo>
                    <a:pt x="1" y="6292"/>
                  </a:lnTo>
                  <a:lnTo>
                    <a:pt x="11277" y="3344"/>
                  </a:lnTo>
                  <a:lnTo>
                    <a:pt x="7083" y="456"/>
                  </a:lnTo>
                  <a:lnTo>
                    <a:pt x="5867" y="2645"/>
                  </a:lnTo>
                  <a:lnTo>
                    <a:pt x="2554"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1750300" y="3383100"/>
              <a:ext cx="55100" cy="46125"/>
            </a:xfrm>
            <a:custGeom>
              <a:avLst/>
              <a:gdLst/>
              <a:ahLst/>
              <a:cxnLst/>
              <a:rect l="l" t="t" r="r" b="b"/>
              <a:pathLst>
                <a:path w="2204" h="1845" extrusionOk="0">
                  <a:moveTo>
                    <a:pt x="1168" y="0"/>
                  </a:moveTo>
                  <a:cubicBezTo>
                    <a:pt x="1083" y="0"/>
                    <a:pt x="997" y="13"/>
                    <a:pt x="912" y="40"/>
                  </a:cubicBezTo>
                  <a:cubicBezTo>
                    <a:pt x="122" y="252"/>
                    <a:pt x="0" y="1316"/>
                    <a:pt x="700" y="1711"/>
                  </a:cubicBezTo>
                  <a:cubicBezTo>
                    <a:pt x="850" y="1803"/>
                    <a:pt x="1008" y="1844"/>
                    <a:pt x="1161" y="1844"/>
                  </a:cubicBezTo>
                  <a:cubicBezTo>
                    <a:pt x="1716" y="1844"/>
                    <a:pt x="2204" y="1304"/>
                    <a:pt x="2037" y="708"/>
                  </a:cubicBezTo>
                  <a:cubicBezTo>
                    <a:pt x="1937" y="282"/>
                    <a:pt x="1567" y="0"/>
                    <a:pt x="1168"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1654550" y="3439550"/>
              <a:ext cx="281950" cy="157325"/>
            </a:xfrm>
            <a:custGeom>
              <a:avLst/>
              <a:gdLst/>
              <a:ahLst/>
              <a:cxnLst/>
              <a:rect l="l" t="t" r="r" b="b"/>
              <a:pathLst>
                <a:path w="11278" h="6293" extrusionOk="0">
                  <a:moveTo>
                    <a:pt x="2554" y="1"/>
                  </a:moveTo>
                  <a:lnTo>
                    <a:pt x="1" y="6292"/>
                  </a:lnTo>
                  <a:lnTo>
                    <a:pt x="11277" y="3344"/>
                  </a:lnTo>
                  <a:lnTo>
                    <a:pt x="7083" y="456"/>
                  </a:lnTo>
                  <a:lnTo>
                    <a:pt x="5867" y="2645"/>
                  </a:lnTo>
                  <a:lnTo>
                    <a:pt x="25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1750300" y="3383100"/>
              <a:ext cx="55100" cy="46125"/>
            </a:xfrm>
            <a:custGeom>
              <a:avLst/>
              <a:gdLst/>
              <a:ahLst/>
              <a:cxnLst/>
              <a:rect l="l" t="t" r="r" b="b"/>
              <a:pathLst>
                <a:path w="2204" h="1845" extrusionOk="0">
                  <a:moveTo>
                    <a:pt x="1168" y="0"/>
                  </a:moveTo>
                  <a:cubicBezTo>
                    <a:pt x="1083" y="0"/>
                    <a:pt x="997" y="13"/>
                    <a:pt x="912" y="40"/>
                  </a:cubicBezTo>
                  <a:cubicBezTo>
                    <a:pt x="122" y="252"/>
                    <a:pt x="0" y="1316"/>
                    <a:pt x="700" y="1711"/>
                  </a:cubicBezTo>
                  <a:cubicBezTo>
                    <a:pt x="850" y="1803"/>
                    <a:pt x="1008" y="1844"/>
                    <a:pt x="1161" y="1844"/>
                  </a:cubicBezTo>
                  <a:cubicBezTo>
                    <a:pt x="1716" y="1844"/>
                    <a:pt x="2204" y="1304"/>
                    <a:pt x="2037" y="708"/>
                  </a:cubicBezTo>
                  <a:cubicBezTo>
                    <a:pt x="1937" y="282"/>
                    <a:pt x="1567" y="0"/>
                    <a:pt x="11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1735850" y="3083150"/>
              <a:ext cx="499275" cy="411125"/>
            </a:xfrm>
            <a:custGeom>
              <a:avLst/>
              <a:gdLst/>
              <a:ahLst/>
              <a:cxnLst/>
              <a:rect l="l" t="t" r="r" b="b"/>
              <a:pathLst>
                <a:path w="19971" h="16445" extrusionOk="0">
                  <a:moveTo>
                    <a:pt x="18907" y="1"/>
                  </a:moveTo>
                  <a:lnTo>
                    <a:pt x="1" y="1338"/>
                  </a:lnTo>
                  <a:lnTo>
                    <a:pt x="1065" y="16445"/>
                  </a:lnTo>
                  <a:lnTo>
                    <a:pt x="19971" y="15138"/>
                  </a:lnTo>
                  <a:lnTo>
                    <a:pt x="1890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1734350" y="3082400"/>
              <a:ext cx="501550" cy="412650"/>
            </a:xfrm>
            <a:custGeom>
              <a:avLst/>
              <a:gdLst/>
              <a:ahLst/>
              <a:cxnLst/>
              <a:rect l="l" t="t" r="r" b="b"/>
              <a:pathLst>
                <a:path w="20062" h="16506" extrusionOk="0">
                  <a:moveTo>
                    <a:pt x="18960" y="31"/>
                  </a:moveTo>
                  <a:cubicBezTo>
                    <a:pt x="18954" y="72"/>
                    <a:pt x="18947" y="153"/>
                    <a:pt x="18967" y="274"/>
                  </a:cubicBezTo>
                  <a:cubicBezTo>
                    <a:pt x="18967" y="487"/>
                    <a:pt x="18997" y="760"/>
                    <a:pt x="18997" y="1095"/>
                  </a:cubicBezTo>
                  <a:cubicBezTo>
                    <a:pt x="19058" y="1794"/>
                    <a:pt x="19119" y="2858"/>
                    <a:pt x="19210" y="4165"/>
                  </a:cubicBezTo>
                  <a:cubicBezTo>
                    <a:pt x="19392" y="6798"/>
                    <a:pt x="19664" y="10547"/>
                    <a:pt x="19966" y="15081"/>
                  </a:cubicBezTo>
                  <a:lnTo>
                    <a:pt x="19966" y="15081"/>
                  </a:lnTo>
                  <a:lnTo>
                    <a:pt x="1151" y="16410"/>
                  </a:lnTo>
                  <a:lnTo>
                    <a:pt x="1151" y="16410"/>
                  </a:lnTo>
                  <a:cubicBezTo>
                    <a:pt x="759" y="10986"/>
                    <a:pt x="397" y="5862"/>
                    <a:pt x="95" y="1394"/>
                  </a:cubicBezTo>
                  <a:lnTo>
                    <a:pt x="95" y="1394"/>
                  </a:lnTo>
                  <a:lnTo>
                    <a:pt x="13709" y="396"/>
                  </a:lnTo>
                  <a:lnTo>
                    <a:pt x="17599" y="122"/>
                  </a:lnTo>
                  <a:lnTo>
                    <a:pt x="18633" y="31"/>
                  </a:lnTo>
                  <a:close/>
                  <a:moveTo>
                    <a:pt x="18602" y="1"/>
                  </a:moveTo>
                  <a:lnTo>
                    <a:pt x="17569" y="61"/>
                  </a:lnTo>
                  <a:lnTo>
                    <a:pt x="13709" y="335"/>
                  </a:lnTo>
                  <a:lnTo>
                    <a:pt x="31" y="1277"/>
                  </a:lnTo>
                  <a:lnTo>
                    <a:pt x="0" y="1277"/>
                  </a:lnTo>
                  <a:lnTo>
                    <a:pt x="0" y="1308"/>
                  </a:lnTo>
                  <a:cubicBezTo>
                    <a:pt x="274" y="5806"/>
                    <a:pt x="669" y="10973"/>
                    <a:pt x="1034" y="16445"/>
                  </a:cubicBezTo>
                  <a:lnTo>
                    <a:pt x="1034" y="16505"/>
                  </a:lnTo>
                  <a:lnTo>
                    <a:pt x="1094" y="16505"/>
                  </a:lnTo>
                  <a:lnTo>
                    <a:pt x="20031" y="15168"/>
                  </a:lnTo>
                  <a:lnTo>
                    <a:pt x="20061" y="15168"/>
                  </a:lnTo>
                  <a:lnTo>
                    <a:pt x="20061" y="15107"/>
                  </a:lnTo>
                  <a:cubicBezTo>
                    <a:pt x="19727" y="10548"/>
                    <a:pt x="19453" y="6779"/>
                    <a:pt x="19271" y="4104"/>
                  </a:cubicBezTo>
                  <a:cubicBezTo>
                    <a:pt x="19180" y="2827"/>
                    <a:pt x="19089" y="1794"/>
                    <a:pt x="19058" y="1064"/>
                  </a:cubicBezTo>
                  <a:cubicBezTo>
                    <a:pt x="19028" y="730"/>
                    <a:pt x="18997" y="457"/>
                    <a:pt x="18997" y="274"/>
                  </a:cubicBezTo>
                  <a:lnTo>
                    <a:pt x="18967" y="1"/>
                  </a:lnTo>
                  <a:cubicBezTo>
                    <a:pt x="18967" y="1"/>
                    <a:pt x="18964" y="10"/>
                    <a:pt x="18961" y="29"/>
                  </a:cubicBezTo>
                  <a:lnTo>
                    <a:pt x="18961" y="29"/>
                  </a:lnTo>
                  <a:lnTo>
                    <a:pt x="1884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1753350" y="3108250"/>
              <a:ext cx="463550" cy="360950"/>
            </a:xfrm>
            <a:custGeom>
              <a:avLst/>
              <a:gdLst/>
              <a:ahLst/>
              <a:cxnLst/>
              <a:rect l="l" t="t" r="r" b="b"/>
              <a:pathLst>
                <a:path w="18542" h="14438" extrusionOk="0">
                  <a:moveTo>
                    <a:pt x="17599" y="0"/>
                  </a:moveTo>
                  <a:lnTo>
                    <a:pt x="0" y="1246"/>
                  </a:lnTo>
                  <a:lnTo>
                    <a:pt x="942" y="14438"/>
                  </a:lnTo>
                  <a:lnTo>
                    <a:pt x="18541" y="13222"/>
                  </a:lnTo>
                  <a:lnTo>
                    <a:pt x="17599" y="0"/>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1776900" y="3253375"/>
              <a:ext cx="440000" cy="216600"/>
            </a:xfrm>
            <a:custGeom>
              <a:avLst/>
              <a:gdLst/>
              <a:ahLst/>
              <a:cxnLst/>
              <a:rect l="l" t="t" r="r" b="b"/>
              <a:pathLst>
                <a:path w="17600" h="8664" extrusionOk="0">
                  <a:moveTo>
                    <a:pt x="5563" y="1"/>
                  </a:moveTo>
                  <a:lnTo>
                    <a:pt x="0" y="8663"/>
                  </a:lnTo>
                  <a:lnTo>
                    <a:pt x="0" y="8663"/>
                  </a:lnTo>
                  <a:lnTo>
                    <a:pt x="17599" y="7417"/>
                  </a:lnTo>
                  <a:lnTo>
                    <a:pt x="12128" y="1946"/>
                  </a:lnTo>
                  <a:lnTo>
                    <a:pt x="9727" y="4864"/>
                  </a:lnTo>
                  <a:lnTo>
                    <a:pt x="5563"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1969150" y="3186400"/>
              <a:ext cx="82175" cy="69625"/>
            </a:xfrm>
            <a:custGeom>
              <a:avLst/>
              <a:gdLst/>
              <a:ahLst/>
              <a:cxnLst/>
              <a:rect l="l" t="t" r="r" b="b"/>
              <a:pathLst>
                <a:path w="3287" h="2785" extrusionOk="0">
                  <a:moveTo>
                    <a:pt x="1847" y="0"/>
                  </a:moveTo>
                  <a:cubicBezTo>
                    <a:pt x="1809" y="0"/>
                    <a:pt x="1771" y="2"/>
                    <a:pt x="1733" y="5"/>
                  </a:cubicBezTo>
                  <a:cubicBezTo>
                    <a:pt x="517" y="96"/>
                    <a:pt x="0" y="1616"/>
                    <a:pt x="943" y="2436"/>
                  </a:cubicBezTo>
                  <a:cubicBezTo>
                    <a:pt x="1210" y="2677"/>
                    <a:pt x="1525" y="2785"/>
                    <a:pt x="1834" y="2785"/>
                  </a:cubicBezTo>
                  <a:cubicBezTo>
                    <a:pt x="2577" y="2785"/>
                    <a:pt x="3287" y="2162"/>
                    <a:pt x="3222" y="1281"/>
                  </a:cubicBezTo>
                  <a:cubicBezTo>
                    <a:pt x="3165" y="558"/>
                    <a:pt x="2584" y="0"/>
                    <a:pt x="184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1776900" y="3253375"/>
              <a:ext cx="440000" cy="216600"/>
            </a:xfrm>
            <a:custGeom>
              <a:avLst/>
              <a:gdLst/>
              <a:ahLst/>
              <a:cxnLst/>
              <a:rect l="l" t="t" r="r" b="b"/>
              <a:pathLst>
                <a:path w="17600" h="8664" extrusionOk="0">
                  <a:moveTo>
                    <a:pt x="5563" y="1"/>
                  </a:moveTo>
                  <a:lnTo>
                    <a:pt x="0" y="8663"/>
                  </a:lnTo>
                  <a:lnTo>
                    <a:pt x="0" y="8663"/>
                  </a:lnTo>
                  <a:lnTo>
                    <a:pt x="17599" y="7417"/>
                  </a:lnTo>
                  <a:lnTo>
                    <a:pt x="12128" y="1946"/>
                  </a:lnTo>
                  <a:lnTo>
                    <a:pt x="9727" y="4864"/>
                  </a:lnTo>
                  <a:lnTo>
                    <a:pt x="556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1969150" y="3186400"/>
              <a:ext cx="82175" cy="69625"/>
            </a:xfrm>
            <a:custGeom>
              <a:avLst/>
              <a:gdLst/>
              <a:ahLst/>
              <a:cxnLst/>
              <a:rect l="l" t="t" r="r" b="b"/>
              <a:pathLst>
                <a:path w="3287" h="2785" extrusionOk="0">
                  <a:moveTo>
                    <a:pt x="1847" y="0"/>
                  </a:moveTo>
                  <a:cubicBezTo>
                    <a:pt x="1809" y="0"/>
                    <a:pt x="1771" y="2"/>
                    <a:pt x="1733" y="5"/>
                  </a:cubicBezTo>
                  <a:cubicBezTo>
                    <a:pt x="517" y="96"/>
                    <a:pt x="0" y="1616"/>
                    <a:pt x="943" y="2436"/>
                  </a:cubicBezTo>
                  <a:cubicBezTo>
                    <a:pt x="1210" y="2677"/>
                    <a:pt x="1525" y="2785"/>
                    <a:pt x="1834" y="2785"/>
                  </a:cubicBezTo>
                  <a:cubicBezTo>
                    <a:pt x="2577" y="2785"/>
                    <a:pt x="3287" y="2162"/>
                    <a:pt x="3222" y="1281"/>
                  </a:cubicBezTo>
                  <a:cubicBezTo>
                    <a:pt x="3165" y="558"/>
                    <a:pt x="2584" y="0"/>
                    <a:pt x="18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991175" y="3562625"/>
              <a:ext cx="329050" cy="313875"/>
            </a:xfrm>
            <a:custGeom>
              <a:avLst/>
              <a:gdLst/>
              <a:ahLst/>
              <a:cxnLst/>
              <a:rect l="l" t="t" r="r" b="b"/>
              <a:pathLst>
                <a:path w="13162" h="12555" extrusionOk="0">
                  <a:moveTo>
                    <a:pt x="7152" y="0"/>
                  </a:moveTo>
                  <a:cubicBezTo>
                    <a:pt x="5605" y="0"/>
                    <a:pt x="4041" y="630"/>
                    <a:pt x="2888" y="1977"/>
                  </a:cubicBezTo>
                  <a:cubicBezTo>
                    <a:pt x="0" y="5351"/>
                    <a:pt x="2006" y="10610"/>
                    <a:pt x="6414" y="11218"/>
                  </a:cubicBezTo>
                  <a:lnTo>
                    <a:pt x="6809" y="12555"/>
                  </a:lnTo>
                  <a:lnTo>
                    <a:pt x="11520" y="11096"/>
                  </a:lnTo>
                  <a:cubicBezTo>
                    <a:pt x="11520" y="11096"/>
                    <a:pt x="11338" y="10336"/>
                    <a:pt x="11125" y="9637"/>
                  </a:cubicBezTo>
                  <a:cubicBezTo>
                    <a:pt x="12614" y="8178"/>
                    <a:pt x="13161" y="5990"/>
                    <a:pt x="12554" y="3983"/>
                  </a:cubicBezTo>
                  <a:cubicBezTo>
                    <a:pt x="11768" y="1427"/>
                    <a:pt x="9480" y="0"/>
                    <a:pt x="7152"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1111225" y="3702175"/>
              <a:ext cx="150500" cy="160650"/>
            </a:xfrm>
            <a:custGeom>
              <a:avLst/>
              <a:gdLst/>
              <a:ahLst/>
              <a:cxnLst/>
              <a:rect l="l" t="t" r="r" b="b"/>
              <a:pathLst>
                <a:path w="6020" h="6426" extrusionOk="0">
                  <a:moveTo>
                    <a:pt x="3679" y="73"/>
                  </a:moveTo>
                  <a:cubicBezTo>
                    <a:pt x="3770" y="73"/>
                    <a:pt x="3891" y="104"/>
                    <a:pt x="3952" y="164"/>
                  </a:cubicBezTo>
                  <a:cubicBezTo>
                    <a:pt x="4013" y="256"/>
                    <a:pt x="4074" y="347"/>
                    <a:pt x="4074" y="438"/>
                  </a:cubicBezTo>
                  <a:cubicBezTo>
                    <a:pt x="4074" y="651"/>
                    <a:pt x="4013" y="863"/>
                    <a:pt x="3891" y="1046"/>
                  </a:cubicBezTo>
                  <a:cubicBezTo>
                    <a:pt x="3840" y="1129"/>
                    <a:pt x="3781" y="1206"/>
                    <a:pt x="3716" y="1277"/>
                  </a:cubicBezTo>
                  <a:lnTo>
                    <a:pt x="3716" y="1277"/>
                  </a:lnTo>
                  <a:cubicBezTo>
                    <a:pt x="3669" y="1224"/>
                    <a:pt x="3626" y="1167"/>
                    <a:pt x="3587" y="1107"/>
                  </a:cubicBezTo>
                  <a:cubicBezTo>
                    <a:pt x="3466" y="955"/>
                    <a:pt x="3375" y="742"/>
                    <a:pt x="3375" y="529"/>
                  </a:cubicBezTo>
                  <a:cubicBezTo>
                    <a:pt x="3375" y="438"/>
                    <a:pt x="3375" y="347"/>
                    <a:pt x="3435" y="256"/>
                  </a:cubicBezTo>
                  <a:cubicBezTo>
                    <a:pt x="3496" y="164"/>
                    <a:pt x="3587" y="104"/>
                    <a:pt x="3679" y="73"/>
                  </a:cubicBezTo>
                  <a:close/>
                  <a:moveTo>
                    <a:pt x="1686" y="426"/>
                  </a:moveTo>
                  <a:cubicBezTo>
                    <a:pt x="1713" y="426"/>
                    <a:pt x="1739" y="430"/>
                    <a:pt x="1764" y="438"/>
                  </a:cubicBezTo>
                  <a:cubicBezTo>
                    <a:pt x="1976" y="499"/>
                    <a:pt x="2128" y="651"/>
                    <a:pt x="2189" y="833"/>
                  </a:cubicBezTo>
                  <a:cubicBezTo>
                    <a:pt x="2311" y="1137"/>
                    <a:pt x="2333" y="1455"/>
                    <a:pt x="2273" y="1751"/>
                  </a:cubicBezTo>
                  <a:lnTo>
                    <a:pt x="2273" y="1751"/>
                  </a:lnTo>
                  <a:cubicBezTo>
                    <a:pt x="2009" y="1690"/>
                    <a:pt x="1767" y="1554"/>
                    <a:pt x="1581" y="1350"/>
                  </a:cubicBezTo>
                  <a:cubicBezTo>
                    <a:pt x="1429" y="1198"/>
                    <a:pt x="1338" y="985"/>
                    <a:pt x="1338" y="772"/>
                  </a:cubicBezTo>
                  <a:cubicBezTo>
                    <a:pt x="1368" y="651"/>
                    <a:pt x="1399" y="560"/>
                    <a:pt x="1490" y="499"/>
                  </a:cubicBezTo>
                  <a:cubicBezTo>
                    <a:pt x="1535" y="454"/>
                    <a:pt x="1612" y="426"/>
                    <a:pt x="1686" y="426"/>
                  </a:cubicBezTo>
                  <a:close/>
                  <a:moveTo>
                    <a:pt x="5558" y="657"/>
                  </a:moveTo>
                  <a:cubicBezTo>
                    <a:pt x="5601" y="657"/>
                    <a:pt x="5644" y="665"/>
                    <a:pt x="5685" y="681"/>
                  </a:cubicBezTo>
                  <a:cubicBezTo>
                    <a:pt x="5867" y="711"/>
                    <a:pt x="5989" y="863"/>
                    <a:pt x="5958" y="1046"/>
                  </a:cubicBezTo>
                  <a:cubicBezTo>
                    <a:pt x="5897" y="1228"/>
                    <a:pt x="5806" y="1380"/>
                    <a:pt x="5654" y="1502"/>
                  </a:cubicBezTo>
                  <a:cubicBezTo>
                    <a:pt x="5422" y="1665"/>
                    <a:pt x="5136" y="1756"/>
                    <a:pt x="4837" y="1763"/>
                  </a:cubicBezTo>
                  <a:lnTo>
                    <a:pt x="4837" y="1763"/>
                  </a:lnTo>
                  <a:cubicBezTo>
                    <a:pt x="4879" y="1585"/>
                    <a:pt x="4932" y="1406"/>
                    <a:pt x="4986" y="1228"/>
                  </a:cubicBezTo>
                  <a:cubicBezTo>
                    <a:pt x="5016" y="1046"/>
                    <a:pt x="5107" y="924"/>
                    <a:pt x="5229" y="803"/>
                  </a:cubicBezTo>
                  <a:cubicBezTo>
                    <a:pt x="5318" y="714"/>
                    <a:pt x="5439" y="657"/>
                    <a:pt x="5558" y="657"/>
                  </a:cubicBezTo>
                  <a:close/>
                  <a:moveTo>
                    <a:pt x="459" y="2315"/>
                  </a:moveTo>
                  <a:cubicBezTo>
                    <a:pt x="488" y="2315"/>
                    <a:pt x="517" y="2317"/>
                    <a:pt x="548" y="2322"/>
                  </a:cubicBezTo>
                  <a:cubicBezTo>
                    <a:pt x="700" y="2353"/>
                    <a:pt x="852" y="2444"/>
                    <a:pt x="943" y="2566"/>
                  </a:cubicBezTo>
                  <a:cubicBezTo>
                    <a:pt x="1063" y="2686"/>
                    <a:pt x="1169" y="2807"/>
                    <a:pt x="1271" y="2927"/>
                  </a:cubicBezTo>
                  <a:lnTo>
                    <a:pt x="1271" y="2927"/>
                  </a:lnTo>
                  <a:cubicBezTo>
                    <a:pt x="1128" y="2979"/>
                    <a:pt x="977" y="3010"/>
                    <a:pt x="821" y="3022"/>
                  </a:cubicBezTo>
                  <a:cubicBezTo>
                    <a:pt x="776" y="3029"/>
                    <a:pt x="730" y="3033"/>
                    <a:pt x="685" y="3033"/>
                  </a:cubicBezTo>
                  <a:cubicBezTo>
                    <a:pt x="550" y="3033"/>
                    <a:pt x="419" y="2999"/>
                    <a:pt x="305" y="2930"/>
                  </a:cubicBezTo>
                  <a:cubicBezTo>
                    <a:pt x="153" y="2839"/>
                    <a:pt x="61" y="2687"/>
                    <a:pt x="122" y="2505"/>
                  </a:cubicBezTo>
                  <a:cubicBezTo>
                    <a:pt x="198" y="2378"/>
                    <a:pt x="316" y="2315"/>
                    <a:pt x="459" y="2315"/>
                  </a:cubicBezTo>
                  <a:close/>
                  <a:moveTo>
                    <a:pt x="3769" y="1"/>
                  </a:moveTo>
                  <a:cubicBezTo>
                    <a:pt x="3739" y="1"/>
                    <a:pt x="3709" y="5"/>
                    <a:pt x="3679" y="12"/>
                  </a:cubicBezTo>
                  <a:cubicBezTo>
                    <a:pt x="3435" y="73"/>
                    <a:pt x="3283" y="286"/>
                    <a:pt x="3283" y="529"/>
                  </a:cubicBezTo>
                  <a:cubicBezTo>
                    <a:pt x="3314" y="742"/>
                    <a:pt x="3375" y="955"/>
                    <a:pt x="3527" y="1137"/>
                  </a:cubicBezTo>
                  <a:cubicBezTo>
                    <a:pt x="3571" y="1204"/>
                    <a:pt x="3620" y="1266"/>
                    <a:pt x="3672" y="1323"/>
                  </a:cubicBezTo>
                  <a:lnTo>
                    <a:pt x="3672" y="1323"/>
                  </a:lnTo>
                  <a:cubicBezTo>
                    <a:pt x="3431" y="1567"/>
                    <a:pt x="3114" y="1730"/>
                    <a:pt x="2797" y="1775"/>
                  </a:cubicBezTo>
                  <a:cubicBezTo>
                    <a:pt x="2731" y="1784"/>
                    <a:pt x="2665" y="1788"/>
                    <a:pt x="2600" y="1788"/>
                  </a:cubicBezTo>
                  <a:cubicBezTo>
                    <a:pt x="2511" y="1788"/>
                    <a:pt x="2423" y="1780"/>
                    <a:pt x="2337" y="1765"/>
                  </a:cubicBezTo>
                  <a:lnTo>
                    <a:pt x="2337" y="1765"/>
                  </a:lnTo>
                  <a:cubicBezTo>
                    <a:pt x="2360" y="1658"/>
                    <a:pt x="2372" y="1550"/>
                    <a:pt x="2372" y="1441"/>
                  </a:cubicBezTo>
                  <a:cubicBezTo>
                    <a:pt x="2372" y="1228"/>
                    <a:pt x="2341" y="1015"/>
                    <a:pt x="2250" y="803"/>
                  </a:cubicBezTo>
                  <a:cubicBezTo>
                    <a:pt x="2220" y="711"/>
                    <a:pt x="2159" y="620"/>
                    <a:pt x="2068" y="529"/>
                  </a:cubicBezTo>
                  <a:cubicBezTo>
                    <a:pt x="2007" y="438"/>
                    <a:pt x="1885" y="377"/>
                    <a:pt x="1794" y="377"/>
                  </a:cubicBezTo>
                  <a:cubicBezTo>
                    <a:pt x="1761" y="369"/>
                    <a:pt x="1729" y="365"/>
                    <a:pt x="1696" y="365"/>
                  </a:cubicBezTo>
                  <a:cubicBezTo>
                    <a:pt x="1607" y="365"/>
                    <a:pt x="1518" y="393"/>
                    <a:pt x="1429" y="438"/>
                  </a:cubicBezTo>
                  <a:cubicBezTo>
                    <a:pt x="1338" y="529"/>
                    <a:pt x="1277" y="620"/>
                    <a:pt x="1277" y="742"/>
                  </a:cubicBezTo>
                  <a:cubicBezTo>
                    <a:pt x="1277" y="985"/>
                    <a:pt x="1338" y="1228"/>
                    <a:pt x="1520" y="1380"/>
                  </a:cubicBezTo>
                  <a:cubicBezTo>
                    <a:pt x="1727" y="1606"/>
                    <a:pt x="1981" y="1750"/>
                    <a:pt x="2259" y="1813"/>
                  </a:cubicBezTo>
                  <a:lnTo>
                    <a:pt x="2259" y="1813"/>
                  </a:lnTo>
                  <a:cubicBezTo>
                    <a:pt x="2192" y="2086"/>
                    <a:pt x="2053" y="2337"/>
                    <a:pt x="1855" y="2535"/>
                  </a:cubicBezTo>
                  <a:cubicBezTo>
                    <a:pt x="1703" y="2704"/>
                    <a:pt x="1523" y="2826"/>
                    <a:pt x="1325" y="2906"/>
                  </a:cubicBezTo>
                  <a:lnTo>
                    <a:pt x="1325" y="2906"/>
                  </a:lnTo>
                  <a:cubicBezTo>
                    <a:pt x="1220" y="2783"/>
                    <a:pt x="1112" y="2659"/>
                    <a:pt x="1004" y="2535"/>
                  </a:cubicBezTo>
                  <a:cubicBezTo>
                    <a:pt x="882" y="2383"/>
                    <a:pt x="730" y="2292"/>
                    <a:pt x="548" y="2262"/>
                  </a:cubicBezTo>
                  <a:cubicBezTo>
                    <a:pt x="521" y="2253"/>
                    <a:pt x="494" y="2249"/>
                    <a:pt x="468" y="2249"/>
                  </a:cubicBezTo>
                  <a:cubicBezTo>
                    <a:pt x="403" y="2249"/>
                    <a:pt x="339" y="2271"/>
                    <a:pt x="274" y="2292"/>
                  </a:cubicBezTo>
                  <a:cubicBezTo>
                    <a:pt x="183" y="2322"/>
                    <a:pt x="122" y="2383"/>
                    <a:pt x="61" y="2474"/>
                  </a:cubicBezTo>
                  <a:cubicBezTo>
                    <a:pt x="1" y="2657"/>
                    <a:pt x="92" y="2870"/>
                    <a:pt x="274" y="2991"/>
                  </a:cubicBezTo>
                  <a:cubicBezTo>
                    <a:pt x="388" y="3060"/>
                    <a:pt x="536" y="3094"/>
                    <a:pt x="680" y="3094"/>
                  </a:cubicBezTo>
                  <a:cubicBezTo>
                    <a:pt x="728" y="3094"/>
                    <a:pt x="776" y="3090"/>
                    <a:pt x="821" y="3082"/>
                  </a:cubicBezTo>
                  <a:cubicBezTo>
                    <a:pt x="986" y="3070"/>
                    <a:pt x="1151" y="3031"/>
                    <a:pt x="1306" y="2970"/>
                  </a:cubicBezTo>
                  <a:lnTo>
                    <a:pt x="1306" y="2970"/>
                  </a:lnTo>
                  <a:cubicBezTo>
                    <a:pt x="1397" y="3078"/>
                    <a:pt x="1486" y="3187"/>
                    <a:pt x="1581" y="3295"/>
                  </a:cubicBezTo>
                  <a:cubicBezTo>
                    <a:pt x="2341" y="4237"/>
                    <a:pt x="2919" y="5028"/>
                    <a:pt x="3344" y="5575"/>
                  </a:cubicBezTo>
                  <a:cubicBezTo>
                    <a:pt x="3527" y="5848"/>
                    <a:pt x="3679" y="6061"/>
                    <a:pt x="3800" y="6213"/>
                  </a:cubicBezTo>
                  <a:cubicBezTo>
                    <a:pt x="3709" y="6061"/>
                    <a:pt x="3557" y="5848"/>
                    <a:pt x="3344" y="5544"/>
                  </a:cubicBezTo>
                  <a:cubicBezTo>
                    <a:pt x="2949" y="4997"/>
                    <a:pt x="2372" y="4207"/>
                    <a:pt x="1612" y="3265"/>
                  </a:cubicBezTo>
                  <a:cubicBezTo>
                    <a:pt x="1532" y="3159"/>
                    <a:pt x="1448" y="3054"/>
                    <a:pt x="1359" y="2948"/>
                  </a:cubicBezTo>
                  <a:lnTo>
                    <a:pt x="1359" y="2948"/>
                  </a:lnTo>
                  <a:cubicBezTo>
                    <a:pt x="1557" y="2863"/>
                    <a:pt x="1739" y="2743"/>
                    <a:pt x="1885" y="2596"/>
                  </a:cubicBezTo>
                  <a:cubicBezTo>
                    <a:pt x="2097" y="2384"/>
                    <a:pt x="2249" y="2114"/>
                    <a:pt x="2323" y="1826"/>
                  </a:cubicBezTo>
                  <a:lnTo>
                    <a:pt x="2323" y="1826"/>
                  </a:lnTo>
                  <a:cubicBezTo>
                    <a:pt x="2410" y="1841"/>
                    <a:pt x="2500" y="1849"/>
                    <a:pt x="2591" y="1849"/>
                  </a:cubicBezTo>
                  <a:cubicBezTo>
                    <a:pt x="2659" y="1849"/>
                    <a:pt x="2728" y="1845"/>
                    <a:pt x="2797" y="1836"/>
                  </a:cubicBezTo>
                  <a:cubicBezTo>
                    <a:pt x="3155" y="1769"/>
                    <a:pt x="3463" y="1603"/>
                    <a:pt x="3710" y="1363"/>
                  </a:cubicBezTo>
                  <a:lnTo>
                    <a:pt x="3710" y="1363"/>
                  </a:lnTo>
                  <a:cubicBezTo>
                    <a:pt x="3994" y="1652"/>
                    <a:pt x="4372" y="1805"/>
                    <a:pt x="4757" y="1813"/>
                  </a:cubicBezTo>
                  <a:lnTo>
                    <a:pt x="4757" y="1813"/>
                  </a:lnTo>
                  <a:cubicBezTo>
                    <a:pt x="4737" y="1914"/>
                    <a:pt x="4722" y="2013"/>
                    <a:pt x="4712" y="2110"/>
                  </a:cubicBezTo>
                  <a:cubicBezTo>
                    <a:pt x="4651" y="2657"/>
                    <a:pt x="4651" y="3204"/>
                    <a:pt x="4712" y="3751"/>
                  </a:cubicBezTo>
                  <a:cubicBezTo>
                    <a:pt x="4742" y="4237"/>
                    <a:pt x="4803" y="4663"/>
                    <a:pt x="4864" y="4997"/>
                  </a:cubicBezTo>
                  <a:cubicBezTo>
                    <a:pt x="4894" y="5332"/>
                    <a:pt x="4955" y="5575"/>
                    <a:pt x="4986" y="5757"/>
                  </a:cubicBezTo>
                  <a:cubicBezTo>
                    <a:pt x="5016" y="5848"/>
                    <a:pt x="5016" y="5909"/>
                    <a:pt x="5016" y="5970"/>
                  </a:cubicBezTo>
                  <a:lnTo>
                    <a:pt x="5016" y="6031"/>
                  </a:lnTo>
                  <a:lnTo>
                    <a:pt x="5046" y="5970"/>
                  </a:lnTo>
                  <a:lnTo>
                    <a:pt x="5016" y="5788"/>
                  </a:lnTo>
                  <a:cubicBezTo>
                    <a:pt x="4986" y="5605"/>
                    <a:pt x="4925" y="5362"/>
                    <a:pt x="4894" y="5028"/>
                  </a:cubicBezTo>
                  <a:cubicBezTo>
                    <a:pt x="4834" y="4663"/>
                    <a:pt x="4773" y="4268"/>
                    <a:pt x="4742" y="3781"/>
                  </a:cubicBezTo>
                  <a:cubicBezTo>
                    <a:pt x="4712" y="3234"/>
                    <a:pt x="4712" y="2687"/>
                    <a:pt x="4773" y="2140"/>
                  </a:cubicBezTo>
                  <a:cubicBezTo>
                    <a:pt x="4784" y="2031"/>
                    <a:pt x="4802" y="1922"/>
                    <a:pt x="4826" y="1813"/>
                  </a:cubicBezTo>
                  <a:lnTo>
                    <a:pt x="4826" y="1813"/>
                  </a:lnTo>
                  <a:cubicBezTo>
                    <a:pt x="5124" y="1806"/>
                    <a:pt x="5423" y="1714"/>
                    <a:pt x="5685" y="1532"/>
                  </a:cubicBezTo>
                  <a:cubicBezTo>
                    <a:pt x="5837" y="1411"/>
                    <a:pt x="5958" y="1228"/>
                    <a:pt x="5989" y="1046"/>
                  </a:cubicBezTo>
                  <a:cubicBezTo>
                    <a:pt x="6019" y="924"/>
                    <a:pt x="5989" y="833"/>
                    <a:pt x="5928" y="742"/>
                  </a:cubicBezTo>
                  <a:cubicBezTo>
                    <a:pt x="5867" y="681"/>
                    <a:pt x="5776" y="620"/>
                    <a:pt x="5685" y="590"/>
                  </a:cubicBezTo>
                  <a:cubicBezTo>
                    <a:pt x="5644" y="583"/>
                    <a:pt x="5603" y="579"/>
                    <a:pt x="5562" y="579"/>
                  </a:cubicBezTo>
                  <a:cubicBezTo>
                    <a:pt x="5422" y="579"/>
                    <a:pt x="5286" y="624"/>
                    <a:pt x="5168" y="742"/>
                  </a:cubicBezTo>
                  <a:cubicBezTo>
                    <a:pt x="5046" y="863"/>
                    <a:pt x="4955" y="1015"/>
                    <a:pt x="4925" y="1167"/>
                  </a:cubicBezTo>
                  <a:cubicBezTo>
                    <a:pt x="4867" y="1359"/>
                    <a:pt x="4810" y="1563"/>
                    <a:pt x="4768" y="1763"/>
                  </a:cubicBezTo>
                  <a:lnTo>
                    <a:pt x="4768" y="1763"/>
                  </a:lnTo>
                  <a:cubicBezTo>
                    <a:pt x="4699" y="1762"/>
                    <a:pt x="4629" y="1756"/>
                    <a:pt x="4560" y="1745"/>
                  </a:cubicBezTo>
                  <a:cubicBezTo>
                    <a:pt x="4254" y="1698"/>
                    <a:pt x="3967" y="1542"/>
                    <a:pt x="3754" y="1319"/>
                  </a:cubicBezTo>
                  <a:lnTo>
                    <a:pt x="3754" y="1319"/>
                  </a:lnTo>
                  <a:cubicBezTo>
                    <a:pt x="3826" y="1244"/>
                    <a:pt x="3892" y="1163"/>
                    <a:pt x="3952" y="1076"/>
                  </a:cubicBezTo>
                  <a:cubicBezTo>
                    <a:pt x="4074" y="894"/>
                    <a:pt x="4134" y="651"/>
                    <a:pt x="4134" y="438"/>
                  </a:cubicBezTo>
                  <a:cubicBezTo>
                    <a:pt x="4134" y="316"/>
                    <a:pt x="4074" y="195"/>
                    <a:pt x="4013" y="104"/>
                  </a:cubicBezTo>
                  <a:cubicBezTo>
                    <a:pt x="3945" y="35"/>
                    <a:pt x="3859" y="1"/>
                    <a:pt x="3769" y="1"/>
                  </a:cubicBezTo>
                  <a:close/>
                  <a:moveTo>
                    <a:pt x="3922" y="6365"/>
                  </a:moveTo>
                  <a:cubicBezTo>
                    <a:pt x="3922" y="6380"/>
                    <a:pt x="3929" y="6388"/>
                    <a:pt x="3937" y="6395"/>
                  </a:cubicBezTo>
                  <a:lnTo>
                    <a:pt x="3922" y="6365"/>
                  </a:lnTo>
                  <a:close/>
                  <a:moveTo>
                    <a:pt x="3937" y="6395"/>
                  </a:moveTo>
                  <a:lnTo>
                    <a:pt x="3952" y="6426"/>
                  </a:lnTo>
                  <a:cubicBezTo>
                    <a:pt x="3952" y="6411"/>
                    <a:pt x="3945" y="6403"/>
                    <a:pt x="3937" y="639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1165175" y="3849750"/>
              <a:ext cx="118575" cy="46675"/>
            </a:xfrm>
            <a:custGeom>
              <a:avLst/>
              <a:gdLst/>
              <a:ahLst/>
              <a:cxnLst/>
              <a:rect l="l" t="t" r="r" b="b"/>
              <a:pathLst>
                <a:path w="4743" h="1867" extrusionOk="0">
                  <a:moveTo>
                    <a:pt x="4377" y="0"/>
                  </a:moveTo>
                  <a:cubicBezTo>
                    <a:pt x="4357" y="0"/>
                    <a:pt x="4337" y="2"/>
                    <a:pt x="4317" y="6"/>
                  </a:cubicBezTo>
                  <a:lnTo>
                    <a:pt x="274" y="1283"/>
                  </a:lnTo>
                  <a:cubicBezTo>
                    <a:pt x="92" y="1313"/>
                    <a:pt x="1" y="1496"/>
                    <a:pt x="62" y="1647"/>
                  </a:cubicBezTo>
                  <a:cubicBezTo>
                    <a:pt x="114" y="1780"/>
                    <a:pt x="237" y="1866"/>
                    <a:pt x="368" y="1866"/>
                  </a:cubicBezTo>
                  <a:cubicBezTo>
                    <a:pt x="387" y="1866"/>
                    <a:pt x="407" y="1864"/>
                    <a:pt x="426" y="1860"/>
                  </a:cubicBezTo>
                  <a:lnTo>
                    <a:pt x="4469" y="614"/>
                  </a:lnTo>
                  <a:cubicBezTo>
                    <a:pt x="4651" y="553"/>
                    <a:pt x="4742" y="371"/>
                    <a:pt x="4682" y="219"/>
                  </a:cubicBezTo>
                  <a:cubicBezTo>
                    <a:pt x="4655" y="87"/>
                    <a:pt x="4514" y="0"/>
                    <a:pt x="43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1168625" y="3870775"/>
              <a:ext cx="124125" cy="69850"/>
            </a:xfrm>
            <a:custGeom>
              <a:avLst/>
              <a:gdLst/>
              <a:ahLst/>
              <a:cxnLst/>
              <a:rect l="l" t="t" r="r" b="b"/>
              <a:pathLst>
                <a:path w="4965" h="2794" extrusionOk="0">
                  <a:moveTo>
                    <a:pt x="4523" y="0"/>
                  </a:moveTo>
                  <a:cubicBezTo>
                    <a:pt x="4492" y="0"/>
                    <a:pt x="4458" y="5"/>
                    <a:pt x="4422" y="16"/>
                  </a:cubicBezTo>
                  <a:lnTo>
                    <a:pt x="410" y="1293"/>
                  </a:lnTo>
                  <a:cubicBezTo>
                    <a:pt x="0" y="1375"/>
                    <a:pt x="130" y="1923"/>
                    <a:pt x="470" y="1923"/>
                  </a:cubicBezTo>
                  <a:cubicBezTo>
                    <a:pt x="508" y="1923"/>
                    <a:pt x="549" y="1916"/>
                    <a:pt x="592" y="1901"/>
                  </a:cubicBezTo>
                  <a:lnTo>
                    <a:pt x="1018" y="1749"/>
                  </a:lnTo>
                  <a:lnTo>
                    <a:pt x="1960" y="2691"/>
                  </a:lnTo>
                  <a:cubicBezTo>
                    <a:pt x="2028" y="2759"/>
                    <a:pt x="2131" y="2794"/>
                    <a:pt x="2242" y="2794"/>
                  </a:cubicBezTo>
                  <a:cubicBezTo>
                    <a:pt x="2279" y="2794"/>
                    <a:pt x="2317" y="2790"/>
                    <a:pt x="2355" y="2782"/>
                  </a:cubicBezTo>
                  <a:lnTo>
                    <a:pt x="3814" y="2326"/>
                  </a:lnTo>
                  <a:cubicBezTo>
                    <a:pt x="3966" y="2265"/>
                    <a:pt x="4057" y="2144"/>
                    <a:pt x="4088" y="2022"/>
                  </a:cubicBezTo>
                  <a:lnTo>
                    <a:pt x="4301" y="715"/>
                  </a:lnTo>
                  <a:lnTo>
                    <a:pt x="4604" y="624"/>
                  </a:lnTo>
                  <a:cubicBezTo>
                    <a:pt x="4964" y="513"/>
                    <a:pt x="4845" y="0"/>
                    <a:pt x="45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1042075" y="3604150"/>
              <a:ext cx="65375" cy="174475"/>
            </a:xfrm>
            <a:custGeom>
              <a:avLst/>
              <a:gdLst/>
              <a:ahLst/>
              <a:cxnLst/>
              <a:rect l="l" t="t" r="r" b="b"/>
              <a:pathLst>
                <a:path w="2615" h="6979" extrusionOk="0">
                  <a:moveTo>
                    <a:pt x="2541" y="0"/>
                  </a:moveTo>
                  <a:cubicBezTo>
                    <a:pt x="2484" y="0"/>
                    <a:pt x="2383" y="29"/>
                    <a:pt x="2250" y="73"/>
                  </a:cubicBezTo>
                  <a:cubicBezTo>
                    <a:pt x="1946" y="195"/>
                    <a:pt x="1703" y="377"/>
                    <a:pt x="1490" y="590"/>
                  </a:cubicBezTo>
                  <a:cubicBezTo>
                    <a:pt x="1125" y="894"/>
                    <a:pt x="852" y="1228"/>
                    <a:pt x="639" y="1623"/>
                  </a:cubicBezTo>
                  <a:lnTo>
                    <a:pt x="92" y="3204"/>
                  </a:lnTo>
                  <a:cubicBezTo>
                    <a:pt x="1" y="3781"/>
                    <a:pt x="31" y="4329"/>
                    <a:pt x="183" y="4876"/>
                  </a:cubicBezTo>
                  <a:cubicBezTo>
                    <a:pt x="305" y="5332"/>
                    <a:pt x="487" y="5757"/>
                    <a:pt x="730" y="6122"/>
                  </a:cubicBezTo>
                  <a:cubicBezTo>
                    <a:pt x="882" y="6365"/>
                    <a:pt x="1095" y="6608"/>
                    <a:pt x="1308" y="6791"/>
                  </a:cubicBezTo>
                  <a:cubicBezTo>
                    <a:pt x="1440" y="6901"/>
                    <a:pt x="1508" y="6979"/>
                    <a:pt x="1570" y="6979"/>
                  </a:cubicBezTo>
                  <a:cubicBezTo>
                    <a:pt x="1594" y="6979"/>
                    <a:pt x="1617" y="6968"/>
                    <a:pt x="1642" y="6943"/>
                  </a:cubicBezTo>
                  <a:cubicBezTo>
                    <a:pt x="1703" y="6882"/>
                    <a:pt x="1429" y="6517"/>
                    <a:pt x="1156" y="5879"/>
                  </a:cubicBezTo>
                  <a:cubicBezTo>
                    <a:pt x="365" y="4237"/>
                    <a:pt x="639" y="2292"/>
                    <a:pt x="1824" y="924"/>
                  </a:cubicBezTo>
                  <a:cubicBezTo>
                    <a:pt x="2280" y="377"/>
                    <a:pt x="2615" y="73"/>
                    <a:pt x="2584" y="12"/>
                  </a:cubicBezTo>
                  <a:cubicBezTo>
                    <a:pt x="2576" y="4"/>
                    <a:pt x="2561" y="0"/>
                    <a:pt x="2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1120350" y="3582675"/>
              <a:ext cx="34975" cy="19550"/>
            </a:xfrm>
            <a:custGeom>
              <a:avLst/>
              <a:gdLst/>
              <a:ahLst/>
              <a:cxnLst/>
              <a:rect l="l" t="t" r="r" b="b"/>
              <a:pathLst>
                <a:path w="1399" h="782" extrusionOk="0">
                  <a:moveTo>
                    <a:pt x="929" y="0"/>
                  </a:moveTo>
                  <a:cubicBezTo>
                    <a:pt x="822" y="0"/>
                    <a:pt x="715" y="15"/>
                    <a:pt x="608" y="51"/>
                  </a:cubicBezTo>
                  <a:cubicBezTo>
                    <a:pt x="426" y="111"/>
                    <a:pt x="274" y="203"/>
                    <a:pt x="122" y="324"/>
                  </a:cubicBezTo>
                  <a:cubicBezTo>
                    <a:pt x="61" y="446"/>
                    <a:pt x="0" y="567"/>
                    <a:pt x="61" y="659"/>
                  </a:cubicBezTo>
                  <a:cubicBezTo>
                    <a:pt x="95" y="744"/>
                    <a:pt x="217" y="782"/>
                    <a:pt x="381" y="782"/>
                  </a:cubicBezTo>
                  <a:cubicBezTo>
                    <a:pt x="508" y="782"/>
                    <a:pt x="662" y="759"/>
                    <a:pt x="821" y="719"/>
                  </a:cubicBezTo>
                  <a:lnTo>
                    <a:pt x="1399" y="233"/>
                  </a:lnTo>
                  <a:cubicBezTo>
                    <a:pt x="1399" y="142"/>
                    <a:pt x="1307" y="51"/>
                    <a:pt x="1155" y="20"/>
                  </a:cubicBezTo>
                  <a:cubicBezTo>
                    <a:pt x="1080" y="8"/>
                    <a:pt x="1004" y="0"/>
                    <a:pt x="9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222175" y="3922650"/>
              <a:ext cx="47900" cy="17700"/>
            </a:xfrm>
            <a:custGeom>
              <a:avLst/>
              <a:gdLst/>
              <a:ahLst/>
              <a:cxnLst/>
              <a:rect l="l" t="t" r="r" b="b"/>
              <a:pathLst>
                <a:path w="1916" h="708" extrusionOk="0">
                  <a:moveTo>
                    <a:pt x="1447" y="0"/>
                  </a:moveTo>
                  <a:cubicBezTo>
                    <a:pt x="1249" y="0"/>
                    <a:pt x="1050" y="50"/>
                    <a:pt x="852" y="99"/>
                  </a:cubicBezTo>
                  <a:cubicBezTo>
                    <a:pt x="608" y="190"/>
                    <a:pt x="396" y="312"/>
                    <a:pt x="213" y="494"/>
                  </a:cubicBezTo>
                  <a:cubicBezTo>
                    <a:pt x="122" y="555"/>
                    <a:pt x="61" y="616"/>
                    <a:pt x="0" y="707"/>
                  </a:cubicBezTo>
                  <a:cubicBezTo>
                    <a:pt x="0" y="707"/>
                    <a:pt x="92" y="646"/>
                    <a:pt x="244" y="525"/>
                  </a:cubicBezTo>
                  <a:cubicBezTo>
                    <a:pt x="426" y="373"/>
                    <a:pt x="639" y="282"/>
                    <a:pt x="882" y="190"/>
                  </a:cubicBezTo>
                  <a:cubicBezTo>
                    <a:pt x="1125" y="99"/>
                    <a:pt x="1338" y="69"/>
                    <a:pt x="1581" y="69"/>
                  </a:cubicBezTo>
                  <a:lnTo>
                    <a:pt x="1915" y="69"/>
                  </a:lnTo>
                  <a:cubicBezTo>
                    <a:pt x="1794" y="38"/>
                    <a:pt x="1703" y="8"/>
                    <a:pt x="1581" y="8"/>
                  </a:cubicBezTo>
                  <a:cubicBezTo>
                    <a:pt x="1536" y="3"/>
                    <a:pt x="1492" y="0"/>
                    <a:pt x="144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1194825" y="3889325"/>
              <a:ext cx="82075" cy="25250"/>
            </a:xfrm>
            <a:custGeom>
              <a:avLst/>
              <a:gdLst/>
              <a:ahLst/>
              <a:cxnLst/>
              <a:rect l="l" t="t" r="r" b="b"/>
              <a:pathLst>
                <a:path w="3283" h="1010" extrusionOk="0">
                  <a:moveTo>
                    <a:pt x="3274" y="1"/>
                  </a:moveTo>
                  <a:cubicBezTo>
                    <a:pt x="3189" y="1"/>
                    <a:pt x="2495" y="204"/>
                    <a:pt x="1642" y="460"/>
                  </a:cubicBezTo>
                  <a:cubicBezTo>
                    <a:pt x="730" y="764"/>
                    <a:pt x="0" y="976"/>
                    <a:pt x="0" y="1007"/>
                  </a:cubicBezTo>
                  <a:cubicBezTo>
                    <a:pt x="2" y="1009"/>
                    <a:pt x="7" y="1010"/>
                    <a:pt x="14" y="1010"/>
                  </a:cubicBezTo>
                  <a:cubicBezTo>
                    <a:pt x="124" y="1010"/>
                    <a:pt x="816" y="805"/>
                    <a:pt x="1642" y="520"/>
                  </a:cubicBezTo>
                  <a:cubicBezTo>
                    <a:pt x="2553" y="247"/>
                    <a:pt x="3283" y="4"/>
                    <a:pt x="3283" y="4"/>
                  </a:cubicBezTo>
                  <a:cubicBezTo>
                    <a:pt x="3283" y="2"/>
                    <a:pt x="3280" y="1"/>
                    <a:pt x="32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1206225" y="3903075"/>
              <a:ext cx="67650" cy="22075"/>
            </a:xfrm>
            <a:custGeom>
              <a:avLst/>
              <a:gdLst/>
              <a:ahLst/>
              <a:cxnLst/>
              <a:rect l="l" t="t" r="r" b="b"/>
              <a:pathLst>
                <a:path w="2706" h="883" extrusionOk="0">
                  <a:moveTo>
                    <a:pt x="2705" y="1"/>
                  </a:moveTo>
                  <a:lnTo>
                    <a:pt x="2705" y="1"/>
                  </a:lnTo>
                  <a:cubicBezTo>
                    <a:pt x="2584" y="31"/>
                    <a:pt x="2432" y="62"/>
                    <a:pt x="2310" y="122"/>
                  </a:cubicBezTo>
                  <a:lnTo>
                    <a:pt x="1338" y="426"/>
                  </a:lnTo>
                  <a:lnTo>
                    <a:pt x="395" y="761"/>
                  </a:lnTo>
                  <a:cubicBezTo>
                    <a:pt x="243" y="791"/>
                    <a:pt x="122" y="821"/>
                    <a:pt x="0" y="882"/>
                  </a:cubicBezTo>
                  <a:cubicBezTo>
                    <a:pt x="152" y="882"/>
                    <a:pt x="274" y="821"/>
                    <a:pt x="426" y="791"/>
                  </a:cubicBezTo>
                  <a:cubicBezTo>
                    <a:pt x="669" y="730"/>
                    <a:pt x="1003" y="609"/>
                    <a:pt x="1368" y="487"/>
                  </a:cubicBezTo>
                  <a:cubicBezTo>
                    <a:pt x="1763" y="366"/>
                    <a:pt x="2097" y="244"/>
                    <a:pt x="2341" y="153"/>
                  </a:cubicBezTo>
                  <a:cubicBezTo>
                    <a:pt x="2462" y="122"/>
                    <a:pt x="2584" y="62"/>
                    <a:pt x="27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3222200" y="2966275"/>
              <a:ext cx="1224225" cy="922125"/>
            </a:xfrm>
            <a:custGeom>
              <a:avLst/>
              <a:gdLst/>
              <a:ahLst/>
              <a:cxnLst/>
              <a:rect l="l" t="t" r="r" b="b"/>
              <a:pathLst>
                <a:path w="48969" h="36885" extrusionOk="0">
                  <a:moveTo>
                    <a:pt x="36092" y="0"/>
                  </a:moveTo>
                  <a:cubicBezTo>
                    <a:pt x="33013" y="0"/>
                    <a:pt x="29926" y="1212"/>
                    <a:pt x="27935" y="3582"/>
                  </a:cubicBezTo>
                  <a:cubicBezTo>
                    <a:pt x="26506" y="5284"/>
                    <a:pt x="25503" y="7533"/>
                    <a:pt x="23527" y="8597"/>
                  </a:cubicBezTo>
                  <a:cubicBezTo>
                    <a:pt x="22651" y="9053"/>
                    <a:pt x="21719" y="9210"/>
                    <a:pt x="20754" y="9210"/>
                  </a:cubicBezTo>
                  <a:cubicBezTo>
                    <a:pt x="18591" y="9210"/>
                    <a:pt x="16263" y="8419"/>
                    <a:pt x="14023" y="8419"/>
                  </a:cubicBezTo>
                  <a:cubicBezTo>
                    <a:pt x="13796" y="8419"/>
                    <a:pt x="13570" y="8427"/>
                    <a:pt x="13345" y="8445"/>
                  </a:cubicBezTo>
                  <a:cubicBezTo>
                    <a:pt x="9302" y="8810"/>
                    <a:pt x="6019" y="12883"/>
                    <a:pt x="6506" y="16895"/>
                  </a:cubicBezTo>
                  <a:cubicBezTo>
                    <a:pt x="6718" y="18719"/>
                    <a:pt x="7600" y="20634"/>
                    <a:pt x="6749" y="22245"/>
                  </a:cubicBezTo>
                  <a:cubicBezTo>
                    <a:pt x="5655" y="24312"/>
                    <a:pt x="2524" y="24372"/>
                    <a:pt x="1186" y="26287"/>
                  </a:cubicBezTo>
                  <a:cubicBezTo>
                    <a:pt x="1" y="28020"/>
                    <a:pt x="943" y="30573"/>
                    <a:pt x="2676" y="31758"/>
                  </a:cubicBezTo>
                  <a:cubicBezTo>
                    <a:pt x="4147" y="32765"/>
                    <a:pt x="5970" y="33027"/>
                    <a:pt x="7771" y="33027"/>
                  </a:cubicBezTo>
                  <a:cubicBezTo>
                    <a:pt x="8090" y="33027"/>
                    <a:pt x="8409" y="33018"/>
                    <a:pt x="8724" y="33005"/>
                  </a:cubicBezTo>
                  <a:cubicBezTo>
                    <a:pt x="9929" y="32952"/>
                    <a:pt x="11143" y="32840"/>
                    <a:pt x="12344" y="32840"/>
                  </a:cubicBezTo>
                  <a:cubicBezTo>
                    <a:pt x="13235" y="32840"/>
                    <a:pt x="14119" y="32902"/>
                    <a:pt x="14986" y="33096"/>
                  </a:cubicBezTo>
                  <a:cubicBezTo>
                    <a:pt x="17235" y="33582"/>
                    <a:pt x="19181" y="34980"/>
                    <a:pt x="21339" y="35831"/>
                  </a:cubicBezTo>
                  <a:cubicBezTo>
                    <a:pt x="23138" y="36555"/>
                    <a:pt x="25049" y="36884"/>
                    <a:pt x="26978" y="36884"/>
                  </a:cubicBezTo>
                  <a:cubicBezTo>
                    <a:pt x="30556" y="36884"/>
                    <a:pt x="34196" y="35753"/>
                    <a:pt x="37296" y="33917"/>
                  </a:cubicBezTo>
                  <a:cubicBezTo>
                    <a:pt x="42038" y="31090"/>
                    <a:pt x="45746" y="26743"/>
                    <a:pt x="48968" y="22214"/>
                  </a:cubicBezTo>
                  <a:lnTo>
                    <a:pt x="43224" y="2639"/>
                  </a:lnTo>
                  <a:cubicBezTo>
                    <a:pt x="41300" y="869"/>
                    <a:pt x="38699" y="0"/>
                    <a:pt x="3609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3222200" y="2966275"/>
              <a:ext cx="1224225" cy="922125"/>
            </a:xfrm>
            <a:custGeom>
              <a:avLst/>
              <a:gdLst/>
              <a:ahLst/>
              <a:cxnLst/>
              <a:rect l="l" t="t" r="r" b="b"/>
              <a:pathLst>
                <a:path w="48969" h="36885" extrusionOk="0">
                  <a:moveTo>
                    <a:pt x="36092" y="0"/>
                  </a:moveTo>
                  <a:cubicBezTo>
                    <a:pt x="33013" y="0"/>
                    <a:pt x="29926" y="1212"/>
                    <a:pt x="27935" y="3582"/>
                  </a:cubicBezTo>
                  <a:cubicBezTo>
                    <a:pt x="26506" y="5284"/>
                    <a:pt x="25503" y="7533"/>
                    <a:pt x="23527" y="8597"/>
                  </a:cubicBezTo>
                  <a:cubicBezTo>
                    <a:pt x="22651" y="9053"/>
                    <a:pt x="21719" y="9210"/>
                    <a:pt x="20754" y="9210"/>
                  </a:cubicBezTo>
                  <a:cubicBezTo>
                    <a:pt x="18591" y="9210"/>
                    <a:pt x="16263" y="8419"/>
                    <a:pt x="14023" y="8419"/>
                  </a:cubicBezTo>
                  <a:cubicBezTo>
                    <a:pt x="13796" y="8419"/>
                    <a:pt x="13570" y="8427"/>
                    <a:pt x="13345" y="8445"/>
                  </a:cubicBezTo>
                  <a:cubicBezTo>
                    <a:pt x="9302" y="8810"/>
                    <a:pt x="6019" y="12883"/>
                    <a:pt x="6506" y="16895"/>
                  </a:cubicBezTo>
                  <a:cubicBezTo>
                    <a:pt x="6718" y="18719"/>
                    <a:pt x="7600" y="20634"/>
                    <a:pt x="6749" y="22245"/>
                  </a:cubicBezTo>
                  <a:cubicBezTo>
                    <a:pt x="5655" y="24312"/>
                    <a:pt x="2524" y="24372"/>
                    <a:pt x="1186" y="26287"/>
                  </a:cubicBezTo>
                  <a:cubicBezTo>
                    <a:pt x="1" y="28020"/>
                    <a:pt x="943" y="30573"/>
                    <a:pt x="2676" y="31758"/>
                  </a:cubicBezTo>
                  <a:cubicBezTo>
                    <a:pt x="4147" y="32765"/>
                    <a:pt x="5970" y="33027"/>
                    <a:pt x="7771" y="33027"/>
                  </a:cubicBezTo>
                  <a:cubicBezTo>
                    <a:pt x="8090" y="33027"/>
                    <a:pt x="8409" y="33018"/>
                    <a:pt x="8724" y="33005"/>
                  </a:cubicBezTo>
                  <a:cubicBezTo>
                    <a:pt x="9929" y="32952"/>
                    <a:pt x="11143" y="32840"/>
                    <a:pt x="12344" y="32840"/>
                  </a:cubicBezTo>
                  <a:cubicBezTo>
                    <a:pt x="13235" y="32840"/>
                    <a:pt x="14119" y="32902"/>
                    <a:pt x="14986" y="33096"/>
                  </a:cubicBezTo>
                  <a:cubicBezTo>
                    <a:pt x="17235" y="33582"/>
                    <a:pt x="19181" y="34980"/>
                    <a:pt x="21339" y="35831"/>
                  </a:cubicBezTo>
                  <a:cubicBezTo>
                    <a:pt x="23138" y="36555"/>
                    <a:pt x="25049" y="36884"/>
                    <a:pt x="26978" y="36884"/>
                  </a:cubicBezTo>
                  <a:cubicBezTo>
                    <a:pt x="30556" y="36884"/>
                    <a:pt x="34196" y="35753"/>
                    <a:pt x="37296" y="33917"/>
                  </a:cubicBezTo>
                  <a:cubicBezTo>
                    <a:pt x="42038" y="31090"/>
                    <a:pt x="45746" y="26743"/>
                    <a:pt x="48968" y="22214"/>
                  </a:cubicBezTo>
                  <a:lnTo>
                    <a:pt x="43224" y="2639"/>
                  </a:lnTo>
                  <a:cubicBezTo>
                    <a:pt x="41300" y="869"/>
                    <a:pt x="38699" y="0"/>
                    <a:pt x="360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3571750" y="3108175"/>
              <a:ext cx="769050" cy="548450"/>
            </a:xfrm>
            <a:custGeom>
              <a:avLst/>
              <a:gdLst/>
              <a:ahLst/>
              <a:cxnLst/>
              <a:rect l="l" t="t" r="r" b="b"/>
              <a:pathLst>
                <a:path w="30762" h="21938" extrusionOk="0">
                  <a:moveTo>
                    <a:pt x="22407" y="0"/>
                  </a:moveTo>
                  <a:cubicBezTo>
                    <a:pt x="19806" y="0"/>
                    <a:pt x="17193" y="1078"/>
                    <a:pt x="15624" y="3164"/>
                  </a:cubicBezTo>
                  <a:cubicBezTo>
                    <a:pt x="13861" y="5505"/>
                    <a:pt x="12858" y="9031"/>
                    <a:pt x="9971" y="9426"/>
                  </a:cubicBezTo>
                  <a:cubicBezTo>
                    <a:pt x="9806" y="9449"/>
                    <a:pt x="9643" y="9459"/>
                    <a:pt x="9480" y="9459"/>
                  </a:cubicBezTo>
                  <a:cubicBezTo>
                    <a:pt x="7805" y="9459"/>
                    <a:pt x="6186" y="8351"/>
                    <a:pt x="4484" y="8351"/>
                  </a:cubicBezTo>
                  <a:cubicBezTo>
                    <a:pt x="4388" y="8351"/>
                    <a:pt x="4292" y="8354"/>
                    <a:pt x="4196" y="8362"/>
                  </a:cubicBezTo>
                  <a:cubicBezTo>
                    <a:pt x="1582" y="8575"/>
                    <a:pt x="1" y="11766"/>
                    <a:pt x="670" y="14319"/>
                  </a:cubicBezTo>
                  <a:cubicBezTo>
                    <a:pt x="1338" y="16842"/>
                    <a:pt x="3588" y="18666"/>
                    <a:pt x="5928" y="19851"/>
                  </a:cubicBezTo>
                  <a:cubicBezTo>
                    <a:pt x="8700" y="21263"/>
                    <a:pt x="11787" y="21937"/>
                    <a:pt x="14885" y="21937"/>
                  </a:cubicBezTo>
                  <a:cubicBezTo>
                    <a:pt x="20860" y="21937"/>
                    <a:pt x="26878" y="19430"/>
                    <a:pt x="30761" y="14866"/>
                  </a:cubicBezTo>
                  <a:lnTo>
                    <a:pt x="28208" y="2222"/>
                  </a:lnTo>
                  <a:cubicBezTo>
                    <a:pt x="26673" y="728"/>
                    <a:pt x="24544" y="0"/>
                    <a:pt x="22407" y="0"/>
                  </a:cubicBezTo>
                  <a:close/>
                </a:path>
              </a:pathLst>
            </a:custGeom>
            <a:solidFill>
              <a:srgbClr val="1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6102200" y="3118875"/>
              <a:ext cx="243200" cy="257625"/>
            </a:xfrm>
            <a:custGeom>
              <a:avLst/>
              <a:gdLst/>
              <a:ahLst/>
              <a:cxnLst/>
              <a:rect l="l" t="t" r="r" b="b"/>
              <a:pathLst>
                <a:path w="9728" h="10305" extrusionOk="0">
                  <a:moveTo>
                    <a:pt x="5715" y="1"/>
                  </a:moveTo>
                  <a:lnTo>
                    <a:pt x="1" y="4074"/>
                  </a:lnTo>
                  <a:lnTo>
                    <a:pt x="4408" y="10305"/>
                  </a:lnTo>
                  <a:lnTo>
                    <a:pt x="4651" y="10244"/>
                  </a:lnTo>
                  <a:lnTo>
                    <a:pt x="9727" y="8147"/>
                  </a:lnTo>
                  <a:lnTo>
                    <a:pt x="5715"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6206300" y="3294400"/>
              <a:ext cx="396700" cy="294125"/>
            </a:xfrm>
            <a:custGeom>
              <a:avLst/>
              <a:gdLst/>
              <a:ahLst/>
              <a:cxnLst/>
              <a:rect l="l" t="t" r="r" b="b"/>
              <a:pathLst>
                <a:path w="15868" h="11765" extrusionOk="0">
                  <a:moveTo>
                    <a:pt x="5320" y="1"/>
                  </a:moveTo>
                  <a:lnTo>
                    <a:pt x="1" y="3192"/>
                  </a:lnTo>
                  <a:lnTo>
                    <a:pt x="5199" y="11764"/>
                  </a:lnTo>
                  <a:lnTo>
                    <a:pt x="15867" y="5320"/>
                  </a:lnTo>
                  <a:cubicBezTo>
                    <a:pt x="15683" y="5052"/>
                    <a:pt x="15036" y="4955"/>
                    <a:pt x="14195" y="4955"/>
                  </a:cubicBezTo>
                  <a:cubicBezTo>
                    <a:pt x="11989" y="4955"/>
                    <a:pt x="8451" y="5624"/>
                    <a:pt x="8451" y="5624"/>
                  </a:cubicBezTo>
                  <a:lnTo>
                    <a:pt x="5320" y="1"/>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6323325" y="3469225"/>
              <a:ext cx="25875" cy="24100"/>
            </a:xfrm>
            <a:custGeom>
              <a:avLst/>
              <a:gdLst/>
              <a:ahLst/>
              <a:cxnLst/>
              <a:rect l="l" t="t" r="r" b="b"/>
              <a:pathLst>
                <a:path w="1035" h="964" extrusionOk="0">
                  <a:moveTo>
                    <a:pt x="534" y="1"/>
                  </a:moveTo>
                  <a:cubicBezTo>
                    <a:pt x="394" y="1"/>
                    <a:pt x="254" y="63"/>
                    <a:pt x="153" y="181"/>
                  </a:cubicBezTo>
                  <a:lnTo>
                    <a:pt x="183" y="151"/>
                  </a:lnTo>
                  <a:lnTo>
                    <a:pt x="183" y="151"/>
                  </a:lnTo>
                  <a:cubicBezTo>
                    <a:pt x="1" y="333"/>
                    <a:pt x="1" y="637"/>
                    <a:pt x="183" y="850"/>
                  </a:cubicBezTo>
                  <a:cubicBezTo>
                    <a:pt x="274" y="926"/>
                    <a:pt x="396" y="964"/>
                    <a:pt x="518" y="964"/>
                  </a:cubicBezTo>
                  <a:cubicBezTo>
                    <a:pt x="639" y="964"/>
                    <a:pt x="761" y="926"/>
                    <a:pt x="852" y="850"/>
                  </a:cubicBezTo>
                  <a:cubicBezTo>
                    <a:pt x="1034" y="637"/>
                    <a:pt x="1034" y="333"/>
                    <a:pt x="852" y="121"/>
                  </a:cubicBezTo>
                  <a:cubicBezTo>
                    <a:pt x="758" y="40"/>
                    <a:pt x="646"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6324100" y="3420300"/>
              <a:ext cx="278900" cy="168225"/>
            </a:xfrm>
            <a:custGeom>
              <a:avLst/>
              <a:gdLst/>
              <a:ahLst/>
              <a:cxnLst/>
              <a:rect l="l" t="t" r="r" b="b"/>
              <a:pathLst>
                <a:path w="11156" h="6729" extrusionOk="0">
                  <a:moveTo>
                    <a:pt x="10559" y="0"/>
                  </a:moveTo>
                  <a:cubicBezTo>
                    <a:pt x="10463" y="0"/>
                    <a:pt x="10396" y="11"/>
                    <a:pt x="10396" y="11"/>
                  </a:cubicBezTo>
                  <a:lnTo>
                    <a:pt x="0" y="5847"/>
                  </a:lnTo>
                  <a:lnTo>
                    <a:pt x="487" y="6728"/>
                  </a:lnTo>
                  <a:lnTo>
                    <a:pt x="11155" y="284"/>
                  </a:lnTo>
                  <a:cubicBezTo>
                    <a:pt x="11054" y="41"/>
                    <a:pt x="10750" y="0"/>
                    <a:pt x="105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6401600" y="3430825"/>
              <a:ext cx="19775" cy="30025"/>
            </a:xfrm>
            <a:custGeom>
              <a:avLst/>
              <a:gdLst/>
              <a:ahLst/>
              <a:cxnLst/>
              <a:rect l="l" t="t" r="r" b="b"/>
              <a:pathLst>
                <a:path w="791" h="1201" extrusionOk="0">
                  <a:moveTo>
                    <a:pt x="734" y="0"/>
                  </a:moveTo>
                  <a:cubicBezTo>
                    <a:pt x="647" y="0"/>
                    <a:pt x="362" y="139"/>
                    <a:pt x="183" y="471"/>
                  </a:cubicBezTo>
                  <a:cubicBezTo>
                    <a:pt x="1" y="866"/>
                    <a:pt x="92" y="1201"/>
                    <a:pt x="153" y="1201"/>
                  </a:cubicBezTo>
                  <a:cubicBezTo>
                    <a:pt x="213" y="1201"/>
                    <a:pt x="213" y="866"/>
                    <a:pt x="396" y="562"/>
                  </a:cubicBezTo>
                  <a:cubicBezTo>
                    <a:pt x="548" y="258"/>
                    <a:pt x="791" y="76"/>
                    <a:pt x="760" y="15"/>
                  </a:cubicBezTo>
                  <a:cubicBezTo>
                    <a:pt x="760" y="5"/>
                    <a:pt x="751" y="0"/>
                    <a:pt x="7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6445000" y="3425800"/>
              <a:ext cx="11350" cy="30550"/>
            </a:xfrm>
            <a:custGeom>
              <a:avLst/>
              <a:gdLst/>
              <a:ahLst/>
              <a:cxnLst/>
              <a:rect l="l" t="t" r="r" b="b"/>
              <a:pathLst>
                <a:path w="454" h="1222" extrusionOk="0">
                  <a:moveTo>
                    <a:pt x="413" y="0"/>
                  </a:moveTo>
                  <a:cubicBezTo>
                    <a:pt x="354" y="0"/>
                    <a:pt x="114" y="184"/>
                    <a:pt x="58" y="551"/>
                  </a:cubicBezTo>
                  <a:cubicBezTo>
                    <a:pt x="0" y="955"/>
                    <a:pt x="189" y="1222"/>
                    <a:pt x="234" y="1222"/>
                  </a:cubicBezTo>
                  <a:cubicBezTo>
                    <a:pt x="237" y="1222"/>
                    <a:pt x="239" y="1221"/>
                    <a:pt x="240" y="1219"/>
                  </a:cubicBezTo>
                  <a:cubicBezTo>
                    <a:pt x="301" y="1189"/>
                    <a:pt x="210" y="915"/>
                    <a:pt x="240" y="581"/>
                  </a:cubicBezTo>
                  <a:cubicBezTo>
                    <a:pt x="301" y="277"/>
                    <a:pt x="453" y="34"/>
                    <a:pt x="423" y="3"/>
                  </a:cubicBezTo>
                  <a:cubicBezTo>
                    <a:pt x="420" y="1"/>
                    <a:pt x="417" y="0"/>
                    <a:pt x="4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6482950" y="3421250"/>
              <a:ext cx="9875" cy="28425"/>
            </a:xfrm>
            <a:custGeom>
              <a:avLst/>
              <a:gdLst/>
              <a:ahLst/>
              <a:cxnLst/>
              <a:rect l="l" t="t" r="r" b="b"/>
              <a:pathLst>
                <a:path w="395" h="1137" extrusionOk="0">
                  <a:moveTo>
                    <a:pt x="206" y="1"/>
                  </a:moveTo>
                  <a:cubicBezTo>
                    <a:pt x="163" y="1"/>
                    <a:pt x="0" y="265"/>
                    <a:pt x="29" y="611"/>
                  </a:cubicBezTo>
                  <a:cubicBezTo>
                    <a:pt x="84" y="911"/>
                    <a:pt x="260" y="1137"/>
                    <a:pt x="340" y="1137"/>
                  </a:cubicBezTo>
                  <a:cubicBezTo>
                    <a:pt x="349" y="1137"/>
                    <a:pt x="357" y="1134"/>
                    <a:pt x="364" y="1128"/>
                  </a:cubicBezTo>
                  <a:cubicBezTo>
                    <a:pt x="394" y="1097"/>
                    <a:pt x="272" y="884"/>
                    <a:pt x="242" y="581"/>
                  </a:cubicBezTo>
                  <a:cubicBezTo>
                    <a:pt x="212" y="277"/>
                    <a:pt x="272" y="33"/>
                    <a:pt x="212" y="3"/>
                  </a:cubicBezTo>
                  <a:cubicBezTo>
                    <a:pt x="210" y="1"/>
                    <a:pt x="208" y="1"/>
                    <a:pt x="2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6371200" y="3400250"/>
              <a:ext cx="28150" cy="18875"/>
            </a:xfrm>
            <a:custGeom>
              <a:avLst/>
              <a:gdLst/>
              <a:ahLst/>
              <a:cxnLst/>
              <a:rect l="l" t="t" r="r" b="b"/>
              <a:pathLst>
                <a:path w="1126" h="755" extrusionOk="0">
                  <a:moveTo>
                    <a:pt x="1006" y="1"/>
                  </a:moveTo>
                  <a:cubicBezTo>
                    <a:pt x="871" y="1"/>
                    <a:pt x="642" y="37"/>
                    <a:pt x="426" y="174"/>
                  </a:cubicBezTo>
                  <a:cubicBezTo>
                    <a:pt x="122" y="417"/>
                    <a:pt x="1" y="721"/>
                    <a:pt x="62" y="752"/>
                  </a:cubicBezTo>
                  <a:cubicBezTo>
                    <a:pt x="65" y="754"/>
                    <a:pt x="70" y="755"/>
                    <a:pt x="74" y="755"/>
                  </a:cubicBezTo>
                  <a:cubicBezTo>
                    <a:pt x="143" y="755"/>
                    <a:pt x="294" y="556"/>
                    <a:pt x="578" y="357"/>
                  </a:cubicBezTo>
                  <a:cubicBezTo>
                    <a:pt x="852" y="174"/>
                    <a:pt x="1125" y="83"/>
                    <a:pt x="1125" y="22"/>
                  </a:cubicBezTo>
                  <a:cubicBezTo>
                    <a:pt x="1125" y="12"/>
                    <a:pt x="1080" y="1"/>
                    <a:pt x="10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6332450" y="3367050"/>
              <a:ext cx="50950" cy="18575"/>
            </a:xfrm>
            <a:custGeom>
              <a:avLst/>
              <a:gdLst/>
              <a:ahLst/>
              <a:cxnLst/>
              <a:rect l="l" t="t" r="r" b="b"/>
              <a:pathLst>
                <a:path w="2038" h="743" extrusionOk="0">
                  <a:moveTo>
                    <a:pt x="1110" y="173"/>
                  </a:moveTo>
                  <a:cubicBezTo>
                    <a:pt x="1216" y="173"/>
                    <a:pt x="1323" y="180"/>
                    <a:pt x="1429" y="195"/>
                  </a:cubicBezTo>
                  <a:cubicBezTo>
                    <a:pt x="1629" y="212"/>
                    <a:pt x="1784" y="247"/>
                    <a:pt x="1882" y="270"/>
                  </a:cubicBezTo>
                  <a:lnTo>
                    <a:pt x="1882" y="270"/>
                  </a:lnTo>
                  <a:cubicBezTo>
                    <a:pt x="1723" y="316"/>
                    <a:pt x="1567" y="362"/>
                    <a:pt x="1429" y="408"/>
                  </a:cubicBezTo>
                  <a:cubicBezTo>
                    <a:pt x="1216" y="469"/>
                    <a:pt x="1004" y="499"/>
                    <a:pt x="791" y="530"/>
                  </a:cubicBezTo>
                  <a:lnTo>
                    <a:pt x="213" y="530"/>
                  </a:lnTo>
                  <a:cubicBezTo>
                    <a:pt x="183" y="499"/>
                    <a:pt x="183" y="530"/>
                    <a:pt x="183" y="469"/>
                  </a:cubicBezTo>
                  <a:cubicBezTo>
                    <a:pt x="183" y="408"/>
                    <a:pt x="274" y="347"/>
                    <a:pt x="396" y="286"/>
                  </a:cubicBezTo>
                  <a:cubicBezTo>
                    <a:pt x="517" y="256"/>
                    <a:pt x="639" y="226"/>
                    <a:pt x="791" y="195"/>
                  </a:cubicBezTo>
                  <a:cubicBezTo>
                    <a:pt x="897" y="180"/>
                    <a:pt x="1004" y="173"/>
                    <a:pt x="1110" y="173"/>
                  </a:cubicBezTo>
                  <a:close/>
                  <a:moveTo>
                    <a:pt x="954" y="0"/>
                  </a:moveTo>
                  <a:cubicBezTo>
                    <a:pt x="888" y="0"/>
                    <a:pt x="823" y="4"/>
                    <a:pt x="760" y="13"/>
                  </a:cubicBezTo>
                  <a:cubicBezTo>
                    <a:pt x="639" y="43"/>
                    <a:pt x="487" y="74"/>
                    <a:pt x="365" y="104"/>
                  </a:cubicBezTo>
                  <a:cubicBezTo>
                    <a:pt x="304" y="135"/>
                    <a:pt x="213" y="165"/>
                    <a:pt x="153" y="195"/>
                  </a:cubicBezTo>
                  <a:cubicBezTo>
                    <a:pt x="61" y="256"/>
                    <a:pt x="1" y="347"/>
                    <a:pt x="1" y="469"/>
                  </a:cubicBezTo>
                  <a:cubicBezTo>
                    <a:pt x="1" y="560"/>
                    <a:pt x="61" y="682"/>
                    <a:pt x="183" y="712"/>
                  </a:cubicBezTo>
                  <a:cubicBezTo>
                    <a:pt x="274" y="742"/>
                    <a:pt x="335" y="742"/>
                    <a:pt x="426" y="742"/>
                  </a:cubicBezTo>
                  <a:cubicBezTo>
                    <a:pt x="791" y="742"/>
                    <a:pt x="1156" y="682"/>
                    <a:pt x="1490" y="560"/>
                  </a:cubicBezTo>
                  <a:cubicBezTo>
                    <a:pt x="1734" y="458"/>
                    <a:pt x="1897" y="356"/>
                    <a:pt x="1978" y="291"/>
                  </a:cubicBezTo>
                  <a:lnTo>
                    <a:pt x="1978" y="291"/>
                  </a:lnTo>
                  <a:cubicBezTo>
                    <a:pt x="1984" y="292"/>
                    <a:pt x="1990" y="293"/>
                    <a:pt x="1994" y="293"/>
                  </a:cubicBezTo>
                  <a:cubicBezTo>
                    <a:pt x="2003" y="293"/>
                    <a:pt x="2007" y="291"/>
                    <a:pt x="2007" y="286"/>
                  </a:cubicBezTo>
                  <a:cubicBezTo>
                    <a:pt x="2011" y="282"/>
                    <a:pt x="2010" y="276"/>
                    <a:pt x="2005" y="268"/>
                  </a:cubicBezTo>
                  <a:lnTo>
                    <a:pt x="2005" y="268"/>
                  </a:lnTo>
                  <a:cubicBezTo>
                    <a:pt x="2026" y="248"/>
                    <a:pt x="2037" y="233"/>
                    <a:pt x="2037" y="226"/>
                  </a:cubicBezTo>
                  <a:lnTo>
                    <a:pt x="2037" y="226"/>
                  </a:lnTo>
                  <a:cubicBezTo>
                    <a:pt x="2017" y="231"/>
                    <a:pt x="1997" y="237"/>
                    <a:pt x="1977" y="243"/>
                  </a:cubicBezTo>
                  <a:lnTo>
                    <a:pt x="1977" y="243"/>
                  </a:lnTo>
                  <a:cubicBezTo>
                    <a:pt x="1905" y="191"/>
                    <a:pt x="1715" y="109"/>
                    <a:pt x="1429" y="43"/>
                  </a:cubicBezTo>
                  <a:cubicBezTo>
                    <a:pt x="1279" y="22"/>
                    <a:pt x="1113" y="0"/>
                    <a:pt x="9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6362075" y="3325950"/>
              <a:ext cx="25875" cy="49900"/>
            </a:xfrm>
            <a:custGeom>
              <a:avLst/>
              <a:gdLst/>
              <a:ahLst/>
              <a:cxnLst/>
              <a:rect l="l" t="t" r="r" b="b"/>
              <a:pathLst>
                <a:path w="1035" h="1996" extrusionOk="0">
                  <a:moveTo>
                    <a:pt x="366" y="0"/>
                  </a:moveTo>
                  <a:cubicBezTo>
                    <a:pt x="313" y="0"/>
                    <a:pt x="259" y="16"/>
                    <a:pt x="214" y="46"/>
                  </a:cubicBezTo>
                  <a:cubicBezTo>
                    <a:pt x="62" y="168"/>
                    <a:pt x="1" y="350"/>
                    <a:pt x="31" y="532"/>
                  </a:cubicBezTo>
                  <a:cubicBezTo>
                    <a:pt x="31" y="684"/>
                    <a:pt x="62" y="806"/>
                    <a:pt x="92" y="927"/>
                  </a:cubicBezTo>
                  <a:cubicBezTo>
                    <a:pt x="153" y="1171"/>
                    <a:pt x="244" y="1383"/>
                    <a:pt x="366" y="1566"/>
                  </a:cubicBezTo>
                  <a:cubicBezTo>
                    <a:pt x="585" y="1867"/>
                    <a:pt x="780" y="1996"/>
                    <a:pt x="816" y="1996"/>
                  </a:cubicBezTo>
                  <a:cubicBezTo>
                    <a:pt x="820" y="1996"/>
                    <a:pt x="822" y="1994"/>
                    <a:pt x="822" y="1991"/>
                  </a:cubicBezTo>
                  <a:cubicBezTo>
                    <a:pt x="852" y="1961"/>
                    <a:pt x="670" y="1809"/>
                    <a:pt x="487" y="1505"/>
                  </a:cubicBezTo>
                  <a:cubicBezTo>
                    <a:pt x="396" y="1323"/>
                    <a:pt x="335" y="1140"/>
                    <a:pt x="275" y="927"/>
                  </a:cubicBezTo>
                  <a:cubicBezTo>
                    <a:pt x="244" y="806"/>
                    <a:pt x="244" y="654"/>
                    <a:pt x="244" y="532"/>
                  </a:cubicBezTo>
                  <a:cubicBezTo>
                    <a:pt x="214" y="441"/>
                    <a:pt x="244" y="320"/>
                    <a:pt x="305" y="259"/>
                  </a:cubicBezTo>
                  <a:cubicBezTo>
                    <a:pt x="316" y="253"/>
                    <a:pt x="327" y="251"/>
                    <a:pt x="340" y="251"/>
                  </a:cubicBezTo>
                  <a:cubicBezTo>
                    <a:pt x="398" y="251"/>
                    <a:pt x="473" y="305"/>
                    <a:pt x="548" y="380"/>
                  </a:cubicBezTo>
                  <a:cubicBezTo>
                    <a:pt x="609" y="472"/>
                    <a:pt x="670" y="563"/>
                    <a:pt x="730" y="684"/>
                  </a:cubicBezTo>
                  <a:cubicBezTo>
                    <a:pt x="822" y="867"/>
                    <a:pt x="882" y="1079"/>
                    <a:pt x="882" y="1292"/>
                  </a:cubicBezTo>
                  <a:cubicBezTo>
                    <a:pt x="852" y="1475"/>
                    <a:pt x="822" y="1657"/>
                    <a:pt x="791" y="1839"/>
                  </a:cubicBezTo>
                  <a:cubicBezTo>
                    <a:pt x="791" y="1841"/>
                    <a:pt x="792" y="1842"/>
                    <a:pt x="793" y="1842"/>
                  </a:cubicBezTo>
                  <a:cubicBezTo>
                    <a:pt x="814" y="1842"/>
                    <a:pt x="976" y="1632"/>
                    <a:pt x="1004" y="1262"/>
                  </a:cubicBezTo>
                  <a:cubicBezTo>
                    <a:pt x="1034" y="1049"/>
                    <a:pt x="1004" y="806"/>
                    <a:pt x="913" y="593"/>
                  </a:cubicBezTo>
                  <a:cubicBezTo>
                    <a:pt x="852" y="441"/>
                    <a:pt x="791" y="320"/>
                    <a:pt x="700" y="228"/>
                  </a:cubicBezTo>
                  <a:cubicBezTo>
                    <a:pt x="639" y="168"/>
                    <a:pt x="578" y="107"/>
                    <a:pt x="518" y="46"/>
                  </a:cubicBezTo>
                  <a:cubicBezTo>
                    <a:pt x="472" y="16"/>
                    <a:pt x="419"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5805075" y="2586200"/>
              <a:ext cx="528150" cy="772825"/>
            </a:xfrm>
            <a:custGeom>
              <a:avLst/>
              <a:gdLst/>
              <a:ahLst/>
              <a:cxnLst/>
              <a:rect l="l" t="t" r="r" b="b"/>
              <a:pathLst>
                <a:path w="21126" h="30913" extrusionOk="0">
                  <a:moveTo>
                    <a:pt x="8542" y="0"/>
                  </a:moveTo>
                  <a:lnTo>
                    <a:pt x="1" y="9453"/>
                  </a:lnTo>
                  <a:lnTo>
                    <a:pt x="13649" y="30913"/>
                  </a:lnTo>
                  <a:lnTo>
                    <a:pt x="21126" y="25837"/>
                  </a:lnTo>
                  <a:lnTo>
                    <a:pt x="8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5808125" y="2704725"/>
              <a:ext cx="25850" cy="104150"/>
            </a:xfrm>
            <a:custGeom>
              <a:avLst/>
              <a:gdLst/>
              <a:ahLst/>
              <a:cxnLst/>
              <a:rect l="l" t="t" r="r" b="b"/>
              <a:pathLst>
                <a:path w="1034" h="4166" extrusionOk="0">
                  <a:moveTo>
                    <a:pt x="973" y="1"/>
                  </a:moveTo>
                  <a:cubicBezTo>
                    <a:pt x="244" y="1247"/>
                    <a:pt x="1" y="2737"/>
                    <a:pt x="274" y="4165"/>
                  </a:cubicBezTo>
                  <a:cubicBezTo>
                    <a:pt x="335" y="4165"/>
                    <a:pt x="244" y="3193"/>
                    <a:pt x="426" y="2068"/>
                  </a:cubicBezTo>
                  <a:cubicBezTo>
                    <a:pt x="639" y="913"/>
                    <a:pt x="1034" y="31"/>
                    <a:pt x="10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5791400" y="2706250"/>
              <a:ext cx="21300" cy="103375"/>
            </a:xfrm>
            <a:custGeom>
              <a:avLst/>
              <a:gdLst/>
              <a:ahLst/>
              <a:cxnLst/>
              <a:rect l="l" t="t" r="r" b="b"/>
              <a:pathLst>
                <a:path w="852" h="4135" extrusionOk="0">
                  <a:moveTo>
                    <a:pt x="244" y="1"/>
                  </a:moveTo>
                  <a:cubicBezTo>
                    <a:pt x="1" y="1399"/>
                    <a:pt x="214" y="2858"/>
                    <a:pt x="791" y="4135"/>
                  </a:cubicBezTo>
                  <a:cubicBezTo>
                    <a:pt x="852" y="4135"/>
                    <a:pt x="578" y="3223"/>
                    <a:pt x="396" y="2098"/>
                  </a:cubicBezTo>
                  <a:cubicBezTo>
                    <a:pt x="244" y="943"/>
                    <a:pt x="305" y="1"/>
                    <a:pt x="24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3957025" y="2748800"/>
              <a:ext cx="726475" cy="988650"/>
            </a:xfrm>
            <a:custGeom>
              <a:avLst/>
              <a:gdLst/>
              <a:ahLst/>
              <a:cxnLst/>
              <a:rect l="l" t="t" r="r" b="b"/>
              <a:pathLst>
                <a:path w="29059" h="39546" extrusionOk="0">
                  <a:moveTo>
                    <a:pt x="11308" y="1"/>
                  </a:moveTo>
                  <a:cubicBezTo>
                    <a:pt x="1" y="14378"/>
                    <a:pt x="760" y="30184"/>
                    <a:pt x="18967" y="39546"/>
                  </a:cubicBezTo>
                  <a:lnTo>
                    <a:pt x="29059" y="28238"/>
                  </a:lnTo>
                  <a:lnTo>
                    <a:pt x="20670" y="2889"/>
                  </a:lnTo>
                  <a:lnTo>
                    <a:pt x="1130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4272375" y="2368675"/>
              <a:ext cx="2472725" cy="1291275"/>
            </a:xfrm>
            <a:custGeom>
              <a:avLst/>
              <a:gdLst/>
              <a:ahLst/>
              <a:cxnLst/>
              <a:rect l="l" t="t" r="r" b="b"/>
              <a:pathLst>
                <a:path w="98909" h="51651" extrusionOk="0">
                  <a:moveTo>
                    <a:pt x="76960" y="1"/>
                  </a:moveTo>
                  <a:cubicBezTo>
                    <a:pt x="75435" y="1"/>
                    <a:pt x="73887" y="181"/>
                    <a:pt x="72343" y="555"/>
                  </a:cubicBezTo>
                  <a:lnTo>
                    <a:pt x="8968" y="15814"/>
                  </a:lnTo>
                  <a:cubicBezTo>
                    <a:pt x="2980" y="19309"/>
                    <a:pt x="1" y="26665"/>
                    <a:pt x="730" y="33899"/>
                  </a:cubicBezTo>
                  <a:cubicBezTo>
                    <a:pt x="1521" y="41802"/>
                    <a:pt x="6749" y="49523"/>
                    <a:pt x="16354" y="51650"/>
                  </a:cubicBezTo>
                  <a:lnTo>
                    <a:pt x="80762" y="38763"/>
                  </a:lnTo>
                  <a:cubicBezTo>
                    <a:pt x="92009" y="36513"/>
                    <a:pt x="98908" y="25115"/>
                    <a:pt x="95717" y="14112"/>
                  </a:cubicBezTo>
                  <a:cubicBezTo>
                    <a:pt x="93243" y="5581"/>
                    <a:pt x="85459" y="1"/>
                    <a:pt x="7696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4286050" y="2365825"/>
              <a:ext cx="2410425" cy="1295650"/>
            </a:xfrm>
            <a:custGeom>
              <a:avLst/>
              <a:gdLst/>
              <a:ahLst/>
              <a:cxnLst/>
              <a:rect l="l" t="t" r="r" b="b"/>
              <a:pathLst>
                <a:path w="96417" h="51826" extrusionOk="0">
                  <a:moveTo>
                    <a:pt x="75686" y="1"/>
                  </a:moveTo>
                  <a:cubicBezTo>
                    <a:pt x="75261" y="31"/>
                    <a:pt x="74805" y="92"/>
                    <a:pt x="74379" y="122"/>
                  </a:cubicBezTo>
                  <a:lnTo>
                    <a:pt x="73710" y="183"/>
                  </a:lnTo>
                  <a:cubicBezTo>
                    <a:pt x="73498" y="213"/>
                    <a:pt x="73285" y="244"/>
                    <a:pt x="73072" y="305"/>
                  </a:cubicBezTo>
                  <a:lnTo>
                    <a:pt x="71796" y="548"/>
                  </a:lnTo>
                  <a:lnTo>
                    <a:pt x="69303" y="1125"/>
                  </a:lnTo>
                  <a:lnTo>
                    <a:pt x="59728" y="3466"/>
                  </a:lnTo>
                  <a:lnTo>
                    <a:pt x="42494" y="7630"/>
                  </a:lnTo>
                  <a:lnTo>
                    <a:pt x="17570" y="13679"/>
                  </a:lnTo>
                  <a:lnTo>
                    <a:pt x="10791" y="15320"/>
                  </a:lnTo>
                  <a:lnTo>
                    <a:pt x="9028" y="15776"/>
                  </a:lnTo>
                  <a:lnTo>
                    <a:pt x="8421" y="15928"/>
                  </a:lnTo>
                  <a:lnTo>
                    <a:pt x="8421" y="15928"/>
                  </a:lnTo>
                  <a:lnTo>
                    <a:pt x="9028" y="15806"/>
                  </a:lnTo>
                  <a:lnTo>
                    <a:pt x="10791" y="15381"/>
                  </a:lnTo>
                  <a:lnTo>
                    <a:pt x="17600" y="13739"/>
                  </a:lnTo>
                  <a:lnTo>
                    <a:pt x="42525" y="7782"/>
                  </a:lnTo>
                  <a:lnTo>
                    <a:pt x="59759" y="3618"/>
                  </a:lnTo>
                  <a:lnTo>
                    <a:pt x="69334" y="1338"/>
                  </a:lnTo>
                  <a:lnTo>
                    <a:pt x="71856" y="760"/>
                  </a:lnTo>
                  <a:lnTo>
                    <a:pt x="73103" y="517"/>
                  </a:lnTo>
                  <a:cubicBezTo>
                    <a:pt x="73315" y="487"/>
                    <a:pt x="73528" y="426"/>
                    <a:pt x="73741" y="396"/>
                  </a:cubicBezTo>
                  <a:lnTo>
                    <a:pt x="74410" y="335"/>
                  </a:lnTo>
                  <a:cubicBezTo>
                    <a:pt x="74835" y="305"/>
                    <a:pt x="75261" y="244"/>
                    <a:pt x="75686" y="244"/>
                  </a:cubicBezTo>
                  <a:lnTo>
                    <a:pt x="77024" y="244"/>
                  </a:lnTo>
                  <a:cubicBezTo>
                    <a:pt x="77449" y="244"/>
                    <a:pt x="77905" y="274"/>
                    <a:pt x="78331" y="335"/>
                  </a:cubicBezTo>
                  <a:lnTo>
                    <a:pt x="78999" y="396"/>
                  </a:lnTo>
                  <a:lnTo>
                    <a:pt x="79334" y="426"/>
                  </a:lnTo>
                  <a:lnTo>
                    <a:pt x="79668" y="487"/>
                  </a:lnTo>
                  <a:lnTo>
                    <a:pt x="80975" y="760"/>
                  </a:lnTo>
                  <a:cubicBezTo>
                    <a:pt x="81401" y="882"/>
                    <a:pt x="81826" y="1034"/>
                    <a:pt x="82252" y="1156"/>
                  </a:cubicBezTo>
                  <a:cubicBezTo>
                    <a:pt x="82464" y="1216"/>
                    <a:pt x="82708" y="1277"/>
                    <a:pt x="82920" y="1338"/>
                  </a:cubicBezTo>
                  <a:lnTo>
                    <a:pt x="83528" y="1612"/>
                  </a:lnTo>
                  <a:lnTo>
                    <a:pt x="84167" y="1855"/>
                  </a:lnTo>
                  <a:cubicBezTo>
                    <a:pt x="84379" y="1946"/>
                    <a:pt x="84592" y="2037"/>
                    <a:pt x="84805" y="2128"/>
                  </a:cubicBezTo>
                  <a:lnTo>
                    <a:pt x="86021" y="2767"/>
                  </a:lnTo>
                  <a:cubicBezTo>
                    <a:pt x="86416" y="2979"/>
                    <a:pt x="86781" y="3253"/>
                    <a:pt x="87176" y="3496"/>
                  </a:cubicBezTo>
                  <a:cubicBezTo>
                    <a:pt x="87358" y="3618"/>
                    <a:pt x="87571" y="3739"/>
                    <a:pt x="87753" y="3891"/>
                  </a:cubicBezTo>
                  <a:lnTo>
                    <a:pt x="88300" y="4317"/>
                  </a:lnTo>
                  <a:lnTo>
                    <a:pt x="88848" y="4742"/>
                  </a:lnTo>
                  <a:lnTo>
                    <a:pt x="89121" y="4925"/>
                  </a:lnTo>
                  <a:lnTo>
                    <a:pt x="89364" y="5168"/>
                  </a:lnTo>
                  <a:cubicBezTo>
                    <a:pt x="92221" y="7721"/>
                    <a:pt x="94258" y="11065"/>
                    <a:pt x="95231" y="14773"/>
                  </a:cubicBezTo>
                  <a:cubicBezTo>
                    <a:pt x="96234" y="18603"/>
                    <a:pt x="96021" y="22676"/>
                    <a:pt x="94653" y="26414"/>
                  </a:cubicBezTo>
                  <a:cubicBezTo>
                    <a:pt x="93225" y="30244"/>
                    <a:pt x="90641" y="33527"/>
                    <a:pt x="87237" y="35807"/>
                  </a:cubicBezTo>
                  <a:cubicBezTo>
                    <a:pt x="85808" y="36779"/>
                    <a:pt x="84258" y="37539"/>
                    <a:pt x="82647" y="38086"/>
                  </a:cubicBezTo>
                  <a:cubicBezTo>
                    <a:pt x="81005" y="38664"/>
                    <a:pt x="79303" y="38907"/>
                    <a:pt x="77662" y="39272"/>
                  </a:cubicBezTo>
                  <a:lnTo>
                    <a:pt x="67783" y="41247"/>
                  </a:lnTo>
                  <a:lnTo>
                    <a:pt x="48908" y="45016"/>
                  </a:lnTo>
                  <a:lnTo>
                    <a:pt x="15793" y="51670"/>
                  </a:lnTo>
                  <a:lnTo>
                    <a:pt x="15793" y="51670"/>
                  </a:lnTo>
                  <a:cubicBezTo>
                    <a:pt x="14126" y="51275"/>
                    <a:pt x="12520" y="50698"/>
                    <a:pt x="10974" y="49971"/>
                  </a:cubicBezTo>
                  <a:cubicBezTo>
                    <a:pt x="9515" y="49211"/>
                    <a:pt x="8147" y="48269"/>
                    <a:pt x="6901" y="47205"/>
                  </a:cubicBezTo>
                  <a:cubicBezTo>
                    <a:pt x="5746" y="46171"/>
                    <a:pt x="4712" y="45016"/>
                    <a:pt x="3831" y="43740"/>
                  </a:cubicBezTo>
                  <a:cubicBezTo>
                    <a:pt x="3010" y="42524"/>
                    <a:pt x="2311" y="41247"/>
                    <a:pt x="1733" y="39910"/>
                  </a:cubicBezTo>
                  <a:cubicBezTo>
                    <a:pt x="1581" y="39576"/>
                    <a:pt x="1490" y="39241"/>
                    <a:pt x="1369" y="38907"/>
                  </a:cubicBezTo>
                  <a:cubicBezTo>
                    <a:pt x="1247" y="38603"/>
                    <a:pt x="1126" y="38269"/>
                    <a:pt x="1034" y="37934"/>
                  </a:cubicBezTo>
                  <a:cubicBezTo>
                    <a:pt x="943" y="37600"/>
                    <a:pt x="822" y="37296"/>
                    <a:pt x="761" y="36962"/>
                  </a:cubicBezTo>
                  <a:cubicBezTo>
                    <a:pt x="700" y="36627"/>
                    <a:pt x="639" y="36323"/>
                    <a:pt x="548" y="35989"/>
                  </a:cubicBezTo>
                  <a:cubicBezTo>
                    <a:pt x="487" y="35685"/>
                    <a:pt x="426" y="35351"/>
                    <a:pt x="396" y="35047"/>
                  </a:cubicBezTo>
                  <a:cubicBezTo>
                    <a:pt x="335" y="34712"/>
                    <a:pt x="305" y="34408"/>
                    <a:pt x="244" y="34074"/>
                  </a:cubicBezTo>
                  <a:cubicBezTo>
                    <a:pt x="214" y="33770"/>
                    <a:pt x="214" y="33466"/>
                    <a:pt x="183" y="33132"/>
                  </a:cubicBezTo>
                  <a:cubicBezTo>
                    <a:pt x="153" y="32828"/>
                    <a:pt x="153" y="32524"/>
                    <a:pt x="153" y="32220"/>
                  </a:cubicBezTo>
                  <a:cubicBezTo>
                    <a:pt x="92" y="30001"/>
                    <a:pt x="396" y="27782"/>
                    <a:pt x="1065" y="25654"/>
                  </a:cubicBezTo>
                  <a:cubicBezTo>
                    <a:pt x="1581" y="23952"/>
                    <a:pt x="2341" y="22341"/>
                    <a:pt x="3314" y="20852"/>
                  </a:cubicBezTo>
                  <a:cubicBezTo>
                    <a:pt x="4044" y="19758"/>
                    <a:pt x="4895" y="18755"/>
                    <a:pt x="5837" y="17873"/>
                  </a:cubicBezTo>
                  <a:cubicBezTo>
                    <a:pt x="6050" y="17691"/>
                    <a:pt x="6232" y="17508"/>
                    <a:pt x="6414" y="17356"/>
                  </a:cubicBezTo>
                  <a:lnTo>
                    <a:pt x="6901" y="16961"/>
                  </a:lnTo>
                  <a:lnTo>
                    <a:pt x="7357" y="16627"/>
                  </a:lnTo>
                  <a:lnTo>
                    <a:pt x="7721" y="16384"/>
                  </a:lnTo>
                  <a:lnTo>
                    <a:pt x="8421" y="15928"/>
                  </a:lnTo>
                  <a:lnTo>
                    <a:pt x="7721" y="16353"/>
                  </a:lnTo>
                  <a:lnTo>
                    <a:pt x="7326" y="16597"/>
                  </a:lnTo>
                  <a:lnTo>
                    <a:pt x="6901" y="16931"/>
                  </a:lnTo>
                  <a:lnTo>
                    <a:pt x="6354" y="17356"/>
                  </a:lnTo>
                  <a:cubicBezTo>
                    <a:pt x="6202" y="17478"/>
                    <a:pt x="6019" y="17660"/>
                    <a:pt x="5806" y="17843"/>
                  </a:cubicBezTo>
                  <a:cubicBezTo>
                    <a:pt x="4834" y="18724"/>
                    <a:pt x="3983" y="19727"/>
                    <a:pt x="3253" y="20822"/>
                  </a:cubicBezTo>
                  <a:cubicBezTo>
                    <a:pt x="2281" y="22311"/>
                    <a:pt x="1490" y="23922"/>
                    <a:pt x="974" y="25654"/>
                  </a:cubicBezTo>
                  <a:cubicBezTo>
                    <a:pt x="305" y="27782"/>
                    <a:pt x="1" y="30001"/>
                    <a:pt x="31" y="32220"/>
                  </a:cubicBezTo>
                  <a:cubicBezTo>
                    <a:pt x="31" y="32524"/>
                    <a:pt x="62" y="32828"/>
                    <a:pt x="62" y="33162"/>
                  </a:cubicBezTo>
                  <a:cubicBezTo>
                    <a:pt x="92" y="33466"/>
                    <a:pt x="92" y="33770"/>
                    <a:pt x="153" y="34104"/>
                  </a:cubicBezTo>
                  <a:cubicBezTo>
                    <a:pt x="183" y="34408"/>
                    <a:pt x="244" y="34743"/>
                    <a:pt x="274" y="35047"/>
                  </a:cubicBezTo>
                  <a:cubicBezTo>
                    <a:pt x="305" y="35381"/>
                    <a:pt x="366" y="35685"/>
                    <a:pt x="457" y="36019"/>
                  </a:cubicBezTo>
                  <a:lnTo>
                    <a:pt x="639" y="36992"/>
                  </a:lnTo>
                  <a:cubicBezTo>
                    <a:pt x="730" y="37326"/>
                    <a:pt x="822" y="37630"/>
                    <a:pt x="943" y="37965"/>
                  </a:cubicBezTo>
                  <a:cubicBezTo>
                    <a:pt x="1004" y="38299"/>
                    <a:pt x="1126" y="38633"/>
                    <a:pt x="1247" y="38968"/>
                  </a:cubicBezTo>
                  <a:cubicBezTo>
                    <a:pt x="1399" y="39272"/>
                    <a:pt x="1490" y="39636"/>
                    <a:pt x="1642" y="39940"/>
                  </a:cubicBezTo>
                  <a:cubicBezTo>
                    <a:pt x="2189" y="41308"/>
                    <a:pt x="2889" y="42615"/>
                    <a:pt x="3709" y="43831"/>
                  </a:cubicBezTo>
                  <a:cubicBezTo>
                    <a:pt x="5563" y="46475"/>
                    <a:pt x="8025" y="48633"/>
                    <a:pt x="10913" y="50092"/>
                  </a:cubicBezTo>
                  <a:cubicBezTo>
                    <a:pt x="12463" y="50852"/>
                    <a:pt x="14105" y="51430"/>
                    <a:pt x="15807" y="51825"/>
                  </a:cubicBezTo>
                  <a:lnTo>
                    <a:pt x="15837" y="51825"/>
                  </a:lnTo>
                  <a:lnTo>
                    <a:pt x="48968" y="45229"/>
                  </a:lnTo>
                  <a:lnTo>
                    <a:pt x="67814" y="41430"/>
                  </a:lnTo>
                  <a:lnTo>
                    <a:pt x="77692" y="39454"/>
                  </a:lnTo>
                  <a:cubicBezTo>
                    <a:pt x="79364" y="39089"/>
                    <a:pt x="81066" y="38846"/>
                    <a:pt x="82708" y="38269"/>
                  </a:cubicBezTo>
                  <a:cubicBezTo>
                    <a:pt x="84349" y="37721"/>
                    <a:pt x="85930" y="36931"/>
                    <a:pt x="87358" y="35959"/>
                  </a:cubicBezTo>
                  <a:cubicBezTo>
                    <a:pt x="90793" y="33648"/>
                    <a:pt x="93407" y="30335"/>
                    <a:pt x="94836" y="26475"/>
                  </a:cubicBezTo>
                  <a:cubicBezTo>
                    <a:pt x="96234" y="22706"/>
                    <a:pt x="96416" y="18603"/>
                    <a:pt x="95413" y="14742"/>
                  </a:cubicBezTo>
                  <a:cubicBezTo>
                    <a:pt x="94440" y="10973"/>
                    <a:pt x="92373" y="7630"/>
                    <a:pt x="89486" y="5046"/>
                  </a:cubicBezTo>
                  <a:lnTo>
                    <a:pt x="89243" y="4803"/>
                  </a:lnTo>
                  <a:lnTo>
                    <a:pt x="88969" y="4560"/>
                  </a:lnTo>
                  <a:lnTo>
                    <a:pt x="88422" y="4134"/>
                  </a:lnTo>
                  <a:lnTo>
                    <a:pt x="87844" y="3709"/>
                  </a:lnTo>
                  <a:cubicBezTo>
                    <a:pt x="87662" y="3557"/>
                    <a:pt x="87480" y="3466"/>
                    <a:pt x="87267" y="3314"/>
                  </a:cubicBezTo>
                  <a:cubicBezTo>
                    <a:pt x="86872" y="3071"/>
                    <a:pt x="86507" y="2797"/>
                    <a:pt x="86082" y="2554"/>
                  </a:cubicBezTo>
                  <a:lnTo>
                    <a:pt x="84866" y="1915"/>
                  </a:lnTo>
                  <a:cubicBezTo>
                    <a:pt x="84653" y="1824"/>
                    <a:pt x="84440" y="1733"/>
                    <a:pt x="84227" y="1642"/>
                  </a:cubicBezTo>
                  <a:lnTo>
                    <a:pt x="83589" y="1368"/>
                  </a:lnTo>
                  <a:lnTo>
                    <a:pt x="82981" y="1125"/>
                  </a:lnTo>
                  <a:cubicBezTo>
                    <a:pt x="82738" y="1064"/>
                    <a:pt x="82525" y="1004"/>
                    <a:pt x="82312" y="912"/>
                  </a:cubicBezTo>
                  <a:cubicBezTo>
                    <a:pt x="81887" y="791"/>
                    <a:pt x="81461" y="639"/>
                    <a:pt x="81005" y="548"/>
                  </a:cubicBezTo>
                  <a:lnTo>
                    <a:pt x="79668" y="274"/>
                  </a:lnTo>
                  <a:lnTo>
                    <a:pt x="79364" y="213"/>
                  </a:lnTo>
                  <a:lnTo>
                    <a:pt x="79030" y="183"/>
                  </a:lnTo>
                  <a:lnTo>
                    <a:pt x="78361" y="92"/>
                  </a:lnTo>
                  <a:cubicBezTo>
                    <a:pt x="77905" y="31"/>
                    <a:pt x="77449" y="1"/>
                    <a:pt x="770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4468425" y="3510225"/>
              <a:ext cx="1002325" cy="632250"/>
            </a:xfrm>
            <a:custGeom>
              <a:avLst/>
              <a:gdLst/>
              <a:ahLst/>
              <a:cxnLst/>
              <a:rect l="l" t="t" r="r" b="b"/>
              <a:pathLst>
                <a:path w="40093" h="25290" extrusionOk="0">
                  <a:moveTo>
                    <a:pt x="38391" y="0"/>
                  </a:moveTo>
                  <a:lnTo>
                    <a:pt x="8512" y="5958"/>
                  </a:lnTo>
                  <a:lnTo>
                    <a:pt x="1" y="25289"/>
                  </a:lnTo>
                  <a:cubicBezTo>
                    <a:pt x="1" y="25289"/>
                    <a:pt x="40093" y="21429"/>
                    <a:pt x="38391" y="0"/>
                  </a:cubicBezTo>
                  <a:close/>
                </a:path>
              </a:pathLst>
            </a:custGeom>
            <a:solidFill>
              <a:srgbClr val="1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4161450" y="2261975"/>
              <a:ext cx="1093500" cy="501300"/>
            </a:xfrm>
            <a:custGeom>
              <a:avLst/>
              <a:gdLst/>
              <a:ahLst/>
              <a:cxnLst/>
              <a:rect l="l" t="t" r="r" b="b"/>
              <a:pathLst>
                <a:path w="43740" h="20052" extrusionOk="0">
                  <a:moveTo>
                    <a:pt x="12223" y="1"/>
                  </a:moveTo>
                  <a:cubicBezTo>
                    <a:pt x="8355" y="1"/>
                    <a:pt x="4256" y="566"/>
                    <a:pt x="0" y="1936"/>
                  </a:cubicBezTo>
                  <a:lnTo>
                    <a:pt x="13435" y="20051"/>
                  </a:lnTo>
                  <a:lnTo>
                    <a:pt x="43739" y="12757"/>
                  </a:lnTo>
                  <a:cubicBezTo>
                    <a:pt x="43739" y="12757"/>
                    <a:pt x="30590" y="1"/>
                    <a:pt x="12223" y="1"/>
                  </a:cubicBezTo>
                  <a:close/>
                </a:path>
              </a:pathLst>
            </a:custGeom>
            <a:solidFill>
              <a:srgbClr val="1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6134875" y="2353600"/>
              <a:ext cx="942300" cy="956800"/>
            </a:xfrm>
            <a:custGeom>
              <a:avLst/>
              <a:gdLst/>
              <a:ahLst/>
              <a:cxnLst/>
              <a:rect l="l" t="t" r="r" b="b"/>
              <a:pathLst>
                <a:path w="37692" h="38272" extrusionOk="0">
                  <a:moveTo>
                    <a:pt x="8602" y="0"/>
                  </a:moveTo>
                  <a:cubicBezTo>
                    <a:pt x="3414" y="0"/>
                    <a:pt x="1" y="885"/>
                    <a:pt x="1" y="885"/>
                  </a:cubicBezTo>
                  <a:cubicBezTo>
                    <a:pt x="8268" y="6964"/>
                    <a:pt x="13344" y="30733"/>
                    <a:pt x="9332" y="38271"/>
                  </a:cubicBezTo>
                  <a:cubicBezTo>
                    <a:pt x="32798" y="31402"/>
                    <a:pt x="37691" y="11280"/>
                    <a:pt x="37691" y="11280"/>
                  </a:cubicBezTo>
                  <a:cubicBezTo>
                    <a:pt x="27626" y="1902"/>
                    <a:pt x="16207" y="0"/>
                    <a:pt x="8602" y="0"/>
                  </a:cubicBezTo>
                  <a:close/>
                </a:path>
              </a:pathLst>
            </a:custGeom>
            <a:solidFill>
              <a:srgbClr val="1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4230600" y="3438775"/>
              <a:ext cx="149700" cy="168750"/>
            </a:xfrm>
            <a:custGeom>
              <a:avLst/>
              <a:gdLst/>
              <a:ahLst/>
              <a:cxnLst/>
              <a:rect l="l" t="t" r="r" b="b"/>
              <a:pathLst>
                <a:path w="5988" h="6750" extrusionOk="0">
                  <a:moveTo>
                    <a:pt x="5956" y="1"/>
                  </a:moveTo>
                  <a:cubicBezTo>
                    <a:pt x="5899" y="1"/>
                    <a:pt x="4543" y="1449"/>
                    <a:pt x="2918" y="3314"/>
                  </a:cubicBezTo>
                  <a:cubicBezTo>
                    <a:pt x="1277" y="5168"/>
                    <a:pt x="0" y="6719"/>
                    <a:pt x="30" y="6749"/>
                  </a:cubicBezTo>
                  <a:cubicBezTo>
                    <a:pt x="31" y="6749"/>
                    <a:pt x="32" y="6749"/>
                    <a:pt x="33" y="6749"/>
                  </a:cubicBezTo>
                  <a:cubicBezTo>
                    <a:pt x="119" y="6749"/>
                    <a:pt x="1475" y="5271"/>
                    <a:pt x="3070" y="3436"/>
                  </a:cubicBezTo>
                  <a:cubicBezTo>
                    <a:pt x="4711" y="1582"/>
                    <a:pt x="5988" y="32"/>
                    <a:pt x="5958" y="1"/>
                  </a:cubicBezTo>
                  <a:cubicBezTo>
                    <a:pt x="5957" y="1"/>
                    <a:pt x="5957" y="1"/>
                    <a:pt x="595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4479075" y="2635575"/>
              <a:ext cx="2598100" cy="915700"/>
            </a:xfrm>
            <a:custGeom>
              <a:avLst/>
              <a:gdLst/>
              <a:ahLst/>
              <a:cxnLst/>
              <a:rect l="l" t="t" r="r" b="b"/>
              <a:pathLst>
                <a:path w="103924" h="36628" extrusionOk="0">
                  <a:moveTo>
                    <a:pt x="103923" y="1"/>
                  </a:moveTo>
                  <a:cubicBezTo>
                    <a:pt x="103923" y="1"/>
                    <a:pt x="103893" y="62"/>
                    <a:pt x="103771" y="244"/>
                  </a:cubicBezTo>
                  <a:cubicBezTo>
                    <a:pt x="103680" y="427"/>
                    <a:pt x="103528" y="670"/>
                    <a:pt x="103315" y="974"/>
                  </a:cubicBezTo>
                  <a:lnTo>
                    <a:pt x="102586" y="2159"/>
                  </a:lnTo>
                  <a:lnTo>
                    <a:pt x="102100" y="2919"/>
                  </a:lnTo>
                  <a:lnTo>
                    <a:pt x="101522" y="3740"/>
                  </a:lnTo>
                  <a:cubicBezTo>
                    <a:pt x="101097" y="4348"/>
                    <a:pt x="100641" y="4986"/>
                    <a:pt x="100124" y="5685"/>
                  </a:cubicBezTo>
                  <a:lnTo>
                    <a:pt x="98331" y="7904"/>
                  </a:lnTo>
                  <a:cubicBezTo>
                    <a:pt x="97996" y="8269"/>
                    <a:pt x="97631" y="8664"/>
                    <a:pt x="97267" y="9059"/>
                  </a:cubicBezTo>
                  <a:cubicBezTo>
                    <a:pt x="96872" y="9454"/>
                    <a:pt x="96507" y="9910"/>
                    <a:pt x="96081" y="10275"/>
                  </a:cubicBezTo>
                  <a:cubicBezTo>
                    <a:pt x="95261" y="11065"/>
                    <a:pt x="94379" y="11946"/>
                    <a:pt x="93376" y="12737"/>
                  </a:cubicBezTo>
                  <a:cubicBezTo>
                    <a:pt x="91218" y="14530"/>
                    <a:pt x="88877" y="16080"/>
                    <a:pt x="86385" y="17326"/>
                  </a:cubicBezTo>
                  <a:cubicBezTo>
                    <a:pt x="84987" y="18026"/>
                    <a:pt x="83558" y="18633"/>
                    <a:pt x="82069" y="19150"/>
                  </a:cubicBezTo>
                  <a:cubicBezTo>
                    <a:pt x="81309" y="19424"/>
                    <a:pt x="80549" y="19667"/>
                    <a:pt x="79759" y="19940"/>
                  </a:cubicBezTo>
                  <a:cubicBezTo>
                    <a:pt x="78968" y="20214"/>
                    <a:pt x="78148" y="20396"/>
                    <a:pt x="77327" y="20579"/>
                  </a:cubicBezTo>
                  <a:cubicBezTo>
                    <a:pt x="70670" y="22038"/>
                    <a:pt x="63345" y="23527"/>
                    <a:pt x="55685" y="25138"/>
                  </a:cubicBezTo>
                  <a:lnTo>
                    <a:pt x="16293" y="33223"/>
                  </a:lnTo>
                  <a:lnTo>
                    <a:pt x="4377" y="35685"/>
                  </a:lnTo>
                  <a:lnTo>
                    <a:pt x="1125" y="36385"/>
                  </a:lnTo>
                  <a:lnTo>
                    <a:pt x="274" y="36567"/>
                  </a:lnTo>
                  <a:lnTo>
                    <a:pt x="1125" y="36415"/>
                  </a:lnTo>
                  <a:lnTo>
                    <a:pt x="4377" y="35777"/>
                  </a:lnTo>
                  <a:lnTo>
                    <a:pt x="16323" y="33345"/>
                  </a:lnTo>
                  <a:cubicBezTo>
                    <a:pt x="26414" y="31308"/>
                    <a:pt x="40336" y="28482"/>
                    <a:pt x="55716" y="25321"/>
                  </a:cubicBezTo>
                  <a:cubicBezTo>
                    <a:pt x="63406" y="23740"/>
                    <a:pt x="70731" y="22220"/>
                    <a:pt x="77357" y="20761"/>
                  </a:cubicBezTo>
                  <a:cubicBezTo>
                    <a:pt x="78178" y="20579"/>
                    <a:pt x="78999" y="20366"/>
                    <a:pt x="79820" y="20123"/>
                  </a:cubicBezTo>
                  <a:cubicBezTo>
                    <a:pt x="80579" y="19849"/>
                    <a:pt x="81370" y="19606"/>
                    <a:pt x="82130" y="19333"/>
                  </a:cubicBezTo>
                  <a:cubicBezTo>
                    <a:pt x="83619" y="18816"/>
                    <a:pt x="85048" y="18178"/>
                    <a:pt x="86446" y="17478"/>
                  </a:cubicBezTo>
                  <a:cubicBezTo>
                    <a:pt x="88969" y="16202"/>
                    <a:pt x="91309" y="14652"/>
                    <a:pt x="93467" y="12828"/>
                  </a:cubicBezTo>
                  <a:cubicBezTo>
                    <a:pt x="94470" y="12038"/>
                    <a:pt x="95352" y="11156"/>
                    <a:pt x="96172" y="10366"/>
                  </a:cubicBezTo>
                  <a:cubicBezTo>
                    <a:pt x="96598" y="9971"/>
                    <a:pt x="96963" y="9545"/>
                    <a:pt x="97327" y="9150"/>
                  </a:cubicBezTo>
                  <a:cubicBezTo>
                    <a:pt x="97692" y="8725"/>
                    <a:pt x="98057" y="8360"/>
                    <a:pt x="98391" y="7965"/>
                  </a:cubicBezTo>
                  <a:lnTo>
                    <a:pt x="100185" y="5746"/>
                  </a:lnTo>
                  <a:cubicBezTo>
                    <a:pt x="100701" y="5047"/>
                    <a:pt x="101157" y="4378"/>
                    <a:pt x="101552" y="3800"/>
                  </a:cubicBezTo>
                  <a:lnTo>
                    <a:pt x="102160" y="2949"/>
                  </a:lnTo>
                  <a:cubicBezTo>
                    <a:pt x="102312" y="2676"/>
                    <a:pt x="102464" y="2433"/>
                    <a:pt x="102616" y="2189"/>
                  </a:cubicBezTo>
                  <a:lnTo>
                    <a:pt x="103346" y="1004"/>
                  </a:lnTo>
                  <a:lnTo>
                    <a:pt x="103771" y="275"/>
                  </a:lnTo>
                  <a:cubicBezTo>
                    <a:pt x="103893" y="92"/>
                    <a:pt x="103923" y="1"/>
                    <a:pt x="103923" y="1"/>
                  </a:cubicBezTo>
                  <a:close/>
                  <a:moveTo>
                    <a:pt x="274" y="36567"/>
                  </a:moveTo>
                  <a:lnTo>
                    <a:pt x="274" y="36567"/>
                  </a:lnTo>
                  <a:cubicBezTo>
                    <a:pt x="92" y="36597"/>
                    <a:pt x="0" y="36628"/>
                    <a:pt x="0" y="36628"/>
                  </a:cubicBezTo>
                  <a:lnTo>
                    <a:pt x="274" y="36567"/>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5314950" y="2553525"/>
              <a:ext cx="237125" cy="932400"/>
            </a:xfrm>
            <a:custGeom>
              <a:avLst/>
              <a:gdLst/>
              <a:ahLst/>
              <a:cxnLst/>
              <a:rect l="l" t="t" r="r" b="b"/>
              <a:pathLst>
                <a:path w="9485" h="37296" extrusionOk="0">
                  <a:moveTo>
                    <a:pt x="1186" y="0"/>
                  </a:moveTo>
                  <a:cubicBezTo>
                    <a:pt x="1186" y="0"/>
                    <a:pt x="1186" y="31"/>
                    <a:pt x="1156" y="91"/>
                  </a:cubicBezTo>
                  <a:cubicBezTo>
                    <a:pt x="1156" y="183"/>
                    <a:pt x="1125" y="274"/>
                    <a:pt x="1095" y="395"/>
                  </a:cubicBezTo>
                  <a:cubicBezTo>
                    <a:pt x="1034" y="669"/>
                    <a:pt x="943" y="1064"/>
                    <a:pt x="852" y="1520"/>
                  </a:cubicBezTo>
                  <a:cubicBezTo>
                    <a:pt x="791" y="1763"/>
                    <a:pt x="730" y="2037"/>
                    <a:pt x="669" y="2341"/>
                  </a:cubicBezTo>
                  <a:cubicBezTo>
                    <a:pt x="609" y="2645"/>
                    <a:pt x="578" y="2979"/>
                    <a:pt x="517" y="3313"/>
                  </a:cubicBezTo>
                  <a:cubicBezTo>
                    <a:pt x="426" y="4012"/>
                    <a:pt x="274" y="4833"/>
                    <a:pt x="213" y="5715"/>
                  </a:cubicBezTo>
                  <a:cubicBezTo>
                    <a:pt x="183" y="6171"/>
                    <a:pt x="153" y="6627"/>
                    <a:pt x="92" y="7113"/>
                  </a:cubicBezTo>
                  <a:cubicBezTo>
                    <a:pt x="61" y="7599"/>
                    <a:pt x="61" y="8116"/>
                    <a:pt x="61" y="8633"/>
                  </a:cubicBezTo>
                  <a:cubicBezTo>
                    <a:pt x="1" y="9696"/>
                    <a:pt x="31" y="10821"/>
                    <a:pt x="61" y="11976"/>
                  </a:cubicBezTo>
                  <a:cubicBezTo>
                    <a:pt x="335" y="17113"/>
                    <a:pt x="1460" y="22189"/>
                    <a:pt x="3405" y="26931"/>
                  </a:cubicBezTo>
                  <a:cubicBezTo>
                    <a:pt x="3891" y="28025"/>
                    <a:pt x="4317" y="29058"/>
                    <a:pt x="4803" y="29970"/>
                  </a:cubicBezTo>
                  <a:cubicBezTo>
                    <a:pt x="5046" y="30457"/>
                    <a:pt x="5259" y="30913"/>
                    <a:pt x="5502" y="31338"/>
                  </a:cubicBezTo>
                  <a:lnTo>
                    <a:pt x="6201" y="32554"/>
                  </a:lnTo>
                  <a:cubicBezTo>
                    <a:pt x="6627" y="33344"/>
                    <a:pt x="7113" y="33983"/>
                    <a:pt x="7478" y="34590"/>
                  </a:cubicBezTo>
                  <a:cubicBezTo>
                    <a:pt x="7691" y="34894"/>
                    <a:pt x="7873" y="35168"/>
                    <a:pt x="8056" y="35411"/>
                  </a:cubicBezTo>
                  <a:lnTo>
                    <a:pt x="8542" y="36080"/>
                  </a:lnTo>
                  <a:lnTo>
                    <a:pt x="9241" y="36992"/>
                  </a:lnTo>
                  <a:lnTo>
                    <a:pt x="9423" y="37235"/>
                  </a:lnTo>
                  <a:cubicBezTo>
                    <a:pt x="9454" y="37265"/>
                    <a:pt x="9484" y="37296"/>
                    <a:pt x="9484" y="37296"/>
                  </a:cubicBezTo>
                  <a:cubicBezTo>
                    <a:pt x="9484" y="37265"/>
                    <a:pt x="9454" y="37235"/>
                    <a:pt x="9423" y="37204"/>
                  </a:cubicBezTo>
                  <a:lnTo>
                    <a:pt x="9271" y="36961"/>
                  </a:lnTo>
                  <a:cubicBezTo>
                    <a:pt x="9119" y="36749"/>
                    <a:pt x="8876" y="36414"/>
                    <a:pt x="8603" y="36019"/>
                  </a:cubicBezTo>
                  <a:cubicBezTo>
                    <a:pt x="8451" y="35837"/>
                    <a:pt x="8268" y="35624"/>
                    <a:pt x="8116" y="35350"/>
                  </a:cubicBezTo>
                  <a:cubicBezTo>
                    <a:pt x="7964" y="35107"/>
                    <a:pt x="7782" y="34834"/>
                    <a:pt x="7569" y="34530"/>
                  </a:cubicBezTo>
                  <a:cubicBezTo>
                    <a:pt x="7204" y="33922"/>
                    <a:pt x="6749" y="33253"/>
                    <a:pt x="6323" y="32493"/>
                  </a:cubicBezTo>
                  <a:lnTo>
                    <a:pt x="5624" y="31277"/>
                  </a:lnTo>
                  <a:cubicBezTo>
                    <a:pt x="5411" y="30852"/>
                    <a:pt x="5198" y="30365"/>
                    <a:pt x="4955" y="29910"/>
                  </a:cubicBezTo>
                  <a:cubicBezTo>
                    <a:pt x="4469" y="28998"/>
                    <a:pt x="4043" y="27934"/>
                    <a:pt x="3587" y="26870"/>
                  </a:cubicBezTo>
                  <a:cubicBezTo>
                    <a:pt x="1642" y="22128"/>
                    <a:pt x="517" y="17083"/>
                    <a:pt x="274" y="11976"/>
                  </a:cubicBezTo>
                  <a:cubicBezTo>
                    <a:pt x="213" y="10791"/>
                    <a:pt x="183" y="9696"/>
                    <a:pt x="213" y="8633"/>
                  </a:cubicBezTo>
                  <a:cubicBezTo>
                    <a:pt x="244" y="8116"/>
                    <a:pt x="244" y="7599"/>
                    <a:pt x="274" y="7113"/>
                  </a:cubicBezTo>
                  <a:cubicBezTo>
                    <a:pt x="305" y="6627"/>
                    <a:pt x="335" y="6171"/>
                    <a:pt x="365" y="5715"/>
                  </a:cubicBezTo>
                  <a:cubicBezTo>
                    <a:pt x="426" y="4833"/>
                    <a:pt x="578" y="4043"/>
                    <a:pt x="639" y="3344"/>
                  </a:cubicBezTo>
                  <a:cubicBezTo>
                    <a:pt x="700" y="2979"/>
                    <a:pt x="730" y="2645"/>
                    <a:pt x="791" y="2341"/>
                  </a:cubicBezTo>
                  <a:cubicBezTo>
                    <a:pt x="852" y="2067"/>
                    <a:pt x="882" y="1794"/>
                    <a:pt x="943" y="1550"/>
                  </a:cubicBezTo>
                  <a:lnTo>
                    <a:pt x="1156" y="395"/>
                  </a:lnTo>
                  <a:cubicBezTo>
                    <a:pt x="1156" y="274"/>
                    <a:pt x="1186" y="183"/>
                    <a:pt x="1186" y="122"/>
                  </a:cubicBezTo>
                  <a:cubicBezTo>
                    <a:pt x="1186" y="61"/>
                    <a:pt x="1186" y="31"/>
                    <a:pt x="11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4085450" y="2986750"/>
              <a:ext cx="1103375" cy="309200"/>
            </a:xfrm>
            <a:custGeom>
              <a:avLst/>
              <a:gdLst/>
              <a:ahLst/>
              <a:cxnLst/>
              <a:rect l="l" t="t" r="r" b="b"/>
              <a:pathLst>
                <a:path w="44135" h="12368" extrusionOk="0">
                  <a:moveTo>
                    <a:pt x="41128" y="0"/>
                  </a:moveTo>
                  <a:cubicBezTo>
                    <a:pt x="40947" y="0"/>
                    <a:pt x="40763" y="19"/>
                    <a:pt x="40579" y="58"/>
                  </a:cubicBezTo>
                  <a:lnTo>
                    <a:pt x="183" y="8416"/>
                  </a:lnTo>
                  <a:cubicBezTo>
                    <a:pt x="183" y="8416"/>
                    <a:pt x="0" y="12337"/>
                    <a:pt x="1004" y="12368"/>
                  </a:cubicBezTo>
                  <a:cubicBezTo>
                    <a:pt x="1006" y="12368"/>
                    <a:pt x="1008" y="12368"/>
                    <a:pt x="1011" y="12368"/>
                  </a:cubicBezTo>
                  <a:cubicBezTo>
                    <a:pt x="1992" y="12368"/>
                    <a:pt x="31882" y="6983"/>
                    <a:pt x="41612" y="5225"/>
                  </a:cubicBezTo>
                  <a:cubicBezTo>
                    <a:pt x="43193" y="4951"/>
                    <a:pt x="44135" y="3279"/>
                    <a:pt x="43618" y="1760"/>
                  </a:cubicBezTo>
                  <a:cubicBezTo>
                    <a:pt x="43227" y="689"/>
                    <a:pt x="42230" y="0"/>
                    <a:pt x="41128" y="0"/>
                  </a:cubicBezTo>
                  <a:close/>
                </a:path>
              </a:pathLst>
            </a:custGeom>
            <a:solidFill>
              <a:srgbClr val="1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5631825" y="2669775"/>
              <a:ext cx="483325" cy="449125"/>
            </a:xfrm>
            <a:custGeom>
              <a:avLst/>
              <a:gdLst/>
              <a:ahLst/>
              <a:cxnLst/>
              <a:rect l="l" t="t" r="r" b="b"/>
              <a:pathLst>
                <a:path w="19333" h="17965" extrusionOk="0">
                  <a:moveTo>
                    <a:pt x="9667" y="1"/>
                  </a:moveTo>
                  <a:cubicBezTo>
                    <a:pt x="4347" y="1"/>
                    <a:pt x="1" y="4013"/>
                    <a:pt x="1" y="8967"/>
                  </a:cubicBezTo>
                  <a:cubicBezTo>
                    <a:pt x="1" y="13922"/>
                    <a:pt x="4317" y="17934"/>
                    <a:pt x="9636" y="17965"/>
                  </a:cubicBezTo>
                  <a:cubicBezTo>
                    <a:pt x="14986" y="17965"/>
                    <a:pt x="19302" y="13952"/>
                    <a:pt x="19302" y="8998"/>
                  </a:cubicBezTo>
                  <a:cubicBezTo>
                    <a:pt x="19332" y="4043"/>
                    <a:pt x="15016" y="1"/>
                    <a:pt x="96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5613600" y="2668275"/>
              <a:ext cx="501550" cy="452150"/>
            </a:xfrm>
            <a:custGeom>
              <a:avLst/>
              <a:gdLst/>
              <a:ahLst/>
              <a:cxnLst/>
              <a:rect l="l" t="t" r="r" b="b"/>
              <a:pathLst>
                <a:path w="20062" h="18086" extrusionOk="0">
                  <a:moveTo>
                    <a:pt x="20031" y="8450"/>
                  </a:moveTo>
                  <a:lnTo>
                    <a:pt x="20031" y="8906"/>
                  </a:lnTo>
                  <a:cubicBezTo>
                    <a:pt x="20031" y="8918"/>
                    <a:pt x="20036" y="8935"/>
                    <a:pt x="20042" y="8956"/>
                  </a:cubicBezTo>
                  <a:lnTo>
                    <a:pt x="20042" y="8956"/>
                  </a:lnTo>
                  <a:cubicBezTo>
                    <a:pt x="20045" y="8941"/>
                    <a:pt x="20052" y="8925"/>
                    <a:pt x="20061" y="8906"/>
                  </a:cubicBezTo>
                  <a:cubicBezTo>
                    <a:pt x="20061" y="8784"/>
                    <a:pt x="20031" y="8663"/>
                    <a:pt x="20031" y="8450"/>
                  </a:cubicBezTo>
                  <a:close/>
                  <a:moveTo>
                    <a:pt x="20042" y="8956"/>
                  </a:moveTo>
                  <a:cubicBezTo>
                    <a:pt x="20034" y="8989"/>
                    <a:pt x="20040" y="9016"/>
                    <a:pt x="20061" y="9058"/>
                  </a:cubicBezTo>
                  <a:cubicBezTo>
                    <a:pt x="20061" y="9022"/>
                    <a:pt x="20051" y="8985"/>
                    <a:pt x="20042" y="8956"/>
                  </a:cubicBezTo>
                  <a:close/>
                  <a:moveTo>
                    <a:pt x="10365" y="0"/>
                  </a:moveTo>
                  <a:lnTo>
                    <a:pt x="9757" y="30"/>
                  </a:lnTo>
                  <a:lnTo>
                    <a:pt x="9423" y="30"/>
                  </a:lnTo>
                  <a:lnTo>
                    <a:pt x="9119" y="91"/>
                  </a:lnTo>
                  <a:lnTo>
                    <a:pt x="8481" y="182"/>
                  </a:lnTo>
                  <a:lnTo>
                    <a:pt x="7842" y="304"/>
                  </a:lnTo>
                  <a:lnTo>
                    <a:pt x="7538" y="395"/>
                  </a:lnTo>
                  <a:lnTo>
                    <a:pt x="7234" y="486"/>
                  </a:lnTo>
                  <a:cubicBezTo>
                    <a:pt x="5441" y="1033"/>
                    <a:pt x="3860" y="2097"/>
                    <a:pt x="2675" y="3526"/>
                  </a:cubicBezTo>
                  <a:cubicBezTo>
                    <a:pt x="0" y="6717"/>
                    <a:pt x="0" y="11338"/>
                    <a:pt x="2675" y="14529"/>
                  </a:cubicBezTo>
                  <a:cubicBezTo>
                    <a:pt x="3860" y="15958"/>
                    <a:pt x="5411" y="17022"/>
                    <a:pt x="7204" y="17599"/>
                  </a:cubicBezTo>
                  <a:lnTo>
                    <a:pt x="7508" y="17690"/>
                  </a:lnTo>
                  <a:lnTo>
                    <a:pt x="7812" y="17751"/>
                  </a:lnTo>
                  <a:lnTo>
                    <a:pt x="8450" y="17903"/>
                  </a:lnTo>
                  <a:lnTo>
                    <a:pt x="9089" y="17994"/>
                  </a:lnTo>
                  <a:lnTo>
                    <a:pt x="9392" y="18055"/>
                  </a:lnTo>
                  <a:lnTo>
                    <a:pt x="9727" y="18055"/>
                  </a:lnTo>
                  <a:lnTo>
                    <a:pt x="10335" y="18085"/>
                  </a:lnTo>
                  <a:cubicBezTo>
                    <a:pt x="10548" y="18085"/>
                    <a:pt x="10760" y="18055"/>
                    <a:pt x="10943" y="18055"/>
                  </a:cubicBezTo>
                  <a:cubicBezTo>
                    <a:pt x="11338" y="18025"/>
                    <a:pt x="11763" y="17994"/>
                    <a:pt x="12128" y="17933"/>
                  </a:cubicBezTo>
                  <a:cubicBezTo>
                    <a:pt x="13587" y="17690"/>
                    <a:pt x="14955" y="17143"/>
                    <a:pt x="16171" y="16322"/>
                  </a:cubicBezTo>
                  <a:cubicBezTo>
                    <a:pt x="17143" y="15623"/>
                    <a:pt x="17994" y="14772"/>
                    <a:pt x="18663" y="13769"/>
                  </a:cubicBezTo>
                  <a:cubicBezTo>
                    <a:pt x="18937" y="13374"/>
                    <a:pt x="19180" y="12918"/>
                    <a:pt x="19393" y="12493"/>
                  </a:cubicBezTo>
                  <a:cubicBezTo>
                    <a:pt x="19545" y="12097"/>
                    <a:pt x="19666" y="11702"/>
                    <a:pt x="19788" y="11307"/>
                  </a:cubicBezTo>
                  <a:cubicBezTo>
                    <a:pt x="19849" y="11125"/>
                    <a:pt x="19909" y="10973"/>
                    <a:pt x="19909" y="10821"/>
                  </a:cubicBezTo>
                  <a:cubicBezTo>
                    <a:pt x="19940" y="10638"/>
                    <a:pt x="19970" y="10486"/>
                    <a:pt x="20001" y="10365"/>
                  </a:cubicBezTo>
                  <a:cubicBezTo>
                    <a:pt x="20001" y="10213"/>
                    <a:pt x="20061" y="10091"/>
                    <a:pt x="20061" y="9970"/>
                  </a:cubicBezTo>
                  <a:lnTo>
                    <a:pt x="20061" y="9635"/>
                  </a:lnTo>
                  <a:lnTo>
                    <a:pt x="20061" y="9210"/>
                  </a:lnTo>
                  <a:cubicBezTo>
                    <a:pt x="20061" y="9149"/>
                    <a:pt x="20061" y="9088"/>
                    <a:pt x="20061" y="9058"/>
                  </a:cubicBezTo>
                  <a:cubicBezTo>
                    <a:pt x="20031" y="9088"/>
                    <a:pt x="20031" y="9149"/>
                    <a:pt x="20031" y="9179"/>
                  </a:cubicBezTo>
                  <a:cubicBezTo>
                    <a:pt x="20031" y="9301"/>
                    <a:pt x="20001" y="9453"/>
                    <a:pt x="20001" y="9635"/>
                  </a:cubicBezTo>
                  <a:cubicBezTo>
                    <a:pt x="19970" y="9727"/>
                    <a:pt x="20001" y="9848"/>
                    <a:pt x="19970" y="9970"/>
                  </a:cubicBezTo>
                  <a:cubicBezTo>
                    <a:pt x="19970" y="10091"/>
                    <a:pt x="19940" y="10213"/>
                    <a:pt x="19909" y="10335"/>
                  </a:cubicBezTo>
                  <a:cubicBezTo>
                    <a:pt x="19879" y="10486"/>
                    <a:pt x="19849" y="10638"/>
                    <a:pt x="19818" y="10790"/>
                  </a:cubicBezTo>
                  <a:cubicBezTo>
                    <a:pt x="19788" y="10942"/>
                    <a:pt x="19727" y="11125"/>
                    <a:pt x="19697" y="11307"/>
                  </a:cubicBezTo>
                  <a:cubicBezTo>
                    <a:pt x="19119" y="13313"/>
                    <a:pt x="17812" y="15076"/>
                    <a:pt x="16049" y="16201"/>
                  </a:cubicBezTo>
                  <a:cubicBezTo>
                    <a:pt x="14864" y="17022"/>
                    <a:pt x="13526" y="17538"/>
                    <a:pt x="12128" y="17781"/>
                  </a:cubicBezTo>
                  <a:cubicBezTo>
                    <a:pt x="11733" y="17842"/>
                    <a:pt x="11338" y="17873"/>
                    <a:pt x="10943" y="17903"/>
                  </a:cubicBezTo>
                  <a:lnTo>
                    <a:pt x="10365" y="17903"/>
                  </a:lnTo>
                  <a:lnTo>
                    <a:pt x="9727" y="17873"/>
                  </a:lnTo>
                  <a:lnTo>
                    <a:pt x="9423" y="17873"/>
                  </a:lnTo>
                  <a:lnTo>
                    <a:pt x="9119" y="17842"/>
                  </a:lnTo>
                  <a:lnTo>
                    <a:pt x="8511" y="17751"/>
                  </a:lnTo>
                  <a:lnTo>
                    <a:pt x="7873" y="17599"/>
                  </a:lnTo>
                  <a:lnTo>
                    <a:pt x="7569" y="17508"/>
                  </a:lnTo>
                  <a:lnTo>
                    <a:pt x="7265" y="17417"/>
                  </a:lnTo>
                  <a:cubicBezTo>
                    <a:pt x="5502" y="16870"/>
                    <a:pt x="3982" y="15806"/>
                    <a:pt x="2827" y="14408"/>
                  </a:cubicBezTo>
                  <a:cubicBezTo>
                    <a:pt x="213" y="11307"/>
                    <a:pt x="213" y="6778"/>
                    <a:pt x="2827" y="3678"/>
                  </a:cubicBezTo>
                  <a:cubicBezTo>
                    <a:pt x="3982" y="2249"/>
                    <a:pt x="5532" y="1216"/>
                    <a:pt x="7265" y="669"/>
                  </a:cubicBezTo>
                  <a:lnTo>
                    <a:pt x="7569" y="547"/>
                  </a:lnTo>
                  <a:lnTo>
                    <a:pt x="7873" y="486"/>
                  </a:lnTo>
                  <a:lnTo>
                    <a:pt x="8511" y="334"/>
                  </a:lnTo>
                  <a:lnTo>
                    <a:pt x="9119" y="243"/>
                  </a:lnTo>
                  <a:lnTo>
                    <a:pt x="9453" y="213"/>
                  </a:lnTo>
                  <a:lnTo>
                    <a:pt x="9757" y="213"/>
                  </a:lnTo>
                  <a:lnTo>
                    <a:pt x="10365" y="182"/>
                  </a:lnTo>
                  <a:lnTo>
                    <a:pt x="10973" y="182"/>
                  </a:lnTo>
                  <a:cubicBezTo>
                    <a:pt x="11368" y="213"/>
                    <a:pt x="11733" y="243"/>
                    <a:pt x="12128" y="304"/>
                  </a:cubicBezTo>
                  <a:cubicBezTo>
                    <a:pt x="13557" y="547"/>
                    <a:pt x="14894" y="1094"/>
                    <a:pt x="16080" y="1885"/>
                  </a:cubicBezTo>
                  <a:cubicBezTo>
                    <a:pt x="17478" y="2827"/>
                    <a:pt x="18602" y="4134"/>
                    <a:pt x="19301" y="5654"/>
                  </a:cubicBezTo>
                  <a:cubicBezTo>
                    <a:pt x="19453" y="6018"/>
                    <a:pt x="19605" y="6413"/>
                    <a:pt x="19697" y="6809"/>
                  </a:cubicBezTo>
                  <a:cubicBezTo>
                    <a:pt x="19757" y="6991"/>
                    <a:pt x="19818" y="7143"/>
                    <a:pt x="19849" y="7295"/>
                  </a:cubicBezTo>
                  <a:cubicBezTo>
                    <a:pt x="19879" y="7477"/>
                    <a:pt x="19909" y="7629"/>
                    <a:pt x="19940" y="7751"/>
                  </a:cubicBezTo>
                  <a:cubicBezTo>
                    <a:pt x="19940" y="7872"/>
                    <a:pt x="19970" y="8024"/>
                    <a:pt x="20001" y="8146"/>
                  </a:cubicBezTo>
                  <a:cubicBezTo>
                    <a:pt x="20031" y="8268"/>
                    <a:pt x="20031" y="8359"/>
                    <a:pt x="20031" y="8450"/>
                  </a:cubicBezTo>
                  <a:cubicBezTo>
                    <a:pt x="20031" y="8359"/>
                    <a:pt x="20031" y="8237"/>
                    <a:pt x="20031" y="8116"/>
                  </a:cubicBezTo>
                  <a:cubicBezTo>
                    <a:pt x="20001" y="8024"/>
                    <a:pt x="19970" y="7872"/>
                    <a:pt x="19970" y="7751"/>
                  </a:cubicBezTo>
                  <a:cubicBezTo>
                    <a:pt x="19940" y="7599"/>
                    <a:pt x="19940" y="7447"/>
                    <a:pt x="19909" y="7295"/>
                  </a:cubicBezTo>
                  <a:cubicBezTo>
                    <a:pt x="19849" y="7113"/>
                    <a:pt x="19818" y="6961"/>
                    <a:pt x="19757" y="6778"/>
                  </a:cubicBezTo>
                  <a:cubicBezTo>
                    <a:pt x="19545" y="5897"/>
                    <a:pt x="19180" y="5076"/>
                    <a:pt x="18663" y="4316"/>
                  </a:cubicBezTo>
                  <a:cubicBezTo>
                    <a:pt x="17994" y="3313"/>
                    <a:pt x="17143" y="2432"/>
                    <a:pt x="16140" y="1763"/>
                  </a:cubicBezTo>
                  <a:cubicBezTo>
                    <a:pt x="14955" y="942"/>
                    <a:pt x="13587" y="395"/>
                    <a:pt x="12158" y="152"/>
                  </a:cubicBezTo>
                  <a:cubicBezTo>
                    <a:pt x="11794" y="91"/>
                    <a:pt x="11368" y="61"/>
                    <a:pt x="10973" y="30"/>
                  </a:cubicBezTo>
                  <a:cubicBezTo>
                    <a:pt x="10791" y="30"/>
                    <a:pt x="10578" y="0"/>
                    <a:pt x="103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2279175" y="3340825"/>
              <a:ext cx="780450" cy="411175"/>
            </a:xfrm>
            <a:custGeom>
              <a:avLst/>
              <a:gdLst/>
              <a:ahLst/>
              <a:cxnLst/>
              <a:rect l="l" t="t" r="r" b="b"/>
              <a:pathLst>
                <a:path w="31218" h="16447" extrusionOk="0">
                  <a:moveTo>
                    <a:pt x="6534" y="0"/>
                  </a:moveTo>
                  <a:cubicBezTo>
                    <a:pt x="4337" y="0"/>
                    <a:pt x="2192" y="871"/>
                    <a:pt x="1065" y="2916"/>
                  </a:cubicBezTo>
                  <a:cubicBezTo>
                    <a:pt x="1" y="4831"/>
                    <a:pt x="214" y="7202"/>
                    <a:pt x="1612" y="8904"/>
                  </a:cubicBezTo>
                  <a:cubicBezTo>
                    <a:pt x="3861" y="11700"/>
                    <a:pt x="7630" y="10728"/>
                    <a:pt x="10457" y="12248"/>
                  </a:cubicBezTo>
                  <a:cubicBezTo>
                    <a:pt x="12767" y="13494"/>
                    <a:pt x="14317" y="16290"/>
                    <a:pt x="16962" y="16442"/>
                  </a:cubicBezTo>
                  <a:cubicBezTo>
                    <a:pt x="17022" y="16445"/>
                    <a:pt x="17082" y="16446"/>
                    <a:pt x="17142" y="16446"/>
                  </a:cubicBezTo>
                  <a:cubicBezTo>
                    <a:pt x="18950" y="16446"/>
                    <a:pt x="20517" y="15153"/>
                    <a:pt x="22311" y="14770"/>
                  </a:cubicBezTo>
                  <a:cubicBezTo>
                    <a:pt x="22709" y="14691"/>
                    <a:pt x="23107" y="14660"/>
                    <a:pt x="23506" y="14660"/>
                  </a:cubicBezTo>
                  <a:cubicBezTo>
                    <a:pt x="24323" y="14660"/>
                    <a:pt x="25141" y="14790"/>
                    <a:pt x="25959" y="14892"/>
                  </a:cubicBezTo>
                  <a:cubicBezTo>
                    <a:pt x="26433" y="14939"/>
                    <a:pt x="26917" y="14978"/>
                    <a:pt x="27398" y="14978"/>
                  </a:cubicBezTo>
                  <a:cubicBezTo>
                    <a:pt x="28148" y="14978"/>
                    <a:pt x="28890" y="14884"/>
                    <a:pt x="29576" y="14588"/>
                  </a:cubicBezTo>
                  <a:cubicBezTo>
                    <a:pt x="30457" y="14193"/>
                    <a:pt x="31096" y="13646"/>
                    <a:pt x="31187" y="12703"/>
                  </a:cubicBezTo>
                  <a:cubicBezTo>
                    <a:pt x="31217" y="12339"/>
                    <a:pt x="31126" y="11944"/>
                    <a:pt x="30974" y="11609"/>
                  </a:cubicBezTo>
                  <a:cubicBezTo>
                    <a:pt x="30822" y="11244"/>
                    <a:pt x="30579" y="10941"/>
                    <a:pt x="30275" y="10697"/>
                  </a:cubicBezTo>
                  <a:cubicBezTo>
                    <a:pt x="29308" y="9939"/>
                    <a:pt x="28138" y="9541"/>
                    <a:pt x="26921" y="9541"/>
                  </a:cubicBezTo>
                  <a:cubicBezTo>
                    <a:pt x="26723" y="9541"/>
                    <a:pt x="26524" y="9551"/>
                    <a:pt x="26324" y="9573"/>
                  </a:cubicBezTo>
                  <a:cubicBezTo>
                    <a:pt x="25956" y="9610"/>
                    <a:pt x="25589" y="9629"/>
                    <a:pt x="25223" y="9629"/>
                  </a:cubicBezTo>
                  <a:cubicBezTo>
                    <a:pt x="22628" y="9629"/>
                    <a:pt x="20119" y="8694"/>
                    <a:pt x="18147" y="6989"/>
                  </a:cubicBezTo>
                  <a:cubicBezTo>
                    <a:pt x="17448" y="6381"/>
                    <a:pt x="16779" y="5743"/>
                    <a:pt x="16080" y="5135"/>
                  </a:cubicBezTo>
                  <a:cubicBezTo>
                    <a:pt x="14104" y="3281"/>
                    <a:pt x="12007" y="1427"/>
                    <a:pt x="9484" y="515"/>
                  </a:cubicBezTo>
                  <a:cubicBezTo>
                    <a:pt x="8551" y="182"/>
                    <a:pt x="7537" y="0"/>
                    <a:pt x="653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2279175" y="3340825"/>
              <a:ext cx="780450" cy="411175"/>
            </a:xfrm>
            <a:custGeom>
              <a:avLst/>
              <a:gdLst/>
              <a:ahLst/>
              <a:cxnLst/>
              <a:rect l="l" t="t" r="r" b="b"/>
              <a:pathLst>
                <a:path w="31218" h="16447" extrusionOk="0">
                  <a:moveTo>
                    <a:pt x="6534" y="0"/>
                  </a:moveTo>
                  <a:cubicBezTo>
                    <a:pt x="4337" y="0"/>
                    <a:pt x="2192" y="871"/>
                    <a:pt x="1065" y="2916"/>
                  </a:cubicBezTo>
                  <a:cubicBezTo>
                    <a:pt x="1" y="4831"/>
                    <a:pt x="214" y="7202"/>
                    <a:pt x="1612" y="8904"/>
                  </a:cubicBezTo>
                  <a:cubicBezTo>
                    <a:pt x="3861" y="11700"/>
                    <a:pt x="7630" y="10728"/>
                    <a:pt x="10457" y="12248"/>
                  </a:cubicBezTo>
                  <a:cubicBezTo>
                    <a:pt x="12767" y="13494"/>
                    <a:pt x="14317" y="16290"/>
                    <a:pt x="16962" y="16442"/>
                  </a:cubicBezTo>
                  <a:cubicBezTo>
                    <a:pt x="17022" y="16445"/>
                    <a:pt x="17082" y="16446"/>
                    <a:pt x="17142" y="16446"/>
                  </a:cubicBezTo>
                  <a:cubicBezTo>
                    <a:pt x="18950" y="16446"/>
                    <a:pt x="20517" y="15153"/>
                    <a:pt x="22311" y="14770"/>
                  </a:cubicBezTo>
                  <a:cubicBezTo>
                    <a:pt x="22709" y="14691"/>
                    <a:pt x="23107" y="14660"/>
                    <a:pt x="23506" y="14660"/>
                  </a:cubicBezTo>
                  <a:cubicBezTo>
                    <a:pt x="24323" y="14660"/>
                    <a:pt x="25141" y="14790"/>
                    <a:pt x="25959" y="14892"/>
                  </a:cubicBezTo>
                  <a:cubicBezTo>
                    <a:pt x="26433" y="14939"/>
                    <a:pt x="26917" y="14978"/>
                    <a:pt x="27398" y="14978"/>
                  </a:cubicBezTo>
                  <a:cubicBezTo>
                    <a:pt x="28148" y="14978"/>
                    <a:pt x="28890" y="14884"/>
                    <a:pt x="29576" y="14588"/>
                  </a:cubicBezTo>
                  <a:cubicBezTo>
                    <a:pt x="30457" y="14193"/>
                    <a:pt x="31096" y="13646"/>
                    <a:pt x="31187" y="12703"/>
                  </a:cubicBezTo>
                  <a:cubicBezTo>
                    <a:pt x="31217" y="12339"/>
                    <a:pt x="31126" y="11944"/>
                    <a:pt x="30974" y="11609"/>
                  </a:cubicBezTo>
                  <a:cubicBezTo>
                    <a:pt x="30822" y="11244"/>
                    <a:pt x="30579" y="10941"/>
                    <a:pt x="30275" y="10697"/>
                  </a:cubicBezTo>
                  <a:cubicBezTo>
                    <a:pt x="29308" y="9939"/>
                    <a:pt x="28138" y="9541"/>
                    <a:pt x="26921" y="9541"/>
                  </a:cubicBezTo>
                  <a:cubicBezTo>
                    <a:pt x="26723" y="9541"/>
                    <a:pt x="26524" y="9551"/>
                    <a:pt x="26324" y="9573"/>
                  </a:cubicBezTo>
                  <a:cubicBezTo>
                    <a:pt x="25956" y="9610"/>
                    <a:pt x="25589" y="9629"/>
                    <a:pt x="25223" y="9629"/>
                  </a:cubicBezTo>
                  <a:cubicBezTo>
                    <a:pt x="22628" y="9629"/>
                    <a:pt x="20119" y="8694"/>
                    <a:pt x="18147" y="6989"/>
                  </a:cubicBezTo>
                  <a:cubicBezTo>
                    <a:pt x="17448" y="6381"/>
                    <a:pt x="16779" y="5743"/>
                    <a:pt x="16080" y="5135"/>
                  </a:cubicBezTo>
                  <a:cubicBezTo>
                    <a:pt x="14104" y="3281"/>
                    <a:pt x="12007" y="1427"/>
                    <a:pt x="9484" y="515"/>
                  </a:cubicBezTo>
                  <a:cubicBezTo>
                    <a:pt x="8551" y="182"/>
                    <a:pt x="7537" y="0"/>
                    <a:pt x="6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1446350" y="3646125"/>
              <a:ext cx="547900" cy="360325"/>
            </a:xfrm>
            <a:custGeom>
              <a:avLst/>
              <a:gdLst/>
              <a:ahLst/>
              <a:cxnLst/>
              <a:rect l="l" t="t" r="r" b="b"/>
              <a:pathLst>
                <a:path w="21916" h="14413" extrusionOk="0">
                  <a:moveTo>
                    <a:pt x="17442" y="1"/>
                  </a:moveTo>
                  <a:cubicBezTo>
                    <a:pt x="16743" y="1"/>
                    <a:pt x="16031" y="157"/>
                    <a:pt x="15472" y="431"/>
                  </a:cubicBezTo>
                  <a:cubicBezTo>
                    <a:pt x="14104" y="1099"/>
                    <a:pt x="13162" y="2376"/>
                    <a:pt x="12250" y="3561"/>
                  </a:cubicBezTo>
                  <a:cubicBezTo>
                    <a:pt x="11307" y="4777"/>
                    <a:pt x="10274" y="5993"/>
                    <a:pt x="8815" y="6510"/>
                  </a:cubicBezTo>
                  <a:cubicBezTo>
                    <a:pt x="8221" y="6708"/>
                    <a:pt x="7609" y="6767"/>
                    <a:pt x="6988" y="6767"/>
                  </a:cubicBezTo>
                  <a:cubicBezTo>
                    <a:pt x="6046" y="6767"/>
                    <a:pt x="5081" y="6630"/>
                    <a:pt x="4125" y="6630"/>
                  </a:cubicBezTo>
                  <a:cubicBezTo>
                    <a:pt x="4067" y="6630"/>
                    <a:pt x="4009" y="6630"/>
                    <a:pt x="3952" y="6631"/>
                  </a:cubicBezTo>
                  <a:cubicBezTo>
                    <a:pt x="2310" y="6631"/>
                    <a:pt x="395" y="7422"/>
                    <a:pt x="152" y="9033"/>
                  </a:cubicBezTo>
                  <a:cubicBezTo>
                    <a:pt x="0" y="9975"/>
                    <a:pt x="304" y="10917"/>
                    <a:pt x="973" y="11616"/>
                  </a:cubicBezTo>
                  <a:cubicBezTo>
                    <a:pt x="1611" y="12224"/>
                    <a:pt x="2371" y="12741"/>
                    <a:pt x="3222" y="13075"/>
                  </a:cubicBezTo>
                  <a:cubicBezTo>
                    <a:pt x="5380" y="13957"/>
                    <a:pt x="7721" y="14413"/>
                    <a:pt x="10061" y="14413"/>
                  </a:cubicBezTo>
                  <a:cubicBezTo>
                    <a:pt x="13101" y="14352"/>
                    <a:pt x="15958" y="12893"/>
                    <a:pt x="17782" y="10461"/>
                  </a:cubicBezTo>
                  <a:cubicBezTo>
                    <a:pt x="19545" y="8030"/>
                    <a:pt x="21915" y="3805"/>
                    <a:pt x="19849" y="1099"/>
                  </a:cubicBezTo>
                  <a:lnTo>
                    <a:pt x="19879" y="1099"/>
                  </a:lnTo>
                  <a:cubicBezTo>
                    <a:pt x="19430" y="327"/>
                    <a:pt x="18450" y="1"/>
                    <a:pt x="174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1446350" y="3646125"/>
              <a:ext cx="547900" cy="360325"/>
            </a:xfrm>
            <a:custGeom>
              <a:avLst/>
              <a:gdLst/>
              <a:ahLst/>
              <a:cxnLst/>
              <a:rect l="l" t="t" r="r" b="b"/>
              <a:pathLst>
                <a:path w="21916" h="14413" extrusionOk="0">
                  <a:moveTo>
                    <a:pt x="17442" y="1"/>
                  </a:moveTo>
                  <a:cubicBezTo>
                    <a:pt x="16743" y="1"/>
                    <a:pt x="16031" y="157"/>
                    <a:pt x="15472" y="431"/>
                  </a:cubicBezTo>
                  <a:cubicBezTo>
                    <a:pt x="14104" y="1099"/>
                    <a:pt x="13162" y="2376"/>
                    <a:pt x="12250" y="3561"/>
                  </a:cubicBezTo>
                  <a:cubicBezTo>
                    <a:pt x="11307" y="4777"/>
                    <a:pt x="10274" y="5993"/>
                    <a:pt x="8815" y="6510"/>
                  </a:cubicBezTo>
                  <a:cubicBezTo>
                    <a:pt x="8221" y="6708"/>
                    <a:pt x="7609" y="6767"/>
                    <a:pt x="6988" y="6767"/>
                  </a:cubicBezTo>
                  <a:cubicBezTo>
                    <a:pt x="6046" y="6767"/>
                    <a:pt x="5081" y="6630"/>
                    <a:pt x="4125" y="6630"/>
                  </a:cubicBezTo>
                  <a:cubicBezTo>
                    <a:pt x="4067" y="6630"/>
                    <a:pt x="4009" y="6630"/>
                    <a:pt x="3952" y="6631"/>
                  </a:cubicBezTo>
                  <a:cubicBezTo>
                    <a:pt x="2310" y="6631"/>
                    <a:pt x="395" y="7422"/>
                    <a:pt x="152" y="9033"/>
                  </a:cubicBezTo>
                  <a:cubicBezTo>
                    <a:pt x="0" y="9975"/>
                    <a:pt x="304" y="10917"/>
                    <a:pt x="973" y="11616"/>
                  </a:cubicBezTo>
                  <a:cubicBezTo>
                    <a:pt x="1611" y="12224"/>
                    <a:pt x="2371" y="12741"/>
                    <a:pt x="3222" y="13075"/>
                  </a:cubicBezTo>
                  <a:cubicBezTo>
                    <a:pt x="5380" y="13957"/>
                    <a:pt x="7721" y="14413"/>
                    <a:pt x="10061" y="14413"/>
                  </a:cubicBezTo>
                  <a:cubicBezTo>
                    <a:pt x="13101" y="14352"/>
                    <a:pt x="15958" y="12893"/>
                    <a:pt x="17782" y="10461"/>
                  </a:cubicBezTo>
                  <a:cubicBezTo>
                    <a:pt x="19545" y="8030"/>
                    <a:pt x="21915" y="3805"/>
                    <a:pt x="19849" y="1099"/>
                  </a:cubicBezTo>
                  <a:lnTo>
                    <a:pt x="19879" y="1099"/>
                  </a:lnTo>
                  <a:cubicBezTo>
                    <a:pt x="19430" y="327"/>
                    <a:pt x="18450" y="1"/>
                    <a:pt x="17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847550" y="3864550"/>
              <a:ext cx="160300" cy="108125"/>
            </a:xfrm>
            <a:custGeom>
              <a:avLst/>
              <a:gdLst/>
              <a:ahLst/>
              <a:cxnLst/>
              <a:rect l="l" t="t" r="r" b="b"/>
              <a:pathLst>
                <a:path w="6412" h="4325" extrusionOk="0">
                  <a:moveTo>
                    <a:pt x="3237" y="0"/>
                  </a:moveTo>
                  <a:cubicBezTo>
                    <a:pt x="2968" y="0"/>
                    <a:pt x="2697" y="37"/>
                    <a:pt x="2432" y="113"/>
                  </a:cubicBezTo>
                  <a:cubicBezTo>
                    <a:pt x="1733" y="356"/>
                    <a:pt x="1125" y="782"/>
                    <a:pt x="639" y="1329"/>
                  </a:cubicBezTo>
                  <a:cubicBezTo>
                    <a:pt x="152" y="1876"/>
                    <a:pt x="0" y="2636"/>
                    <a:pt x="183" y="3335"/>
                  </a:cubicBezTo>
                  <a:cubicBezTo>
                    <a:pt x="386" y="3919"/>
                    <a:pt x="950" y="4291"/>
                    <a:pt x="1556" y="4291"/>
                  </a:cubicBezTo>
                  <a:cubicBezTo>
                    <a:pt x="1675" y="4291"/>
                    <a:pt x="1795" y="4277"/>
                    <a:pt x="1915" y="4247"/>
                  </a:cubicBezTo>
                  <a:cubicBezTo>
                    <a:pt x="2280" y="4125"/>
                    <a:pt x="2554" y="3852"/>
                    <a:pt x="2949" y="3791"/>
                  </a:cubicBezTo>
                  <a:cubicBezTo>
                    <a:pt x="3012" y="3778"/>
                    <a:pt x="3074" y="3773"/>
                    <a:pt x="3136" y="3773"/>
                  </a:cubicBezTo>
                  <a:cubicBezTo>
                    <a:pt x="3665" y="3773"/>
                    <a:pt x="4137" y="4199"/>
                    <a:pt x="4681" y="4308"/>
                  </a:cubicBezTo>
                  <a:cubicBezTo>
                    <a:pt x="4747" y="4319"/>
                    <a:pt x="4812" y="4325"/>
                    <a:pt x="4877" y="4325"/>
                  </a:cubicBezTo>
                  <a:cubicBezTo>
                    <a:pt x="5684" y="4325"/>
                    <a:pt x="6412" y="3482"/>
                    <a:pt x="6383" y="2666"/>
                  </a:cubicBezTo>
                  <a:cubicBezTo>
                    <a:pt x="6383" y="1755"/>
                    <a:pt x="5624" y="1055"/>
                    <a:pt x="4924" y="539"/>
                  </a:cubicBezTo>
                  <a:cubicBezTo>
                    <a:pt x="4422" y="183"/>
                    <a:pt x="3833" y="0"/>
                    <a:pt x="323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847550" y="3864550"/>
              <a:ext cx="160300" cy="108125"/>
            </a:xfrm>
            <a:custGeom>
              <a:avLst/>
              <a:gdLst/>
              <a:ahLst/>
              <a:cxnLst/>
              <a:rect l="l" t="t" r="r" b="b"/>
              <a:pathLst>
                <a:path w="6412" h="4325" extrusionOk="0">
                  <a:moveTo>
                    <a:pt x="3237" y="0"/>
                  </a:moveTo>
                  <a:cubicBezTo>
                    <a:pt x="2968" y="0"/>
                    <a:pt x="2697" y="37"/>
                    <a:pt x="2432" y="113"/>
                  </a:cubicBezTo>
                  <a:cubicBezTo>
                    <a:pt x="1733" y="356"/>
                    <a:pt x="1125" y="782"/>
                    <a:pt x="639" y="1329"/>
                  </a:cubicBezTo>
                  <a:cubicBezTo>
                    <a:pt x="152" y="1876"/>
                    <a:pt x="0" y="2636"/>
                    <a:pt x="183" y="3335"/>
                  </a:cubicBezTo>
                  <a:cubicBezTo>
                    <a:pt x="386" y="3919"/>
                    <a:pt x="950" y="4291"/>
                    <a:pt x="1556" y="4291"/>
                  </a:cubicBezTo>
                  <a:cubicBezTo>
                    <a:pt x="1675" y="4291"/>
                    <a:pt x="1795" y="4277"/>
                    <a:pt x="1915" y="4247"/>
                  </a:cubicBezTo>
                  <a:cubicBezTo>
                    <a:pt x="2280" y="4125"/>
                    <a:pt x="2554" y="3852"/>
                    <a:pt x="2949" y="3791"/>
                  </a:cubicBezTo>
                  <a:cubicBezTo>
                    <a:pt x="3012" y="3778"/>
                    <a:pt x="3074" y="3773"/>
                    <a:pt x="3136" y="3773"/>
                  </a:cubicBezTo>
                  <a:cubicBezTo>
                    <a:pt x="3665" y="3773"/>
                    <a:pt x="4137" y="4199"/>
                    <a:pt x="4681" y="4308"/>
                  </a:cubicBezTo>
                  <a:cubicBezTo>
                    <a:pt x="4747" y="4319"/>
                    <a:pt x="4812" y="4325"/>
                    <a:pt x="4877" y="4325"/>
                  </a:cubicBezTo>
                  <a:cubicBezTo>
                    <a:pt x="5684" y="4325"/>
                    <a:pt x="6412" y="3482"/>
                    <a:pt x="6383" y="2666"/>
                  </a:cubicBezTo>
                  <a:cubicBezTo>
                    <a:pt x="6383" y="1755"/>
                    <a:pt x="5624" y="1055"/>
                    <a:pt x="4924" y="539"/>
                  </a:cubicBezTo>
                  <a:cubicBezTo>
                    <a:pt x="4422" y="183"/>
                    <a:pt x="3833" y="0"/>
                    <a:pt x="3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4295950" y="2225800"/>
              <a:ext cx="829825" cy="450450"/>
            </a:xfrm>
            <a:custGeom>
              <a:avLst/>
              <a:gdLst/>
              <a:ahLst/>
              <a:cxnLst/>
              <a:rect l="l" t="t" r="r" b="b"/>
              <a:pathLst>
                <a:path w="33193" h="18018" extrusionOk="0">
                  <a:moveTo>
                    <a:pt x="6888" y="1"/>
                  </a:moveTo>
                  <a:cubicBezTo>
                    <a:pt x="4444" y="1"/>
                    <a:pt x="1998" y="778"/>
                    <a:pt x="91" y="2319"/>
                  </a:cubicBezTo>
                  <a:cubicBezTo>
                    <a:pt x="0" y="4416"/>
                    <a:pt x="1793" y="6027"/>
                    <a:pt x="3496" y="7213"/>
                  </a:cubicBezTo>
                  <a:cubicBezTo>
                    <a:pt x="5198" y="8368"/>
                    <a:pt x="9939" y="10039"/>
                    <a:pt x="10578" y="12015"/>
                  </a:cubicBezTo>
                  <a:cubicBezTo>
                    <a:pt x="11034" y="13504"/>
                    <a:pt x="7842" y="14751"/>
                    <a:pt x="8632" y="16088"/>
                  </a:cubicBezTo>
                  <a:cubicBezTo>
                    <a:pt x="9159" y="16926"/>
                    <a:pt x="10434" y="17177"/>
                    <a:pt x="11675" y="17177"/>
                  </a:cubicBezTo>
                  <a:cubicBezTo>
                    <a:pt x="12369" y="17177"/>
                    <a:pt x="13052" y="17098"/>
                    <a:pt x="13587" y="17000"/>
                  </a:cubicBezTo>
                  <a:cubicBezTo>
                    <a:pt x="15632" y="16651"/>
                    <a:pt x="17068" y="16517"/>
                    <a:pt x="18094" y="16517"/>
                  </a:cubicBezTo>
                  <a:cubicBezTo>
                    <a:pt x="21526" y="16517"/>
                    <a:pt x="20380" y="18018"/>
                    <a:pt x="22135" y="18018"/>
                  </a:cubicBezTo>
                  <a:cubicBezTo>
                    <a:pt x="22235" y="18018"/>
                    <a:pt x="22343" y="18013"/>
                    <a:pt x="22462" y="18003"/>
                  </a:cubicBezTo>
                  <a:cubicBezTo>
                    <a:pt x="22462" y="18003"/>
                    <a:pt x="28481" y="16483"/>
                    <a:pt x="33192" y="15693"/>
                  </a:cubicBezTo>
                  <a:lnTo>
                    <a:pt x="30396" y="3656"/>
                  </a:lnTo>
                  <a:cubicBezTo>
                    <a:pt x="30299" y="3651"/>
                    <a:pt x="30203" y="3649"/>
                    <a:pt x="30109" y="3649"/>
                  </a:cubicBezTo>
                  <a:cubicBezTo>
                    <a:pt x="27198" y="3649"/>
                    <a:pt x="25691" y="5859"/>
                    <a:pt x="24013" y="6301"/>
                  </a:cubicBezTo>
                  <a:cubicBezTo>
                    <a:pt x="23158" y="6541"/>
                    <a:pt x="22265" y="6684"/>
                    <a:pt x="21380" y="6684"/>
                  </a:cubicBezTo>
                  <a:cubicBezTo>
                    <a:pt x="20472" y="6684"/>
                    <a:pt x="19570" y="6533"/>
                    <a:pt x="18724" y="6179"/>
                  </a:cubicBezTo>
                  <a:cubicBezTo>
                    <a:pt x="16535" y="5298"/>
                    <a:pt x="15076" y="3322"/>
                    <a:pt x="13161" y="1954"/>
                  </a:cubicBezTo>
                  <a:cubicBezTo>
                    <a:pt x="11348" y="648"/>
                    <a:pt x="9119" y="1"/>
                    <a:pt x="688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5761775" y="3438025"/>
              <a:ext cx="217350" cy="244725"/>
            </a:xfrm>
            <a:custGeom>
              <a:avLst/>
              <a:gdLst/>
              <a:ahLst/>
              <a:cxnLst/>
              <a:rect l="l" t="t" r="r" b="b"/>
              <a:pathLst>
                <a:path w="8694" h="9789" extrusionOk="0">
                  <a:moveTo>
                    <a:pt x="6444" y="1"/>
                  </a:moveTo>
                  <a:lnTo>
                    <a:pt x="0" y="2797"/>
                  </a:lnTo>
                  <a:lnTo>
                    <a:pt x="3040" y="9788"/>
                  </a:lnTo>
                  <a:lnTo>
                    <a:pt x="3314" y="9788"/>
                  </a:lnTo>
                  <a:lnTo>
                    <a:pt x="8694" y="8785"/>
                  </a:lnTo>
                  <a:lnTo>
                    <a:pt x="6444"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5831675" y="3629525"/>
              <a:ext cx="377700" cy="286500"/>
            </a:xfrm>
            <a:custGeom>
              <a:avLst/>
              <a:gdLst/>
              <a:ahLst/>
              <a:cxnLst/>
              <a:rect l="l" t="t" r="r" b="b"/>
              <a:pathLst>
                <a:path w="15108" h="11460" extrusionOk="0">
                  <a:moveTo>
                    <a:pt x="5898" y="0"/>
                  </a:moveTo>
                  <a:lnTo>
                    <a:pt x="1" y="2007"/>
                  </a:lnTo>
                  <a:lnTo>
                    <a:pt x="3344" y="11460"/>
                  </a:lnTo>
                  <a:lnTo>
                    <a:pt x="15107" y="7356"/>
                  </a:lnTo>
                  <a:cubicBezTo>
                    <a:pt x="14652" y="6262"/>
                    <a:pt x="7782" y="6110"/>
                    <a:pt x="7782" y="6110"/>
                  </a:cubicBezTo>
                  <a:lnTo>
                    <a:pt x="5898" y="0"/>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5923625" y="3799650"/>
              <a:ext cx="26625" cy="23700"/>
            </a:xfrm>
            <a:custGeom>
              <a:avLst/>
              <a:gdLst/>
              <a:ahLst/>
              <a:cxnLst/>
              <a:rect l="l" t="t" r="r" b="b"/>
              <a:pathLst>
                <a:path w="1065" h="948" extrusionOk="0">
                  <a:moveTo>
                    <a:pt x="542" y="0"/>
                  </a:moveTo>
                  <a:cubicBezTo>
                    <a:pt x="437" y="0"/>
                    <a:pt x="332" y="32"/>
                    <a:pt x="244" y="95"/>
                  </a:cubicBezTo>
                  <a:lnTo>
                    <a:pt x="274" y="65"/>
                  </a:lnTo>
                  <a:lnTo>
                    <a:pt x="274" y="65"/>
                  </a:lnTo>
                  <a:cubicBezTo>
                    <a:pt x="61" y="217"/>
                    <a:pt x="1" y="521"/>
                    <a:pt x="122" y="734"/>
                  </a:cubicBezTo>
                  <a:cubicBezTo>
                    <a:pt x="222" y="873"/>
                    <a:pt x="387" y="947"/>
                    <a:pt x="550" y="947"/>
                  </a:cubicBezTo>
                  <a:cubicBezTo>
                    <a:pt x="634" y="947"/>
                    <a:pt x="718" y="927"/>
                    <a:pt x="791" y="885"/>
                  </a:cubicBezTo>
                  <a:cubicBezTo>
                    <a:pt x="1004" y="734"/>
                    <a:pt x="1065" y="430"/>
                    <a:pt x="943" y="186"/>
                  </a:cubicBezTo>
                  <a:cubicBezTo>
                    <a:pt x="837" y="62"/>
                    <a:pt x="689" y="0"/>
                    <a:pt x="5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5907675" y="3802775"/>
              <a:ext cx="301700" cy="113250"/>
            </a:xfrm>
            <a:custGeom>
              <a:avLst/>
              <a:gdLst/>
              <a:ahLst/>
              <a:cxnLst/>
              <a:rect l="l" t="t" r="r" b="b"/>
              <a:pathLst>
                <a:path w="12068" h="4530" extrusionOk="0">
                  <a:moveTo>
                    <a:pt x="11399" y="1"/>
                  </a:moveTo>
                  <a:lnTo>
                    <a:pt x="0" y="3557"/>
                  </a:lnTo>
                  <a:lnTo>
                    <a:pt x="304" y="4530"/>
                  </a:lnTo>
                  <a:lnTo>
                    <a:pt x="12067" y="457"/>
                  </a:lnTo>
                  <a:cubicBezTo>
                    <a:pt x="12007" y="61"/>
                    <a:pt x="11399" y="1"/>
                    <a:pt x="113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6007225" y="3779050"/>
              <a:ext cx="22825" cy="26800"/>
            </a:xfrm>
            <a:custGeom>
              <a:avLst/>
              <a:gdLst/>
              <a:ahLst/>
              <a:cxnLst/>
              <a:rect l="l" t="t" r="r" b="b"/>
              <a:pathLst>
                <a:path w="913" h="1072" extrusionOk="0">
                  <a:moveTo>
                    <a:pt x="889" y="0"/>
                  </a:moveTo>
                  <a:cubicBezTo>
                    <a:pt x="806" y="0"/>
                    <a:pt x="507" y="83"/>
                    <a:pt x="274" y="342"/>
                  </a:cubicBezTo>
                  <a:cubicBezTo>
                    <a:pt x="0" y="676"/>
                    <a:pt x="31" y="1041"/>
                    <a:pt x="91" y="1071"/>
                  </a:cubicBezTo>
                  <a:cubicBezTo>
                    <a:pt x="152" y="1071"/>
                    <a:pt x="213" y="767"/>
                    <a:pt x="426" y="494"/>
                  </a:cubicBezTo>
                  <a:cubicBezTo>
                    <a:pt x="638" y="190"/>
                    <a:pt x="912" y="68"/>
                    <a:pt x="912" y="7"/>
                  </a:cubicBezTo>
                  <a:cubicBezTo>
                    <a:pt x="912" y="3"/>
                    <a:pt x="904" y="0"/>
                    <a:pt x="8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6049775" y="3781175"/>
              <a:ext cx="16750" cy="29225"/>
            </a:xfrm>
            <a:custGeom>
              <a:avLst/>
              <a:gdLst/>
              <a:ahLst/>
              <a:cxnLst/>
              <a:rect l="l" t="t" r="r" b="b"/>
              <a:pathLst>
                <a:path w="670" h="1169" extrusionOk="0">
                  <a:moveTo>
                    <a:pt x="608" y="0"/>
                  </a:moveTo>
                  <a:cubicBezTo>
                    <a:pt x="516" y="0"/>
                    <a:pt x="252" y="157"/>
                    <a:pt x="122" y="469"/>
                  </a:cubicBezTo>
                  <a:cubicBezTo>
                    <a:pt x="0" y="865"/>
                    <a:pt x="152" y="1169"/>
                    <a:pt x="183" y="1169"/>
                  </a:cubicBezTo>
                  <a:cubicBezTo>
                    <a:pt x="244" y="1138"/>
                    <a:pt x="213" y="865"/>
                    <a:pt x="335" y="561"/>
                  </a:cubicBezTo>
                  <a:cubicBezTo>
                    <a:pt x="456" y="257"/>
                    <a:pt x="669" y="74"/>
                    <a:pt x="639" y="14"/>
                  </a:cubicBezTo>
                  <a:cubicBezTo>
                    <a:pt x="634" y="5"/>
                    <a:pt x="624" y="0"/>
                    <a:pt x="6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6090075" y="3783700"/>
              <a:ext cx="9125" cy="29050"/>
            </a:xfrm>
            <a:custGeom>
              <a:avLst/>
              <a:gdLst/>
              <a:ahLst/>
              <a:cxnLst/>
              <a:rect l="l" t="t" r="r" b="b"/>
              <a:pathLst>
                <a:path w="365" h="1162" extrusionOk="0">
                  <a:moveTo>
                    <a:pt x="325" y="1"/>
                  </a:moveTo>
                  <a:cubicBezTo>
                    <a:pt x="273" y="1"/>
                    <a:pt x="58" y="209"/>
                    <a:pt x="30" y="551"/>
                  </a:cubicBezTo>
                  <a:cubicBezTo>
                    <a:pt x="1" y="897"/>
                    <a:pt x="164" y="1161"/>
                    <a:pt x="206" y="1161"/>
                  </a:cubicBezTo>
                  <a:cubicBezTo>
                    <a:pt x="209" y="1161"/>
                    <a:pt x="211" y="1160"/>
                    <a:pt x="212" y="1159"/>
                  </a:cubicBezTo>
                  <a:cubicBezTo>
                    <a:pt x="273" y="1128"/>
                    <a:pt x="212" y="885"/>
                    <a:pt x="242" y="581"/>
                  </a:cubicBezTo>
                  <a:cubicBezTo>
                    <a:pt x="273" y="277"/>
                    <a:pt x="364" y="34"/>
                    <a:pt x="334" y="4"/>
                  </a:cubicBezTo>
                  <a:cubicBezTo>
                    <a:pt x="332" y="2"/>
                    <a:pt x="329" y="1"/>
                    <a:pt x="3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5984425" y="3743700"/>
              <a:ext cx="31175" cy="14350"/>
            </a:xfrm>
            <a:custGeom>
              <a:avLst/>
              <a:gdLst/>
              <a:ahLst/>
              <a:cxnLst/>
              <a:rect l="l" t="t" r="r" b="b"/>
              <a:pathLst>
                <a:path w="1247" h="574" extrusionOk="0">
                  <a:moveTo>
                    <a:pt x="955" y="1"/>
                  </a:moveTo>
                  <a:cubicBezTo>
                    <a:pt x="838" y="1"/>
                    <a:pt x="695" y="22"/>
                    <a:pt x="547" y="84"/>
                  </a:cubicBezTo>
                  <a:cubicBezTo>
                    <a:pt x="183" y="236"/>
                    <a:pt x="0" y="540"/>
                    <a:pt x="61" y="570"/>
                  </a:cubicBezTo>
                  <a:cubicBezTo>
                    <a:pt x="63" y="573"/>
                    <a:pt x="67" y="574"/>
                    <a:pt x="71" y="574"/>
                  </a:cubicBezTo>
                  <a:cubicBezTo>
                    <a:pt x="124" y="574"/>
                    <a:pt x="329" y="409"/>
                    <a:pt x="639" y="297"/>
                  </a:cubicBezTo>
                  <a:cubicBezTo>
                    <a:pt x="943" y="145"/>
                    <a:pt x="1247" y="145"/>
                    <a:pt x="1247" y="84"/>
                  </a:cubicBezTo>
                  <a:cubicBezTo>
                    <a:pt x="1247" y="48"/>
                    <a:pt x="1128" y="1"/>
                    <a:pt x="9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5954025" y="3702650"/>
              <a:ext cx="51700" cy="18075"/>
            </a:xfrm>
            <a:custGeom>
              <a:avLst/>
              <a:gdLst/>
              <a:ahLst/>
              <a:cxnLst/>
              <a:rect l="l" t="t" r="r" b="b"/>
              <a:pathLst>
                <a:path w="2068" h="723" extrusionOk="0">
                  <a:moveTo>
                    <a:pt x="852" y="206"/>
                  </a:moveTo>
                  <a:cubicBezTo>
                    <a:pt x="1064" y="206"/>
                    <a:pt x="1277" y="267"/>
                    <a:pt x="1490" y="328"/>
                  </a:cubicBezTo>
                  <a:cubicBezTo>
                    <a:pt x="1651" y="386"/>
                    <a:pt x="1784" y="445"/>
                    <a:pt x="1882" y="487"/>
                  </a:cubicBezTo>
                  <a:lnTo>
                    <a:pt x="1882" y="487"/>
                  </a:lnTo>
                  <a:cubicBezTo>
                    <a:pt x="1733" y="497"/>
                    <a:pt x="1589" y="519"/>
                    <a:pt x="1459" y="541"/>
                  </a:cubicBezTo>
                  <a:cubicBezTo>
                    <a:pt x="1247" y="541"/>
                    <a:pt x="1034" y="541"/>
                    <a:pt x="821" y="510"/>
                  </a:cubicBezTo>
                  <a:cubicBezTo>
                    <a:pt x="669" y="480"/>
                    <a:pt x="548" y="480"/>
                    <a:pt x="426" y="449"/>
                  </a:cubicBezTo>
                  <a:cubicBezTo>
                    <a:pt x="365" y="419"/>
                    <a:pt x="304" y="419"/>
                    <a:pt x="274" y="389"/>
                  </a:cubicBezTo>
                  <a:cubicBezTo>
                    <a:pt x="213" y="358"/>
                    <a:pt x="213" y="389"/>
                    <a:pt x="213" y="328"/>
                  </a:cubicBezTo>
                  <a:cubicBezTo>
                    <a:pt x="244" y="267"/>
                    <a:pt x="335" y="206"/>
                    <a:pt x="487" y="206"/>
                  </a:cubicBezTo>
                  <a:close/>
                  <a:moveTo>
                    <a:pt x="669" y="1"/>
                  </a:moveTo>
                  <a:cubicBezTo>
                    <a:pt x="601" y="1"/>
                    <a:pt x="532" y="9"/>
                    <a:pt x="456" y="24"/>
                  </a:cubicBezTo>
                  <a:cubicBezTo>
                    <a:pt x="396" y="24"/>
                    <a:pt x="304" y="24"/>
                    <a:pt x="244" y="54"/>
                  </a:cubicBezTo>
                  <a:cubicBezTo>
                    <a:pt x="122" y="85"/>
                    <a:pt x="61" y="176"/>
                    <a:pt x="31" y="297"/>
                  </a:cubicBezTo>
                  <a:cubicBezTo>
                    <a:pt x="0" y="389"/>
                    <a:pt x="61" y="510"/>
                    <a:pt x="152" y="571"/>
                  </a:cubicBezTo>
                  <a:cubicBezTo>
                    <a:pt x="213" y="632"/>
                    <a:pt x="304" y="632"/>
                    <a:pt x="396" y="662"/>
                  </a:cubicBezTo>
                  <a:cubicBezTo>
                    <a:pt x="517" y="692"/>
                    <a:pt x="639" y="692"/>
                    <a:pt x="791" y="723"/>
                  </a:cubicBezTo>
                  <a:cubicBezTo>
                    <a:pt x="1004" y="723"/>
                    <a:pt x="1247" y="723"/>
                    <a:pt x="1459" y="692"/>
                  </a:cubicBezTo>
                  <a:cubicBezTo>
                    <a:pt x="1642" y="692"/>
                    <a:pt x="1825" y="625"/>
                    <a:pt x="1988" y="529"/>
                  </a:cubicBezTo>
                  <a:lnTo>
                    <a:pt x="1988" y="529"/>
                  </a:lnTo>
                  <a:cubicBezTo>
                    <a:pt x="2016" y="540"/>
                    <a:pt x="2038" y="545"/>
                    <a:pt x="2052" y="545"/>
                  </a:cubicBezTo>
                  <a:cubicBezTo>
                    <a:pt x="2059" y="545"/>
                    <a:pt x="2064" y="544"/>
                    <a:pt x="2067" y="541"/>
                  </a:cubicBezTo>
                  <a:cubicBezTo>
                    <a:pt x="2067" y="541"/>
                    <a:pt x="2056" y="527"/>
                    <a:pt x="2032" y="503"/>
                  </a:cubicBezTo>
                  <a:lnTo>
                    <a:pt x="2032" y="503"/>
                  </a:lnTo>
                  <a:cubicBezTo>
                    <a:pt x="2044" y="495"/>
                    <a:pt x="2056" y="488"/>
                    <a:pt x="2067" y="480"/>
                  </a:cubicBezTo>
                  <a:cubicBezTo>
                    <a:pt x="2048" y="480"/>
                    <a:pt x="2028" y="480"/>
                    <a:pt x="2008" y="480"/>
                  </a:cubicBezTo>
                  <a:lnTo>
                    <a:pt x="2008" y="480"/>
                  </a:lnTo>
                  <a:cubicBezTo>
                    <a:pt x="1934" y="412"/>
                    <a:pt x="1787" y="294"/>
                    <a:pt x="1551" y="176"/>
                  </a:cubicBezTo>
                  <a:cubicBezTo>
                    <a:pt x="1338" y="85"/>
                    <a:pt x="1095" y="24"/>
                    <a:pt x="882" y="24"/>
                  </a:cubicBezTo>
                  <a:cubicBezTo>
                    <a:pt x="806" y="9"/>
                    <a:pt x="738" y="1"/>
                    <a:pt x="6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5992025" y="3666475"/>
              <a:ext cx="22825" cy="51225"/>
            </a:xfrm>
            <a:custGeom>
              <a:avLst/>
              <a:gdLst/>
              <a:ahLst/>
              <a:cxnLst/>
              <a:rect l="l" t="t" r="r" b="b"/>
              <a:pathLst>
                <a:path w="913" h="2049" extrusionOk="0">
                  <a:moveTo>
                    <a:pt x="377" y="0"/>
                  </a:moveTo>
                  <a:cubicBezTo>
                    <a:pt x="352" y="0"/>
                    <a:pt x="327" y="4"/>
                    <a:pt x="304" y="12"/>
                  </a:cubicBezTo>
                  <a:cubicBezTo>
                    <a:pt x="122" y="103"/>
                    <a:pt x="31" y="255"/>
                    <a:pt x="31" y="437"/>
                  </a:cubicBezTo>
                  <a:cubicBezTo>
                    <a:pt x="0" y="589"/>
                    <a:pt x="0" y="711"/>
                    <a:pt x="0" y="863"/>
                  </a:cubicBezTo>
                  <a:cubicBezTo>
                    <a:pt x="0" y="1076"/>
                    <a:pt x="61" y="1319"/>
                    <a:pt x="152" y="1532"/>
                  </a:cubicBezTo>
                  <a:cubicBezTo>
                    <a:pt x="274" y="1896"/>
                    <a:pt x="487" y="2048"/>
                    <a:pt x="487" y="2048"/>
                  </a:cubicBezTo>
                  <a:cubicBezTo>
                    <a:pt x="517" y="2018"/>
                    <a:pt x="395" y="1836"/>
                    <a:pt x="274" y="1471"/>
                  </a:cubicBezTo>
                  <a:cubicBezTo>
                    <a:pt x="213" y="1288"/>
                    <a:pt x="183" y="1076"/>
                    <a:pt x="183" y="863"/>
                  </a:cubicBezTo>
                  <a:cubicBezTo>
                    <a:pt x="183" y="711"/>
                    <a:pt x="213" y="589"/>
                    <a:pt x="243" y="468"/>
                  </a:cubicBezTo>
                  <a:cubicBezTo>
                    <a:pt x="243" y="377"/>
                    <a:pt x="274" y="255"/>
                    <a:pt x="365" y="194"/>
                  </a:cubicBezTo>
                  <a:cubicBezTo>
                    <a:pt x="373" y="190"/>
                    <a:pt x="381" y="188"/>
                    <a:pt x="389" y="188"/>
                  </a:cubicBezTo>
                  <a:cubicBezTo>
                    <a:pt x="442" y="188"/>
                    <a:pt x="495" y="271"/>
                    <a:pt x="547" y="377"/>
                  </a:cubicBezTo>
                  <a:cubicBezTo>
                    <a:pt x="608" y="498"/>
                    <a:pt x="669" y="589"/>
                    <a:pt x="699" y="711"/>
                  </a:cubicBezTo>
                  <a:cubicBezTo>
                    <a:pt x="730" y="924"/>
                    <a:pt x="730" y="1136"/>
                    <a:pt x="699" y="1319"/>
                  </a:cubicBezTo>
                  <a:cubicBezTo>
                    <a:pt x="639" y="1532"/>
                    <a:pt x="547" y="1714"/>
                    <a:pt x="487" y="1896"/>
                  </a:cubicBezTo>
                  <a:cubicBezTo>
                    <a:pt x="487" y="1896"/>
                    <a:pt x="699" y="1744"/>
                    <a:pt x="821" y="1380"/>
                  </a:cubicBezTo>
                  <a:cubicBezTo>
                    <a:pt x="912" y="1136"/>
                    <a:pt x="912" y="893"/>
                    <a:pt x="882" y="680"/>
                  </a:cubicBezTo>
                  <a:cubicBezTo>
                    <a:pt x="851" y="559"/>
                    <a:pt x="791" y="407"/>
                    <a:pt x="730" y="285"/>
                  </a:cubicBezTo>
                  <a:cubicBezTo>
                    <a:pt x="699" y="225"/>
                    <a:pt x="639" y="164"/>
                    <a:pt x="608" y="103"/>
                  </a:cubicBezTo>
                  <a:cubicBezTo>
                    <a:pt x="540" y="35"/>
                    <a:pt x="454" y="0"/>
                    <a:pt x="3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4928925" y="2323275"/>
              <a:ext cx="1057050" cy="1329825"/>
            </a:xfrm>
            <a:custGeom>
              <a:avLst/>
              <a:gdLst/>
              <a:ahLst/>
              <a:cxnLst/>
              <a:rect l="l" t="t" r="r" b="b"/>
              <a:pathLst>
                <a:path w="42282" h="53193" extrusionOk="0">
                  <a:moveTo>
                    <a:pt x="5563" y="0"/>
                  </a:moveTo>
                  <a:cubicBezTo>
                    <a:pt x="5563" y="0"/>
                    <a:pt x="1" y="11034"/>
                    <a:pt x="3739" y="13618"/>
                  </a:cubicBezTo>
                  <a:cubicBezTo>
                    <a:pt x="7478" y="16201"/>
                    <a:pt x="24986" y="29332"/>
                    <a:pt x="24986" y="29332"/>
                  </a:cubicBezTo>
                  <a:lnTo>
                    <a:pt x="33922" y="53193"/>
                  </a:lnTo>
                  <a:lnTo>
                    <a:pt x="42281" y="49758"/>
                  </a:lnTo>
                  <a:lnTo>
                    <a:pt x="35320" y="21855"/>
                  </a:lnTo>
                  <a:lnTo>
                    <a:pt x="17721" y="6080"/>
                  </a:lnTo>
                  <a:lnTo>
                    <a:pt x="556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5565725" y="2947900"/>
              <a:ext cx="40300" cy="98050"/>
            </a:xfrm>
            <a:custGeom>
              <a:avLst/>
              <a:gdLst/>
              <a:ahLst/>
              <a:cxnLst/>
              <a:rect l="l" t="t" r="r" b="b"/>
              <a:pathLst>
                <a:path w="1612" h="3922" extrusionOk="0">
                  <a:moveTo>
                    <a:pt x="1581" y="1"/>
                  </a:moveTo>
                  <a:lnTo>
                    <a:pt x="1581" y="1"/>
                  </a:lnTo>
                  <a:cubicBezTo>
                    <a:pt x="578" y="1064"/>
                    <a:pt x="31" y="2463"/>
                    <a:pt x="0" y="3922"/>
                  </a:cubicBezTo>
                  <a:cubicBezTo>
                    <a:pt x="61" y="3922"/>
                    <a:pt x="183" y="2979"/>
                    <a:pt x="608" y="1885"/>
                  </a:cubicBezTo>
                  <a:cubicBezTo>
                    <a:pt x="1034" y="791"/>
                    <a:pt x="1611" y="31"/>
                    <a:pt x="158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5556600" y="2941825"/>
              <a:ext cx="15225" cy="104125"/>
            </a:xfrm>
            <a:custGeom>
              <a:avLst/>
              <a:gdLst/>
              <a:ahLst/>
              <a:cxnLst/>
              <a:rect l="l" t="t" r="r" b="b"/>
              <a:pathLst>
                <a:path w="609" h="4165" extrusionOk="0">
                  <a:moveTo>
                    <a:pt x="548" y="0"/>
                  </a:moveTo>
                  <a:cubicBezTo>
                    <a:pt x="274" y="639"/>
                    <a:pt x="92" y="1338"/>
                    <a:pt x="92" y="2067"/>
                  </a:cubicBezTo>
                  <a:cubicBezTo>
                    <a:pt x="1" y="2766"/>
                    <a:pt x="31" y="3466"/>
                    <a:pt x="213" y="4165"/>
                  </a:cubicBezTo>
                  <a:cubicBezTo>
                    <a:pt x="274" y="4134"/>
                    <a:pt x="183" y="3222"/>
                    <a:pt x="274" y="2067"/>
                  </a:cubicBezTo>
                  <a:cubicBezTo>
                    <a:pt x="365" y="912"/>
                    <a:pt x="608" y="0"/>
                    <a:pt x="54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5020875" y="2460825"/>
              <a:ext cx="777400" cy="1183150"/>
            </a:xfrm>
            <a:custGeom>
              <a:avLst/>
              <a:gdLst/>
              <a:ahLst/>
              <a:cxnLst/>
              <a:rect l="l" t="t" r="r" b="b"/>
              <a:pathLst>
                <a:path w="31096" h="47326" extrusionOk="0">
                  <a:moveTo>
                    <a:pt x="912" y="0"/>
                  </a:moveTo>
                  <a:lnTo>
                    <a:pt x="912" y="0"/>
                  </a:lnTo>
                  <a:cubicBezTo>
                    <a:pt x="882" y="61"/>
                    <a:pt x="852" y="91"/>
                    <a:pt x="852" y="152"/>
                  </a:cubicBezTo>
                  <a:cubicBezTo>
                    <a:pt x="821" y="243"/>
                    <a:pt x="760" y="365"/>
                    <a:pt x="669" y="547"/>
                  </a:cubicBezTo>
                  <a:cubicBezTo>
                    <a:pt x="456" y="1094"/>
                    <a:pt x="305" y="1672"/>
                    <a:pt x="183" y="2219"/>
                  </a:cubicBezTo>
                  <a:cubicBezTo>
                    <a:pt x="1" y="3131"/>
                    <a:pt x="31" y="4073"/>
                    <a:pt x="213" y="4985"/>
                  </a:cubicBezTo>
                  <a:cubicBezTo>
                    <a:pt x="365" y="5532"/>
                    <a:pt x="578" y="6079"/>
                    <a:pt x="882" y="6565"/>
                  </a:cubicBezTo>
                  <a:cubicBezTo>
                    <a:pt x="1247" y="7113"/>
                    <a:pt x="1642" y="7599"/>
                    <a:pt x="2128" y="8055"/>
                  </a:cubicBezTo>
                  <a:cubicBezTo>
                    <a:pt x="3192" y="9088"/>
                    <a:pt x="4347" y="10000"/>
                    <a:pt x="5563" y="10821"/>
                  </a:cubicBezTo>
                  <a:cubicBezTo>
                    <a:pt x="6870" y="11702"/>
                    <a:pt x="8299" y="12614"/>
                    <a:pt x="9758" y="13648"/>
                  </a:cubicBezTo>
                  <a:cubicBezTo>
                    <a:pt x="11186" y="14681"/>
                    <a:pt x="12676" y="15806"/>
                    <a:pt x="14226" y="16991"/>
                  </a:cubicBezTo>
                  <a:lnTo>
                    <a:pt x="16597" y="18754"/>
                  </a:lnTo>
                  <a:cubicBezTo>
                    <a:pt x="17387" y="19362"/>
                    <a:pt x="18177" y="20000"/>
                    <a:pt x="18967" y="20669"/>
                  </a:cubicBezTo>
                  <a:cubicBezTo>
                    <a:pt x="19961" y="21512"/>
                    <a:pt x="20955" y="22326"/>
                    <a:pt x="21890" y="23109"/>
                  </a:cubicBezTo>
                  <a:lnTo>
                    <a:pt x="21890" y="23109"/>
                  </a:lnTo>
                  <a:cubicBezTo>
                    <a:pt x="22709" y="24747"/>
                    <a:pt x="23498" y="26325"/>
                    <a:pt x="24135" y="27934"/>
                  </a:cubicBezTo>
                  <a:cubicBezTo>
                    <a:pt x="24439" y="28724"/>
                    <a:pt x="24682" y="29514"/>
                    <a:pt x="24925" y="30304"/>
                  </a:cubicBezTo>
                  <a:cubicBezTo>
                    <a:pt x="25168" y="31095"/>
                    <a:pt x="25411" y="31855"/>
                    <a:pt x="25655" y="32584"/>
                  </a:cubicBezTo>
                  <a:cubicBezTo>
                    <a:pt x="26658" y="35532"/>
                    <a:pt x="27630" y="38146"/>
                    <a:pt x="28421" y="40335"/>
                  </a:cubicBezTo>
                  <a:cubicBezTo>
                    <a:pt x="29211" y="42523"/>
                    <a:pt x="29880" y="44256"/>
                    <a:pt x="30335" y="45472"/>
                  </a:cubicBezTo>
                  <a:cubicBezTo>
                    <a:pt x="30579" y="46049"/>
                    <a:pt x="30761" y="46536"/>
                    <a:pt x="30883" y="46840"/>
                  </a:cubicBezTo>
                  <a:cubicBezTo>
                    <a:pt x="30943" y="46992"/>
                    <a:pt x="31004" y="47113"/>
                    <a:pt x="31035" y="47204"/>
                  </a:cubicBezTo>
                  <a:lnTo>
                    <a:pt x="30913" y="46809"/>
                  </a:lnTo>
                  <a:cubicBezTo>
                    <a:pt x="30761" y="46475"/>
                    <a:pt x="30609" y="46019"/>
                    <a:pt x="30396" y="45411"/>
                  </a:cubicBezTo>
                  <a:lnTo>
                    <a:pt x="28512" y="40274"/>
                  </a:lnTo>
                  <a:cubicBezTo>
                    <a:pt x="27721" y="38086"/>
                    <a:pt x="26779" y="35472"/>
                    <a:pt x="25807" y="32523"/>
                  </a:cubicBezTo>
                  <a:cubicBezTo>
                    <a:pt x="25563" y="31763"/>
                    <a:pt x="25320" y="31004"/>
                    <a:pt x="25077" y="30244"/>
                  </a:cubicBezTo>
                  <a:cubicBezTo>
                    <a:pt x="24834" y="29423"/>
                    <a:pt x="24591" y="28633"/>
                    <a:pt x="24287" y="27842"/>
                  </a:cubicBezTo>
                  <a:cubicBezTo>
                    <a:pt x="23648" y="26231"/>
                    <a:pt x="22889" y="24651"/>
                    <a:pt x="22037" y="23009"/>
                  </a:cubicBezTo>
                  <a:lnTo>
                    <a:pt x="22037" y="22979"/>
                  </a:lnTo>
                  <a:cubicBezTo>
                    <a:pt x="21095" y="22189"/>
                    <a:pt x="20123" y="21338"/>
                    <a:pt x="19089" y="20517"/>
                  </a:cubicBezTo>
                  <a:cubicBezTo>
                    <a:pt x="18299" y="19879"/>
                    <a:pt x="17508" y="19210"/>
                    <a:pt x="16718" y="18602"/>
                  </a:cubicBezTo>
                  <a:lnTo>
                    <a:pt x="14347" y="16839"/>
                  </a:lnTo>
                  <a:cubicBezTo>
                    <a:pt x="12797" y="15654"/>
                    <a:pt x="11308" y="14529"/>
                    <a:pt x="9849" y="13496"/>
                  </a:cubicBezTo>
                  <a:cubicBezTo>
                    <a:pt x="8420" y="12462"/>
                    <a:pt x="6961" y="11581"/>
                    <a:pt x="5654" y="10699"/>
                  </a:cubicBezTo>
                  <a:cubicBezTo>
                    <a:pt x="4438" y="9879"/>
                    <a:pt x="3283" y="8967"/>
                    <a:pt x="2219" y="7964"/>
                  </a:cubicBezTo>
                  <a:cubicBezTo>
                    <a:pt x="1764" y="7508"/>
                    <a:pt x="1338" y="7021"/>
                    <a:pt x="1004" y="6505"/>
                  </a:cubicBezTo>
                  <a:cubicBezTo>
                    <a:pt x="700" y="6018"/>
                    <a:pt x="487" y="5502"/>
                    <a:pt x="335" y="4954"/>
                  </a:cubicBezTo>
                  <a:cubicBezTo>
                    <a:pt x="122" y="4073"/>
                    <a:pt x="92" y="3131"/>
                    <a:pt x="274" y="2249"/>
                  </a:cubicBezTo>
                  <a:cubicBezTo>
                    <a:pt x="365" y="1672"/>
                    <a:pt x="517" y="1125"/>
                    <a:pt x="730" y="578"/>
                  </a:cubicBezTo>
                  <a:cubicBezTo>
                    <a:pt x="791" y="395"/>
                    <a:pt x="821" y="243"/>
                    <a:pt x="882" y="152"/>
                  </a:cubicBezTo>
                  <a:cubicBezTo>
                    <a:pt x="912" y="61"/>
                    <a:pt x="912" y="0"/>
                    <a:pt x="912" y="0"/>
                  </a:cubicBezTo>
                  <a:close/>
                  <a:moveTo>
                    <a:pt x="31035" y="47205"/>
                  </a:moveTo>
                  <a:lnTo>
                    <a:pt x="31035" y="47205"/>
                  </a:lnTo>
                  <a:cubicBezTo>
                    <a:pt x="31035" y="47235"/>
                    <a:pt x="31065" y="47296"/>
                    <a:pt x="31095" y="47326"/>
                  </a:cubicBezTo>
                  <a:cubicBezTo>
                    <a:pt x="31065" y="47265"/>
                    <a:pt x="31035" y="47235"/>
                    <a:pt x="31035" y="4720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5240475" y="2411425"/>
              <a:ext cx="407325" cy="141350"/>
            </a:xfrm>
            <a:custGeom>
              <a:avLst/>
              <a:gdLst/>
              <a:ahLst/>
              <a:cxnLst/>
              <a:rect l="l" t="t" r="r" b="b"/>
              <a:pathLst>
                <a:path w="16293" h="5654" extrusionOk="0">
                  <a:moveTo>
                    <a:pt x="1" y="0"/>
                  </a:moveTo>
                  <a:lnTo>
                    <a:pt x="8724" y="5654"/>
                  </a:lnTo>
                  <a:lnTo>
                    <a:pt x="16293" y="2918"/>
                  </a:lnTo>
                  <a:lnTo>
                    <a:pt x="10761" y="1520"/>
                  </a:lnTo>
                  <a:lnTo>
                    <a:pt x="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4716150" y="2391625"/>
              <a:ext cx="194575" cy="82125"/>
            </a:xfrm>
            <a:custGeom>
              <a:avLst/>
              <a:gdLst/>
              <a:ahLst/>
              <a:cxnLst/>
              <a:rect l="l" t="t" r="r" b="b"/>
              <a:pathLst>
                <a:path w="7783" h="3285" extrusionOk="0">
                  <a:moveTo>
                    <a:pt x="7777" y="0"/>
                  </a:moveTo>
                  <a:cubicBezTo>
                    <a:pt x="7721" y="0"/>
                    <a:pt x="7361" y="325"/>
                    <a:pt x="6779" y="762"/>
                  </a:cubicBezTo>
                  <a:cubicBezTo>
                    <a:pt x="5958" y="1370"/>
                    <a:pt x="5077" y="1887"/>
                    <a:pt x="4135" y="2282"/>
                  </a:cubicBezTo>
                  <a:cubicBezTo>
                    <a:pt x="3223" y="2646"/>
                    <a:pt x="2220" y="2920"/>
                    <a:pt x="1247" y="3072"/>
                  </a:cubicBezTo>
                  <a:cubicBezTo>
                    <a:pt x="457" y="3194"/>
                    <a:pt x="1" y="3224"/>
                    <a:pt x="1" y="3254"/>
                  </a:cubicBezTo>
                  <a:cubicBezTo>
                    <a:pt x="92" y="3285"/>
                    <a:pt x="214" y="3285"/>
                    <a:pt x="335" y="3285"/>
                  </a:cubicBezTo>
                  <a:cubicBezTo>
                    <a:pt x="639" y="3285"/>
                    <a:pt x="943" y="3254"/>
                    <a:pt x="1247" y="3224"/>
                  </a:cubicBezTo>
                  <a:cubicBezTo>
                    <a:pt x="3314" y="2981"/>
                    <a:pt x="5229" y="2190"/>
                    <a:pt x="6840" y="883"/>
                  </a:cubicBezTo>
                  <a:cubicBezTo>
                    <a:pt x="7083" y="701"/>
                    <a:pt x="7326" y="488"/>
                    <a:pt x="7539" y="276"/>
                  </a:cubicBezTo>
                  <a:cubicBezTo>
                    <a:pt x="7630" y="184"/>
                    <a:pt x="7691" y="93"/>
                    <a:pt x="7782" y="2"/>
                  </a:cubicBezTo>
                  <a:cubicBezTo>
                    <a:pt x="7781" y="1"/>
                    <a:pt x="7779" y="0"/>
                    <a:pt x="77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5052025" y="1573250"/>
              <a:ext cx="905075" cy="883025"/>
            </a:xfrm>
            <a:custGeom>
              <a:avLst/>
              <a:gdLst/>
              <a:ahLst/>
              <a:cxnLst/>
              <a:rect l="l" t="t" r="r" b="b"/>
              <a:pathLst>
                <a:path w="36203" h="35321" extrusionOk="0">
                  <a:moveTo>
                    <a:pt x="17965" y="1"/>
                  </a:moveTo>
                  <a:lnTo>
                    <a:pt x="15503" y="62"/>
                  </a:lnTo>
                  <a:cubicBezTo>
                    <a:pt x="13405" y="123"/>
                    <a:pt x="11338" y="335"/>
                    <a:pt x="9302" y="700"/>
                  </a:cubicBezTo>
                  <a:cubicBezTo>
                    <a:pt x="8025" y="943"/>
                    <a:pt x="6840" y="1582"/>
                    <a:pt x="5958" y="2493"/>
                  </a:cubicBezTo>
                  <a:cubicBezTo>
                    <a:pt x="5138" y="3405"/>
                    <a:pt x="4530" y="4500"/>
                    <a:pt x="4226" y="5685"/>
                  </a:cubicBezTo>
                  <a:lnTo>
                    <a:pt x="2068" y="16962"/>
                  </a:lnTo>
                  <a:lnTo>
                    <a:pt x="1" y="32585"/>
                  </a:lnTo>
                  <a:cubicBezTo>
                    <a:pt x="1" y="32585"/>
                    <a:pt x="881" y="32527"/>
                    <a:pt x="2234" y="32527"/>
                  </a:cubicBezTo>
                  <a:cubicBezTo>
                    <a:pt x="4669" y="32527"/>
                    <a:pt x="8638" y="32715"/>
                    <a:pt x="11764" y="33770"/>
                  </a:cubicBezTo>
                  <a:cubicBezTo>
                    <a:pt x="16286" y="35268"/>
                    <a:pt x="19205" y="35321"/>
                    <a:pt x="19592" y="35321"/>
                  </a:cubicBezTo>
                  <a:cubicBezTo>
                    <a:pt x="19622" y="35321"/>
                    <a:pt x="19636" y="35321"/>
                    <a:pt x="19636" y="35321"/>
                  </a:cubicBezTo>
                  <a:lnTo>
                    <a:pt x="18603" y="25594"/>
                  </a:lnTo>
                  <a:lnTo>
                    <a:pt x="22250" y="17630"/>
                  </a:lnTo>
                  <a:lnTo>
                    <a:pt x="23861" y="26962"/>
                  </a:lnTo>
                  <a:lnTo>
                    <a:pt x="31308" y="34652"/>
                  </a:lnTo>
                  <a:lnTo>
                    <a:pt x="36202" y="33558"/>
                  </a:lnTo>
                  <a:lnTo>
                    <a:pt x="31156" y="25108"/>
                  </a:lnTo>
                  <a:lnTo>
                    <a:pt x="27630" y="7873"/>
                  </a:lnTo>
                  <a:cubicBezTo>
                    <a:pt x="27357" y="6445"/>
                    <a:pt x="26567" y="5138"/>
                    <a:pt x="25442" y="4226"/>
                  </a:cubicBezTo>
                  <a:lnTo>
                    <a:pt x="25290" y="4104"/>
                  </a:lnTo>
                  <a:lnTo>
                    <a:pt x="17965" y="1"/>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5550525" y="1833900"/>
              <a:ext cx="135275" cy="310075"/>
            </a:xfrm>
            <a:custGeom>
              <a:avLst/>
              <a:gdLst/>
              <a:ahLst/>
              <a:cxnLst/>
              <a:rect l="l" t="t" r="r" b="b"/>
              <a:pathLst>
                <a:path w="5411" h="12403" extrusionOk="0">
                  <a:moveTo>
                    <a:pt x="5411" y="1"/>
                  </a:moveTo>
                  <a:cubicBezTo>
                    <a:pt x="5320" y="153"/>
                    <a:pt x="5259" y="305"/>
                    <a:pt x="5168" y="487"/>
                  </a:cubicBezTo>
                  <a:lnTo>
                    <a:pt x="4560" y="1794"/>
                  </a:lnTo>
                  <a:cubicBezTo>
                    <a:pt x="4043" y="2919"/>
                    <a:pt x="3374" y="4438"/>
                    <a:pt x="2614" y="6171"/>
                  </a:cubicBezTo>
                  <a:cubicBezTo>
                    <a:pt x="1855" y="7873"/>
                    <a:pt x="1186" y="9423"/>
                    <a:pt x="699" y="10548"/>
                  </a:cubicBezTo>
                  <a:cubicBezTo>
                    <a:pt x="487" y="11125"/>
                    <a:pt x="304" y="11581"/>
                    <a:pt x="152" y="11885"/>
                  </a:cubicBezTo>
                  <a:cubicBezTo>
                    <a:pt x="92" y="12068"/>
                    <a:pt x="31" y="12220"/>
                    <a:pt x="0" y="12402"/>
                  </a:cubicBezTo>
                  <a:cubicBezTo>
                    <a:pt x="92" y="12250"/>
                    <a:pt x="183" y="12098"/>
                    <a:pt x="244" y="11916"/>
                  </a:cubicBezTo>
                  <a:cubicBezTo>
                    <a:pt x="396" y="11581"/>
                    <a:pt x="608" y="11125"/>
                    <a:pt x="851" y="10609"/>
                  </a:cubicBezTo>
                  <a:lnTo>
                    <a:pt x="2797" y="6232"/>
                  </a:lnTo>
                  <a:cubicBezTo>
                    <a:pt x="3557" y="4530"/>
                    <a:pt x="4195" y="2979"/>
                    <a:pt x="4681" y="1855"/>
                  </a:cubicBezTo>
                  <a:lnTo>
                    <a:pt x="5228" y="517"/>
                  </a:lnTo>
                  <a:cubicBezTo>
                    <a:pt x="5320" y="335"/>
                    <a:pt x="5380" y="183"/>
                    <a:pt x="54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5151575" y="1615825"/>
              <a:ext cx="660375" cy="894400"/>
            </a:xfrm>
            <a:custGeom>
              <a:avLst/>
              <a:gdLst/>
              <a:ahLst/>
              <a:cxnLst/>
              <a:rect l="l" t="t" r="r" b="b"/>
              <a:pathLst>
                <a:path w="26415" h="35776" extrusionOk="0">
                  <a:moveTo>
                    <a:pt x="4737" y="1"/>
                  </a:moveTo>
                  <a:cubicBezTo>
                    <a:pt x="4046" y="1"/>
                    <a:pt x="3374" y="153"/>
                    <a:pt x="2797" y="486"/>
                  </a:cubicBezTo>
                  <a:cubicBezTo>
                    <a:pt x="1156" y="1459"/>
                    <a:pt x="1" y="4195"/>
                    <a:pt x="669" y="6018"/>
                  </a:cubicBezTo>
                  <a:cubicBezTo>
                    <a:pt x="2098" y="10000"/>
                    <a:pt x="4834" y="19089"/>
                    <a:pt x="6171" y="22584"/>
                  </a:cubicBezTo>
                  <a:cubicBezTo>
                    <a:pt x="6596" y="23648"/>
                    <a:pt x="7265" y="24590"/>
                    <a:pt x="8177" y="25289"/>
                  </a:cubicBezTo>
                  <a:lnTo>
                    <a:pt x="22980" y="35776"/>
                  </a:lnTo>
                  <a:lnTo>
                    <a:pt x="26414" y="31338"/>
                  </a:lnTo>
                  <a:lnTo>
                    <a:pt x="15290" y="20608"/>
                  </a:lnTo>
                  <a:lnTo>
                    <a:pt x="9302" y="2888"/>
                  </a:lnTo>
                  <a:cubicBezTo>
                    <a:pt x="8678" y="1150"/>
                    <a:pt x="6634" y="1"/>
                    <a:pt x="4737" y="1"/>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5191850" y="1706250"/>
              <a:ext cx="623900" cy="807775"/>
            </a:xfrm>
            <a:custGeom>
              <a:avLst/>
              <a:gdLst/>
              <a:ahLst/>
              <a:cxnLst/>
              <a:rect l="l" t="t" r="r" b="b"/>
              <a:pathLst>
                <a:path w="24956" h="32311" extrusionOk="0">
                  <a:moveTo>
                    <a:pt x="7995" y="0"/>
                  </a:moveTo>
                  <a:cubicBezTo>
                    <a:pt x="7995" y="3"/>
                    <a:pt x="8026" y="95"/>
                    <a:pt x="8086" y="335"/>
                  </a:cubicBezTo>
                  <a:lnTo>
                    <a:pt x="8390" y="1246"/>
                  </a:lnTo>
                  <a:lnTo>
                    <a:pt x="9514" y="4712"/>
                  </a:lnTo>
                  <a:cubicBezTo>
                    <a:pt x="10518" y="7690"/>
                    <a:pt x="11946" y="11915"/>
                    <a:pt x="13648" y="17052"/>
                  </a:cubicBezTo>
                  <a:lnTo>
                    <a:pt x="13648" y="17083"/>
                  </a:lnTo>
                  <a:lnTo>
                    <a:pt x="24676" y="27717"/>
                  </a:lnTo>
                  <a:lnTo>
                    <a:pt x="22281" y="30852"/>
                  </a:lnTo>
                  <a:lnTo>
                    <a:pt x="21381" y="32041"/>
                  </a:lnTo>
                  <a:lnTo>
                    <a:pt x="10062" y="23922"/>
                  </a:lnTo>
                  <a:lnTo>
                    <a:pt x="7508" y="22067"/>
                  </a:lnTo>
                  <a:lnTo>
                    <a:pt x="6900" y="21611"/>
                  </a:lnTo>
                  <a:cubicBezTo>
                    <a:pt x="6688" y="21490"/>
                    <a:pt x="6505" y="21338"/>
                    <a:pt x="6323" y="21186"/>
                  </a:cubicBezTo>
                  <a:cubicBezTo>
                    <a:pt x="5958" y="20852"/>
                    <a:pt x="5654" y="20487"/>
                    <a:pt x="5381" y="20092"/>
                  </a:cubicBezTo>
                  <a:cubicBezTo>
                    <a:pt x="5137" y="19697"/>
                    <a:pt x="4925" y="19271"/>
                    <a:pt x="4773" y="18845"/>
                  </a:cubicBezTo>
                  <a:cubicBezTo>
                    <a:pt x="4621" y="18420"/>
                    <a:pt x="4438" y="17994"/>
                    <a:pt x="4286" y="17569"/>
                  </a:cubicBezTo>
                  <a:cubicBezTo>
                    <a:pt x="3982" y="16748"/>
                    <a:pt x="3678" y="15958"/>
                    <a:pt x="3405" y="15198"/>
                  </a:cubicBezTo>
                  <a:cubicBezTo>
                    <a:pt x="2280" y="12158"/>
                    <a:pt x="1460" y="9696"/>
                    <a:pt x="912" y="7994"/>
                  </a:cubicBezTo>
                  <a:cubicBezTo>
                    <a:pt x="639" y="7143"/>
                    <a:pt x="396" y="6474"/>
                    <a:pt x="244" y="6019"/>
                  </a:cubicBezTo>
                  <a:cubicBezTo>
                    <a:pt x="183" y="5806"/>
                    <a:pt x="122" y="5623"/>
                    <a:pt x="92" y="5502"/>
                  </a:cubicBezTo>
                  <a:cubicBezTo>
                    <a:pt x="32" y="5383"/>
                    <a:pt x="2" y="5322"/>
                    <a:pt x="1" y="5320"/>
                  </a:cubicBezTo>
                  <a:lnTo>
                    <a:pt x="1" y="5320"/>
                  </a:lnTo>
                  <a:cubicBezTo>
                    <a:pt x="31" y="5380"/>
                    <a:pt x="31" y="5441"/>
                    <a:pt x="61" y="5502"/>
                  </a:cubicBezTo>
                  <a:cubicBezTo>
                    <a:pt x="92" y="5654"/>
                    <a:pt x="153" y="5806"/>
                    <a:pt x="213" y="6019"/>
                  </a:cubicBezTo>
                  <a:cubicBezTo>
                    <a:pt x="365" y="6474"/>
                    <a:pt x="548" y="7143"/>
                    <a:pt x="821" y="7994"/>
                  </a:cubicBezTo>
                  <a:cubicBezTo>
                    <a:pt x="1368" y="9727"/>
                    <a:pt x="2189" y="12219"/>
                    <a:pt x="3253" y="15259"/>
                  </a:cubicBezTo>
                  <a:cubicBezTo>
                    <a:pt x="3526" y="16019"/>
                    <a:pt x="3830" y="16809"/>
                    <a:pt x="4134" y="17630"/>
                  </a:cubicBezTo>
                  <a:lnTo>
                    <a:pt x="4651" y="18906"/>
                  </a:lnTo>
                  <a:cubicBezTo>
                    <a:pt x="4803" y="19332"/>
                    <a:pt x="5016" y="19757"/>
                    <a:pt x="5259" y="20152"/>
                  </a:cubicBezTo>
                  <a:cubicBezTo>
                    <a:pt x="5533" y="20578"/>
                    <a:pt x="5837" y="20973"/>
                    <a:pt x="6201" y="21308"/>
                  </a:cubicBezTo>
                  <a:cubicBezTo>
                    <a:pt x="6384" y="21459"/>
                    <a:pt x="6596" y="21642"/>
                    <a:pt x="6779" y="21763"/>
                  </a:cubicBezTo>
                  <a:lnTo>
                    <a:pt x="7417" y="22219"/>
                  </a:lnTo>
                  <a:lnTo>
                    <a:pt x="9940" y="24043"/>
                  </a:lnTo>
                  <a:lnTo>
                    <a:pt x="21338" y="32250"/>
                  </a:lnTo>
                  <a:lnTo>
                    <a:pt x="21399" y="32311"/>
                  </a:lnTo>
                  <a:lnTo>
                    <a:pt x="21460" y="32220"/>
                  </a:lnTo>
                  <a:cubicBezTo>
                    <a:pt x="21764" y="31824"/>
                    <a:pt x="22098" y="31399"/>
                    <a:pt x="22433" y="30973"/>
                  </a:cubicBezTo>
                  <a:lnTo>
                    <a:pt x="24895" y="27782"/>
                  </a:lnTo>
                  <a:lnTo>
                    <a:pt x="24955" y="27691"/>
                  </a:lnTo>
                  <a:lnTo>
                    <a:pt x="24895" y="27630"/>
                  </a:lnTo>
                  <a:lnTo>
                    <a:pt x="13770" y="16931"/>
                  </a:lnTo>
                  <a:lnTo>
                    <a:pt x="13770" y="16961"/>
                  </a:lnTo>
                  <a:lnTo>
                    <a:pt x="9606" y="4651"/>
                  </a:lnTo>
                  <a:cubicBezTo>
                    <a:pt x="9089" y="3161"/>
                    <a:pt x="8694" y="2006"/>
                    <a:pt x="8420" y="1216"/>
                  </a:cubicBezTo>
                  <a:lnTo>
                    <a:pt x="8086" y="304"/>
                  </a:lnTo>
                  <a:cubicBezTo>
                    <a:pt x="8026" y="94"/>
                    <a:pt x="7995" y="3"/>
                    <a:pt x="79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5211600" y="1617125"/>
              <a:ext cx="144425" cy="35200"/>
            </a:xfrm>
            <a:custGeom>
              <a:avLst/>
              <a:gdLst/>
              <a:ahLst/>
              <a:cxnLst/>
              <a:rect l="l" t="t" r="r" b="b"/>
              <a:pathLst>
                <a:path w="5777" h="1408" extrusionOk="0">
                  <a:moveTo>
                    <a:pt x="2755" y="1"/>
                  </a:moveTo>
                  <a:cubicBezTo>
                    <a:pt x="2057" y="1"/>
                    <a:pt x="1358" y="177"/>
                    <a:pt x="730" y="526"/>
                  </a:cubicBezTo>
                  <a:cubicBezTo>
                    <a:pt x="457" y="678"/>
                    <a:pt x="214" y="860"/>
                    <a:pt x="1" y="1134"/>
                  </a:cubicBezTo>
                  <a:cubicBezTo>
                    <a:pt x="31" y="1134"/>
                    <a:pt x="305" y="921"/>
                    <a:pt x="791" y="647"/>
                  </a:cubicBezTo>
                  <a:cubicBezTo>
                    <a:pt x="1404" y="348"/>
                    <a:pt x="2060" y="201"/>
                    <a:pt x="2711" y="201"/>
                  </a:cubicBezTo>
                  <a:cubicBezTo>
                    <a:pt x="3514" y="201"/>
                    <a:pt x="4312" y="424"/>
                    <a:pt x="5016" y="860"/>
                  </a:cubicBezTo>
                  <a:cubicBezTo>
                    <a:pt x="5503" y="1164"/>
                    <a:pt x="5746" y="1407"/>
                    <a:pt x="5776" y="1407"/>
                  </a:cubicBezTo>
                  <a:cubicBezTo>
                    <a:pt x="5594" y="1134"/>
                    <a:pt x="5351" y="921"/>
                    <a:pt x="5107" y="738"/>
                  </a:cubicBezTo>
                  <a:cubicBezTo>
                    <a:pt x="4400" y="245"/>
                    <a:pt x="3578" y="1"/>
                    <a:pt x="27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5764800" y="2203400"/>
              <a:ext cx="73750" cy="21275"/>
            </a:xfrm>
            <a:custGeom>
              <a:avLst/>
              <a:gdLst/>
              <a:ahLst/>
              <a:cxnLst/>
              <a:rect l="l" t="t" r="r" b="b"/>
              <a:pathLst>
                <a:path w="2950" h="851" extrusionOk="0">
                  <a:moveTo>
                    <a:pt x="2174" y="1"/>
                  </a:moveTo>
                  <a:cubicBezTo>
                    <a:pt x="1916" y="1"/>
                    <a:pt x="1658" y="39"/>
                    <a:pt x="1399" y="114"/>
                  </a:cubicBezTo>
                  <a:cubicBezTo>
                    <a:pt x="852" y="206"/>
                    <a:pt x="366" y="449"/>
                    <a:pt x="1" y="844"/>
                  </a:cubicBezTo>
                  <a:cubicBezTo>
                    <a:pt x="3" y="848"/>
                    <a:pt x="8" y="850"/>
                    <a:pt x="15" y="850"/>
                  </a:cubicBezTo>
                  <a:cubicBezTo>
                    <a:pt x="114" y="850"/>
                    <a:pt x="667" y="497"/>
                    <a:pt x="1430" y="327"/>
                  </a:cubicBezTo>
                  <a:cubicBezTo>
                    <a:pt x="2250" y="114"/>
                    <a:pt x="2949" y="175"/>
                    <a:pt x="2949" y="114"/>
                  </a:cubicBezTo>
                  <a:cubicBezTo>
                    <a:pt x="2691" y="39"/>
                    <a:pt x="2433" y="1"/>
                    <a:pt x="2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5126500" y="1893175"/>
              <a:ext cx="90450" cy="25850"/>
            </a:xfrm>
            <a:custGeom>
              <a:avLst/>
              <a:gdLst/>
              <a:ahLst/>
              <a:cxnLst/>
              <a:rect l="l" t="t" r="r" b="b"/>
              <a:pathLst>
                <a:path w="3618" h="1034" extrusionOk="0">
                  <a:moveTo>
                    <a:pt x="3618" y="912"/>
                  </a:moveTo>
                  <a:cubicBezTo>
                    <a:pt x="3605" y="912"/>
                    <a:pt x="3591" y="914"/>
                    <a:pt x="3579" y="916"/>
                  </a:cubicBezTo>
                  <a:lnTo>
                    <a:pt x="3579" y="916"/>
                  </a:lnTo>
                  <a:cubicBezTo>
                    <a:pt x="3592" y="915"/>
                    <a:pt x="3605" y="914"/>
                    <a:pt x="3618" y="912"/>
                  </a:cubicBezTo>
                  <a:close/>
                  <a:moveTo>
                    <a:pt x="1" y="1"/>
                  </a:moveTo>
                  <a:lnTo>
                    <a:pt x="1" y="1"/>
                  </a:lnTo>
                  <a:cubicBezTo>
                    <a:pt x="31" y="31"/>
                    <a:pt x="61" y="61"/>
                    <a:pt x="92" y="92"/>
                  </a:cubicBezTo>
                  <a:cubicBezTo>
                    <a:pt x="548" y="487"/>
                    <a:pt x="1095" y="760"/>
                    <a:pt x="1672" y="912"/>
                  </a:cubicBezTo>
                  <a:cubicBezTo>
                    <a:pt x="1976" y="993"/>
                    <a:pt x="2280" y="1034"/>
                    <a:pt x="2584" y="1034"/>
                  </a:cubicBezTo>
                  <a:cubicBezTo>
                    <a:pt x="2736" y="1034"/>
                    <a:pt x="2888" y="1024"/>
                    <a:pt x="3040" y="1004"/>
                  </a:cubicBezTo>
                  <a:cubicBezTo>
                    <a:pt x="3192" y="1004"/>
                    <a:pt x="3314" y="973"/>
                    <a:pt x="3466" y="943"/>
                  </a:cubicBezTo>
                  <a:cubicBezTo>
                    <a:pt x="3489" y="943"/>
                    <a:pt x="3532" y="924"/>
                    <a:pt x="3579" y="916"/>
                  </a:cubicBezTo>
                  <a:lnTo>
                    <a:pt x="3579" y="916"/>
                  </a:lnTo>
                  <a:cubicBezTo>
                    <a:pt x="3327" y="939"/>
                    <a:pt x="3076" y="952"/>
                    <a:pt x="2824" y="952"/>
                  </a:cubicBezTo>
                  <a:cubicBezTo>
                    <a:pt x="2451" y="952"/>
                    <a:pt x="2077" y="923"/>
                    <a:pt x="1703" y="852"/>
                  </a:cubicBezTo>
                  <a:cubicBezTo>
                    <a:pt x="1095" y="669"/>
                    <a:pt x="517" y="365"/>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5110550" y="1975225"/>
              <a:ext cx="135275" cy="25125"/>
            </a:xfrm>
            <a:custGeom>
              <a:avLst/>
              <a:gdLst/>
              <a:ahLst/>
              <a:cxnLst/>
              <a:rect l="l" t="t" r="r" b="b"/>
              <a:pathLst>
                <a:path w="5411" h="1005" extrusionOk="0">
                  <a:moveTo>
                    <a:pt x="2095" y="0"/>
                  </a:moveTo>
                  <a:cubicBezTo>
                    <a:pt x="1672" y="0"/>
                    <a:pt x="1253" y="34"/>
                    <a:pt x="821" y="92"/>
                  </a:cubicBezTo>
                  <a:cubicBezTo>
                    <a:pt x="578" y="123"/>
                    <a:pt x="365" y="153"/>
                    <a:pt x="213" y="184"/>
                  </a:cubicBezTo>
                  <a:cubicBezTo>
                    <a:pt x="152" y="184"/>
                    <a:pt x="91" y="184"/>
                    <a:pt x="0" y="214"/>
                  </a:cubicBezTo>
                  <a:lnTo>
                    <a:pt x="213" y="214"/>
                  </a:lnTo>
                  <a:lnTo>
                    <a:pt x="821" y="153"/>
                  </a:lnTo>
                  <a:cubicBezTo>
                    <a:pt x="1234" y="116"/>
                    <a:pt x="1636" y="90"/>
                    <a:pt x="2040" y="90"/>
                  </a:cubicBezTo>
                  <a:cubicBezTo>
                    <a:pt x="2290" y="90"/>
                    <a:pt x="2541" y="100"/>
                    <a:pt x="2797" y="123"/>
                  </a:cubicBezTo>
                  <a:cubicBezTo>
                    <a:pt x="3465" y="153"/>
                    <a:pt x="4104" y="305"/>
                    <a:pt x="4681" y="609"/>
                  </a:cubicBezTo>
                  <a:cubicBezTo>
                    <a:pt x="4924" y="731"/>
                    <a:pt x="5168" y="852"/>
                    <a:pt x="5411" y="1004"/>
                  </a:cubicBezTo>
                  <a:cubicBezTo>
                    <a:pt x="5350" y="944"/>
                    <a:pt x="5289" y="883"/>
                    <a:pt x="5198" y="852"/>
                  </a:cubicBezTo>
                  <a:cubicBezTo>
                    <a:pt x="5046" y="731"/>
                    <a:pt x="4894" y="609"/>
                    <a:pt x="4712" y="518"/>
                  </a:cubicBezTo>
                  <a:cubicBezTo>
                    <a:pt x="4104" y="244"/>
                    <a:pt x="3465" y="62"/>
                    <a:pt x="2797" y="32"/>
                  </a:cubicBezTo>
                  <a:cubicBezTo>
                    <a:pt x="2560" y="10"/>
                    <a:pt x="2327" y="0"/>
                    <a:pt x="209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5197925" y="1856700"/>
              <a:ext cx="291075" cy="490150"/>
            </a:xfrm>
            <a:custGeom>
              <a:avLst/>
              <a:gdLst/>
              <a:ahLst/>
              <a:cxnLst/>
              <a:rect l="l" t="t" r="r" b="b"/>
              <a:pathLst>
                <a:path w="11643" h="19606" extrusionOk="0">
                  <a:moveTo>
                    <a:pt x="1" y="1"/>
                  </a:moveTo>
                  <a:cubicBezTo>
                    <a:pt x="1" y="1"/>
                    <a:pt x="366" y="5928"/>
                    <a:pt x="821" y="8694"/>
                  </a:cubicBezTo>
                  <a:cubicBezTo>
                    <a:pt x="1247" y="11429"/>
                    <a:pt x="2128" y="14226"/>
                    <a:pt x="4104" y="16201"/>
                  </a:cubicBezTo>
                  <a:cubicBezTo>
                    <a:pt x="6050" y="18147"/>
                    <a:pt x="8876" y="19059"/>
                    <a:pt x="11642" y="19606"/>
                  </a:cubicBezTo>
                  <a:cubicBezTo>
                    <a:pt x="10730" y="18937"/>
                    <a:pt x="9879" y="18268"/>
                    <a:pt x="9028" y="17539"/>
                  </a:cubicBezTo>
                  <a:cubicBezTo>
                    <a:pt x="7934" y="16627"/>
                    <a:pt x="6323" y="15745"/>
                    <a:pt x="5442" y="14621"/>
                  </a:cubicBezTo>
                  <a:cubicBezTo>
                    <a:pt x="3739" y="12463"/>
                    <a:pt x="3344" y="9727"/>
                    <a:pt x="2493" y="7113"/>
                  </a:cubicBezTo>
                  <a:cubicBezTo>
                    <a:pt x="1673" y="4712"/>
                    <a:pt x="791" y="2402"/>
                    <a:pt x="1" y="1"/>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5245800" y="1912375"/>
              <a:ext cx="209750" cy="45725"/>
            </a:xfrm>
            <a:custGeom>
              <a:avLst/>
              <a:gdLst/>
              <a:ahLst/>
              <a:cxnLst/>
              <a:rect l="l" t="t" r="r" b="b"/>
              <a:pathLst>
                <a:path w="8390" h="1829" extrusionOk="0">
                  <a:moveTo>
                    <a:pt x="4442" y="1"/>
                  </a:moveTo>
                  <a:cubicBezTo>
                    <a:pt x="4292" y="1"/>
                    <a:pt x="4138" y="8"/>
                    <a:pt x="3983" y="23"/>
                  </a:cubicBezTo>
                  <a:cubicBezTo>
                    <a:pt x="2949" y="114"/>
                    <a:pt x="1916" y="448"/>
                    <a:pt x="1004" y="1026"/>
                  </a:cubicBezTo>
                  <a:cubicBezTo>
                    <a:pt x="639" y="1239"/>
                    <a:pt x="305" y="1512"/>
                    <a:pt x="1" y="1816"/>
                  </a:cubicBezTo>
                  <a:cubicBezTo>
                    <a:pt x="1" y="1825"/>
                    <a:pt x="3" y="1829"/>
                    <a:pt x="8" y="1829"/>
                  </a:cubicBezTo>
                  <a:cubicBezTo>
                    <a:pt x="18" y="1829"/>
                    <a:pt x="40" y="1807"/>
                    <a:pt x="61" y="1786"/>
                  </a:cubicBezTo>
                  <a:lnTo>
                    <a:pt x="274" y="1603"/>
                  </a:lnTo>
                  <a:cubicBezTo>
                    <a:pt x="517" y="1421"/>
                    <a:pt x="761" y="1239"/>
                    <a:pt x="1034" y="1056"/>
                  </a:cubicBezTo>
                  <a:cubicBezTo>
                    <a:pt x="1946" y="509"/>
                    <a:pt x="2949" y="205"/>
                    <a:pt x="4013" y="114"/>
                  </a:cubicBezTo>
                  <a:cubicBezTo>
                    <a:pt x="4175" y="98"/>
                    <a:pt x="4335" y="91"/>
                    <a:pt x="4492" y="91"/>
                  </a:cubicBezTo>
                  <a:cubicBezTo>
                    <a:pt x="5516" y="91"/>
                    <a:pt x="6432" y="388"/>
                    <a:pt x="7144" y="388"/>
                  </a:cubicBezTo>
                  <a:cubicBezTo>
                    <a:pt x="7448" y="388"/>
                    <a:pt x="7782" y="357"/>
                    <a:pt x="8086" y="236"/>
                  </a:cubicBezTo>
                  <a:cubicBezTo>
                    <a:pt x="8208" y="205"/>
                    <a:pt x="8299" y="144"/>
                    <a:pt x="8390" y="84"/>
                  </a:cubicBezTo>
                  <a:lnTo>
                    <a:pt x="8390" y="84"/>
                  </a:lnTo>
                  <a:cubicBezTo>
                    <a:pt x="8389" y="84"/>
                    <a:pt x="8297" y="145"/>
                    <a:pt x="8056" y="205"/>
                  </a:cubicBezTo>
                  <a:cubicBezTo>
                    <a:pt x="7830" y="280"/>
                    <a:pt x="7564" y="335"/>
                    <a:pt x="7308" y="335"/>
                  </a:cubicBezTo>
                  <a:cubicBezTo>
                    <a:pt x="7252" y="335"/>
                    <a:pt x="7198" y="332"/>
                    <a:pt x="7144" y="327"/>
                  </a:cubicBezTo>
                  <a:cubicBezTo>
                    <a:pt x="6426" y="327"/>
                    <a:pt x="5498" y="1"/>
                    <a:pt x="444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5229075" y="1843025"/>
              <a:ext cx="199125" cy="50175"/>
            </a:xfrm>
            <a:custGeom>
              <a:avLst/>
              <a:gdLst/>
              <a:ahLst/>
              <a:cxnLst/>
              <a:rect l="l" t="t" r="r" b="b"/>
              <a:pathLst>
                <a:path w="7965" h="2007" extrusionOk="0">
                  <a:moveTo>
                    <a:pt x="7965" y="0"/>
                  </a:moveTo>
                  <a:cubicBezTo>
                    <a:pt x="7934" y="0"/>
                    <a:pt x="7904" y="31"/>
                    <a:pt x="7873" y="31"/>
                  </a:cubicBezTo>
                  <a:lnTo>
                    <a:pt x="7661" y="152"/>
                  </a:lnTo>
                  <a:cubicBezTo>
                    <a:pt x="7604" y="190"/>
                    <a:pt x="7538" y="231"/>
                    <a:pt x="7464" y="274"/>
                  </a:cubicBezTo>
                  <a:lnTo>
                    <a:pt x="7464" y="274"/>
                  </a:lnTo>
                  <a:cubicBezTo>
                    <a:pt x="7535" y="240"/>
                    <a:pt x="7600" y="209"/>
                    <a:pt x="7661" y="183"/>
                  </a:cubicBezTo>
                  <a:lnTo>
                    <a:pt x="7873" y="92"/>
                  </a:lnTo>
                  <a:cubicBezTo>
                    <a:pt x="7934" y="0"/>
                    <a:pt x="7965" y="0"/>
                    <a:pt x="7965" y="0"/>
                  </a:cubicBezTo>
                  <a:close/>
                  <a:moveTo>
                    <a:pt x="7464" y="274"/>
                  </a:moveTo>
                  <a:lnTo>
                    <a:pt x="7464" y="274"/>
                  </a:lnTo>
                  <a:cubicBezTo>
                    <a:pt x="7285" y="360"/>
                    <a:pt x="7071" y="469"/>
                    <a:pt x="6810" y="578"/>
                  </a:cubicBezTo>
                  <a:cubicBezTo>
                    <a:pt x="5898" y="973"/>
                    <a:pt x="4925" y="1307"/>
                    <a:pt x="3922" y="1551"/>
                  </a:cubicBezTo>
                  <a:cubicBezTo>
                    <a:pt x="2949" y="1794"/>
                    <a:pt x="1946" y="1915"/>
                    <a:pt x="913" y="1976"/>
                  </a:cubicBezTo>
                  <a:cubicBezTo>
                    <a:pt x="548" y="2007"/>
                    <a:pt x="214" y="2007"/>
                    <a:pt x="1" y="2007"/>
                  </a:cubicBezTo>
                  <a:lnTo>
                    <a:pt x="913" y="2007"/>
                  </a:lnTo>
                  <a:cubicBezTo>
                    <a:pt x="2980" y="1946"/>
                    <a:pt x="4986" y="1459"/>
                    <a:pt x="6840" y="578"/>
                  </a:cubicBezTo>
                  <a:cubicBezTo>
                    <a:pt x="7091" y="473"/>
                    <a:pt x="7299" y="369"/>
                    <a:pt x="7464" y="27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5424375" y="1789825"/>
              <a:ext cx="214325" cy="130725"/>
            </a:xfrm>
            <a:custGeom>
              <a:avLst/>
              <a:gdLst/>
              <a:ahLst/>
              <a:cxnLst/>
              <a:rect l="l" t="t" r="r" b="b"/>
              <a:pathLst>
                <a:path w="8573" h="5229" extrusionOk="0">
                  <a:moveTo>
                    <a:pt x="92" y="1"/>
                  </a:moveTo>
                  <a:cubicBezTo>
                    <a:pt x="92" y="1"/>
                    <a:pt x="91" y="1"/>
                    <a:pt x="91" y="1"/>
                  </a:cubicBezTo>
                  <a:lnTo>
                    <a:pt x="91" y="1"/>
                  </a:lnTo>
                  <a:cubicBezTo>
                    <a:pt x="93" y="1"/>
                    <a:pt x="94" y="1"/>
                    <a:pt x="95" y="1"/>
                  </a:cubicBezTo>
                  <a:lnTo>
                    <a:pt x="95" y="1"/>
                  </a:lnTo>
                  <a:lnTo>
                    <a:pt x="92" y="1"/>
                  </a:lnTo>
                  <a:close/>
                  <a:moveTo>
                    <a:pt x="1" y="1"/>
                  </a:moveTo>
                  <a:cubicBezTo>
                    <a:pt x="16" y="16"/>
                    <a:pt x="31" y="24"/>
                    <a:pt x="46" y="24"/>
                  </a:cubicBezTo>
                  <a:cubicBezTo>
                    <a:pt x="61" y="24"/>
                    <a:pt x="76" y="16"/>
                    <a:pt x="91" y="1"/>
                  </a:cubicBezTo>
                  <a:lnTo>
                    <a:pt x="91" y="1"/>
                  </a:lnTo>
                  <a:cubicBezTo>
                    <a:pt x="61" y="1"/>
                    <a:pt x="31" y="1"/>
                    <a:pt x="1" y="1"/>
                  </a:cubicBezTo>
                  <a:close/>
                  <a:moveTo>
                    <a:pt x="95" y="1"/>
                  </a:moveTo>
                  <a:lnTo>
                    <a:pt x="396" y="62"/>
                  </a:lnTo>
                  <a:cubicBezTo>
                    <a:pt x="1976" y="213"/>
                    <a:pt x="3496" y="852"/>
                    <a:pt x="4742" y="1824"/>
                  </a:cubicBezTo>
                  <a:cubicBezTo>
                    <a:pt x="5867" y="2736"/>
                    <a:pt x="6536" y="3891"/>
                    <a:pt x="7235" y="4499"/>
                  </a:cubicBezTo>
                  <a:cubicBezTo>
                    <a:pt x="7508" y="4742"/>
                    <a:pt x="7843" y="4955"/>
                    <a:pt x="8177" y="5107"/>
                  </a:cubicBezTo>
                  <a:cubicBezTo>
                    <a:pt x="8268" y="5138"/>
                    <a:pt x="8359" y="5168"/>
                    <a:pt x="8451" y="5198"/>
                  </a:cubicBezTo>
                  <a:lnTo>
                    <a:pt x="8496" y="5210"/>
                  </a:lnTo>
                  <a:lnTo>
                    <a:pt x="8496" y="5210"/>
                  </a:lnTo>
                  <a:cubicBezTo>
                    <a:pt x="8431" y="5192"/>
                    <a:pt x="8329" y="5159"/>
                    <a:pt x="8208" y="5107"/>
                  </a:cubicBezTo>
                  <a:cubicBezTo>
                    <a:pt x="7873" y="4955"/>
                    <a:pt x="7569" y="4742"/>
                    <a:pt x="7296" y="4469"/>
                  </a:cubicBezTo>
                  <a:cubicBezTo>
                    <a:pt x="6901" y="4104"/>
                    <a:pt x="6536" y="3679"/>
                    <a:pt x="6201" y="3253"/>
                  </a:cubicBezTo>
                  <a:cubicBezTo>
                    <a:pt x="5806" y="2706"/>
                    <a:pt x="5320" y="2220"/>
                    <a:pt x="4803" y="1794"/>
                  </a:cubicBezTo>
                  <a:cubicBezTo>
                    <a:pt x="3831" y="1034"/>
                    <a:pt x="2706" y="487"/>
                    <a:pt x="1520" y="183"/>
                  </a:cubicBezTo>
                  <a:cubicBezTo>
                    <a:pt x="1064" y="69"/>
                    <a:pt x="580" y="8"/>
                    <a:pt x="95" y="1"/>
                  </a:cubicBezTo>
                  <a:close/>
                  <a:moveTo>
                    <a:pt x="8496" y="5210"/>
                  </a:moveTo>
                  <a:lnTo>
                    <a:pt x="8496" y="5210"/>
                  </a:lnTo>
                  <a:cubicBezTo>
                    <a:pt x="8544" y="5223"/>
                    <a:pt x="8572" y="5229"/>
                    <a:pt x="8572" y="5229"/>
                  </a:cubicBezTo>
                  <a:lnTo>
                    <a:pt x="8496" y="521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5448700" y="1880625"/>
              <a:ext cx="178600" cy="85525"/>
            </a:xfrm>
            <a:custGeom>
              <a:avLst/>
              <a:gdLst/>
              <a:ahLst/>
              <a:cxnLst/>
              <a:rect l="l" t="t" r="r" b="b"/>
              <a:pathLst>
                <a:path w="7144" h="3421" extrusionOk="0">
                  <a:moveTo>
                    <a:pt x="1873" y="1"/>
                  </a:moveTo>
                  <a:cubicBezTo>
                    <a:pt x="1649" y="1"/>
                    <a:pt x="1429" y="16"/>
                    <a:pt x="1216" y="47"/>
                  </a:cubicBezTo>
                  <a:cubicBezTo>
                    <a:pt x="821" y="77"/>
                    <a:pt x="517" y="138"/>
                    <a:pt x="335" y="168"/>
                  </a:cubicBezTo>
                  <a:lnTo>
                    <a:pt x="92" y="229"/>
                  </a:lnTo>
                  <a:cubicBezTo>
                    <a:pt x="61" y="229"/>
                    <a:pt x="31" y="229"/>
                    <a:pt x="0" y="259"/>
                  </a:cubicBezTo>
                  <a:lnTo>
                    <a:pt x="92" y="259"/>
                  </a:lnTo>
                  <a:lnTo>
                    <a:pt x="335" y="229"/>
                  </a:lnTo>
                  <a:cubicBezTo>
                    <a:pt x="547" y="199"/>
                    <a:pt x="851" y="138"/>
                    <a:pt x="1216" y="107"/>
                  </a:cubicBezTo>
                  <a:cubicBezTo>
                    <a:pt x="1405" y="95"/>
                    <a:pt x="1589" y="87"/>
                    <a:pt x="1769" y="87"/>
                  </a:cubicBezTo>
                  <a:cubicBezTo>
                    <a:pt x="2025" y="87"/>
                    <a:pt x="2274" y="102"/>
                    <a:pt x="2523" y="138"/>
                  </a:cubicBezTo>
                  <a:cubicBezTo>
                    <a:pt x="3070" y="199"/>
                    <a:pt x="3587" y="411"/>
                    <a:pt x="3982" y="776"/>
                  </a:cubicBezTo>
                  <a:cubicBezTo>
                    <a:pt x="4408" y="1110"/>
                    <a:pt x="4803" y="1475"/>
                    <a:pt x="5137" y="1901"/>
                  </a:cubicBezTo>
                  <a:cubicBezTo>
                    <a:pt x="5411" y="2235"/>
                    <a:pt x="5745" y="2569"/>
                    <a:pt x="6079" y="2843"/>
                  </a:cubicBezTo>
                  <a:cubicBezTo>
                    <a:pt x="6292" y="3056"/>
                    <a:pt x="6566" y="3208"/>
                    <a:pt x="6839" y="3329"/>
                  </a:cubicBezTo>
                  <a:cubicBezTo>
                    <a:pt x="6931" y="3360"/>
                    <a:pt x="7052" y="3390"/>
                    <a:pt x="7143" y="3420"/>
                  </a:cubicBezTo>
                  <a:cubicBezTo>
                    <a:pt x="7143" y="3420"/>
                    <a:pt x="7052" y="3360"/>
                    <a:pt x="6870" y="3299"/>
                  </a:cubicBezTo>
                  <a:cubicBezTo>
                    <a:pt x="6596" y="3177"/>
                    <a:pt x="6353" y="2995"/>
                    <a:pt x="6110" y="2813"/>
                  </a:cubicBezTo>
                  <a:cubicBezTo>
                    <a:pt x="5776" y="2509"/>
                    <a:pt x="5472" y="2205"/>
                    <a:pt x="5198" y="1870"/>
                  </a:cubicBezTo>
                  <a:cubicBezTo>
                    <a:pt x="4864" y="1414"/>
                    <a:pt x="4469" y="1050"/>
                    <a:pt x="4073" y="685"/>
                  </a:cubicBezTo>
                  <a:cubicBezTo>
                    <a:pt x="3617" y="351"/>
                    <a:pt x="3101" y="107"/>
                    <a:pt x="2554" y="47"/>
                  </a:cubicBezTo>
                  <a:cubicBezTo>
                    <a:pt x="2326" y="16"/>
                    <a:pt x="2098" y="1"/>
                    <a:pt x="187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5633350" y="1932400"/>
              <a:ext cx="139850" cy="28500"/>
            </a:xfrm>
            <a:custGeom>
              <a:avLst/>
              <a:gdLst/>
              <a:ahLst/>
              <a:cxnLst/>
              <a:rect l="l" t="t" r="r" b="b"/>
              <a:pathLst>
                <a:path w="5594" h="1140" extrusionOk="0">
                  <a:moveTo>
                    <a:pt x="5307" y="53"/>
                  </a:moveTo>
                  <a:lnTo>
                    <a:pt x="5307" y="53"/>
                  </a:lnTo>
                  <a:cubicBezTo>
                    <a:pt x="5331" y="59"/>
                    <a:pt x="5356" y="66"/>
                    <a:pt x="5381" y="73"/>
                  </a:cubicBezTo>
                  <a:cubicBezTo>
                    <a:pt x="5441" y="73"/>
                    <a:pt x="5502" y="103"/>
                    <a:pt x="5593" y="103"/>
                  </a:cubicBezTo>
                  <a:cubicBezTo>
                    <a:pt x="5501" y="83"/>
                    <a:pt x="5404" y="66"/>
                    <a:pt x="5307" y="53"/>
                  </a:cubicBezTo>
                  <a:close/>
                  <a:moveTo>
                    <a:pt x="0" y="802"/>
                  </a:moveTo>
                  <a:cubicBezTo>
                    <a:pt x="16" y="812"/>
                    <a:pt x="31" y="821"/>
                    <a:pt x="46" y="830"/>
                  </a:cubicBezTo>
                  <a:lnTo>
                    <a:pt x="46" y="830"/>
                  </a:lnTo>
                  <a:cubicBezTo>
                    <a:pt x="31" y="820"/>
                    <a:pt x="16" y="810"/>
                    <a:pt x="0" y="802"/>
                  </a:cubicBezTo>
                  <a:close/>
                  <a:moveTo>
                    <a:pt x="4913" y="0"/>
                  </a:moveTo>
                  <a:cubicBezTo>
                    <a:pt x="4856" y="0"/>
                    <a:pt x="4799" y="4"/>
                    <a:pt x="4742" y="12"/>
                  </a:cubicBezTo>
                  <a:cubicBezTo>
                    <a:pt x="4438" y="12"/>
                    <a:pt x="4134" y="73"/>
                    <a:pt x="3830" y="194"/>
                  </a:cubicBezTo>
                  <a:cubicBezTo>
                    <a:pt x="3496" y="316"/>
                    <a:pt x="3162" y="468"/>
                    <a:pt x="2767" y="620"/>
                  </a:cubicBezTo>
                  <a:cubicBezTo>
                    <a:pt x="2432" y="802"/>
                    <a:pt x="2067" y="924"/>
                    <a:pt x="1703" y="1015"/>
                  </a:cubicBezTo>
                  <a:cubicBezTo>
                    <a:pt x="1480" y="1060"/>
                    <a:pt x="1258" y="1088"/>
                    <a:pt x="1035" y="1088"/>
                  </a:cubicBezTo>
                  <a:cubicBezTo>
                    <a:pt x="954" y="1088"/>
                    <a:pt x="872" y="1084"/>
                    <a:pt x="791" y="1076"/>
                  </a:cubicBezTo>
                  <a:cubicBezTo>
                    <a:pt x="534" y="1047"/>
                    <a:pt x="278" y="966"/>
                    <a:pt x="46" y="830"/>
                  </a:cubicBezTo>
                  <a:lnTo>
                    <a:pt x="46" y="830"/>
                  </a:lnTo>
                  <a:cubicBezTo>
                    <a:pt x="92" y="861"/>
                    <a:pt x="137" y="901"/>
                    <a:pt x="183" y="924"/>
                  </a:cubicBezTo>
                  <a:cubicBezTo>
                    <a:pt x="365" y="1015"/>
                    <a:pt x="578" y="1076"/>
                    <a:pt x="791" y="1106"/>
                  </a:cubicBezTo>
                  <a:cubicBezTo>
                    <a:pt x="907" y="1130"/>
                    <a:pt x="1023" y="1139"/>
                    <a:pt x="1139" y="1139"/>
                  </a:cubicBezTo>
                  <a:cubicBezTo>
                    <a:pt x="1327" y="1139"/>
                    <a:pt x="1515" y="1114"/>
                    <a:pt x="1703" y="1076"/>
                  </a:cubicBezTo>
                  <a:cubicBezTo>
                    <a:pt x="2098" y="985"/>
                    <a:pt x="2432" y="833"/>
                    <a:pt x="2797" y="681"/>
                  </a:cubicBezTo>
                  <a:cubicBezTo>
                    <a:pt x="3162" y="529"/>
                    <a:pt x="3526" y="346"/>
                    <a:pt x="3830" y="225"/>
                  </a:cubicBezTo>
                  <a:cubicBezTo>
                    <a:pt x="4134" y="134"/>
                    <a:pt x="4438" y="73"/>
                    <a:pt x="4742" y="42"/>
                  </a:cubicBezTo>
                  <a:cubicBezTo>
                    <a:pt x="4816" y="34"/>
                    <a:pt x="4891" y="31"/>
                    <a:pt x="4968" y="31"/>
                  </a:cubicBezTo>
                  <a:cubicBezTo>
                    <a:pt x="5080" y="31"/>
                    <a:pt x="5194" y="39"/>
                    <a:pt x="5307" y="53"/>
                  </a:cubicBezTo>
                  <a:lnTo>
                    <a:pt x="5307" y="53"/>
                  </a:lnTo>
                  <a:cubicBezTo>
                    <a:pt x="5176" y="20"/>
                    <a:pt x="5044" y="0"/>
                    <a:pt x="491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5609800" y="1976000"/>
              <a:ext cx="177825" cy="54175"/>
            </a:xfrm>
            <a:custGeom>
              <a:avLst/>
              <a:gdLst/>
              <a:ahLst/>
              <a:cxnLst/>
              <a:rect l="l" t="t" r="r" b="b"/>
              <a:pathLst>
                <a:path w="7113" h="2167" extrusionOk="0">
                  <a:moveTo>
                    <a:pt x="6079" y="1"/>
                  </a:moveTo>
                  <a:cubicBezTo>
                    <a:pt x="5654" y="1"/>
                    <a:pt x="5259" y="61"/>
                    <a:pt x="4864" y="213"/>
                  </a:cubicBezTo>
                  <a:cubicBezTo>
                    <a:pt x="4377" y="426"/>
                    <a:pt x="3952" y="669"/>
                    <a:pt x="3557" y="973"/>
                  </a:cubicBezTo>
                  <a:cubicBezTo>
                    <a:pt x="3131" y="1277"/>
                    <a:pt x="2705" y="1551"/>
                    <a:pt x="2280" y="1764"/>
                  </a:cubicBezTo>
                  <a:cubicBezTo>
                    <a:pt x="1915" y="1946"/>
                    <a:pt x="1520" y="2068"/>
                    <a:pt x="1094" y="2098"/>
                  </a:cubicBezTo>
                  <a:cubicBezTo>
                    <a:pt x="1035" y="2103"/>
                    <a:pt x="975" y="2105"/>
                    <a:pt x="915" y="2105"/>
                  </a:cubicBezTo>
                  <a:cubicBezTo>
                    <a:pt x="603" y="2105"/>
                    <a:pt x="280" y="2038"/>
                    <a:pt x="0" y="1885"/>
                  </a:cubicBezTo>
                  <a:lnTo>
                    <a:pt x="0" y="1885"/>
                  </a:lnTo>
                  <a:cubicBezTo>
                    <a:pt x="91" y="1946"/>
                    <a:pt x="183" y="2007"/>
                    <a:pt x="274" y="2037"/>
                  </a:cubicBezTo>
                  <a:cubicBezTo>
                    <a:pt x="499" y="2112"/>
                    <a:pt x="724" y="2167"/>
                    <a:pt x="949" y="2167"/>
                  </a:cubicBezTo>
                  <a:cubicBezTo>
                    <a:pt x="998" y="2167"/>
                    <a:pt x="1046" y="2164"/>
                    <a:pt x="1094" y="2159"/>
                  </a:cubicBezTo>
                  <a:cubicBezTo>
                    <a:pt x="1520" y="2128"/>
                    <a:pt x="1915" y="2037"/>
                    <a:pt x="2310" y="1855"/>
                  </a:cubicBezTo>
                  <a:cubicBezTo>
                    <a:pt x="2736" y="1612"/>
                    <a:pt x="3192" y="1338"/>
                    <a:pt x="3587" y="1034"/>
                  </a:cubicBezTo>
                  <a:cubicBezTo>
                    <a:pt x="3982" y="730"/>
                    <a:pt x="4438" y="487"/>
                    <a:pt x="4894" y="274"/>
                  </a:cubicBezTo>
                  <a:cubicBezTo>
                    <a:pt x="5259" y="122"/>
                    <a:pt x="5654" y="61"/>
                    <a:pt x="6079" y="61"/>
                  </a:cubicBezTo>
                  <a:cubicBezTo>
                    <a:pt x="6444" y="92"/>
                    <a:pt x="6809" y="213"/>
                    <a:pt x="7113" y="426"/>
                  </a:cubicBezTo>
                  <a:cubicBezTo>
                    <a:pt x="7052" y="365"/>
                    <a:pt x="6961" y="305"/>
                    <a:pt x="6870" y="244"/>
                  </a:cubicBezTo>
                  <a:cubicBezTo>
                    <a:pt x="6626" y="92"/>
                    <a:pt x="6353" y="31"/>
                    <a:pt x="607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5608275" y="1897725"/>
              <a:ext cx="47900" cy="242450"/>
            </a:xfrm>
            <a:custGeom>
              <a:avLst/>
              <a:gdLst/>
              <a:ahLst/>
              <a:cxnLst/>
              <a:rect l="l" t="t" r="r" b="b"/>
              <a:pathLst>
                <a:path w="1916" h="9698" extrusionOk="0">
                  <a:moveTo>
                    <a:pt x="1915" y="1"/>
                  </a:moveTo>
                  <a:lnTo>
                    <a:pt x="1915" y="1"/>
                  </a:lnTo>
                  <a:cubicBezTo>
                    <a:pt x="1642" y="1126"/>
                    <a:pt x="943" y="2098"/>
                    <a:pt x="517" y="3162"/>
                  </a:cubicBezTo>
                  <a:cubicBezTo>
                    <a:pt x="304" y="3679"/>
                    <a:pt x="0" y="4621"/>
                    <a:pt x="0" y="4621"/>
                  </a:cubicBezTo>
                  <a:lnTo>
                    <a:pt x="852" y="9606"/>
                  </a:lnTo>
                  <a:lnTo>
                    <a:pt x="882" y="9697"/>
                  </a:lnTo>
                  <a:cubicBezTo>
                    <a:pt x="1642" y="6566"/>
                    <a:pt x="1794" y="3223"/>
                    <a:pt x="1915" y="1"/>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5438050" y="1225225"/>
              <a:ext cx="66900" cy="145925"/>
            </a:xfrm>
            <a:custGeom>
              <a:avLst/>
              <a:gdLst/>
              <a:ahLst/>
              <a:cxnLst/>
              <a:rect l="l" t="t" r="r" b="b"/>
              <a:pathLst>
                <a:path w="2676" h="5837" extrusionOk="0">
                  <a:moveTo>
                    <a:pt x="2676" y="1"/>
                  </a:moveTo>
                  <a:lnTo>
                    <a:pt x="2638" y="172"/>
                  </a:lnTo>
                  <a:lnTo>
                    <a:pt x="2638" y="172"/>
                  </a:lnTo>
                  <a:cubicBezTo>
                    <a:pt x="2654" y="116"/>
                    <a:pt x="2666" y="59"/>
                    <a:pt x="2676" y="1"/>
                  </a:cubicBezTo>
                  <a:close/>
                  <a:moveTo>
                    <a:pt x="2638" y="172"/>
                  </a:moveTo>
                  <a:cubicBezTo>
                    <a:pt x="2497" y="673"/>
                    <a:pt x="2104" y="1083"/>
                    <a:pt x="1612" y="1247"/>
                  </a:cubicBezTo>
                  <a:cubicBezTo>
                    <a:pt x="1308" y="1338"/>
                    <a:pt x="943" y="1338"/>
                    <a:pt x="639" y="1460"/>
                  </a:cubicBezTo>
                  <a:cubicBezTo>
                    <a:pt x="335" y="1551"/>
                    <a:pt x="92" y="1855"/>
                    <a:pt x="122" y="2220"/>
                  </a:cubicBezTo>
                  <a:cubicBezTo>
                    <a:pt x="183" y="2463"/>
                    <a:pt x="396" y="2615"/>
                    <a:pt x="578" y="2767"/>
                  </a:cubicBezTo>
                  <a:cubicBezTo>
                    <a:pt x="761" y="2919"/>
                    <a:pt x="943" y="3192"/>
                    <a:pt x="821" y="3405"/>
                  </a:cubicBezTo>
                  <a:cubicBezTo>
                    <a:pt x="730" y="3618"/>
                    <a:pt x="366" y="3679"/>
                    <a:pt x="183" y="3891"/>
                  </a:cubicBezTo>
                  <a:cubicBezTo>
                    <a:pt x="1" y="4104"/>
                    <a:pt x="31" y="4439"/>
                    <a:pt x="214" y="4651"/>
                  </a:cubicBezTo>
                  <a:cubicBezTo>
                    <a:pt x="426" y="4864"/>
                    <a:pt x="639" y="5046"/>
                    <a:pt x="882" y="5198"/>
                  </a:cubicBezTo>
                  <a:cubicBezTo>
                    <a:pt x="1156" y="5320"/>
                    <a:pt x="1338" y="5563"/>
                    <a:pt x="1399" y="5837"/>
                  </a:cubicBezTo>
                  <a:lnTo>
                    <a:pt x="2638" y="172"/>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5469225" y="1140325"/>
              <a:ext cx="338175" cy="290100"/>
            </a:xfrm>
            <a:custGeom>
              <a:avLst/>
              <a:gdLst/>
              <a:ahLst/>
              <a:cxnLst/>
              <a:rect l="l" t="t" r="r" b="b"/>
              <a:pathLst>
                <a:path w="13527" h="11604" extrusionOk="0">
                  <a:moveTo>
                    <a:pt x="6136" y="0"/>
                  </a:moveTo>
                  <a:cubicBezTo>
                    <a:pt x="5996" y="0"/>
                    <a:pt x="5866" y="38"/>
                    <a:pt x="5775" y="144"/>
                  </a:cubicBezTo>
                  <a:cubicBezTo>
                    <a:pt x="5623" y="357"/>
                    <a:pt x="5623" y="631"/>
                    <a:pt x="5806" y="813"/>
                  </a:cubicBezTo>
                  <a:cubicBezTo>
                    <a:pt x="5893" y="901"/>
                    <a:pt x="5988" y="974"/>
                    <a:pt x="6089" y="1037"/>
                  </a:cubicBezTo>
                  <a:lnTo>
                    <a:pt x="6089" y="1037"/>
                  </a:lnTo>
                  <a:cubicBezTo>
                    <a:pt x="5430" y="743"/>
                    <a:pt x="4728" y="565"/>
                    <a:pt x="3982" y="540"/>
                  </a:cubicBezTo>
                  <a:cubicBezTo>
                    <a:pt x="3936" y="535"/>
                    <a:pt x="3890" y="532"/>
                    <a:pt x="3843" y="532"/>
                  </a:cubicBezTo>
                  <a:cubicBezTo>
                    <a:pt x="3608" y="532"/>
                    <a:pt x="3359" y="595"/>
                    <a:pt x="3131" y="722"/>
                  </a:cubicBezTo>
                  <a:cubicBezTo>
                    <a:pt x="2857" y="874"/>
                    <a:pt x="2736" y="1178"/>
                    <a:pt x="2796" y="1482"/>
                  </a:cubicBezTo>
                  <a:cubicBezTo>
                    <a:pt x="2824" y="1575"/>
                    <a:pt x="2880" y="1650"/>
                    <a:pt x="2952" y="1706"/>
                  </a:cubicBezTo>
                  <a:lnTo>
                    <a:pt x="2952" y="1706"/>
                  </a:lnTo>
                  <a:cubicBezTo>
                    <a:pt x="2329" y="1733"/>
                    <a:pt x="1728" y="1916"/>
                    <a:pt x="1216" y="2242"/>
                  </a:cubicBezTo>
                  <a:cubicBezTo>
                    <a:pt x="730" y="2576"/>
                    <a:pt x="274" y="3093"/>
                    <a:pt x="395" y="3670"/>
                  </a:cubicBezTo>
                  <a:cubicBezTo>
                    <a:pt x="517" y="3974"/>
                    <a:pt x="669" y="4309"/>
                    <a:pt x="821" y="4582"/>
                  </a:cubicBezTo>
                  <a:cubicBezTo>
                    <a:pt x="1033" y="5190"/>
                    <a:pt x="730" y="5828"/>
                    <a:pt x="517" y="6406"/>
                  </a:cubicBezTo>
                  <a:cubicBezTo>
                    <a:pt x="122" y="7287"/>
                    <a:pt x="0" y="8260"/>
                    <a:pt x="122" y="9233"/>
                  </a:cubicBezTo>
                  <a:cubicBezTo>
                    <a:pt x="243" y="10205"/>
                    <a:pt x="821" y="11087"/>
                    <a:pt x="1641" y="11604"/>
                  </a:cubicBezTo>
                  <a:lnTo>
                    <a:pt x="12675" y="8321"/>
                  </a:lnTo>
                  <a:cubicBezTo>
                    <a:pt x="13526" y="6558"/>
                    <a:pt x="12918" y="4339"/>
                    <a:pt x="11611" y="2880"/>
                  </a:cubicBezTo>
                  <a:cubicBezTo>
                    <a:pt x="10304" y="1421"/>
                    <a:pt x="8420" y="600"/>
                    <a:pt x="6565" y="84"/>
                  </a:cubicBezTo>
                  <a:cubicBezTo>
                    <a:pt x="6429" y="38"/>
                    <a:pt x="6277" y="0"/>
                    <a:pt x="6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5411450" y="1200550"/>
              <a:ext cx="390625" cy="523400"/>
            </a:xfrm>
            <a:custGeom>
              <a:avLst/>
              <a:gdLst/>
              <a:ahLst/>
              <a:cxnLst/>
              <a:rect l="l" t="t" r="r" b="b"/>
              <a:pathLst>
                <a:path w="15625" h="20936" extrusionOk="0">
                  <a:moveTo>
                    <a:pt x="9519" y="1"/>
                  </a:moveTo>
                  <a:cubicBezTo>
                    <a:pt x="7054" y="1"/>
                    <a:pt x="4782" y="1640"/>
                    <a:pt x="4104" y="4149"/>
                  </a:cubicBezTo>
                  <a:lnTo>
                    <a:pt x="609" y="15942"/>
                  </a:lnTo>
                  <a:cubicBezTo>
                    <a:pt x="1" y="18040"/>
                    <a:pt x="1217" y="20228"/>
                    <a:pt x="3344" y="20806"/>
                  </a:cubicBezTo>
                  <a:cubicBezTo>
                    <a:pt x="3680" y="20893"/>
                    <a:pt x="4017" y="20936"/>
                    <a:pt x="4349" y="20936"/>
                  </a:cubicBezTo>
                  <a:cubicBezTo>
                    <a:pt x="5973" y="20936"/>
                    <a:pt x="7470" y="19928"/>
                    <a:pt x="8025" y="18313"/>
                  </a:cubicBezTo>
                  <a:lnTo>
                    <a:pt x="8755" y="16216"/>
                  </a:lnTo>
                  <a:cubicBezTo>
                    <a:pt x="8755" y="16216"/>
                    <a:pt x="9008" y="16265"/>
                    <a:pt x="9393" y="16265"/>
                  </a:cubicBezTo>
                  <a:cubicBezTo>
                    <a:pt x="10334" y="16265"/>
                    <a:pt x="12064" y="15974"/>
                    <a:pt x="12798" y="13967"/>
                  </a:cubicBezTo>
                  <a:cubicBezTo>
                    <a:pt x="13314" y="12599"/>
                    <a:pt x="14165" y="9711"/>
                    <a:pt x="14864" y="7097"/>
                  </a:cubicBezTo>
                  <a:cubicBezTo>
                    <a:pt x="15624" y="4271"/>
                    <a:pt x="14105" y="1322"/>
                    <a:pt x="11369" y="319"/>
                  </a:cubicBezTo>
                  <a:lnTo>
                    <a:pt x="11095" y="228"/>
                  </a:lnTo>
                  <a:cubicBezTo>
                    <a:pt x="10570" y="74"/>
                    <a:pt x="10040" y="1"/>
                    <a:pt x="9519"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5548250" y="1545150"/>
              <a:ext cx="82850" cy="78300"/>
            </a:xfrm>
            <a:custGeom>
              <a:avLst/>
              <a:gdLst/>
              <a:ahLst/>
              <a:cxnLst/>
              <a:rect l="l" t="t" r="r" b="b"/>
              <a:pathLst>
                <a:path w="3314" h="3132" extrusionOk="0">
                  <a:moveTo>
                    <a:pt x="0" y="0"/>
                  </a:moveTo>
                  <a:cubicBezTo>
                    <a:pt x="0" y="1"/>
                    <a:pt x="122" y="2371"/>
                    <a:pt x="3040" y="3131"/>
                  </a:cubicBezTo>
                  <a:lnTo>
                    <a:pt x="3313" y="2402"/>
                  </a:lnTo>
                  <a:cubicBezTo>
                    <a:pt x="1976" y="1946"/>
                    <a:pt x="821" y="1095"/>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5488200" y="1192750"/>
              <a:ext cx="129225" cy="204800"/>
            </a:xfrm>
            <a:custGeom>
              <a:avLst/>
              <a:gdLst/>
              <a:ahLst/>
              <a:cxnLst/>
              <a:rect l="l" t="t" r="r" b="b"/>
              <a:pathLst>
                <a:path w="5169" h="8192" extrusionOk="0">
                  <a:moveTo>
                    <a:pt x="3523" y="0"/>
                  </a:moveTo>
                  <a:cubicBezTo>
                    <a:pt x="3246" y="0"/>
                    <a:pt x="2949" y="69"/>
                    <a:pt x="2676" y="145"/>
                  </a:cubicBezTo>
                  <a:cubicBezTo>
                    <a:pt x="2098" y="297"/>
                    <a:pt x="1673" y="722"/>
                    <a:pt x="1460" y="1269"/>
                  </a:cubicBezTo>
                  <a:cubicBezTo>
                    <a:pt x="700" y="3336"/>
                    <a:pt x="639" y="5251"/>
                    <a:pt x="62" y="7257"/>
                  </a:cubicBezTo>
                  <a:cubicBezTo>
                    <a:pt x="31" y="7379"/>
                    <a:pt x="1" y="7531"/>
                    <a:pt x="31" y="7683"/>
                  </a:cubicBezTo>
                  <a:cubicBezTo>
                    <a:pt x="153" y="8017"/>
                    <a:pt x="518" y="8139"/>
                    <a:pt x="882" y="8169"/>
                  </a:cubicBezTo>
                  <a:cubicBezTo>
                    <a:pt x="968" y="8184"/>
                    <a:pt x="1049" y="8192"/>
                    <a:pt x="1127" y="8192"/>
                  </a:cubicBezTo>
                  <a:cubicBezTo>
                    <a:pt x="1824" y="8192"/>
                    <a:pt x="2229" y="7607"/>
                    <a:pt x="2585" y="6923"/>
                  </a:cubicBezTo>
                  <a:cubicBezTo>
                    <a:pt x="2737" y="6437"/>
                    <a:pt x="2828" y="5981"/>
                    <a:pt x="2889" y="5494"/>
                  </a:cubicBezTo>
                  <a:cubicBezTo>
                    <a:pt x="3010" y="4127"/>
                    <a:pt x="3800" y="2911"/>
                    <a:pt x="5047" y="2333"/>
                  </a:cubicBezTo>
                  <a:lnTo>
                    <a:pt x="5168" y="2272"/>
                  </a:lnTo>
                  <a:cubicBezTo>
                    <a:pt x="4925" y="1756"/>
                    <a:pt x="4651" y="662"/>
                    <a:pt x="4256" y="266"/>
                  </a:cubicBezTo>
                  <a:cubicBezTo>
                    <a:pt x="4059" y="69"/>
                    <a:pt x="3800" y="0"/>
                    <a:pt x="35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5452300" y="1334000"/>
              <a:ext cx="73925" cy="81425"/>
            </a:xfrm>
            <a:custGeom>
              <a:avLst/>
              <a:gdLst/>
              <a:ahLst/>
              <a:cxnLst/>
              <a:rect l="l" t="t" r="r" b="b"/>
              <a:pathLst>
                <a:path w="2957" h="3257" extrusionOk="0">
                  <a:moveTo>
                    <a:pt x="1801" y="1"/>
                  </a:moveTo>
                  <a:cubicBezTo>
                    <a:pt x="1345" y="1"/>
                    <a:pt x="864" y="242"/>
                    <a:pt x="586" y="1091"/>
                  </a:cubicBezTo>
                  <a:cubicBezTo>
                    <a:pt x="1" y="2901"/>
                    <a:pt x="1713" y="3257"/>
                    <a:pt x="2027" y="3257"/>
                  </a:cubicBezTo>
                  <a:cubicBezTo>
                    <a:pt x="2056" y="3257"/>
                    <a:pt x="2073" y="3254"/>
                    <a:pt x="2075" y="3249"/>
                  </a:cubicBezTo>
                  <a:cubicBezTo>
                    <a:pt x="2075" y="3188"/>
                    <a:pt x="2957" y="422"/>
                    <a:pt x="2957" y="422"/>
                  </a:cubicBezTo>
                  <a:cubicBezTo>
                    <a:pt x="2940" y="405"/>
                    <a:pt x="2391" y="1"/>
                    <a:pt x="180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5475300" y="1349850"/>
              <a:ext cx="28125" cy="44550"/>
            </a:xfrm>
            <a:custGeom>
              <a:avLst/>
              <a:gdLst/>
              <a:ahLst/>
              <a:cxnLst/>
              <a:rect l="l" t="t" r="r" b="b"/>
              <a:pathLst>
                <a:path w="1125" h="1782" extrusionOk="0">
                  <a:moveTo>
                    <a:pt x="912" y="1"/>
                  </a:moveTo>
                  <a:cubicBezTo>
                    <a:pt x="730" y="1"/>
                    <a:pt x="547" y="61"/>
                    <a:pt x="456" y="213"/>
                  </a:cubicBezTo>
                  <a:cubicBezTo>
                    <a:pt x="304" y="335"/>
                    <a:pt x="213" y="517"/>
                    <a:pt x="152" y="700"/>
                  </a:cubicBezTo>
                  <a:cubicBezTo>
                    <a:pt x="0" y="1065"/>
                    <a:pt x="91" y="1460"/>
                    <a:pt x="365" y="1703"/>
                  </a:cubicBezTo>
                  <a:cubicBezTo>
                    <a:pt x="423" y="1761"/>
                    <a:pt x="493" y="1782"/>
                    <a:pt x="567" y="1782"/>
                  </a:cubicBezTo>
                  <a:cubicBezTo>
                    <a:pt x="610" y="1782"/>
                    <a:pt x="655" y="1775"/>
                    <a:pt x="699" y="1764"/>
                  </a:cubicBezTo>
                  <a:cubicBezTo>
                    <a:pt x="760" y="1733"/>
                    <a:pt x="790" y="1703"/>
                    <a:pt x="790" y="1703"/>
                  </a:cubicBezTo>
                  <a:lnTo>
                    <a:pt x="669" y="1703"/>
                  </a:lnTo>
                  <a:cubicBezTo>
                    <a:pt x="578" y="1703"/>
                    <a:pt x="487" y="1703"/>
                    <a:pt x="426" y="1642"/>
                  </a:cubicBezTo>
                  <a:cubicBezTo>
                    <a:pt x="213" y="1368"/>
                    <a:pt x="152" y="1034"/>
                    <a:pt x="274" y="761"/>
                  </a:cubicBezTo>
                  <a:cubicBezTo>
                    <a:pt x="335" y="578"/>
                    <a:pt x="426" y="426"/>
                    <a:pt x="547" y="274"/>
                  </a:cubicBezTo>
                  <a:cubicBezTo>
                    <a:pt x="608" y="183"/>
                    <a:pt x="730" y="122"/>
                    <a:pt x="882" y="122"/>
                  </a:cubicBezTo>
                  <a:cubicBezTo>
                    <a:pt x="973" y="122"/>
                    <a:pt x="1034" y="183"/>
                    <a:pt x="1064" y="274"/>
                  </a:cubicBezTo>
                  <a:lnTo>
                    <a:pt x="1064" y="365"/>
                  </a:lnTo>
                  <a:cubicBezTo>
                    <a:pt x="1064" y="373"/>
                    <a:pt x="1066" y="377"/>
                    <a:pt x="1069" y="377"/>
                  </a:cubicBezTo>
                  <a:cubicBezTo>
                    <a:pt x="1079" y="377"/>
                    <a:pt x="1102" y="343"/>
                    <a:pt x="1125" y="274"/>
                  </a:cubicBezTo>
                  <a:cubicBezTo>
                    <a:pt x="1125" y="213"/>
                    <a:pt x="1094" y="153"/>
                    <a:pt x="1064" y="122"/>
                  </a:cubicBezTo>
                  <a:cubicBezTo>
                    <a:pt x="1034" y="61"/>
                    <a:pt x="973" y="31"/>
                    <a:pt x="91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5552800" y="1171150"/>
              <a:ext cx="232550" cy="130525"/>
            </a:xfrm>
            <a:custGeom>
              <a:avLst/>
              <a:gdLst/>
              <a:ahLst/>
              <a:cxnLst/>
              <a:rect l="l" t="t" r="r" b="b"/>
              <a:pathLst>
                <a:path w="9302" h="5221" extrusionOk="0">
                  <a:moveTo>
                    <a:pt x="7662" y="1"/>
                  </a:moveTo>
                  <a:cubicBezTo>
                    <a:pt x="7609" y="1"/>
                    <a:pt x="7557" y="12"/>
                    <a:pt x="7508" y="36"/>
                  </a:cubicBezTo>
                  <a:cubicBezTo>
                    <a:pt x="7174" y="188"/>
                    <a:pt x="7235" y="644"/>
                    <a:pt x="7326" y="978"/>
                  </a:cubicBezTo>
                  <a:cubicBezTo>
                    <a:pt x="7326" y="978"/>
                    <a:pt x="5346" y="245"/>
                    <a:pt x="3507" y="245"/>
                  </a:cubicBezTo>
                  <a:cubicBezTo>
                    <a:pt x="2978" y="245"/>
                    <a:pt x="2461" y="306"/>
                    <a:pt x="2007" y="462"/>
                  </a:cubicBezTo>
                  <a:cubicBezTo>
                    <a:pt x="1" y="1161"/>
                    <a:pt x="1824" y="3562"/>
                    <a:pt x="1824" y="3562"/>
                  </a:cubicBezTo>
                  <a:cubicBezTo>
                    <a:pt x="2227" y="3285"/>
                    <a:pt x="2634" y="3180"/>
                    <a:pt x="3021" y="3180"/>
                  </a:cubicBezTo>
                  <a:cubicBezTo>
                    <a:pt x="3570" y="3180"/>
                    <a:pt x="4077" y="3391"/>
                    <a:pt x="4469" y="3623"/>
                  </a:cubicBezTo>
                  <a:cubicBezTo>
                    <a:pt x="5107" y="3988"/>
                    <a:pt x="5685" y="4535"/>
                    <a:pt x="6353" y="4899"/>
                  </a:cubicBezTo>
                  <a:cubicBezTo>
                    <a:pt x="6711" y="5095"/>
                    <a:pt x="7139" y="5220"/>
                    <a:pt x="7552" y="5220"/>
                  </a:cubicBezTo>
                  <a:cubicBezTo>
                    <a:pt x="7911" y="5220"/>
                    <a:pt x="8259" y="5125"/>
                    <a:pt x="8542" y="4899"/>
                  </a:cubicBezTo>
                  <a:cubicBezTo>
                    <a:pt x="8967" y="4504"/>
                    <a:pt x="9210" y="3957"/>
                    <a:pt x="9241" y="3380"/>
                  </a:cubicBezTo>
                  <a:cubicBezTo>
                    <a:pt x="9302" y="2285"/>
                    <a:pt x="8967" y="1191"/>
                    <a:pt x="8238" y="340"/>
                  </a:cubicBezTo>
                  <a:cubicBezTo>
                    <a:pt x="8092" y="170"/>
                    <a:pt x="7869" y="1"/>
                    <a:pt x="76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5629550" y="1140875"/>
              <a:ext cx="142125" cy="158850"/>
            </a:xfrm>
            <a:custGeom>
              <a:avLst/>
              <a:gdLst/>
              <a:ahLst/>
              <a:cxnLst/>
              <a:rect l="l" t="t" r="r" b="b"/>
              <a:pathLst>
                <a:path w="5685" h="6354" extrusionOk="0">
                  <a:moveTo>
                    <a:pt x="1" y="1"/>
                  </a:moveTo>
                  <a:cubicBezTo>
                    <a:pt x="1" y="31"/>
                    <a:pt x="1" y="92"/>
                    <a:pt x="1" y="122"/>
                  </a:cubicBezTo>
                  <a:cubicBezTo>
                    <a:pt x="31" y="214"/>
                    <a:pt x="31" y="305"/>
                    <a:pt x="92" y="426"/>
                  </a:cubicBezTo>
                  <a:cubicBezTo>
                    <a:pt x="213" y="761"/>
                    <a:pt x="426" y="1095"/>
                    <a:pt x="669" y="1338"/>
                  </a:cubicBezTo>
                  <a:cubicBezTo>
                    <a:pt x="1064" y="1764"/>
                    <a:pt x="1520" y="2068"/>
                    <a:pt x="2007" y="2341"/>
                  </a:cubicBezTo>
                  <a:cubicBezTo>
                    <a:pt x="2311" y="2463"/>
                    <a:pt x="2615" y="2585"/>
                    <a:pt x="2949" y="2645"/>
                  </a:cubicBezTo>
                  <a:cubicBezTo>
                    <a:pt x="3283" y="2737"/>
                    <a:pt x="3618" y="2767"/>
                    <a:pt x="3952" y="2858"/>
                  </a:cubicBezTo>
                  <a:cubicBezTo>
                    <a:pt x="4286" y="2949"/>
                    <a:pt x="4560" y="3101"/>
                    <a:pt x="4833" y="3314"/>
                  </a:cubicBezTo>
                  <a:cubicBezTo>
                    <a:pt x="5077" y="3527"/>
                    <a:pt x="5259" y="3770"/>
                    <a:pt x="5350" y="4074"/>
                  </a:cubicBezTo>
                  <a:cubicBezTo>
                    <a:pt x="5472" y="4317"/>
                    <a:pt x="5502" y="4591"/>
                    <a:pt x="5502" y="4895"/>
                  </a:cubicBezTo>
                  <a:cubicBezTo>
                    <a:pt x="5472" y="5138"/>
                    <a:pt x="5381" y="5351"/>
                    <a:pt x="5259" y="5563"/>
                  </a:cubicBezTo>
                  <a:cubicBezTo>
                    <a:pt x="5046" y="5867"/>
                    <a:pt x="4773" y="6110"/>
                    <a:pt x="4438" y="6232"/>
                  </a:cubicBezTo>
                  <a:cubicBezTo>
                    <a:pt x="4195" y="6354"/>
                    <a:pt x="4043" y="6354"/>
                    <a:pt x="4043" y="6354"/>
                  </a:cubicBezTo>
                  <a:lnTo>
                    <a:pt x="4165" y="6354"/>
                  </a:lnTo>
                  <a:cubicBezTo>
                    <a:pt x="4256" y="6323"/>
                    <a:pt x="4377" y="6323"/>
                    <a:pt x="4469" y="6293"/>
                  </a:cubicBezTo>
                  <a:cubicBezTo>
                    <a:pt x="4833" y="6171"/>
                    <a:pt x="5137" y="5928"/>
                    <a:pt x="5350" y="5624"/>
                  </a:cubicBezTo>
                  <a:cubicBezTo>
                    <a:pt x="5502" y="5411"/>
                    <a:pt x="5593" y="5168"/>
                    <a:pt x="5624" y="4895"/>
                  </a:cubicBezTo>
                  <a:cubicBezTo>
                    <a:pt x="5685" y="4591"/>
                    <a:pt x="5624" y="4287"/>
                    <a:pt x="5533" y="4013"/>
                  </a:cubicBezTo>
                  <a:cubicBezTo>
                    <a:pt x="5411" y="3679"/>
                    <a:pt x="5198" y="3405"/>
                    <a:pt x="4955" y="3192"/>
                  </a:cubicBezTo>
                  <a:cubicBezTo>
                    <a:pt x="4681" y="2949"/>
                    <a:pt x="4347" y="2797"/>
                    <a:pt x="3982" y="2706"/>
                  </a:cubicBezTo>
                  <a:cubicBezTo>
                    <a:pt x="3648" y="2615"/>
                    <a:pt x="3314" y="2554"/>
                    <a:pt x="2979" y="2493"/>
                  </a:cubicBezTo>
                  <a:cubicBezTo>
                    <a:pt x="2675" y="2433"/>
                    <a:pt x="2371" y="2311"/>
                    <a:pt x="2067" y="2189"/>
                  </a:cubicBezTo>
                  <a:cubicBezTo>
                    <a:pt x="1581" y="1946"/>
                    <a:pt x="1156" y="1642"/>
                    <a:pt x="760" y="1278"/>
                  </a:cubicBezTo>
                  <a:cubicBezTo>
                    <a:pt x="517" y="1004"/>
                    <a:pt x="304" y="730"/>
                    <a:pt x="152" y="396"/>
                  </a:cubicBezTo>
                  <a:cubicBezTo>
                    <a:pt x="31" y="153"/>
                    <a:pt x="1"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5574850" y="1156075"/>
              <a:ext cx="178600" cy="144400"/>
            </a:xfrm>
            <a:custGeom>
              <a:avLst/>
              <a:gdLst/>
              <a:ahLst/>
              <a:cxnLst/>
              <a:rect l="l" t="t" r="r" b="b"/>
              <a:pathLst>
                <a:path w="7144" h="5776" extrusionOk="0">
                  <a:moveTo>
                    <a:pt x="0" y="1"/>
                  </a:moveTo>
                  <a:cubicBezTo>
                    <a:pt x="0" y="31"/>
                    <a:pt x="0" y="62"/>
                    <a:pt x="30" y="92"/>
                  </a:cubicBezTo>
                  <a:cubicBezTo>
                    <a:pt x="61" y="214"/>
                    <a:pt x="61" y="305"/>
                    <a:pt x="122" y="396"/>
                  </a:cubicBezTo>
                  <a:cubicBezTo>
                    <a:pt x="274" y="761"/>
                    <a:pt x="486" y="1095"/>
                    <a:pt x="760" y="1369"/>
                  </a:cubicBezTo>
                  <a:cubicBezTo>
                    <a:pt x="1185" y="1764"/>
                    <a:pt x="1702" y="2068"/>
                    <a:pt x="2249" y="2250"/>
                  </a:cubicBezTo>
                  <a:cubicBezTo>
                    <a:pt x="2918" y="2463"/>
                    <a:pt x="3617" y="2645"/>
                    <a:pt x="4316" y="2736"/>
                  </a:cubicBezTo>
                  <a:cubicBezTo>
                    <a:pt x="4985" y="2858"/>
                    <a:pt x="5654" y="3040"/>
                    <a:pt x="6292" y="3314"/>
                  </a:cubicBezTo>
                  <a:cubicBezTo>
                    <a:pt x="6565" y="3436"/>
                    <a:pt x="6778" y="3618"/>
                    <a:pt x="6900" y="3891"/>
                  </a:cubicBezTo>
                  <a:cubicBezTo>
                    <a:pt x="6991" y="4135"/>
                    <a:pt x="7021" y="4378"/>
                    <a:pt x="6961" y="4621"/>
                  </a:cubicBezTo>
                  <a:cubicBezTo>
                    <a:pt x="6869" y="4986"/>
                    <a:pt x="6626" y="5320"/>
                    <a:pt x="6322" y="5533"/>
                  </a:cubicBezTo>
                  <a:cubicBezTo>
                    <a:pt x="6167" y="5644"/>
                    <a:pt x="6060" y="5723"/>
                    <a:pt x="6014" y="5757"/>
                  </a:cubicBezTo>
                  <a:lnTo>
                    <a:pt x="6014" y="5757"/>
                  </a:lnTo>
                  <a:cubicBezTo>
                    <a:pt x="6036" y="5746"/>
                    <a:pt x="6057" y="5746"/>
                    <a:pt x="6079" y="5746"/>
                  </a:cubicBezTo>
                  <a:cubicBezTo>
                    <a:pt x="6170" y="5685"/>
                    <a:pt x="6292" y="5654"/>
                    <a:pt x="6383" y="5594"/>
                  </a:cubicBezTo>
                  <a:cubicBezTo>
                    <a:pt x="6717" y="5381"/>
                    <a:pt x="6961" y="5046"/>
                    <a:pt x="7082" y="4651"/>
                  </a:cubicBezTo>
                  <a:cubicBezTo>
                    <a:pt x="7143" y="4378"/>
                    <a:pt x="7113" y="4104"/>
                    <a:pt x="7021" y="3831"/>
                  </a:cubicBezTo>
                  <a:cubicBezTo>
                    <a:pt x="6900" y="3527"/>
                    <a:pt x="6657" y="3284"/>
                    <a:pt x="6353" y="3162"/>
                  </a:cubicBezTo>
                  <a:cubicBezTo>
                    <a:pt x="5714" y="2858"/>
                    <a:pt x="5015" y="2676"/>
                    <a:pt x="4316" y="2584"/>
                  </a:cubicBezTo>
                  <a:cubicBezTo>
                    <a:pt x="3648" y="2463"/>
                    <a:pt x="2948" y="2311"/>
                    <a:pt x="2310" y="2098"/>
                  </a:cubicBezTo>
                  <a:cubicBezTo>
                    <a:pt x="1763" y="1916"/>
                    <a:pt x="1277" y="1642"/>
                    <a:pt x="851" y="1277"/>
                  </a:cubicBezTo>
                  <a:cubicBezTo>
                    <a:pt x="547" y="1034"/>
                    <a:pt x="334" y="700"/>
                    <a:pt x="182" y="366"/>
                  </a:cubicBezTo>
                  <a:cubicBezTo>
                    <a:pt x="61" y="153"/>
                    <a:pt x="0" y="1"/>
                    <a:pt x="0" y="1"/>
                  </a:cubicBezTo>
                  <a:close/>
                  <a:moveTo>
                    <a:pt x="6014" y="5757"/>
                  </a:moveTo>
                  <a:lnTo>
                    <a:pt x="6014" y="5757"/>
                  </a:lnTo>
                  <a:cubicBezTo>
                    <a:pt x="6005" y="5761"/>
                    <a:pt x="5997" y="5767"/>
                    <a:pt x="5988" y="5776"/>
                  </a:cubicBezTo>
                  <a:cubicBezTo>
                    <a:pt x="5988" y="5776"/>
                    <a:pt x="5997" y="5769"/>
                    <a:pt x="6014" y="5757"/>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5711625" y="1397350"/>
              <a:ext cx="25850" cy="22350"/>
            </a:xfrm>
            <a:custGeom>
              <a:avLst/>
              <a:gdLst/>
              <a:ahLst/>
              <a:cxnLst/>
              <a:rect l="l" t="t" r="r" b="b"/>
              <a:pathLst>
                <a:path w="1034" h="894" extrusionOk="0">
                  <a:moveTo>
                    <a:pt x="525" y="0"/>
                  </a:moveTo>
                  <a:cubicBezTo>
                    <a:pt x="337" y="0"/>
                    <a:pt x="137" y="118"/>
                    <a:pt x="61" y="320"/>
                  </a:cubicBezTo>
                  <a:cubicBezTo>
                    <a:pt x="0" y="563"/>
                    <a:pt x="152" y="806"/>
                    <a:pt x="395" y="867"/>
                  </a:cubicBezTo>
                  <a:cubicBezTo>
                    <a:pt x="445" y="885"/>
                    <a:pt x="494" y="894"/>
                    <a:pt x="542" y="894"/>
                  </a:cubicBezTo>
                  <a:cubicBezTo>
                    <a:pt x="731" y="894"/>
                    <a:pt x="900" y="763"/>
                    <a:pt x="973" y="593"/>
                  </a:cubicBezTo>
                  <a:cubicBezTo>
                    <a:pt x="1034" y="350"/>
                    <a:pt x="912" y="76"/>
                    <a:pt x="639" y="16"/>
                  </a:cubicBezTo>
                  <a:cubicBezTo>
                    <a:pt x="602" y="5"/>
                    <a:pt x="564" y="0"/>
                    <a:pt x="5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5712375" y="1384650"/>
              <a:ext cx="45625" cy="20875"/>
            </a:xfrm>
            <a:custGeom>
              <a:avLst/>
              <a:gdLst/>
              <a:ahLst/>
              <a:cxnLst/>
              <a:rect l="l" t="t" r="r" b="b"/>
              <a:pathLst>
                <a:path w="1825" h="835" extrusionOk="0">
                  <a:moveTo>
                    <a:pt x="623" y="0"/>
                  </a:moveTo>
                  <a:cubicBezTo>
                    <a:pt x="517" y="0"/>
                    <a:pt x="410" y="12"/>
                    <a:pt x="305" y="37"/>
                  </a:cubicBezTo>
                  <a:cubicBezTo>
                    <a:pt x="122" y="98"/>
                    <a:pt x="1" y="159"/>
                    <a:pt x="31" y="220"/>
                  </a:cubicBezTo>
                  <a:cubicBezTo>
                    <a:pt x="42" y="254"/>
                    <a:pt x="109" y="258"/>
                    <a:pt x="214" y="258"/>
                  </a:cubicBezTo>
                  <a:cubicBezTo>
                    <a:pt x="249" y="258"/>
                    <a:pt x="288" y="258"/>
                    <a:pt x="331" y="258"/>
                  </a:cubicBezTo>
                  <a:cubicBezTo>
                    <a:pt x="502" y="258"/>
                    <a:pt x="730" y="265"/>
                    <a:pt x="973" y="341"/>
                  </a:cubicBezTo>
                  <a:cubicBezTo>
                    <a:pt x="1423" y="510"/>
                    <a:pt x="1665" y="834"/>
                    <a:pt x="1771" y="834"/>
                  </a:cubicBezTo>
                  <a:cubicBezTo>
                    <a:pt x="1779" y="834"/>
                    <a:pt x="1787" y="832"/>
                    <a:pt x="1794" y="828"/>
                  </a:cubicBezTo>
                  <a:cubicBezTo>
                    <a:pt x="1824" y="828"/>
                    <a:pt x="1794" y="706"/>
                    <a:pt x="1703" y="524"/>
                  </a:cubicBezTo>
                  <a:cubicBezTo>
                    <a:pt x="1437" y="185"/>
                    <a:pt x="1036" y="0"/>
                    <a:pt x="6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5594600" y="1363625"/>
              <a:ext cx="25850" cy="22350"/>
            </a:xfrm>
            <a:custGeom>
              <a:avLst/>
              <a:gdLst/>
              <a:ahLst/>
              <a:cxnLst/>
              <a:rect l="l" t="t" r="r" b="b"/>
              <a:pathLst>
                <a:path w="1034" h="894" extrusionOk="0">
                  <a:moveTo>
                    <a:pt x="491" y="0"/>
                  </a:moveTo>
                  <a:cubicBezTo>
                    <a:pt x="295" y="0"/>
                    <a:pt x="110" y="137"/>
                    <a:pt x="61" y="331"/>
                  </a:cubicBezTo>
                  <a:cubicBezTo>
                    <a:pt x="0" y="544"/>
                    <a:pt x="122" y="817"/>
                    <a:pt x="365" y="878"/>
                  </a:cubicBezTo>
                  <a:cubicBezTo>
                    <a:pt x="407" y="889"/>
                    <a:pt x="449" y="894"/>
                    <a:pt x="492" y="894"/>
                  </a:cubicBezTo>
                  <a:cubicBezTo>
                    <a:pt x="696" y="894"/>
                    <a:pt x="892" y="776"/>
                    <a:pt x="943" y="574"/>
                  </a:cubicBezTo>
                  <a:cubicBezTo>
                    <a:pt x="1034" y="331"/>
                    <a:pt x="882" y="88"/>
                    <a:pt x="639" y="27"/>
                  </a:cubicBezTo>
                  <a:cubicBezTo>
                    <a:pt x="590" y="9"/>
                    <a:pt x="540" y="0"/>
                    <a:pt x="4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5595350" y="1346525"/>
              <a:ext cx="44875" cy="20875"/>
            </a:xfrm>
            <a:custGeom>
              <a:avLst/>
              <a:gdLst/>
              <a:ahLst/>
              <a:cxnLst/>
              <a:rect l="l" t="t" r="r" b="b"/>
              <a:pathLst>
                <a:path w="1795" h="835" extrusionOk="0">
                  <a:moveTo>
                    <a:pt x="635" y="0"/>
                  </a:moveTo>
                  <a:cubicBezTo>
                    <a:pt x="523" y="0"/>
                    <a:pt x="414" y="15"/>
                    <a:pt x="305" y="42"/>
                  </a:cubicBezTo>
                  <a:cubicBezTo>
                    <a:pt x="92" y="103"/>
                    <a:pt x="1" y="134"/>
                    <a:pt x="31" y="225"/>
                  </a:cubicBezTo>
                  <a:cubicBezTo>
                    <a:pt x="39" y="240"/>
                    <a:pt x="71" y="244"/>
                    <a:pt x="123" y="244"/>
                  </a:cubicBezTo>
                  <a:cubicBezTo>
                    <a:pt x="175" y="244"/>
                    <a:pt x="246" y="240"/>
                    <a:pt x="331" y="240"/>
                  </a:cubicBezTo>
                  <a:cubicBezTo>
                    <a:pt x="502" y="240"/>
                    <a:pt x="730" y="255"/>
                    <a:pt x="973" y="346"/>
                  </a:cubicBezTo>
                  <a:cubicBezTo>
                    <a:pt x="1411" y="492"/>
                    <a:pt x="1653" y="835"/>
                    <a:pt x="1752" y="835"/>
                  </a:cubicBezTo>
                  <a:cubicBezTo>
                    <a:pt x="1756" y="835"/>
                    <a:pt x="1760" y="834"/>
                    <a:pt x="1764" y="833"/>
                  </a:cubicBezTo>
                  <a:cubicBezTo>
                    <a:pt x="1794" y="802"/>
                    <a:pt x="1794" y="681"/>
                    <a:pt x="1672" y="529"/>
                  </a:cubicBezTo>
                  <a:cubicBezTo>
                    <a:pt x="1520" y="316"/>
                    <a:pt x="1308" y="164"/>
                    <a:pt x="1065" y="73"/>
                  </a:cubicBezTo>
                  <a:cubicBezTo>
                    <a:pt x="914" y="23"/>
                    <a:pt x="773" y="0"/>
                    <a:pt x="6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5652350" y="1369600"/>
              <a:ext cx="34225" cy="108700"/>
            </a:xfrm>
            <a:custGeom>
              <a:avLst/>
              <a:gdLst/>
              <a:ahLst/>
              <a:cxnLst/>
              <a:rect l="l" t="t" r="r" b="b"/>
              <a:pathLst>
                <a:path w="1369" h="4348" extrusionOk="0">
                  <a:moveTo>
                    <a:pt x="1155" y="1"/>
                  </a:moveTo>
                  <a:cubicBezTo>
                    <a:pt x="1064" y="913"/>
                    <a:pt x="1064" y="1794"/>
                    <a:pt x="1125" y="2706"/>
                  </a:cubicBezTo>
                  <a:cubicBezTo>
                    <a:pt x="1125" y="3071"/>
                    <a:pt x="1155" y="3405"/>
                    <a:pt x="1155" y="3740"/>
                  </a:cubicBezTo>
                  <a:cubicBezTo>
                    <a:pt x="1186" y="3861"/>
                    <a:pt x="1155" y="4013"/>
                    <a:pt x="1125" y="4135"/>
                  </a:cubicBezTo>
                  <a:cubicBezTo>
                    <a:pt x="1089" y="4170"/>
                    <a:pt x="1033" y="4185"/>
                    <a:pt x="968" y="4185"/>
                  </a:cubicBezTo>
                  <a:cubicBezTo>
                    <a:pt x="922" y="4185"/>
                    <a:pt x="871" y="4178"/>
                    <a:pt x="821" y="4165"/>
                  </a:cubicBezTo>
                  <a:cubicBezTo>
                    <a:pt x="548" y="4074"/>
                    <a:pt x="274" y="4044"/>
                    <a:pt x="0" y="4044"/>
                  </a:cubicBezTo>
                  <a:cubicBezTo>
                    <a:pt x="244" y="4165"/>
                    <a:pt x="487" y="4256"/>
                    <a:pt x="760" y="4317"/>
                  </a:cubicBezTo>
                  <a:cubicBezTo>
                    <a:pt x="821" y="4348"/>
                    <a:pt x="912" y="4348"/>
                    <a:pt x="973" y="4348"/>
                  </a:cubicBezTo>
                  <a:cubicBezTo>
                    <a:pt x="1064" y="4348"/>
                    <a:pt x="1186" y="4317"/>
                    <a:pt x="1247" y="4256"/>
                  </a:cubicBezTo>
                  <a:cubicBezTo>
                    <a:pt x="1338" y="4104"/>
                    <a:pt x="1368" y="3922"/>
                    <a:pt x="1338" y="3740"/>
                  </a:cubicBezTo>
                  <a:lnTo>
                    <a:pt x="1338" y="2706"/>
                  </a:lnTo>
                  <a:cubicBezTo>
                    <a:pt x="1338" y="1794"/>
                    <a:pt x="1277" y="882"/>
                    <a:pt x="1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5608275" y="1466125"/>
              <a:ext cx="33450" cy="46300"/>
            </a:xfrm>
            <a:custGeom>
              <a:avLst/>
              <a:gdLst/>
              <a:ahLst/>
              <a:cxnLst/>
              <a:rect l="l" t="t" r="r" b="b"/>
              <a:pathLst>
                <a:path w="1338" h="1852" extrusionOk="0">
                  <a:moveTo>
                    <a:pt x="244" y="0"/>
                  </a:moveTo>
                  <a:cubicBezTo>
                    <a:pt x="183" y="0"/>
                    <a:pt x="92" y="91"/>
                    <a:pt x="61" y="335"/>
                  </a:cubicBezTo>
                  <a:cubicBezTo>
                    <a:pt x="0" y="639"/>
                    <a:pt x="61" y="973"/>
                    <a:pt x="213" y="1216"/>
                  </a:cubicBezTo>
                  <a:cubicBezTo>
                    <a:pt x="365" y="1490"/>
                    <a:pt x="639" y="1702"/>
                    <a:pt x="943" y="1794"/>
                  </a:cubicBezTo>
                  <a:cubicBezTo>
                    <a:pt x="1059" y="1827"/>
                    <a:pt x="1158" y="1851"/>
                    <a:pt x="1223" y="1851"/>
                  </a:cubicBezTo>
                  <a:cubicBezTo>
                    <a:pt x="1276" y="1851"/>
                    <a:pt x="1307" y="1835"/>
                    <a:pt x="1307" y="1794"/>
                  </a:cubicBezTo>
                  <a:cubicBezTo>
                    <a:pt x="1338" y="1733"/>
                    <a:pt x="760" y="1581"/>
                    <a:pt x="456" y="1064"/>
                  </a:cubicBezTo>
                  <a:cubicBezTo>
                    <a:pt x="152" y="547"/>
                    <a:pt x="335" y="0"/>
                    <a:pt x="2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5602200" y="1302050"/>
              <a:ext cx="57775" cy="20550"/>
            </a:xfrm>
            <a:custGeom>
              <a:avLst/>
              <a:gdLst/>
              <a:ahLst/>
              <a:cxnLst/>
              <a:rect l="l" t="t" r="r" b="b"/>
              <a:pathLst>
                <a:path w="2311" h="822" extrusionOk="0">
                  <a:moveTo>
                    <a:pt x="807" y="0"/>
                  </a:moveTo>
                  <a:cubicBezTo>
                    <a:pt x="651" y="0"/>
                    <a:pt x="493" y="19"/>
                    <a:pt x="335" y="59"/>
                  </a:cubicBezTo>
                  <a:cubicBezTo>
                    <a:pt x="91" y="119"/>
                    <a:pt x="0" y="211"/>
                    <a:pt x="0" y="271"/>
                  </a:cubicBezTo>
                  <a:cubicBezTo>
                    <a:pt x="31" y="423"/>
                    <a:pt x="517" y="423"/>
                    <a:pt x="1125" y="545"/>
                  </a:cubicBezTo>
                  <a:cubicBezTo>
                    <a:pt x="1592" y="643"/>
                    <a:pt x="1980" y="821"/>
                    <a:pt x="2159" y="821"/>
                  </a:cubicBezTo>
                  <a:cubicBezTo>
                    <a:pt x="2201" y="821"/>
                    <a:pt x="2232" y="811"/>
                    <a:pt x="2250" y="788"/>
                  </a:cubicBezTo>
                  <a:cubicBezTo>
                    <a:pt x="2310" y="727"/>
                    <a:pt x="2219" y="606"/>
                    <a:pt x="2037" y="423"/>
                  </a:cubicBezTo>
                  <a:cubicBezTo>
                    <a:pt x="1677" y="153"/>
                    <a:pt x="1251" y="0"/>
                    <a:pt x="8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5724525" y="1348525"/>
              <a:ext cx="41825" cy="21600"/>
            </a:xfrm>
            <a:custGeom>
              <a:avLst/>
              <a:gdLst/>
              <a:ahLst/>
              <a:cxnLst/>
              <a:rect l="l" t="t" r="r" b="b"/>
              <a:pathLst>
                <a:path w="1673" h="864" extrusionOk="0">
                  <a:moveTo>
                    <a:pt x="521" y="0"/>
                  </a:moveTo>
                  <a:cubicBezTo>
                    <a:pt x="440" y="0"/>
                    <a:pt x="357" y="8"/>
                    <a:pt x="275" y="23"/>
                  </a:cubicBezTo>
                  <a:cubicBezTo>
                    <a:pt x="92" y="84"/>
                    <a:pt x="1" y="175"/>
                    <a:pt x="1" y="236"/>
                  </a:cubicBezTo>
                  <a:cubicBezTo>
                    <a:pt x="31" y="388"/>
                    <a:pt x="396" y="418"/>
                    <a:pt x="791" y="570"/>
                  </a:cubicBezTo>
                  <a:cubicBezTo>
                    <a:pt x="1126" y="673"/>
                    <a:pt x="1396" y="864"/>
                    <a:pt x="1544" y="864"/>
                  </a:cubicBezTo>
                  <a:cubicBezTo>
                    <a:pt x="1571" y="864"/>
                    <a:pt x="1593" y="858"/>
                    <a:pt x="1612" y="844"/>
                  </a:cubicBezTo>
                  <a:cubicBezTo>
                    <a:pt x="1673" y="814"/>
                    <a:pt x="1642" y="692"/>
                    <a:pt x="1551" y="510"/>
                  </a:cubicBezTo>
                  <a:cubicBezTo>
                    <a:pt x="1299" y="182"/>
                    <a:pt x="921" y="0"/>
                    <a:pt x="5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5492000" y="2423575"/>
              <a:ext cx="83625" cy="79050"/>
            </a:xfrm>
            <a:custGeom>
              <a:avLst/>
              <a:gdLst/>
              <a:ahLst/>
              <a:cxnLst/>
              <a:rect l="l" t="t" r="r" b="b"/>
              <a:pathLst>
                <a:path w="3345" h="3162" extrusionOk="0">
                  <a:moveTo>
                    <a:pt x="1946" y="1"/>
                  </a:moveTo>
                  <a:lnTo>
                    <a:pt x="1" y="669"/>
                  </a:lnTo>
                  <a:lnTo>
                    <a:pt x="609" y="3162"/>
                  </a:lnTo>
                  <a:lnTo>
                    <a:pt x="3162" y="2128"/>
                  </a:lnTo>
                  <a:cubicBezTo>
                    <a:pt x="3344" y="1216"/>
                    <a:pt x="2828" y="305"/>
                    <a:pt x="194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5001875" y="2319850"/>
              <a:ext cx="494725" cy="160925"/>
            </a:xfrm>
            <a:custGeom>
              <a:avLst/>
              <a:gdLst/>
              <a:ahLst/>
              <a:cxnLst/>
              <a:rect l="l" t="t" r="r" b="b"/>
              <a:pathLst>
                <a:path w="19789" h="6437" extrusionOk="0">
                  <a:moveTo>
                    <a:pt x="3301" y="1"/>
                  </a:moveTo>
                  <a:cubicBezTo>
                    <a:pt x="2727" y="1"/>
                    <a:pt x="2124" y="43"/>
                    <a:pt x="1490" y="137"/>
                  </a:cubicBezTo>
                  <a:lnTo>
                    <a:pt x="1" y="4150"/>
                  </a:lnTo>
                  <a:cubicBezTo>
                    <a:pt x="1" y="4150"/>
                    <a:pt x="1216" y="4020"/>
                    <a:pt x="2836" y="4020"/>
                  </a:cubicBezTo>
                  <a:cubicBezTo>
                    <a:pt x="4546" y="4020"/>
                    <a:pt x="6705" y="4164"/>
                    <a:pt x="8359" y="4758"/>
                  </a:cubicBezTo>
                  <a:cubicBezTo>
                    <a:pt x="11034" y="5691"/>
                    <a:pt x="14254" y="6436"/>
                    <a:pt x="16296" y="6436"/>
                  </a:cubicBezTo>
                  <a:cubicBezTo>
                    <a:pt x="16714" y="6436"/>
                    <a:pt x="17083" y="6405"/>
                    <a:pt x="17387" y="6338"/>
                  </a:cubicBezTo>
                  <a:cubicBezTo>
                    <a:pt x="18329" y="6095"/>
                    <a:pt x="19180" y="5548"/>
                    <a:pt x="19788" y="4818"/>
                  </a:cubicBezTo>
                  <a:cubicBezTo>
                    <a:pt x="19788" y="4818"/>
                    <a:pt x="14682" y="4180"/>
                    <a:pt x="12250" y="3420"/>
                  </a:cubicBezTo>
                  <a:cubicBezTo>
                    <a:pt x="10812" y="2959"/>
                    <a:pt x="8088" y="1"/>
                    <a:pt x="33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5419050" y="2438775"/>
              <a:ext cx="101850" cy="80150"/>
            </a:xfrm>
            <a:custGeom>
              <a:avLst/>
              <a:gdLst/>
              <a:ahLst/>
              <a:cxnLst/>
              <a:rect l="l" t="t" r="r" b="b"/>
              <a:pathLst>
                <a:path w="4074" h="3206" extrusionOk="0">
                  <a:moveTo>
                    <a:pt x="3071" y="1"/>
                  </a:moveTo>
                  <a:lnTo>
                    <a:pt x="3132" y="61"/>
                  </a:lnTo>
                  <a:cubicBezTo>
                    <a:pt x="2585" y="92"/>
                    <a:pt x="2037" y="153"/>
                    <a:pt x="1521" y="304"/>
                  </a:cubicBezTo>
                  <a:cubicBezTo>
                    <a:pt x="1004" y="426"/>
                    <a:pt x="518" y="730"/>
                    <a:pt x="183" y="1125"/>
                  </a:cubicBezTo>
                  <a:cubicBezTo>
                    <a:pt x="62" y="1247"/>
                    <a:pt x="1" y="1429"/>
                    <a:pt x="1" y="1612"/>
                  </a:cubicBezTo>
                  <a:cubicBezTo>
                    <a:pt x="31" y="1855"/>
                    <a:pt x="183" y="2037"/>
                    <a:pt x="396" y="2159"/>
                  </a:cubicBezTo>
                  <a:cubicBezTo>
                    <a:pt x="852" y="2584"/>
                    <a:pt x="1399" y="2919"/>
                    <a:pt x="2007" y="3131"/>
                  </a:cubicBezTo>
                  <a:cubicBezTo>
                    <a:pt x="2173" y="3181"/>
                    <a:pt x="2343" y="3206"/>
                    <a:pt x="2512" y="3206"/>
                  </a:cubicBezTo>
                  <a:cubicBezTo>
                    <a:pt x="2964" y="3206"/>
                    <a:pt x="3408" y="3029"/>
                    <a:pt x="3740" y="2675"/>
                  </a:cubicBezTo>
                  <a:cubicBezTo>
                    <a:pt x="4013" y="2250"/>
                    <a:pt x="4074" y="1733"/>
                    <a:pt x="3892" y="1247"/>
                  </a:cubicBezTo>
                  <a:cubicBezTo>
                    <a:pt x="3709" y="760"/>
                    <a:pt x="3436" y="335"/>
                    <a:pt x="307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5423625" y="2442250"/>
              <a:ext cx="96525" cy="75875"/>
            </a:xfrm>
            <a:custGeom>
              <a:avLst/>
              <a:gdLst/>
              <a:ahLst/>
              <a:cxnLst/>
              <a:rect l="l" t="t" r="r" b="b"/>
              <a:pathLst>
                <a:path w="3861" h="3035" extrusionOk="0">
                  <a:moveTo>
                    <a:pt x="1795" y="0"/>
                  </a:moveTo>
                  <a:cubicBezTo>
                    <a:pt x="1493" y="0"/>
                    <a:pt x="1196" y="54"/>
                    <a:pt x="912" y="135"/>
                  </a:cubicBezTo>
                  <a:cubicBezTo>
                    <a:pt x="608" y="226"/>
                    <a:pt x="365" y="409"/>
                    <a:pt x="152" y="621"/>
                  </a:cubicBezTo>
                  <a:cubicBezTo>
                    <a:pt x="61" y="713"/>
                    <a:pt x="31" y="804"/>
                    <a:pt x="0" y="925"/>
                  </a:cubicBezTo>
                  <a:cubicBezTo>
                    <a:pt x="31" y="834"/>
                    <a:pt x="91" y="743"/>
                    <a:pt x="152" y="652"/>
                  </a:cubicBezTo>
                  <a:cubicBezTo>
                    <a:pt x="365" y="439"/>
                    <a:pt x="639" y="287"/>
                    <a:pt x="912" y="196"/>
                  </a:cubicBezTo>
                  <a:cubicBezTo>
                    <a:pt x="1196" y="115"/>
                    <a:pt x="1493" y="74"/>
                    <a:pt x="1786" y="74"/>
                  </a:cubicBezTo>
                  <a:cubicBezTo>
                    <a:pt x="1932" y="74"/>
                    <a:pt x="2077" y="84"/>
                    <a:pt x="2219" y="105"/>
                  </a:cubicBezTo>
                  <a:cubicBezTo>
                    <a:pt x="2766" y="196"/>
                    <a:pt x="3253" y="500"/>
                    <a:pt x="3526" y="956"/>
                  </a:cubicBezTo>
                  <a:cubicBezTo>
                    <a:pt x="3830" y="1442"/>
                    <a:pt x="3830" y="2050"/>
                    <a:pt x="3465" y="2476"/>
                  </a:cubicBezTo>
                  <a:cubicBezTo>
                    <a:pt x="3253" y="2794"/>
                    <a:pt x="2879" y="2973"/>
                    <a:pt x="2504" y="2973"/>
                  </a:cubicBezTo>
                  <a:cubicBezTo>
                    <a:pt x="2449" y="2973"/>
                    <a:pt x="2395" y="2970"/>
                    <a:pt x="2341" y="2962"/>
                  </a:cubicBezTo>
                  <a:cubicBezTo>
                    <a:pt x="2037" y="2931"/>
                    <a:pt x="1733" y="2871"/>
                    <a:pt x="1459" y="2780"/>
                  </a:cubicBezTo>
                  <a:lnTo>
                    <a:pt x="1247" y="2688"/>
                  </a:lnTo>
                  <a:lnTo>
                    <a:pt x="1155" y="2658"/>
                  </a:lnTo>
                  <a:lnTo>
                    <a:pt x="1155" y="2658"/>
                  </a:lnTo>
                  <a:cubicBezTo>
                    <a:pt x="1186" y="2688"/>
                    <a:pt x="1186" y="2688"/>
                    <a:pt x="1216" y="2719"/>
                  </a:cubicBezTo>
                  <a:cubicBezTo>
                    <a:pt x="1277" y="2719"/>
                    <a:pt x="1368" y="2780"/>
                    <a:pt x="1459" y="2810"/>
                  </a:cubicBezTo>
                  <a:cubicBezTo>
                    <a:pt x="1733" y="2931"/>
                    <a:pt x="2037" y="2992"/>
                    <a:pt x="2341" y="3023"/>
                  </a:cubicBezTo>
                  <a:cubicBezTo>
                    <a:pt x="2398" y="3031"/>
                    <a:pt x="2455" y="3035"/>
                    <a:pt x="2512" y="3035"/>
                  </a:cubicBezTo>
                  <a:cubicBezTo>
                    <a:pt x="2668" y="3035"/>
                    <a:pt x="2823" y="3006"/>
                    <a:pt x="2979" y="2962"/>
                  </a:cubicBezTo>
                  <a:cubicBezTo>
                    <a:pt x="3192" y="2871"/>
                    <a:pt x="3405" y="2719"/>
                    <a:pt x="3557" y="2506"/>
                  </a:cubicBezTo>
                  <a:cubicBezTo>
                    <a:pt x="3709" y="2293"/>
                    <a:pt x="3830" y="2050"/>
                    <a:pt x="3830" y="1746"/>
                  </a:cubicBezTo>
                  <a:cubicBezTo>
                    <a:pt x="3861" y="1473"/>
                    <a:pt x="3769" y="1169"/>
                    <a:pt x="3617" y="925"/>
                  </a:cubicBezTo>
                  <a:cubicBezTo>
                    <a:pt x="3313" y="439"/>
                    <a:pt x="2827" y="135"/>
                    <a:pt x="2250" y="44"/>
                  </a:cubicBezTo>
                  <a:cubicBezTo>
                    <a:pt x="2098" y="14"/>
                    <a:pt x="1946" y="0"/>
                    <a:pt x="17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5433500" y="2456250"/>
              <a:ext cx="16750" cy="11425"/>
            </a:xfrm>
            <a:custGeom>
              <a:avLst/>
              <a:gdLst/>
              <a:ahLst/>
              <a:cxnLst/>
              <a:rect l="l" t="t" r="r" b="b"/>
              <a:pathLst>
                <a:path w="670" h="457" extrusionOk="0">
                  <a:moveTo>
                    <a:pt x="0" y="1"/>
                  </a:moveTo>
                  <a:lnTo>
                    <a:pt x="0" y="1"/>
                  </a:lnTo>
                  <a:cubicBezTo>
                    <a:pt x="122" y="31"/>
                    <a:pt x="244" y="122"/>
                    <a:pt x="365" y="183"/>
                  </a:cubicBezTo>
                  <a:cubicBezTo>
                    <a:pt x="487" y="274"/>
                    <a:pt x="578" y="365"/>
                    <a:pt x="669" y="457"/>
                  </a:cubicBezTo>
                  <a:cubicBezTo>
                    <a:pt x="517" y="213"/>
                    <a:pt x="274" y="31"/>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457050" y="2456250"/>
              <a:ext cx="14475" cy="12175"/>
            </a:xfrm>
            <a:custGeom>
              <a:avLst/>
              <a:gdLst/>
              <a:ahLst/>
              <a:cxnLst/>
              <a:rect l="l" t="t" r="r" b="b"/>
              <a:pathLst>
                <a:path w="579" h="487" extrusionOk="0">
                  <a:moveTo>
                    <a:pt x="1" y="1"/>
                  </a:moveTo>
                  <a:cubicBezTo>
                    <a:pt x="1" y="31"/>
                    <a:pt x="122" y="92"/>
                    <a:pt x="305" y="244"/>
                  </a:cubicBezTo>
                  <a:cubicBezTo>
                    <a:pt x="457" y="365"/>
                    <a:pt x="578" y="487"/>
                    <a:pt x="578" y="487"/>
                  </a:cubicBezTo>
                  <a:cubicBezTo>
                    <a:pt x="517" y="365"/>
                    <a:pt x="426" y="274"/>
                    <a:pt x="335" y="213"/>
                  </a:cubicBezTo>
                  <a:cubicBezTo>
                    <a:pt x="213" y="122"/>
                    <a:pt x="122" y="6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5458575" y="2481325"/>
              <a:ext cx="21300" cy="31950"/>
            </a:xfrm>
            <a:custGeom>
              <a:avLst/>
              <a:gdLst/>
              <a:ahLst/>
              <a:cxnLst/>
              <a:rect l="l" t="t" r="r" b="b"/>
              <a:pathLst>
                <a:path w="852" h="1278" extrusionOk="0">
                  <a:moveTo>
                    <a:pt x="0" y="1"/>
                  </a:moveTo>
                  <a:cubicBezTo>
                    <a:pt x="1" y="1"/>
                    <a:pt x="61" y="62"/>
                    <a:pt x="183" y="153"/>
                  </a:cubicBezTo>
                  <a:cubicBezTo>
                    <a:pt x="304" y="244"/>
                    <a:pt x="456" y="396"/>
                    <a:pt x="548" y="548"/>
                  </a:cubicBezTo>
                  <a:cubicBezTo>
                    <a:pt x="639" y="700"/>
                    <a:pt x="730" y="852"/>
                    <a:pt x="791" y="1034"/>
                  </a:cubicBezTo>
                  <a:cubicBezTo>
                    <a:pt x="760" y="852"/>
                    <a:pt x="669" y="669"/>
                    <a:pt x="578" y="517"/>
                  </a:cubicBezTo>
                  <a:cubicBezTo>
                    <a:pt x="456" y="365"/>
                    <a:pt x="335" y="244"/>
                    <a:pt x="183" y="122"/>
                  </a:cubicBezTo>
                  <a:cubicBezTo>
                    <a:pt x="122" y="61"/>
                    <a:pt x="61" y="31"/>
                    <a:pt x="0" y="1"/>
                  </a:cubicBezTo>
                  <a:close/>
                  <a:moveTo>
                    <a:pt x="791" y="1034"/>
                  </a:moveTo>
                  <a:lnTo>
                    <a:pt x="791" y="1034"/>
                  </a:lnTo>
                  <a:cubicBezTo>
                    <a:pt x="821" y="1186"/>
                    <a:pt x="852" y="1277"/>
                    <a:pt x="852" y="1277"/>
                  </a:cubicBezTo>
                  <a:cubicBezTo>
                    <a:pt x="852" y="1186"/>
                    <a:pt x="821" y="1095"/>
                    <a:pt x="791" y="103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5494300" y="2460050"/>
              <a:ext cx="7625" cy="36500"/>
            </a:xfrm>
            <a:custGeom>
              <a:avLst/>
              <a:gdLst/>
              <a:ahLst/>
              <a:cxnLst/>
              <a:rect l="l" t="t" r="r" b="b"/>
              <a:pathLst>
                <a:path w="305" h="1460" extrusionOk="0">
                  <a:moveTo>
                    <a:pt x="0" y="1"/>
                  </a:moveTo>
                  <a:lnTo>
                    <a:pt x="0" y="1"/>
                  </a:lnTo>
                  <a:cubicBezTo>
                    <a:pt x="0" y="1"/>
                    <a:pt x="30" y="61"/>
                    <a:pt x="61" y="183"/>
                  </a:cubicBezTo>
                  <a:cubicBezTo>
                    <a:pt x="152" y="365"/>
                    <a:pt x="182" y="517"/>
                    <a:pt x="213" y="700"/>
                  </a:cubicBezTo>
                  <a:cubicBezTo>
                    <a:pt x="243" y="882"/>
                    <a:pt x="274" y="1064"/>
                    <a:pt x="274" y="1216"/>
                  </a:cubicBezTo>
                  <a:cubicBezTo>
                    <a:pt x="243" y="1308"/>
                    <a:pt x="243" y="1368"/>
                    <a:pt x="274" y="1460"/>
                  </a:cubicBezTo>
                  <a:cubicBezTo>
                    <a:pt x="274" y="1429"/>
                    <a:pt x="274" y="1399"/>
                    <a:pt x="304" y="1399"/>
                  </a:cubicBezTo>
                  <a:cubicBezTo>
                    <a:pt x="304" y="1338"/>
                    <a:pt x="304" y="1277"/>
                    <a:pt x="304" y="1216"/>
                  </a:cubicBezTo>
                  <a:cubicBezTo>
                    <a:pt x="304" y="1064"/>
                    <a:pt x="304" y="882"/>
                    <a:pt x="274" y="700"/>
                  </a:cubicBezTo>
                  <a:cubicBezTo>
                    <a:pt x="243" y="517"/>
                    <a:pt x="182" y="335"/>
                    <a:pt x="91" y="183"/>
                  </a:cubicBezTo>
                  <a:cubicBezTo>
                    <a:pt x="91" y="122"/>
                    <a:pt x="61" y="92"/>
                    <a:pt x="30" y="31"/>
                  </a:cubicBezTo>
                  <a:cubicBezTo>
                    <a:pt x="0" y="1"/>
                    <a:pt x="0" y="1"/>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5448700" y="2457025"/>
              <a:ext cx="52450" cy="37250"/>
            </a:xfrm>
            <a:custGeom>
              <a:avLst/>
              <a:gdLst/>
              <a:ahLst/>
              <a:cxnLst/>
              <a:rect l="l" t="t" r="r" b="b"/>
              <a:pathLst>
                <a:path w="2098" h="1490" extrusionOk="0">
                  <a:moveTo>
                    <a:pt x="2098" y="0"/>
                  </a:moveTo>
                  <a:cubicBezTo>
                    <a:pt x="1976" y="0"/>
                    <a:pt x="1854" y="30"/>
                    <a:pt x="1733" y="91"/>
                  </a:cubicBezTo>
                  <a:cubicBezTo>
                    <a:pt x="1125" y="304"/>
                    <a:pt x="608" y="669"/>
                    <a:pt x="213" y="1155"/>
                  </a:cubicBezTo>
                  <a:cubicBezTo>
                    <a:pt x="122" y="1246"/>
                    <a:pt x="61" y="1368"/>
                    <a:pt x="0" y="1489"/>
                  </a:cubicBezTo>
                  <a:cubicBezTo>
                    <a:pt x="517" y="790"/>
                    <a:pt x="1247" y="274"/>
                    <a:pt x="20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5444125" y="2446375"/>
              <a:ext cx="25125" cy="45625"/>
            </a:xfrm>
            <a:custGeom>
              <a:avLst/>
              <a:gdLst/>
              <a:ahLst/>
              <a:cxnLst/>
              <a:rect l="l" t="t" r="r" b="b"/>
              <a:pathLst>
                <a:path w="1005" h="1825" extrusionOk="0">
                  <a:moveTo>
                    <a:pt x="1004" y="0"/>
                  </a:moveTo>
                  <a:lnTo>
                    <a:pt x="1004" y="0"/>
                  </a:lnTo>
                  <a:cubicBezTo>
                    <a:pt x="913" y="31"/>
                    <a:pt x="822" y="92"/>
                    <a:pt x="730" y="152"/>
                  </a:cubicBezTo>
                  <a:cubicBezTo>
                    <a:pt x="548" y="335"/>
                    <a:pt x="366" y="517"/>
                    <a:pt x="244" y="760"/>
                  </a:cubicBezTo>
                  <a:cubicBezTo>
                    <a:pt x="123" y="973"/>
                    <a:pt x="31" y="1247"/>
                    <a:pt x="31" y="1490"/>
                  </a:cubicBezTo>
                  <a:cubicBezTo>
                    <a:pt x="1" y="1611"/>
                    <a:pt x="1" y="1703"/>
                    <a:pt x="31" y="1824"/>
                  </a:cubicBezTo>
                  <a:cubicBezTo>
                    <a:pt x="31" y="1459"/>
                    <a:pt x="153" y="1125"/>
                    <a:pt x="305" y="791"/>
                  </a:cubicBezTo>
                  <a:cubicBezTo>
                    <a:pt x="487" y="487"/>
                    <a:pt x="700" y="213"/>
                    <a:pt x="10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5466925" y="2474500"/>
              <a:ext cx="38025" cy="38775"/>
            </a:xfrm>
            <a:custGeom>
              <a:avLst/>
              <a:gdLst/>
              <a:ahLst/>
              <a:cxnLst/>
              <a:rect l="l" t="t" r="r" b="b"/>
              <a:pathLst>
                <a:path w="1521" h="1551" extrusionOk="0">
                  <a:moveTo>
                    <a:pt x="31" y="0"/>
                  </a:moveTo>
                  <a:lnTo>
                    <a:pt x="31" y="0"/>
                  </a:lnTo>
                  <a:cubicBezTo>
                    <a:pt x="1" y="31"/>
                    <a:pt x="487" y="243"/>
                    <a:pt x="943" y="608"/>
                  </a:cubicBezTo>
                  <a:cubicBezTo>
                    <a:pt x="1156" y="790"/>
                    <a:pt x="1308" y="1003"/>
                    <a:pt x="1399" y="1216"/>
                  </a:cubicBezTo>
                  <a:cubicBezTo>
                    <a:pt x="1490" y="1398"/>
                    <a:pt x="1490" y="1550"/>
                    <a:pt x="1490" y="1550"/>
                  </a:cubicBezTo>
                  <a:cubicBezTo>
                    <a:pt x="1521" y="1429"/>
                    <a:pt x="1490" y="1307"/>
                    <a:pt x="1460" y="1216"/>
                  </a:cubicBezTo>
                  <a:cubicBezTo>
                    <a:pt x="1369" y="942"/>
                    <a:pt x="1217" y="730"/>
                    <a:pt x="1004" y="547"/>
                  </a:cubicBezTo>
                  <a:cubicBezTo>
                    <a:pt x="791" y="395"/>
                    <a:pt x="578" y="243"/>
                    <a:pt x="335" y="122"/>
                  </a:cubicBezTo>
                  <a:cubicBezTo>
                    <a:pt x="244" y="61"/>
                    <a:pt x="153" y="31"/>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4933500" y="2416950"/>
              <a:ext cx="300925" cy="67450"/>
            </a:xfrm>
            <a:custGeom>
              <a:avLst/>
              <a:gdLst/>
              <a:ahLst/>
              <a:cxnLst/>
              <a:rect l="l" t="t" r="r" b="b"/>
              <a:pathLst>
                <a:path w="12037" h="2698" extrusionOk="0">
                  <a:moveTo>
                    <a:pt x="5000" y="0"/>
                  </a:moveTo>
                  <a:cubicBezTo>
                    <a:pt x="4348" y="0"/>
                    <a:pt x="3692" y="74"/>
                    <a:pt x="3070" y="235"/>
                  </a:cubicBezTo>
                  <a:cubicBezTo>
                    <a:pt x="2401" y="418"/>
                    <a:pt x="1763" y="752"/>
                    <a:pt x="1216" y="1208"/>
                  </a:cubicBezTo>
                  <a:cubicBezTo>
                    <a:pt x="851" y="1512"/>
                    <a:pt x="517" y="1846"/>
                    <a:pt x="274" y="2241"/>
                  </a:cubicBezTo>
                  <a:cubicBezTo>
                    <a:pt x="152" y="2363"/>
                    <a:pt x="61" y="2515"/>
                    <a:pt x="0" y="2697"/>
                  </a:cubicBezTo>
                  <a:cubicBezTo>
                    <a:pt x="365" y="2181"/>
                    <a:pt x="821" y="1694"/>
                    <a:pt x="1307" y="1299"/>
                  </a:cubicBezTo>
                  <a:cubicBezTo>
                    <a:pt x="1854" y="904"/>
                    <a:pt x="2462" y="600"/>
                    <a:pt x="3100" y="418"/>
                  </a:cubicBezTo>
                  <a:cubicBezTo>
                    <a:pt x="3722" y="256"/>
                    <a:pt x="4361" y="182"/>
                    <a:pt x="4991" y="182"/>
                  </a:cubicBezTo>
                  <a:cubicBezTo>
                    <a:pt x="5193" y="182"/>
                    <a:pt x="5394" y="190"/>
                    <a:pt x="5593" y="205"/>
                  </a:cubicBezTo>
                  <a:cubicBezTo>
                    <a:pt x="7143" y="266"/>
                    <a:pt x="8663" y="448"/>
                    <a:pt x="10152" y="752"/>
                  </a:cubicBezTo>
                  <a:cubicBezTo>
                    <a:pt x="10730" y="843"/>
                    <a:pt x="11216" y="965"/>
                    <a:pt x="11520" y="1026"/>
                  </a:cubicBezTo>
                  <a:cubicBezTo>
                    <a:pt x="11702" y="1086"/>
                    <a:pt x="11854" y="1117"/>
                    <a:pt x="12037" y="1117"/>
                  </a:cubicBezTo>
                  <a:cubicBezTo>
                    <a:pt x="11885" y="1056"/>
                    <a:pt x="11733" y="995"/>
                    <a:pt x="11550" y="965"/>
                  </a:cubicBezTo>
                  <a:cubicBezTo>
                    <a:pt x="11246" y="874"/>
                    <a:pt x="10791" y="722"/>
                    <a:pt x="10213" y="600"/>
                  </a:cubicBezTo>
                  <a:cubicBezTo>
                    <a:pt x="8693" y="266"/>
                    <a:pt x="7173" y="83"/>
                    <a:pt x="5623" y="22"/>
                  </a:cubicBezTo>
                  <a:cubicBezTo>
                    <a:pt x="5417" y="8"/>
                    <a:pt x="5208" y="0"/>
                    <a:pt x="50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4289850" y="2289025"/>
              <a:ext cx="645950" cy="299550"/>
            </a:xfrm>
            <a:custGeom>
              <a:avLst/>
              <a:gdLst/>
              <a:ahLst/>
              <a:cxnLst/>
              <a:rect l="l" t="t" r="r" b="b"/>
              <a:pathLst>
                <a:path w="25838" h="11982" extrusionOk="0">
                  <a:moveTo>
                    <a:pt x="3245" y="1"/>
                  </a:moveTo>
                  <a:cubicBezTo>
                    <a:pt x="2510" y="1"/>
                    <a:pt x="1779" y="143"/>
                    <a:pt x="1095" y="428"/>
                  </a:cubicBezTo>
                  <a:cubicBezTo>
                    <a:pt x="822" y="550"/>
                    <a:pt x="548" y="702"/>
                    <a:pt x="274" y="884"/>
                  </a:cubicBezTo>
                  <a:cubicBezTo>
                    <a:pt x="183" y="945"/>
                    <a:pt x="92" y="1006"/>
                    <a:pt x="1" y="1097"/>
                  </a:cubicBezTo>
                  <a:cubicBezTo>
                    <a:pt x="366" y="854"/>
                    <a:pt x="730" y="671"/>
                    <a:pt x="1126" y="489"/>
                  </a:cubicBezTo>
                  <a:cubicBezTo>
                    <a:pt x="1746" y="241"/>
                    <a:pt x="2408" y="117"/>
                    <a:pt x="3075" y="117"/>
                  </a:cubicBezTo>
                  <a:cubicBezTo>
                    <a:pt x="3552" y="117"/>
                    <a:pt x="4031" y="180"/>
                    <a:pt x="4499" y="307"/>
                  </a:cubicBezTo>
                  <a:cubicBezTo>
                    <a:pt x="5259" y="489"/>
                    <a:pt x="5989" y="854"/>
                    <a:pt x="6566" y="1401"/>
                  </a:cubicBezTo>
                  <a:cubicBezTo>
                    <a:pt x="7235" y="2009"/>
                    <a:pt x="7843" y="2708"/>
                    <a:pt x="8329" y="3468"/>
                  </a:cubicBezTo>
                  <a:cubicBezTo>
                    <a:pt x="8907" y="4319"/>
                    <a:pt x="9515" y="5139"/>
                    <a:pt x="10153" y="5930"/>
                  </a:cubicBezTo>
                  <a:cubicBezTo>
                    <a:pt x="10852" y="6781"/>
                    <a:pt x="11642" y="7571"/>
                    <a:pt x="12463" y="8270"/>
                  </a:cubicBezTo>
                  <a:cubicBezTo>
                    <a:pt x="14165" y="9760"/>
                    <a:pt x="15989" y="10945"/>
                    <a:pt x="17874" y="11553"/>
                  </a:cubicBezTo>
                  <a:cubicBezTo>
                    <a:pt x="18755" y="11826"/>
                    <a:pt x="19667" y="11978"/>
                    <a:pt x="20609" y="11978"/>
                  </a:cubicBezTo>
                  <a:cubicBezTo>
                    <a:pt x="20661" y="11980"/>
                    <a:pt x="20712" y="11981"/>
                    <a:pt x="20763" y="11981"/>
                  </a:cubicBezTo>
                  <a:cubicBezTo>
                    <a:pt x="21529" y="11981"/>
                    <a:pt x="22266" y="11769"/>
                    <a:pt x="22950" y="11371"/>
                  </a:cubicBezTo>
                  <a:cubicBezTo>
                    <a:pt x="23497" y="11006"/>
                    <a:pt x="23983" y="10519"/>
                    <a:pt x="24348" y="9972"/>
                  </a:cubicBezTo>
                  <a:cubicBezTo>
                    <a:pt x="24713" y="9486"/>
                    <a:pt x="24986" y="9091"/>
                    <a:pt x="25199" y="8726"/>
                  </a:cubicBezTo>
                  <a:lnTo>
                    <a:pt x="25685" y="7936"/>
                  </a:lnTo>
                  <a:cubicBezTo>
                    <a:pt x="25746" y="7845"/>
                    <a:pt x="25807" y="7723"/>
                    <a:pt x="25837" y="7632"/>
                  </a:cubicBezTo>
                  <a:lnTo>
                    <a:pt x="25837" y="7632"/>
                  </a:lnTo>
                  <a:cubicBezTo>
                    <a:pt x="25776" y="7723"/>
                    <a:pt x="25716" y="7814"/>
                    <a:pt x="25655" y="7905"/>
                  </a:cubicBezTo>
                  <a:lnTo>
                    <a:pt x="25138" y="8696"/>
                  </a:lnTo>
                  <a:cubicBezTo>
                    <a:pt x="24895" y="9030"/>
                    <a:pt x="24621" y="9456"/>
                    <a:pt x="24287" y="9912"/>
                  </a:cubicBezTo>
                  <a:cubicBezTo>
                    <a:pt x="23892" y="10459"/>
                    <a:pt x="23406" y="10915"/>
                    <a:pt x="22858" y="11249"/>
                  </a:cubicBezTo>
                  <a:cubicBezTo>
                    <a:pt x="22232" y="11619"/>
                    <a:pt x="21499" y="11829"/>
                    <a:pt x="20759" y="11829"/>
                  </a:cubicBezTo>
                  <a:cubicBezTo>
                    <a:pt x="20709" y="11829"/>
                    <a:pt x="20659" y="11828"/>
                    <a:pt x="20609" y="11826"/>
                  </a:cubicBezTo>
                  <a:cubicBezTo>
                    <a:pt x="19697" y="11826"/>
                    <a:pt x="18785" y="11675"/>
                    <a:pt x="17904" y="11371"/>
                  </a:cubicBezTo>
                  <a:cubicBezTo>
                    <a:pt x="16080" y="10793"/>
                    <a:pt x="14287" y="9577"/>
                    <a:pt x="12585" y="8118"/>
                  </a:cubicBezTo>
                  <a:cubicBezTo>
                    <a:pt x="11794" y="7419"/>
                    <a:pt x="11035" y="6629"/>
                    <a:pt x="10305" y="5808"/>
                  </a:cubicBezTo>
                  <a:cubicBezTo>
                    <a:pt x="9667" y="5018"/>
                    <a:pt x="9059" y="4228"/>
                    <a:pt x="8512" y="3377"/>
                  </a:cubicBezTo>
                  <a:cubicBezTo>
                    <a:pt x="7995" y="2586"/>
                    <a:pt x="7387" y="1887"/>
                    <a:pt x="6688" y="1279"/>
                  </a:cubicBezTo>
                  <a:cubicBezTo>
                    <a:pt x="6080" y="732"/>
                    <a:pt x="5351" y="337"/>
                    <a:pt x="4560" y="155"/>
                  </a:cubicBezTo>
                  <a:cubicBezTo>
                    <a:pt x="4127" y="52"/>
                    <a:pt x="3685" y="1"/>
                    <a:pt x="3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4371175" y="2231775"/>
              <a:ext cx="155800" cy="59600"/>
            </a:xfrm>
            <a:custGeom>
              <a:avLst/>
              <a:gdLst/>
              <a:ahLst/>
              <a:cxnLst/>
              <a:rect l="l" t="t" r="r" b="b"/>
              <a:pathLst>
                <a:path w="6232" h="2384" extrusionOk="0">
                  <a:moveTo>
                    <a:pt x="5938" y="0"/>
                  </a:moveTo>
                  <a:cubicBezTo>
                    <a:pt x="5701" y="0"/>
                    <a:pt x="5465" y="22"/>
                    <a:pt x="5228" y="43"/>
                  </a:cubicBezTo>
                  <a:cubicBezTo>
                    <a:pt x="3617" y="195"/>
                    <a:pt x="2067" y="803"/>
                    <a:pt x="760" y="1745"/>
                  </a:cubicBezTo>
                  <a:cubicBezTo>
                    <a:pt x="487" y="1958"/>
                    <a:pt x="243" y="2171"/>
                    <a:pt x="0" y="2384"/>
                  </a:cubicBezTo>
                  <a:lnTo>
                    <a:pt x="213" y="2232"/>
                  </a:lnTo>
                  <a:cubicBezTo>
                    <a:pt x="335" y="2110"/>
                    <a:pt x="547" y="1958"/>
                    <a:pt x="791" y="1776"/>
                  </a:cubicBezTo>
                  <a:cubicBezTo>
                    <a:pt x="2098" y="834"/>
                    <a:pt x="3617" y="256"/>
                    <a:pt x="5228" y="74"/>
                  </a:cubicBezTo>
                  <a:cubicBezTo>
                    <a:pt x="5532" y="43"/>
                    <a:pt x="5775" y="13"/>
                    <a:pt x="5958" y="13"/>
                  </a:cubicBezTo>
                  <a:lnTo>
                    <a:pt x="6231" y="13"/>
                  </a:lnTo>
                  <a:cubicBezTo>
                    <a:pt x="6133" y="4"/>
                    <a:pt x="6035" y="0"/>
                    <a:pt x="593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4520875" y="2324025"/>
              <a:ext cx="158075" cy="76025"/>
            </a:xfrm>
            <a:custGeom>
              <a:avLst/>
              <a:gdLst/>
              <a:ahLst/>
              <a:cxnLst/>
              <a:rect l="l" t="t" r="r" b="b"/>
              <a:pathLst>
                <a:path w="6323" h="3041" extrusionOk="0">
                  <a:moveTo>
                    <a:pt x="6322" y="1"/>
                  </a:moveTo>
                  <a:lnTo>
                    <a:pt x="6322" y="1"/>
                  </a:lnTo>
                  <a:cubicBezTo>
                    <a:pt x="5988" y="31"/>
                    <a:pt x="5623" y="92"/>
                    <a:pt x="5289" y="153"/>
                  </a:cubicBezTo>
                  <a:cubicBezTo>
                    <a:pt x="4468" y="305"/>
                    <a:pt x="3648" y="578"/>
                    <a:pt x="2888" y="943"/>
                  </a:cubicBezTo>
                  <a:cubicBezTo>
                    <a:pt x="2128" y="1308"/>
                    <a:pt x="1398" y="1764"/>
                    <a:pt x="760" y="2311"/>
                  </a:cubicBezTo>
                  <a:cubicBezTo>
                    <a:pt x="487" y="2554"/>
                    <a:pt x="243" y="2797"/>
                    <a:pt x="0" y="3040"/>
                  </a:cubicBezTo>
                  <a:lnTo>
                    <a:pt x="213" y="2858"/>
                  </a:lnTo>
                  <a:cubicBezTo>
                    <a:pt x="335" y="2736"/>
                    <a:pt x="547" y="2554"/>
                    <a:pt x="790" y="2341"/>
                  </a:cubicBezTo>
                  <a:cubicBezTo>
                    <a:pt x="1429" y="1794"/>
                    <a:pt x="2158" y="1338"/>
                    <a:pt x="2918" y="973"/>
                  </a:cubicBezTo>
                  <a:cubicBezTo>
                    <a:pt x="3678" y="609"/>
                    <a:pt x="4468" y="335"/>
                    <a:pt x="5289" y="183"/>
                  </a:cubicBezTo>
                  <a:cubicBezTo>
                    <a:pt x="5623" y="122"/>
                    <a:pt x="5867" y="62"/>
                    <a:pt x="6049" y="31"/>
                  </a:cubicBezTo>
                  <a:lnTo>
                    <a:pt x="63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4672075" y="2375700"/>
              <a:ext cx="78300" cy="164925"/>
            </a:xfrm>
            <a:custGeom>
              <a:avLst/>
              <a:gdLst/>
              <a:ahLst/>
              <a:cxnLst/>
              <a:rect l="l" t="t" r="r" b="b"/>
              <a:pathLst>
                <a:path w="3132" h="6597" extrusionOk="0">
                  <a:moveTo>
                    <a:pt x="3132" y="1"/>
                  </a:moveTo>
                  <a:cubicBezTo>
                    <a:pt x="3131" y="1"/>
                    <a:pt x="2797" y="305"/>
                    <a:pt x="2372" y="821"/>
                  </a:cubicBezTo>
                  <a:cubicBezTo>
                    <a:pt x="1764" y="1460"/>
                    <a:pt x="1217" y="2189"/>
                    <a:pt x="791" y="2949"/>
                  </a:cubicBezTo>
                  <a:cubicBezTo>
                    <a:pt x="335" y="3739"/>
                    <a:pt x="92" y="4590"/>
                    <a:pt x="31" y="5502"/>
                  </a:cubicBezTo>
                  <a:cubicBezTo>
                    <a:pt x="1" y="5776"/>
                    <a:pt x="1" y="6019"/>
                    <a:pt x="62" y="6293"/>
                  </a:cubicBezTo>
                  <a:cubicBezTo>
                    <a:pt x="31" y="6019"/>
                    <a:pt x="31" y="5776"/>
                    <a:pt x="62" y="5502"/>
                  </a:cubicBezTo>
                  <a:cubicBezTo>
                    <a:pt x="123" y="4621"/>
                    <a:pt x="396" y="3739"/>
                    <a:pt x="852" y="2979"/>
                  </a:cubicBezTo>
                  <a:cubicBezTo>
                    <a:pt x="1278" y="2220"/>
                    <a:pt x="1794" y="1490"/>
                    <a:pt x="2402" y="821"/>
                  </a:cubicBezTo>
                  <a:lnTo>
                    <a:pt x="2919" y="244"/>
                  </a:lnTo>
                  <a:lnTo>
                    <a:pt x="3132" y="1"/>
                  </a:lnTo>
                  <a:close/>
                  <a:moveTo>
                    <a:pt x="62" y="6293"/>
                  </a:moveTo>
                  <a:cubicBezTo>
                    <a:pt x="62" y="6375"/>
                    <a:pt x="62" y="6457"/>
                    <a:pt x="84" y="6494"/>
                  </a:cubicBezTo>
                  <a:lnTo>
                    <a:pt x="84" y="6494"/>
                  </a:lnTo>
                  <a:cubicBezTo>
                    <a:pt x="75" y="6426"/>
                    <a:pt x="62" y="6353"/>
                    <a:pt x="62" y="6293"/>
                  </a:cubicBezTo>
                  <a:close/>
                  <a:moveTo>
                    <a:pt x="84" y="6494"/>
                  </a:moveTo>
                  <a:cubicBezTo>
                    <a:pt x="89" y="6530"/>
                    <a:pt x="92" y="6565"/>
                    <a:pt x="92" y="6597"/>
                  </a:cubicBezTo>
                  <a:lnTo>
                    <a:pt x="92" y="6505"/>
                  </a:lnTo>
                  <a:cubicBezTo>
                    <a:pt x="89" y="6502"/>
                    <a:pt x="86" y="6499"/>
                    <a:pt x="84" y="6494"/>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4836225" y="2393175"/>
              <a:ext cx="5350" cy="51700"/>
            </a:xfrm>
            <a:custGeom>
              <a:avLst/>
              <a:gdLst/>
              <a:ahLst/>
              <a:cxnLst/>
              <a:rect l="l" t="t" r="r" b="b"/>
              <a:pathLst>
                <a:path w="214" h="2068" extrusionOk="0">
                  <a:moveTo>
                    <a:pt x="183" y="1"/>
                  </a:moveTo>
                  <a:lnTo>
                    <a:pt x="183" y="1"/>
                  </a:lnTo>
                  <a:cubicBezTo>
                    <a:pt x="152" y="92"/>
                    <a:pt x="122" y="183"/>
                    <a:pt x="92" y="305"/>
                  </a:cubicBezTo>
                  <a:cubicBezTo>
                    <a:pt x="0" y="791"/>
                    <a:pt x="0" y="1277"/>
                    <a:pt x="122" y="1764"/>
                  </a:cubicBezTo>
                  <a:cubicBezTo>
                    <a:pt x="152" y="1885"/>
                    <a:pt x="183" y="1977"/>
                    <a:pt x="213" y="2068"/>
                  </a:cubicBezTo>
                  <a:cubicBezTo>
                    <a:pt x="213" y="2068"/>
                    <a:pt x="183" y="1946"/>
                    <a:pt x="152" y="1764"/>
                  </a:cubicBezTo>
                  <a:cubicBezTo>
                    <a:pt x="31" y="1277"/>
                    <a:pt x="31" y="791"/>
                    <a:pt x="122" y="305"/>
                  </a:cubicBezTo>
                  <a:cubicBezTo>
                    <a:pt x="152" y="123"/>
                    <a:pt x="183" y="1"/>
                    <a:pt x="18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4805075" y="2453225"/>
              <a:ext cx="66125" cy="107150"/>
            </a:xfrm>
            <a:custGeom>
              <a:avLst/>
              <a:gdLst/>
              <a:ahLst/>
              <a:cxnLst/>
              <a:rect l="l" t="t" r="r" b="b"/>
              <a:pathLst>
                <a:path w="2645" h="4286" extrusionOk="0">
                  <a:moveTo>
                    <a:pt x="0" y="0"/>
                  </a:moveTo>
                  <a:cubicBezTo>
                    <a:pt x="0" y="0"/>
                    <a:pt x="0" y="35"/>
                    <a:pt x="13" y="104"/>
                  </a:cubicBezTo>
                  <a:lnTo>
                    <a:pt x="13" y="104"/>
                  </a:lnTo>
                  <a:cubicBezTo>
                    <a:pt x="9" y="69"/>
                    <a:pt x="5" y="35"/>
                    <a:pt x="0" y="0"/>
                  </a:cubicBezTo>
                  <a:close/>
                  <a:moveTo>
                    <a:pt x="13" y="104"/>
                  </a:moveTo>
                  <a:cubicBezTo>
                    <a:pt x="40" y="313"/>
                    <a:pt x="70" y="525"/>
                    <a:pt x="122" y="760"/>
                  </a:cubicBezTo>
                  <a:cubicBezTo>
                    <a:pt x="426" y="1945"/>
                    <a:pt x="1094" y="3040"/>
                    <a:pt x="2037" y="3830"/>
                  </a:cubicBezTo>
                  <a:cubicBezTo>
                    <a:pt x="2207" y="4000"/>
                    <a:pt x="2403" y="4143"/>
                    <a:pt x="2601" y="4261"/>
                  </a:cubicBezTo>
                  <a:lnTo>
                    <a:pt x="2601" y="4261"/>
                  </a:lnTo>
                  <a:cubicBezTo>
                    <a:pt x="2571" y="4242"/>
                    <a:pt x="2525" y="4211"/>
                    <a:pt x="2462" y="4164"/>
                  </a:cubicBezTo>
                  <a:cubicBezTo>
                    <a:pt x="2310" y="4043"/>
                    <a:pt x="2189" y="3921"/>
                    <a:pt x="2037" y="3800"/>
                  </a:cubicBezTo>
                  <a:cubicBezTo>
                    <a:pt x="1125" y="2979"/>
                    <a:pt x="456" y="1915"/>
                    <a:pt x="152" y="730"/>
                  </a:cubicBezTo>
                  <a:cubicBezTo>
                    <a:pt x="91" y="517"/>
                    <a:pt x="91" y="304"/>
                    <a:pt x="31" y="182"/>
                  </a:cubicBezTo>
                  <a:cubicBezTo>
                    <a:pt x="23" y="153"/>
                    <a:pt x="17" y="126"/>
                    <a:pt x="13" y="104"/>
                  </a:cubicBezTo>
                  <a:close/>
                  <a:moveTo>
                    <a:pt x="2601" y="4261"/>
                  </a:moveTo>
                  <a:cubicBezTo>
                    <a:pt x="2630" y="4279"/>
                    <a:pt x="2645" y="4286"/>
                    <a:pt x="2645" y="4286"/>
                  </a:cubicBezTo>
                  <a:cubicBezTo>
                    <a:pt x="2630" y="4278"/>
                    <a:pt x="2616" y="4269"/>
                    <a:pt x="2601" y="426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4924375" y="2370375"/>
              <a:ext cx="71450" cy="57025"/>
            </a:xfrm>
            <a:custGeom>
              <a:avLst/>
              <a:gdLst/>
              <a:ahLst/>
              <a:cxnLst/>
              <a:rect l="l" t="t" r="r" b="b"/>
              <a:pathLst>
                <a:path w="2858" h="2281" extrusionOk="0">
                  <a:moveTo>
                    <a:pt x="0" y="1"/>
                  </a:moveTo>
                  <a:lnTo>
                    <a:pt x="0" y="1"/>
                  </a:lnTo>
                  <a:cubicBezTo>
                    <a:pt x="0" y="1"/>
                    <a:pt x="152" y="183"/>
                    <a:pt x="395" y="426"/>
                  </a:cubicBezTo>
                  <a:cubicBezTo>
                    <a:pt x="699" y="730"/>
                    <a:pt x="1034" y="1034"/>
                    <a:pt x="1399" y="1338"/>
                  </a:cubicBezTo>
                  <a:cubicBezTo>
                    <a:pt x="1733" y="1612"/>
                    <a:pt x="2098" y="1855"/>
                    <a:pt x="2493" y="2098"/>
                  </a:cubicBezTo>
                  <a:cubicBezTo>
                    <a:pt x="2649" y="2177"/>
                    <a:pt x="2774" y="2239"/>
                    <a:pt x="2858" y="2281"/>
                  </a:cubicBezTo>
                  <a:lnTo>
                    <a:pt x="2493" y="2068"/>
                  </a:lnTo>
                  <a:cubicBezTo>
                    <a:pt x="2128" y="1825"/>
                    <a:pt x="1733" y="1582"/>
                    <a:pt x="1399" y="1308"/>
                  </a:cubicBezTo>
                  <a:cubicBezTo>
                    <a:pt x="1034" y="1004"/>
                    <a:pt x="699" y="730"/>
                    <a:pt x="395" y="396"/>
                  </a:cubicBezTo>
                  <a:lnTo>
                    <a:pt x="122" y="92"/>
                  </a:lnTo>
                  <a:lnTo>
                    <a:pt x="0"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5078625" y="2325550"/>
              <a:ext cx="12175" cy="91225"/>
            </a:xfrm>
            <a:custGeom>
              <a:avLst/>
              <a:gdLst/>
              <a:ahLst/>
              <a:cxnLst/>
              <a:rect l="l" t="t" r="r" b="b"/>
              <a:pathLst>
                <a:path w="487" h="3649" extrusionOk="0">
                  <a:moveTo>
                    <a:pt x="1" y="1"/>
                  </a:moveTo>
                  <a:lnTo>
                    <a:pt x="92" y="426"/>
                  </a:lnTo>
                  <a:cubicBezTo>
                    <a:pt x="153" y="730"/>
                    <a:pt x="244" y="1216"/>
                    <a:pt x="335" y="1733"/>
                  </a:cubicBezTo>
                  <a:cubicBezTo>
                    <a:pt x="396" y="2250"/>
                    <a:pt x="457" y="2736"/>
                    <a:pt x="457" y="3071"/>
                  </a:cubicBezTo>
                  <a:cubicBezTo>
                    <a:pt x="457" y="3223"/>
                    <a:pt x="457" y="3405"/>
                    <a:pt x="457" y="3496"/>
                  </a:cubicBezTo>
                  <a:lnTo>
                    <a:pt x="457" y="3648"/>
                  </a:lnTo>
                  <a:cubicBezTo>
                    <a:pt x="457" y="3648"/>
                    <a:pt x="487" y="3587"/>
                    <a:pt x="487" y="3466"/>
                  </a:cubicBezTo>
                  <a:lnTo>
                    <a:pt x="487" y="3071"/>
                  </a:lnTo>
                  <a:cubicBezTo>
                    <a:pt x="457" y="2615"/>
                    <a:pt x="426" y="2159"/>
                    <a:pt x="365" y="1733"/>
                  </a:cubicBezTo>
                  <a:cubicBezTo>
                    <a:pt x="274" y="1186"/>
                    <a:pt x="183" y="730"/>
                    <a:pt x="122" y="396"/>
                  </a:cubicBezTo>
                  <a:cubicBezTo>
                    <a:pt x="61" y="244"/>
                    <a:pt x="61" y="92"/>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192600" y="2351400"/>
              <a:ext cx="16000" cy="76750"/>
            </a:xfrm>
            <a:custGeom>
              <a:avLst/>
              <a:gdLst/>
              <a:ahLst/>
              <a:cxnLst/>
              <a:rect l="l" t="t" r="r" b="b"/>
              <a:pathLst>
                <a:path w="640" h="3070" extrusionOk="0">
                  <a:moveTo>
                    <a:pt x="639" y="0"/>
                  </a:moveTo>
                  <a:lnTo>
                    <a:pt x="609" y="122"/>
                  </a:lnTo>
                  <a:cubicBezTo>
                    <a:pt x="609" y="243"/>
                    <a:pt x="579" y="365"/>
                    <a:pt x="579" y="456"/>
                  </a:cubicBezTo>
                  <a:cubicBezTo>
                    <a:pt x="548" y="730"/>
                    <a:pt x="487" y="1125"/>
                    <a:pt x="396" y="1550"/>
                  </a:cubicBezTo>
                  <a:cubicBezTo>
                    <a:pt x="305" y="1976"/>
                    <a:pt x="214" y="2371"/>
                    <a:pt x="123" y="2644"/>
                  </a:cubicBezTo>
                  <a:cubicBezTo>
                    <a:pt x="92" y="2736"/>
                    <a:pt x="62" y="2857"/>
                    <a:pt x="31" y="2948"/>
                  </a:cubicBezTo>
                  <a:cubicBezTo>
                    <a:pt x="31" y="3009"/>
                    <a:pt x="1" y="3040"/>
                    <a:pt x="1" y="3070"/>
                  </a:cubicBezTo>
                  <a:cubicBezTo>
                    <a:pt x="1" y="3070"/>
                    <a:pt x="1" y="3070"/>
                    <a:pt x="62" y="2979"/>
                  </a:cubicBezTo>
                  <a:cubicBezTo>
                    <a:pt x="92" y="2857"/>
                    <a:pt x="123" y="2736"/>
                    <a:pt x="153" y="2644"/>
                  </a:cubicBezTo>
                  <a:cubicBezTo>
                    <a:pt x="244" y="2371"/>
                    <a:pt x="335" y="1976"/>
                    <a:pt x="427" y="1550"/>
                  </a:cubicBezTo>
                  <a:cubicBezTo>
                    <a:pt x="518" y="1125"/>
                    <a:pt x="579" y="760"/>
                    <a:pt x="609" y="456"/>
                  </a:cubicBezTo>
                  <a:cubicBezTo>
                    <a:pt x="609" y="365"/>
                    <a:pt x="639" y="243"/>
                    <a:pt x="639" y="122"/>
                  </a:cubicBezTo>
                  <a:cubicBezTo>
                    <a:pt x="639" y="91"/>
                    <a:pt x="639" y="30"/>
                    <a:pt x="63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289125" y="2399250"/>
              <a:ext cx="6100" cy="30425"/>
            </a:xfrm>
            <a:custGeom>
              <a:avLst/>
              <a:gdLst/>
              <a:ahLst/>
              <a:cxnLst/>
              <a:rect l="l" t="t" r="r" b="b"/>
              <a:pathLst>
                <a:path w="244" h="1217" extrusionOk="0">
                  <a:moveTo>
                    <a:pt x="243" y="1"/>
                  </a:moveTo>
                  <a:lnTo>
                    <a:pt x="243" y="1"/>
                  </a:lnTo>
                  <a:cubicBezTo>
                    <a:pt x="183" y="183"/>
                    <a:pt x="152" y="396"/>
                    <a:pt x="122" y="609"/>
                  </a:cubicBezTo>
                  <a:cubicBezTo>
                    <a:pt x="61" y="822"/>
                    <a:pt x="31" y="1034"/>
                    <a:pt x="0" y="1217"/>
                  </a:cubicBezTo>
                  <a:cubicBezTo>
                    <a:pt x="61" y="1034"/>
                    <a:pt x="122" y="822"/>
                    <a:pt x="152" y="609"/>
                  </a:cubicBezTo>
                  <a:cubicBezTo>
                    <a:pt x="183" y="427"/>
                    <a:pt x="243" y="214"/>
                    <a:pt x="24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422100" y="2430425"/>
              <a:ext cx="2300" cy="44100"/>
            </a:xfrm>
            <a:custGeom>
              <a:avLst/>
              <a:gdLst/>
              <a:ahLst/>
              <a:cxnLst/>
              <a:rect l="l" t="t" r="r" b="b"/>
              <a:pathLst>
                <a:path w="92" h="1764" extrusionOk="0">
                  <a:moveTo>
                    <a:pt x="61" y="0"/>
                  </a:moveTo>
                  <a:cubicBezTo>
                    <a:pt x="61" y="0"/>
                    <a:pt x="61" y="31"/>
                    <a:pt x="61" y="61"/>
                  </a:cubicBezTo>
                  <a:lnTo>
                    <a:pt x="61" y="243"/>
                  </a:lnTo>
                  <a:lnTo>
                    <a:pt x="61" y="882"/>
                  </a:lnTo>
                  <a:cubicBezTo>
                    <a:pt x="61" y="1069"/>
                    <a:pt x="61" y="1238"/>
                    <a:pt x="47" y="1375"/>
                  </a:cubicBezTo>
                  <a:lnTo>
                    <a:pt x="47" y="1375"/>
                  </a:lnTo>
                  <a:cubicBezTo>
                    <a:pt x="71" y="1209"/>
                    <a:pt x="92" y="1055"/>
                    <a:pt x="92" y="882"/>
                  </a:cubicBezTo>
                  <a:lnTo>
                    <a:pt x="92" y="243"/>
                  </a:lnTo>
                  <a:cubicBezTo>
                    <a:pt x="92" y="152"/>
                    <a:pt x="92" y="61"/>
                    <a:pt x="61" y="0"/>
                  </a:cubicBezTo>
                  <a:close/>
                  <a:moveTo>
                    <a:pt x="47" y="1375"/>
                  </a:moveTo>
                  <a:lnTo>
                    <a:pt x="47" y="1375"/>
                  </a:lnTo>
                  <a:cubicBezTo>
                    <a:pt x="42" y="1412"/>
                    <a:pt x="36" y="1451"/>
                    <a:pt x="31" y="1490"/>
                  </a:cubicBezTo>
                  <a:cubicBezTo>
                    <a:pt x="38" y="1455"/>
                    <a:pt x="43" y="1416"/>
                    <a:pt x="47" y="1375"/>
                  </a:cubicBezTo>
                  <a:close/>
                  <a:moveTo>
                    <a:pt x="31" y="1490"/>
                  </a:moveTo>
                  <a:lnTo>
                    <a:pt x="31" y="1490"/>
                  </a:lnTo>
                  <a:cubicBezTo>
                    <a:pt x="0" y="1642"/>
                    <a:pt x="0" y="1763"/>
                    <a:pt x="0" y="1763"/>
                  </a:cubicBezTo>
                  <a:cubicBezTo>
                    <a:pt x="31" y="1672"/>
                    <a:pt x="31" y="1581"/>
                    <a:pt x="31" y="149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082425" y="2425100"/>
              <a:ext cx="367050" cy="140900"/>
            </a:xfrm>
            <a:custGeom>
              <a:avLst/>
              <a:gdLst/>
              <a:ahLst/>
              <a:cxnLst/>
              <a:rect l="l" t="t" r="r" b="b"/>
              <a:pathLst>
                <a:path w="14682" h="5636" extrusionOk="0">
                  <a:moveTo>
                    <a:pt x="14606" y="3138"/>
                  </a:moveTo>
                  <a:lnTo>
                    <a:pt x="14606" y="3138"/>
                  </a:lnTo>
                  <a:cubicBezTo>
                    <a:pt x="14611" y="3156"/>
                    <a:pt x="14616" y="3174"/>
                    <a:pt x="14621" y="3192"/>
                  </a:cubicBezTo>
                  <a:lnTo>
                    <a:pt x="14682" y="3162"/>
                  </a:lnTo>
                  <a:cubicBezTo>
                    <a:pt x="14657" y="3153"/>
                    <a:pt x="14632" y="3146"/>
                    <a:pt x="14606" y="3138"/>
                  </a:cubicBezTo>
                  <a:close/>
                  <a:moveTo>
                    <a:pt x="730" y="0"/>
                  </a:moveTo>
                  <a:cubicBezTo>
                    <a:pt x="244" y="882"/>
                    <a:pt x="1" y="1885"/>
                    <a:pt x="1" y="2918"/>
                  </a:cubicBezTo>
                  <a:lnTo>
                    <a:pt x="912" y="2918"/>
                  </a:lnTo>
                  <a:cubicBezTo>
                    <a:pt x="1095" y="4195"/>
                    <a:pt x="2250" y="5198"/>
                    <a:pt x="3527" y="5441"/>
                  </a:cubicBezTo>
                  <a:cubicBezTo>
                    <a:pt x="4089" y="5562"/>
                    <a:pt x="4564" y="5635"/>
                    <a:pt x="5020" y="5635"/>
                  </a:cubicBezTo>
                  <a:cubicBezTo>
                    <a:pt x="5598" y="5635"/>
                    <a:pt x="6147" y="5517"/>
                    <a:pt x="6809" y="5228"/>
                  </a:cubicBezTo>
                  <a:cubicBezTo>
                    <a:pt x="8055" y="4681"/>
                    <a:pt x="9666" y="3830"/>
                    <a:pt x="10882" y="3405"/>
                  </a:cubicBezTo>
                  <a:cubicBezTo>
                    <a:pt x="11668" y="3136"/>
                    <a:pt x="12490" y="2953"/>
                    <a:pt x="13296" y="2953"/>
                  </a:cubicBezTo>
                  <a:cubicBezTo>
                    <a:pt x="13741" y="2953"/>
                    <a:pt x="14181" y="3009"/>
                    <a:pt x="14606" y="3138"/>
                  </a:cubicBezTo>
                  <a:lnTo>
                    <a:pt x="14606" y="3138"/>
                  </a:lnTo>
                  <a:cubicBezTo>
                    <a:pt x="14158" y="1527"/>
                    <a:pt x="12475" y="484"/>
                    <a:pt x="10821" y="213"/>
                  </a:cubicBezTo>
                  <a:cubicBezTo>
                    <a:pt x="10389" y="144"/>
                    <a:pt x="9956" y="115"/>
                    <a:pt x="9523" y="115"/>
                  </a:cubicBezTo>
                  <a:cubicBezTo>
                    <a:pt x="8254" y="115"/>
                    <a:pt x="6984" y="358"/>
                    <a:pt x="5715" y="517"/>
                  </a:cubicBezTo>
                  <a:cubicBezTo>
                    <a:pt x="5087" y="597"/>
                    <a:pt x="4438" y="656"/>
                    <a:pt x="3793" y="656"/>
                  </a:cubicBezTo>
                  <a:cubicBezTo>
                    <a:pt x="2721" y="656"/>
                    <a:pt x="1660" y="494"/>
                    <a:pt x="73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5104475" y="2434975"/>
              <a:ext cx="18250" cy="63100"/>
            </a:xfrm>
            <a:custGeom>
              <a:avLst/>
              <a:gdLst/>
              <a:ahLst/>
              <a:cxnLst/>
              <a:rect l="l" t="t" r="r" b="b"/>
              <a:pathLst>
                <a:path w="730" h="2524" extrusionOk="0">
                  <a:moveTo>
                    <a:pt x="730" y="1"/>
                  </a:moveTo>
                  <a:lnTo>
                    <a:pt x="730" y="1"/>
                  </a:lnTo>
                  <a:cubicBezTo>
                    <a:pt x="638" y="92"/>
                    <a:pt x="578" y="213"/>
                    <a:pt x="517" y="335"/>
                  </a:cubicBezTo>
                  <a:cubicBezTo>
                    <a:pt x="395" y="608"/>
                    <a:pt x="274" y="912"/>
                    <a:pt x="182" y="1216"/>
                  </a:cubicBezTo>
                  <a:cubicBezTo>
                    <a:pt x="91" y="1490"/>
                    <a:pt x="61" y="1824"/>
                    <a:pt x="30" y="2128"/>
                  </a:cubicBezTo>
                  <a:cubicBezTo>
                    <a:pt x="0" y="2250"/>
                    <a:pt x="0" y="2371"/>
                    <a:pt x="30" y="2523"/>
                  </a:cubicBezTo>
                  <a:cubicBezTo>
                    <a:pt x="61" y="2371"/>
                    <a:pt x="61" y="2250"/>
                    <a:pt x="61" y="2128"/>
                  </a:cubicBezTo>
                  <a:cubicBezTo>
                    <a:pt x="122" y="1824"/>
                    <a:pt x="182" y="1520"/>
                    <a:pt x="274" y="1216"/>
                  </a:cubicBezTo>
                  <a:cubicBezTo>
                    <a:pt x="334" y="912"/>
                    <a:pt x="456" y="639"/>
                    <a:pt x="578" y="365"/>
                  </a:cubicBezTo>
                  <a:cubicBezTo>
                    <a:pt x="638" y="244"/>
                    <a:pt x="669" y="122"/>
                    <a:pt x="7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5083200" y="2476200"/>
              <a:ext cx="23575" cy="3625"/>
            </a:xfrm>
            <a:custGeom>
              <a:avLst/>
              <a:gdLst/>
              <a:ahLst/>
              <a:cxnLst/>
              <a:rect l="l" t="t" r="r" b="b"/>
              <a:pathLst>
                <a:path w="943" h="145" extrusionOk="0">
                  <a:moveTo>
                    <a:pt x="243" y="1"/>
                  </a:moveTo>
                  <a:cubicBezTo>
                    <a:pt x="160" y="1"/>
                    <a:pt x="76" y="8"/>
                    <a:pt x="0" y="23"/>
                  </a:cubicBezTo>
                  <a:cubicBezTo>
                    <a:pt x="152" y="84"/>
                    <a:pt x="304" y="84"/>
                    <a:pt x="486" y="84"/>
                  </a:cubicBezTo>
                  <a:cubicBezTo>
                    <a:pt x="638" y="115"/>
                    <a:pt x="790" y="145"/>
                    <a:pt x="942" y="145"/>
                  </a:cubicBezTo>
                  <a:cubicBezTo>
                    <a:pt x="790" y="84"/>
                    <a:pt x="638" y="23"/>
                    <a:pt x="486" y="23"/>
                  </a:cubicBezTo>
                  <a:cubicBezTo>
                    <a:pt x="410" y="8"/>
                    <a:pt x="327" y="1"/>
                    <a:pt x="2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5090775" y="2446000"/>
              <a:ext cx="20550" cy="8000"/>
            </a:xfrm>
            <a:custGeom>
              <a:avLst/>
              <a:gdLst/>
              <a:ahLst/>
              <a:cxnLst/>
              <a:rect l="l" t="t" r="r" b="b"/>
              <a:pathLst>
                <a:path w="822" h="320" extrusionOk="0">
                  <a:moveTo>
                    <a:pt x="157" y="0"/>
                  </a:moveTo>
                  <a:cubicBezTo>
                    <a:pt x="105" y="0"/>
                    <a:pt x="53" y="5"/>
                    <a:pt x="1" y="15"/>
                  </a:cubicBezTo>
                  <a:cubicBezTo>
                    <a:pt x="1" y="46"/>
                    <a:pt x="183" y="46"/>
                    <a:pt x="427" y="137"/>
                  </a:cubicBezTo>
                  <a:cubicBezTo>
                    <a:pt x="639" y="228"/>
                    <a:pt x="822" y="319"/>
                    <a:pt x="822" y="319"/>
                  </a:cubicBezTo>
                  <a:cubicBezTo>
                    <a:pt x="645" y="118"/>
                    <a:pt x="407" y="0"/>
                    <a:pt x="1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5105975" y="2427000"/>
              <a:ext cx="346550" cy="138475"/>
            </a:xfrm>
            <a:custGeom>
              <a:avLst/>
              <a:gdLst/>
              <a:ahLst/>
              <a:cxnLst/>
              <a:rect l="l" t="t" r="r" b="b"/>
              <a:pathLst>
                <a:path w="13862" h="5539" extrusionOk="0">
                  <a:moveTo>
                    <a:pt x="8183" y="0"/>
                  </a:moveTo>
                  <a:cubicBezTo>
                    <a:pt x="7381" y="0"/>
                    <a:pt x="6578" y="84"/>
                    <a:pt x="5776" y="259"/>
                  </a:cubicBezTo>
                  <a:cubicBezTo>
                    <a:pt x="4864" y="441"/>
                    <a:pt x="3952" y="532"/>
                    <a:pt x="3010" y="532"/>
                  </a:cubicBezTo>
                  <a:lnTo>
                    <a:pt x="1977" y="532"/>
                  </a:lnTo>
                  <a:cubicBezTo>
                    <a:pt x="1977" y="532"/>
                    <a:pt x="2341" y="563"/>
                    <a:pt x="3040" y="563"/>
                  </a:cubicBezTo>
                  <a:cubicBezTo>
                    <a:pt x="3952" y="563"/>
                    <a:pt x="4895" y="502"/>
                    <a:pt x="5806" y="320"/>
                  </a:cubicBezTo>
                  <a:cubicBezTo>
                    <a:pt x="6576" y="166"/>
                    <a:pt x="7355" y="89"/>
                    <a:pt x="8138" y="89"/>
                  </a:cubicBezTo>
                  <a:cubicBezTo>
                    <a:pt x="8747" y="89"/>
                    <a:pt x="9359" y="135"/>
                    <a:pt x="9971" y="228"/>
                  </a:cubicBezTo>
                  <a:cubicBezTo>
                    <a:pt x="10791" y="350"/>
                    <a:pt x="11551" y="654"/>
                    <a:pt x="12250" y="1140"/>
                  </a:cubicBezTo>
                  <a:cubicBezTo>
                    <a:pt x="12955" y="1640"/>
                    <a:pt x="13490" y="2338"/>
                    <a:pt x="13772" y="3153"/>
                  </a:cubicBezTo>
                  <a:lnTo>
                    <a:pt x="13772" y="3153"/>
                  </a:lnTo>
                  <a:cubicBezTo>
                    <a:pt x="13424" y="3012"/>
                    <a:pt x="13050" y="2902"/>
                    <a:pt x="12676" y="2873"/>
                  </a:cubicBezTo>
                  <a:cubicBezTo>
                    <a:pt x="12606" y="2871"/>
                    <a:pt x="12536" y="2870"/>
                    <a:pt x="12466" y="2870"/>
                  </a:cubicBezTo>
                  <a:cubicBezTo>
                    <a:pt x="11564" y="2870"/>
                    <a:pt x="10665" y="3051"/>
                    <a:pt x="9819" y="3390"/>
                  </a:cubicBezTo>
                  <a:cubicBezTo>
                    <a:pt x="8968" y="3663"/>
                    <a:pt x="8117" y="4028"/>
                    <a:pt x="7296" y="4393"/>
                  </a:cubicBezTo>
                  <a:cubicBezTo>
                    <a:pt x="6931" y="4575"/>
                    <a:pt x="6536" y="4757"/>
                    <a:pt x="6171" y="4940"/>
                  </a:cubicBezTo>
                  <a:cubicBezTo>
                    <a:pt x="5806" y="5092"/>
                    <a:pt x="5442" y="5244"/>
                    <a:pt x="5077" y="5335"/>
                  </a:cubicBezTo>
                  <a:cubicBezTo>
                    <a:pt x="4634" y="5431"/>
                    <a:pt x="4192" y="5491"/>
                    <a:pt x="3742" y="5491"/>
                  </a:cubicBezTo>
                  <a:cubicBezTo>
                    <a:pt x="3481" y="5491"/>
                    <a:pt x="3217" y="5471"/>
                    <a:pt x="2949" y="5426"/>
                  </a:cubicBezTo>
                  <a:cubicBezTo>
                    <a:pt x="2372" y="5365"/>
                    <a:pt x="1825" y="5152"/>
                    <a:pt x="1338" y="4818"/>
                  </a:cubicBezTo>
                  <a:cubicBezTo>
                    <a:pt x="974" y="4575"/>
                    <a:pt x="670" y="4271"/>
                    <a:pt x="426" y="3906"/>
                  </a:cubicBezTo>
                  <a:cubicBezTo>
                    <a:pt x="244" y="3572"/>
                    <a:pt x="92" y="3207"/>
                    <a:pt x="1" y="2842"/>
                  </a:cubicBezTo>
                  <a:lnTo>
                    <a:pt x="1" y="2842"/>
                  </a:lnTo>
                  <a:cubicBezTo>
                    <a:pt x="1" y="2843"/>
                    <a:pt x="1" y="2964"/>
                    <a:pt x="62" y="3146"/>
                  </a:cubicBezTo>
                  <a:cubicBezTo>
                    <a:pt x="153" y="3420"/>
                    <a:pt x="244" y="3663"/>
                    <a:pt x="396" y="3906"/>
                  </a:cubicBezTo>
                  <a:cubicBezTo>
                    <a:pt x="639" y="4271"/>
                    <a:pt x="943" y="4605"/>
                    <a:pt x="1308" y="4849"/>
                  </a:cubicBezTo>
                  <a:cubicBezTo>
                    <a:pt x="1794" y="5183"/>
                    <a:pt x="2372" y="5396"/>
                    <a:pt x="2949" y="5487"/>
                  </a:cubicBezTo>
                  <a:cubicBezTo>
                    <a:pt x="3211" y="5521"/>
                    <a:pt x="3478" y="5538"/>
                    <a:pt x="3745" y="5538"/>
                  </a:cubicBezTo>
                  <a:cubicBezTo>
                    <a:pt x="4191" y="5538"/>
                    <a:pt x="4640" y="5491"/>
                    <a:pt x="5077" y="5396"/>
                  </a:cubicBezTo>
                  <a:cubicBezTo>
                    <a:pt x="5472" y="5274"/>
                    <a:pt x="5837" y="5152"/>
                    <a:pt x="6202" y="5000"/>
                  </a:cubicBezTo>
                  <a:cubicBezTo>
                    <a:pt x="6566" y="4849"/>
                    <a:pt x="6961" y="4636"/>
                    <a:pt x="7326" y="4453"/>
                  </a:cubicBezTo>
                  <a:cubicBezTo>
                    <a:pt x="8147" y="4089"/>
                    <a:pt x="8998" y="3724"/>
                    <a:pt x="9819" y="3450"/>
                  </a:cubicBezTo>
                  <a:cubicBezTo>
                    <a:pt x="10731" y="3086"/>
                    <a:pt x="11703" y="2934"/>
                    <a:pt x="12645" y="2934"/>
                  </a:cubicBezTo>
                  <a:cubicBezTo>
                    <a:pt x="13041" y="2964"/>
                    <a:pt x="13436" y="3086"/>
                    <a:pt x="13801" y="3268"/>
                  </a:cubicBezTo>
                  <a:lnTo>
                    <a:pt x="13861" y="3298"/>
                  </a:lnTo>
                  <a:lnTo>
                    <a:pt x="13861" y="3207"/>
                  </a:lnTo>
                  <a:cubicBezTo>
                    <a:pt x="13557" y="2326"/>
                    <a:pt x="13010" y="1596"/>
                    <a:pt x="12281" y="1049"/>
                  </a:cubicBezTo>
                  <a:cubicBezTo>
                    <a:pt x="11582" y="593"/>
                    <a:pt x="10791" y="259"/>
                    <a:pt x="9971" y="137"/>
                  </a:cubicBezTo>
                  <a:cubicBezTo>
                    <a:pt x="9375" y="47"/>
                    <a:pt x="8779" y="0"/>
                    <a:pt x="8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5143975" y="2441825"/>
              <a:ext cx="18275" cy="114000"/>
            </a:xfrm>
            <a:custGeom>
              <a:avLst/>
              <a:gdLst/>
              <a:ahLst/>
              <a:cxnLst/>
              <a:rect l="l" t="t" r="r" b="b"/>
              <a:pathLst>
                <a:path w="731" h="4560" extrusionOk="0">
                  <a:moveTo>
                    <a:pt x="730" y="0"/>
                  </a:moveTo>
                  <a:cubicBezTo>
                    <a:pt x="700" y="31"/>
                    <a:pt x="669" y="91"/>
                    <a:pt x="639" y="152"/>
                  </a:cubicBezTo>
                  <a:cubicBezTo>
                    <a:pt x="578" y="304"/>
                    <a:pt x="487" y="456"/>
                    <a:pt x="457" y="608"/>
                  </a:cubicBezTo>
                  <a:cubicBezTo>
                    <a:pt x="61" y="1672"/>
                    <a:pt x="1" y="2797"/>
                    <a:pt x="213" y="3921"/>
                  </a:cubicBezTo>
                  <a:cubicBezTo>
                    <a:pt x="244" y="4073"/>
                    <a:pt x="305" y="4225"/>
                    <a:pt x="335" y="4407"/>
                  </a:cubicBezTo>
                  <a:cubicBezTo>
                    <a:pt x="365" y="4438"/>
                    <a:pt x="396" y="4499"/>
                    <a:pt x="396" y="4559"/>
                  </a:cubicBezTo>
                  <a:cubicBezTo>
                    <a:pt x="426" y="4559"/>
                    <a:pt x="335" y="4316"/>
                    <a:pt x="274" y="3891"/>
                  </a:cubicBezTo>
                  <a:cubicBezTo>
                    <a:pt x="183" y="3344"/>
                    <a:pt x="153" y="2797"/>
                    <a:pt x="183" y="2249"/>
                  </a:cubicBezTo>
                  <a:cubicBezTo>
                    <a:pt x="213" y="1702"/>
                    <a:pt x="335" y="1155"/>
                    <a:pt x="487" y="638"/>
                  </a:cubicBezTo>
                  <a:cubicBezTo>
                    <a:pt x="639" y="243"/>
                    <a:pt x="730" y="0"/>
                    <a:pt x="73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5235925" y="2500325"/>
              <a:ext cx="13700" cy="53225"/>
            </a:xfrm>
            <a:custGeom>
              <a:avLst/>
              <a:gdLst/>
              <a:ahLst/>
              <a:cxnLst/>
              <a:rect l="l" t="t" r="r" b="b"/>
              <a:pathLst>
                <a:path w="548" h="2129" extrusionOk="0">
                  <a:moveTo>
                    <a:pt x="31" y="1"/>
                  </a:moveTo>
                  <a:cubicBezTo>
                    <a:pt x="1" y="92"/>
                    <a:pt x="1" y="213"/>
                    <a:pt x="31" y="335"/>
                  </a:cubicBezTo>
                  <a:cubicBezTo>
                    <a:pt x="61" y="578"/>
                    <a:pt x="92" y="821"/>
                    <a:pt x="153" y="1095"/>
                  </a:cubicBezTo>
                  <a:cubicBezTo>
                    <a:pt x="244" y="1399"/>
                    <a:pt x="335" y="1642"/>
                    <a:pt x="396" y="1855"/>
                  </a:cubicBezTo>
                  <a:cubicBezTo>
                    <a:pt x="426" y="1946"/>
                    <a:pt x="487" y="2037"/>
                    <a:pt x="517" y="2128"/>
                  </a:cubicBezTo>
                  <a:cubicBezTo>
                    <a:pt x="548" y="2128"/>
                    <a:pt x="396" y="1672"/>
                    <a:pt x="244" y="1064"/>
                  </a:cubicBezTo>
                  <a:cubicBezTo>
                    <a:pt x="183" y="791"/>
                    <a:pt x="122" y="517"/>
                    <a:pt x="92" y="305"/>
                  </a:cubicBezTo>
                  <a:cubicBezTo>
                    <a:pt x="61" y="213"/>
                    <a:pt x="61" y="92"/>
                    <a:pt x="3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5223000" y="2467650"/>
              <a:ext cx="5350" cy="31175"/>
            </a:xfrm>
            <a:custGeom>
              <a:avLst/>
              <a:gdLst/>
              <a:ahLst/>
              <a:cxnLst/>
              <a:rect l="l" t="t" r="r" b="b"/>
              <a:pathLst>
                <a:path w="214" h="1247" extrusionOk="0">
                  <a:moveTo>
                    <a:pt x="92" y="1"/>
                  </a:moveTo>
                  <a:cubicBezTo>
                    <a:pt x="1" y="426"/>
                    <a:pt x="31" y="852"/>
                    <a:pt x="183" y="1247"/>
                  </a:cubicBezTo>
                  <a:cubicBezTo>
                    <a:pt x="214" y="1247"/>
                    <a:pt x="153" y="973"/>
                    <a:pt x="122" y="639"/>
                  </a:cubicBezTo>
                  <a:cubicBezTo>
                    <a:pt x="122" y="426"/>
                    <a:pt x="92" y="213"/>
                    <a:pt x="9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5238200" y="2434975"/>
              <a:ext cx="7625" cy="28900"/>
            </a:xfrm>
            <a:custGeom>
              <a:avLst/>
              <a:gdLst/>
              <a:ahLst/>
              <a:cxnLst/>
              <a:rect l="l" t="t" r="r" b="b"/>
              <a:pathLst>
                <a:path w="305" h="1156" extrusionOk="0">
                  <a:moveTo>
                    <a:pt x="274" y="1"/>
                  </a:moveTo>
                  <a:lnTo>
                    <a:pt x="274" y="1"/>
                  </a:lnTo>
                  <a:cubicBezTo>
                    <a:pt x="153" y="153"/>
                    <a:pt x="92" y="335"/>
                    <a:pt x="62" y="548"/>
                  </a:cubicBezTo>
                  <a:cubicBezTo>
                    <a:pt x="1" y="730"/>
                    <a:pt x="1" y="943"/>
                    <a:pt x="62" y="1156"/>
                  </a:cubicBezTo>
                  <a:cubicBezTo>
                    <a:pt x="92" y="1156"/>
                    <a:pt x="92" y="882"/>
                    <a:pt x="153" y="548"/>
                  </a:cubicBezTo>
                  <a:cubicBezTo>
                    <a:pt x="183" y="244"/>
                    <a:pt x="305" y="1"/>
                    <a:pt x="27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302025" y="2428900"/>
              <a:ext cx="9150" cy="24350"/>
            </a:xfrm>
            <a:custGeom>
              <a:avLst/>
              <a:gdLst/>
              <a:ahLst/>
              <a:cxnLst/>
              <a:rect l="l" t="t" r="r" b="b"/>
              <a:pathLst>
                <a:path w="366" h="974" extrusionOk="0">
                  <a:moveTo>
                    <a:pt x="92" y="0"/>
                  </a:moveTo>
                  <a:cubicBezTo>
                    <a:pt x="1" y="335"/>
                    <a:pt x="92" y="699"/>
                    <a:pt x="335" y="973"/>
                  </a:cubicBezTo>
                  <a:cubicBezTo>
                    <a:pt x="366" y="973"/>
                    <a:pt x="244" y="760"/>
                    <a:pt x="183" y="517"/>
                  </a:cubicBezTo>
                  <a:cubicBezTo>
                    <a:pt x="92" y="244"/>
                    <a:pt x="123" y="0"/>
                    <a:pt x="9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337000" y="2448650"/>
              <a:ext cx="25100" cy="57775"/>
            </a:xfrm>
            <a:custGeom>
              <a:avLst/>
              <a:gdLst/>
              <a:ahLst/>
              <a:cxnLst/>
              <a:rect l="l" t="t" r="r" b="b"/>
              <a:pathLst>
                <a:path w="1004" h="2311" extrusionOk="0">
                  <a:moveTo>
                    <a:pt x="0" y="1"/>
                  </a:moveTo>
                  <a:cubicBezTo>
                    <a:pt x="0" y="122"/>
                    <a:pt x="31" y="244"/>
                    <a:pt x="61" y="365"/>
                  </a:cubicBezTo>
                  <a:cubicBezTo>
                    <a:pt x="152" y="669"/>
                    <a:pt x="243" y="943"/>
                    <a:pt x="365" y="1217"/>
                  </a:cubicBezTo>
                  <a:cubicBezTo>
                    <a:pt x="487" y="1490"/>
                    <a:pt x="608" y="1764"/>
                    <a:pt x="760" y="2007"/>
                  </a:cubicBezTo>
                  <a:cubicBezTo>
                    <a:pt x="821" y="2128"/>
                    <a:pt x="912" y="2220"/>
                    <a:pt x="1003" y="2311"/>
                  </a:cubicBezTo>
                  <a:cubicBezTo>
                    <a:pt x="942" y="2189"/>
                    <a:pt x="882" y="2068"/>
                    <a:pt x="821" y="1976"/>
                  </a:cubicBezTo>
                  <a:cubicBezTo>
                    <a:pt x="699" y="1764"/>
                    <a:pt x="578" y="1490"/>
                    <a:pt x="426" y="1186"/>
                  </a:cubicBezTo>
                  <a:cubicBezTo>
                    <a:pt x="304" y="852"/>
                    <a:pt x="183" y="548"/>
                    <a:pt x="122" y="335"/>
                  </a:cubicBezTo>
                  <a:cubicBezTo>
                    <a:pt x="91" y="213"/>
                    <a:pt x="61" y="92"/>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368900" y="2437250"/>
              <a:ext cx="6875" cy="8400"/>
            </a:xfrm>
            <a:custGeom>
              <a:avLst/>
              <a:gdLst/>
              <a:ahLst/>
              <a:cxnLst/>
              <a:rect l="l" t="t" r="r" b="b"/>
              <a:pathLst>
                <a:path w="275" h="336" extrusionOk="0">
                  <a:moveTo>
                    <a:pt x="274" y="1"/>
                  </a:moveTo>
                  <a:lnTo>
                    <a:pt x="274" y="1"/>
                  </a:lnTo>
                  <a:cubicBezTo>
                    <a:pt x="274" y="1"/>
                    <a:pt x="153" y="31"/>
                    <a:pt x="92" y="122"/>
                  </a:cubicBezTo>
                  <a:cubicBezTo>
                    <a:pt x="31" y="244"/>
                    <a:pt x="1" y="335"/>
                    <a:pt x="31" y="335"/>
                  </a:cubicBezTo>
                  <a:cubicBezTo>
                    <a:pt x="62" y="335"/>
                    <a:pt x="92" y="274"/>
                    <a:pt x="153" y="183"/>
                  </a:cubicBezTo>
                  <a:cubicBezTo>
                    <a:pt x="244" y="92"/>
                    <a:pt x="274" y="31"/>
                    <a:pt x="27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115900" y="2485775"/>
              <a:ext cx="335100" cy="53475"/>
            </a:xfrm>
            <a:custGeom>
              <a:avLst/>
              <a:gdLst/>
              <a:ahLst/>
              <a:cxnLst/>
              <a:rect l="l" t="t" r="r" b="b"/>
              <a:pathLst>
                <a:path w="13404" h="2139" extrusionOk="0">
                  <a:moveTo>
                    <a:pt x="11670" y="53"/>
                  </a:moveTo>
                  <a:lnTo>
                    <a:pt x="11670" y="53"/>
                  </a:lnTo>
                  <a:cubicBezTo>
                    <a:pt x="12120" y="127"/>
                    <a:pt x="12588" y="301"/>
                    <a:pt x="12978" y="552"/>
                  </a:cubicBezTo>
                  <a:cubicBezTo>
                    <a:pt x="12999" y="565"/>
                    <a:pt x="13021" y="578"/>
                    <a:pt x="13042" y="592"/>
                  </a:cubicBezTo>
                  <a:lnTo>
                    <a:pt x="13042" y="592"/>
                  </a:lnTo>
                  <a:cubicBezTo>
                    <a:pt x="12629" y="311"/>
                    <a:pt x="12168" y="123"/>
                    <a:pt x="11670" y="53"/>
                  </a:cubicBezTo>
                  <a:close/>
                  <a:moveTo>
                    <a:pt x="13042" y="592"/>
                  </a:moveTo>
                  <a:lnTo>
                    <a:pt x="13042" y="592"/>
                  </a:lnTo>
                  <a:cubicBezTo>
                    <a:pt x="13071" y="612"/>
                    <a:pt x="13099" y="632"/>
                    <a:pt x="13127" y="652"/>
                  </a:cubicBezTo>
                  <a:lnTo>
                    <a:pt x="13127" y="652"/>
                  </a:lnTo>
                  <a:cubicBezTo>
                    <a:pt x="13099" y="631"/>
                    <a:pt x="13071" y="611"/>
                    <a:pt x="13042" y="592"/>
                  </a:cubicBezTo>
                  <a:close/>
                  <a:moveTo>
                    <a:pt x="13127" y="652"/>
                  </a:moveTo>
                  <a:lnTo>
                    <a:pt x="13127" y="652"/>
                  </a:lnTo>
                  <a:cubicBezTo>
                    <a:pt x="13217" y="720"/>
                    <a:pt x="13304" y="798"/>
                    <a:pt x="13380" y="888"/>
                  </a:cubicBezTo>
                  <a:lnTo>
                    <a:pt x="13380" y="888"/>
                  </a:lnTo>
                  <a:cubicBezTo>
                    <a:pt x="13357" y="857"/>
                    <a:pt x="13335" y="818"/>
                    <a:pt x="13312" y="795"/>
                  </a:cubicBezTo>
                  <a:cubicBezTo>
                    <a:pt x="13252" y="746"/>
                    <a:pt x="13190" y="698"/>
                    <a:pt x="13127" y="652"/>
                  </a:cubicBezTo>
                  <a:close/>
                  <a:moveTo>
                    <a:pt x="13380" y="888"/>
                  </a:moveTo>
                  <a:cubicBezTo>
                    <a:pt x="13388" y="899"/>
                    <a:pt x="13396" y="909"/>
                    <a:pt x="13404" y="917"/>
                  </a:cubicBezTo>
                  <a:cubicBezTo>
                    <a:pt x="13396" y="907"/>
                    <a:pt x="13388" y="898"/>
                    <a:pt x="13380" y="888"/>
                  </a:cubicBezTo>
                  <a:close/>
                  <a:moveTo>
                    <a:pt x="10950" y="1"/>
                  </a:moveTo>
                  <a:cubicBezTo>
                    <a:pt x="10373" y="1"/>
                    <a:pt x="9813" y="98"/>
                    <a:pt x="9270" y="279"/>
                  </a:cubicBezTo>
                  <a:cubicBezTo>
                    <a:pt x="8388" y="583"/>
                    <a:pt x="7537" y="917"/>
                    <a:pt x="6686" y="1342"/>
                  </a:cubicBezTo>
                  <a:cubicBezTo>
                    <a:pt x="5865" y="1738"/>
                    <a:pt x="4954" y="1981"/>
                    <a:pt x="4042" y="2102"/>
                  </a:cubicBezTo>
                  <a:cubicBezTo>
                    <a:pt x="4984" y="2011"/>
                    <a:pt x="5865" y="1768"/>
                    <a:pt x="6716" y="1342"/>
                  </a:cubicBezTo>
                  <a:cubicBezTo>
                    <a:pt x="7537" y="947"/>
                    <a:pt x="8419" y="583"/>
                    <a:pt x="9300" y="279"/>
                  </a:cubicBezTo>
                  <a:cubicBezTo>
                    <a:pt x="9834" y="93"/>
                    <a:pt x="10421" y="14"/>
                    <a:pt x="10994" y="14"/>
                  </a:cubicBezTo>
                  <a:cubicBezTo>
                    <a:pt x="11171" y="14"/>
                    <a:pt x="11347" y="21"/>
                    <a:pt x="11519" y="35"/>
                  </a:cubicBezTo>
                  <a:cubicBezTo>
                    <a:pt x="11570" y="40"/>
                    <a:pt x="11620" y="46"/>
                    <a:pt x="11670" y="53"/>
                  </a:cubicBezTo>
                  <a:lnTo>
                    <a:pt x="11670" y="53"/>
                  </a:lnTo>
                  <a:cubicBezTo>
                    <a:pt x="11630" y="46"/>
                    <a:pt x="11589" y="40"/>
                    <a:pt x="11549" y="35"/>
                  </a:cubicBezTo>
                  <a:cubicBezTo>
                    <a:pt x="11348" y="12"/>
                    <a:pt x="11148" y="1"/>
                    <a:pt x="10950" y="1"/>
                  </a:cubicBezTo>
                  <a:close/>
                  <a:moveTo>
                    <a:pt x="1" y="1131"/>
                  </a:moveTo>
                  <a:lnTo>
                    <a:pt x="1" y="1131"/>
                  </a:lnTo>
                  <a:cubicBezTo>
                    <a:pt x="62" y="1192"/>
                    <a:pt x="183" y="1252"/>
                    <a:pt x="333" y="1342"/>
                  </a:cubicBezTo>
                  <a:cubicBezTo>
                    <a:pt x="789" y="1586"/>
                    <a:pt x="1276" y="1798"/>
                    <a:pt x="1762" y="1920"/>
                  </a:cubicBezTo>
                  <a:cubicBezTo>
                    <a:pt x="2318" y="2053"/>
                    <a:pt x="2875" y="2138"/>
                    <a:pt x="3431" y="2138"/>
                  </a:cubicBezTo>
                  <a:cubicBezTo>
                    <a:pt x="3634" y="2138"/>
                    <a:pt x="3838" y="2127"/>
                    <a:pt x="4042" y="2102"/>
                  </a:cubicBezTo>
                  <a:lnTo>
                    <a:pt x="4042" y="2102"/>
                  </a:lnTo>
                  <a:cubicBezTo>
                    <a:pt x="3869" y="2115"/>
                    <a:pt x="3696" y="2121"/>
                    <a:pt x="3523" y="2121"/>
                  </a:cubicBezTo>
                  <a:cubicBezTo>
                    <a:pt x="2422" y="2121"/>
                    <a:pt x="1336" y="1868"/>
                    <a:pt x="364" y="1342"/>
                  </a:cubicBezTo>
                  <a:cubicBezTo>
                    <a:pt x="183" y="1252"/>
                    <a:pt x="62" y="1192"/>
                    <a:pt x="1" y="113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5111300" y="2463850"/>
              <a:ext cx="181650" cy="20550"/>
            </a:xfrm>
            <a:custGeom>
              <a:avLst/>
              <a:gdLst/>
              <a:ahLst/>
              <a:cxnLst/>
              <a:rect l="l" t="t" r="r" b="b"/>
              <a:pathLst>
                <a:path w="7266" h="822" extrusionOk="0">
                  <a:moveTo>
                    <a:pt x="7265" y="1"/>
                  </a:moveTo>
                  <a:lnTo>
                    <a:pt x="6961" y="92"/>
                  </a:lnTo>
                  <a:cubicBezTo>
                    <a:pt x="6779" y="153"/>
                    <a:pt x="6536" y="244"/>
                    <a:pt x="6201" y="365"/>
                  </a:cubicBezTo>
                  <a:cubicBezTo>
                    <a:pt x="5381" y="639"/>
                    <a:pt x="4499" y="791"/>
                    <a:pt x="3618" y="791"/>
                  </a:cubicBezTo>
                  <a:cubicBezTo>
                    <a:pt x="2767" y="760"/>
                    <a:pt x="1885" y="609"/>
                    <a:pt x="1034" y="365"/>
                  </a:cubicBezTo>
                  <a:lnTo>
                    <a:pt x="274" y="122"/>
                  </a:lnTo>
                  <a:lnTo>
                    <a:pt x="1" y="61"/>
                  </a:lnTo>
                  <a:lnTo>
                    <a:pt x="1" y="61"/>
                  </a:lnTo>
                  <a:cubicBezTo>
                    <a:pt x="1" y="61"/>
                    <a:pt x="396" y="183"/>
                    <a:pt x="1034" y="396"/>
                  </a:cubicBezTo>
                  <a:cubicBezTo>
                    <a:pt x="1885" y="639"/>
                    <a:pt x="2767" y="791"/>
                    <a:pt x="3618" y="821"/>
                  </a:cubicBezTo>
                  <a:cubicBezTo>
                    <a:pt x="4530" y="821"/>
                    <a:pt x="5381" y="669"/>
                    <a:pt x="6232" y="396"/>
                  </a:cubicBezTo>
                  <a:cubicBezTo>
                    <a:pt x="6566" y="274"/>
                    <a:pt x="6809" y="183"/>
                    <a:pt x="6992" y="122"/>
                  </a:cubicBezTo>
                  <a:cubicBezTo>
                    <a:pt x="7174" y="31"/>
                    <a:pt x="7265" y="1"/>
                    <a:pt x="726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5124975" y="2434950"/>
              <a:ext cx="264475" cy="18300"/>
            </a:xfrm>
            <a:custGeom>
              <a:avLst/>
              <a:gdLst/>
              <a:ahLst/>
              <a:cxnLst/>
              <a:rect l="l" t="t" r="r" b="b"/>
              <a:pathLst>
                <a:path w="10579" h="732" extrusionOk="0">
                  <a:moveTo>
                    <a:pt x="8031" y="0"/>
                  </a:moveTo>
                  <a:cubicBezTo>
                    <a:pt x="7826" y="0"/>
                    <a:pt x="7622" y="10"/>
                    <a:pt x="7417" y="32"/>
                  </a:cubicBezTo>
                  <a:cubicBezTo>
                    <a:pt x="6779" y="93"/>
                    <a:pt x="6080" y="245"/>
                    <a:pt x="5350" y="397"/>
                  </a:cubicBezTo>
                  <a:cubicBezTo>
                    <a:pt x="4638" y="536"/>
                    <a:pt x="3906" y="605"/>
                    <a:pt x="3177" y="605"/>
                  </a:cubicBezTo>
                  <a:cubicBezTo>
                    <a:pt x="2630" y="605"/>
                    <a:pt x="2085" y="566"/>
                    <a:pt x="1551" y="488"/>
                  </a:cubicBezTo>
                  <a:cubicBezTo>
                    <a:pt x="1065" y="427"/>
                    <a:pt x="669" y="366"/>
                    <a:pt x="396" y="306"/>
                  </a:cubicBezTo>
                  <a:lnTo>
                    <a:pt x="1" y="245"/>
                  </a:lnTo>
                  <a:lnTo>
                    <a:pt x="1" y="245"/>
                  </a:lnTo>
                  <a:cubicBezTo>
                    <a:pt x="1" y="245"/>
                    <a:pt x="578" y="397"/>
                    <a:pt x="1551" y="518"/>
                  </a:cubicBezTo>
                  <a:cubicBezTo>
                    <a:pt x="2085" y="596"/>
                    <a:pt x="2630" y="636"/>
                    <a:pt x="3177" y="636"/>
                  </a:cubicBezTo>
                  <a:cubicBezTo>
                    <a:pt x="3906" y="636"/>
                    <a:pt x="4638" y="566"/>
                    <a:pt x="5350" y="427"/>
                  </a:cubicBezTo>
                  <a:cubicBezTo>
                    <a:pt x="6080" y="275"/>
                    <a:pt x="6779" y="154"/>
                    <a:pt x="7417" y="93"/>
                  </a:cubicBezTo>
                  <a:cubicBezTo>
                    <a:pt x="7657" y="68"/>
                    <a:pt x="7891" y="53"/>
                    <a:pt x="8124" y="53"/>
                  </a:cubicBezTo>
                  <a:cubicBezTo>
                    <a:pt x="8453" y="53"/>
                    <a:pt x="8781" y="82"/>
                    <a:pt x="9119" y="154"/>
                  </a:cubicBezTo>
                  <a:cubicBezTo>
                    <a:pt x="9484" y="214"/>
                    <a:pt x="9849" y="336"/>
                    <a:pt x="10183" y="518"/>
                  </a:cubicBezTo>
                  <a:cubicBezTo>
                    <a:pt x="10305" y="579"/>
                    <a:pt x="10396" y="609"/>
                    <a:pt x="10457" y="670"/>
                  </a:cubicBezTo>
                  <a:lnTo>
                    <a:pt x="10578" y="731"/>
                  </a:lnTo>
                  <a:cubicBezTo>
                    <a:pt x="10457" y="640"/>
                    <a:pt x="10335" y="549"/>
                    <a:pt x="10214" y="488"/>
                  </a:cubicBezTo>
                  <a:cubicBezTo>
                    <a:pt x="9879" y="306"/>
                    <a:pt x="9515" y="184"/>
                    <a:pt x="9150" y="93"/>
                  </a:cubicBezTo>
                  <a:cubicBezTo>
                    <a:pt x="8777" y="34"/>
                    <a:pt x="8404" y="0"/>
                    <a:pt x="803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5213125" y="2446050"/>
              <a:ext cx="235600" cy="57350"/>
            </a:xfrm>
            <a:custGeom>
              <a:avLst/>
              <a:gdLst/>
              <a:ahLst/>
              <a:cxnLst/>
              <a:rect l="l" t="t" r="r" b="b"/>
              <a:pathLst>
                <a:path w="9424" h="2294" extrusionOk="0">
                  <a:moveTo>
                    <a:pt x="5646" y="1"/>
                  </a:moveTo>
                  <a:cubicBezTo>
                    <a:pt x="5385" y="1"/>
                    <a:pt x="5123" y="25"/>
                    <a:pt x="4864" y="74"/>
                  </a:cubicBezTo>
                  <a:cubicBezTo>
                    <a:pt x="4165" y="196"/>
                    <a:pt x="3496" y="469"/>
                    <a:pt x="2919" y="865"/>
                  </a:cubicBezTo>
                  <a:cubicBezTo>
                    <a:pt x="2372" y="1199"/>
                    <a:pt x="1885" y="1533"/>
                    <a:pt x="1460" y="1746"/>
                  </a:cubicBezTo>
                  <a:cubicBezTo>
                    <a:pt x="1004" y="1989"/>
                    <a:pt x="517" y="2141"/>
                    <a:pt x="1" y="2263"/>
                  </a:cubicBezTo>
                  <a:lnTo>
                    <a:pt x="122" y="2263"/>
                  </a:lnTo>
                  <a:cubicBezTo>
                    <a:pt x="213" y="2263"/>
                    <a:pt x="305" y="2232"/>
                    <a:pt x="426" y="2232"/>
                  </a:cubicBezTo>
                  <a:cubicBezTo>
                    <a:pt x="791" y="2141"/>
                    <a:pt x="1186" y="2020"/>
                    <a:pt x="1520" y="1837"/>
                  </a:cubicBezTo>
                  <a:cubicBezTo>
                    <a:pt x="1976" y="1624"/>
                    <a:pt x="2463" y="1321"/>
                    <a:pt x="3010" y="1017"/>
                  </a:cubicBezTo>
                  <a:cubicBezTo>
                    <a:pt x="3587" y="621"/>
                    <a:pt x="4226" y="378"/>
                    <a:pt x="4894" y="257"/>
                  </a:cubicBezTo>
                  <a:cubicBezTo>
                    <a:pt x="5164" y="210"/>
                    <a:pt x="5428" y="186"/>
                    <a:pt x="5690" y="186"/>
                  </a:cubicBezTo>
                  <a:cubicBezTo>
                    <a:pt x="6109" y="186"/>
                    <a:pt x="6520" y="247"/>
                    <a:pt x="6931" y="378"/>
                  </a:cubicBezTo>
                  <a:cubicBezTo>
                    <a:pt x="7448" y="530"/>
                    <a:pt x="7964" y="804"/>
                    <a:pt x="8390" y="1169"/>
                  </a:cubicBezTo>
                  <a:cubicBezTo>
                    <a:pt x="8785" y="1503"/>
                    <a:pt x="9119" y="1868"/>
                    <a:pt x="9423" y="2293"/>
                  </a:cubicBezTo>
                  <a:cubicBezTo>
                    <a:pt x="9393" y="2172"/>
                    <a:pt x="9302" y="2050"/>
                    <a:pt x="9241" y="1928"/>
                  </a:cubicBezTo>
                  <a:cubicBezTo>
                    <a:pt x="9028" y="1624"/>
                    <a:pt x="8755" y="1321"/>
                    <a:pt x="8481" y="1077"/>
                  </a:cubicBezTo>
                  <a:cubicBezTo>
                    <a:pt x="7682" y="375"/>
                    <a:pt x="6670" y="1"/>
                    <a:pt x="56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5200200" y="2454550"/>
              <a:ext cx="117050" cy="14150"/>
            </a:xfrm>
            <a:custGeom>
              <a:avLst/>
              <a:gdLst/>
              <a:ahLst/>
              <a:cxnLst/>
              <a:rect l="l" t="t" r="r" b="b"/>
              <a:pathLst>
                <a:path w="4682" h="566" extrusionOk="0">
                  <a:moveTo>
                    <a:pt x="4654" y="0"/>
                  </a:moveTo>
                  <a:cubicBezTo>
                    <a:pt x="4479" y="0"/>
                    <a:pt x="3512" y="286"/>
                    <a:pt x="2341" y="342"/>
                  </a:cubicBezTo>
                  <a:cubicBezTo>
                    <a:pt x="2024" y="364"/>
                    <a:pt x="1723" y="372"/>
                    <a:pt x="1449" y="372"/>
                  </a:cubicBezTo>
                  <a:cubicBezTo>
                    <a:pt x="792" y="372"/>
                    <a:pt x="291" y="327"/>
                    <a:pt x="93" y="327"/>
                  </a:cubicBezTo>
                  <a:cubicBezTo>
                    <a:pt x="33" y="327"/>
                    <a:pt x="1" y="331"/>
                    <a:pt x="1" y="342"/>
                  </a:cubicBezTo>
                  <a:cubicBezTo>
                    <a:pt x="533" y="491"/>
                    <a:pt x="1080" y="566"/>
                    <a:pt x="1631" y="566"/>
                  </a:cubicBezTo>
                  <a:cubicBezTo>
                    <a:pt x="1867" y="566"/>
                    <a:pt x="2104" y="552"/>
                    <a:pt x="2341" y="525"/>
                  </a:cubicBezTo>
                  <a:cubicBezTo>
                    <a:pt x="3162" y="494"/>
                    <a:pt x="3952" y="342"/>
                    <a:pt x="4682" y="8"/>
                  </a:cubicBezTo>
                  <a:cubicBezTo>
                    <a:pt x="4679" y="3"/>
                    <a:pt x="4670" y="0"/>
                    <a:pt x="46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4320250" y="2254800"/>
              <a:ext cx="949900" cy="295700"/>
            </a:xfrm>
            <a:custGeom>
              <a:avLst/>
              <a:gdLst/>
              <a:ahLst/>
              <a:cxnLst/>
              <a:rect l="l" t="t" r="r" b="b"/>
              <a:pathLst>
                <a:path w="37996" h="11828" extrusionOk="0">
                  <a:moveTo>
                    <a:pt x="1247" y="186"/>
                  </a:moveTo>
                  <a:cubicBezTo>
                    <a:pt x="821" y="277"/>
                    <a:pt x="396" y="399"/>
                    <a:pt x="1" y="612"/>
                  </a:cubicBezTo>
                  <a:cubicBezTo>
                    <a:pt x="396" y="429"/>
                    <a:pt x="821" y="277"/>
                    <a:pt x="1247" y="186"/>
                  </a:cubicBezTo>
                  <a:close/>
                  <a:moveTo>
                    <a:pt x="31551" y="5171"/>
                  </a:moveTo>
                  <a:lnTo>
                    <a:pt x="31551" y="5171"/>
                  </a:lnTo>
                  <a:cubicBezTo>
                    <a:pt x="33162" y="5262"/>
                    <a:pt x="34773" y="5597"/>
                    <a:pt x="36324" y="6174"/>
                  </a:cubicBezTo>
                  <a:cubicBezTo>
                    <a:pt x="36871" y="6356"/>
                    <a:pt x="37266" y="6539"/>
                    <a:pt x="37570" y="6660"/>
                  </a:cubicBezTo>
                  <a:lnTo>
                    <a:pt x="37995" y="6843"/>
                  </a:lnTo>
                  <a:cubicBezTo>
                    <a:pt x="37995" y="6843"/>
                    <a:pt x="37418" y="6569"/>
                    <a:pt x="36324" y="6144"/>
                  </a:cubicBezTo>
                  <a:cubicBezTo>
                    <a:pt x="34804" y="5566"/>
                    <a:pt x="33193" y="5232"/>
                    <a:pt x="31551" y="5171"/>
                  </a:cubicBezTo>
                  <a:close/>
                  <a:moveTo>
                    <a:pt x="2926" y="0"/>
                  </a:moveTo>
                  <a:cubicBezTo>
                    <a:pt x="2363" y="0"/>
                    <a:pt x="1800" y="61"/>
                    <a:pt x="1247" y="186"/>
                  </a:cubicBezTo>
                  <a:cubicBezTo>
                    <a:pt x="1795" y="72"/>
                    <a:pt x="2353" y="15"/>
                    <a:pt x="2910" y="15"/>
                  </a:cubicBezTo>
                  <a:cubicBezTo>
                    <a:pt x="3991" y="15"/>
                    <a:pt x="5067" y="231"/>
                    <a:pt x="6049" y="673"/>
                  </a:cubicBezTo>
                  <a:cubicBezTo>
                    <a:pt x="7113" y="1098"/>
                    <a:pt x="8056" y="1706"/>
                    <a:pt x="8937" y="2435"/>
                  </a:cubicBezTo>
                  <a:cubicBezTo>
                    <a:pt x="9910" y="3287"/>
                    <a:pt x="10791" y="4229"/>
                    <a:pt x="11551" y="5293"/>
                  </a:cubicBezTo>
                  <a:cubicBezTo>
                    <a:pt x="12372" y="6387"/>
                    <a:pt x="13101" y="7633"/>
                    <a:pt x="14013" y="8819"/>
                  </a:cubicBezTo>
                  <a:cubicBezTo>
                    <a:pt x="14469" y="9426"/>
                    <a:pt x="15016" y="9974"/>
                    <a:pt x="15594" y="10460"/>
                  </a:cubicBezTo>
                  <a:cubicBezTo>
                    <a:pt x="16202" y="10946"/>
                    <a:pt x="16870" y="11341"/>
                    <a:pt x="17630" y="11585"/>
                  </a:cubicBezTo>
                  <a:cubicBezTo>
                    <a:pt x="18074" y="11751"/>
                    <a:pt x="18552" y="11827"/>
                    <a:pt x="19030" y="11827"/>
                  </a:cubicBezTo>
                  <a:cubicBezTo>
                    <a:pt x="19337" y="11827"/>
                    <a:pt x="19643" y="11796"/>
                    <a:pt x="19940" y="11737"/>
                  </a:cubicBezTo>
                  <a:cubicBezTo>
                    <a:pt x="20670" y="11524"/>
                    <a:pt x="21369" y="11189"/>
                    <a:pt x="21946" y="10673"/>
                  </a:cubicBezTo>
                  <a:cubicBezTo>
                    <a:pt x="23071" y="9700"/>
                    <a:pt x="23892" y="8515"/>
                    <a:pt x="24895" y="7542"/>
                  </a:cubicBezTo>
                  <a:cubicBezTo>
                    <a:pt x="25837" y="6660"/>
                    <a:pt x="26962" y="5992"/>
                    <a:pt x="28208" y="5627"/>
                  </a:cubicBezTo>
                  <a:cubicBezTo>
                    <a:pt x="29211" y="5321"/>
                    <a:pt x="30240" y="5167"/>
                    <a:pt x="31270" y="5167"/>
                  </a:cubicBezTo>
                  <a:cubicBezTo>
                    <a:pt x="31364" y="5167"/>
                    <a:pt x="31458" y="5169"/>
                    <a:pt x="31551" y="5171"/>
                  </a:cubicBezTo>
                  <a:cubicBezTo>
                    <a:pt x="31389" y="5162"/>
                    <a:pt x="31226" y="5158"/>
                    <a:pt x="31063" y="5158"/>
                  </a:cubicBezTo>
                  <a:cubicBezTo>
                    <a:pt x="30095" y="5158"/>
                    <a:pt x="29118" y="5311"/>
                    <a:pt x="28208" y="5597"/>
                  </a:cubicBezTo>
                  <a:cubicBezTo>
                    <a:pt x="26962" y="5961"/>
                    <a:pt x="25807" y="6630"/>
                    <a:pt x="24864" y="7542"/>
                  </a:cubicBezTo>
                  <a:cubicBezTo>
                    <a:pt x="23861" y="8484"/>
                    <a:pt x="23041" y="9670"/>
                    <a:pt x="21916" y="10642"/>
                  </a:cubicBezTo>
                  <a:cubicBezTo>
                    <a:pt x="21339" y="11159"/>
                    <a:pt x="20670" y="11524"/>
                    <a:pt x="19940" y="11706"/>
                  </a:cubicBezTo>
                  <a:cubicBezTo>
                    <a:pt x="19643" y="11766"/>
                    <a:pt x="19341" y="11797"/>
                    <a:pt x="19040" y="11797"/>
                  </a:cubicBezTo>
                  <a:cubicBezTo>
                    <a:pt x="18571" y="11797"/>
                    <a:pt x="18105" y="11721"/>
                    <a:pt x="17661" y="11554"/>
                  </a:cubicBezTo>
                  <a:cubicBezTo>
                    <a:pt x="16901" y="11311"/>
                    <a:pt x="16232" y="10916"/>
                    <a:pt x="15624" y="10429"/>
                  </a:cubicBezTo>
                  <a:cubicBezTo>
                    <a:pt x="15047" y="9943"/>
                    <a:pt x="14530" y="9396"/>
                    <a:pt x="14074" y="8788"/>
                  </a:cubicBezTo>
                  <a:cubicBezTo>
                    <a:pt x="13162" y="7603"/>
                    <a:pt x="12433" y="6356"/>
                    <a:pt x="11612" y="5262"/>
                  </a:cubicBezTo>
                  <a:cubicBezTo>
                    <a:pt x="10822" y="4229"/>
                    <a:pt x="9940" y="3256"/>
                    <a:pt x="8937" y="2405"/>
                  </a:cubicBezTo>
                  <a:cubicBezTo>
                    <a:pt x="8086" y="1676"/>
                    <a:pt x="7113" y="1068"/>
                    <a:pt x="6080" y="642"/>
                  </a:cubicBezTo>
                  <a:cubicBezTo>
                    <a:pt x="5082" y="223"/>
                    <a:pt x="4005" y="0"/>
                    <a:pt x="292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4508700" y="2228275"/>
              <a:ext cx="294875" cy="225725"/>
            </a:xfrm>
            <a:custGeom>
              <a:avLst/>
              <a:gdLst/>
              <a:ahLst/>
              <a:cxnLst/>
              <a:rect l="l" t="t" r="r" b="b"/>
              <a:pathLst>
                <a:path w="11795" h="9029" extrusionOk="0">
                  <a:moveTo>
                    <a:pt x="1" y="1"/>
                  </a:moveTo>
                  <a:lnTo>
                    <a:pt x="548" y="183"/>
                  </a:lnTo>
                  <a:cubicBezTo>
                    <a:pt x="1065" y="396"/>
                    <a:pt x="1551" y="639"/>
                    <a:pt x="2037" y="882"/>
                  </a:cubicBezTo>
                  <a:cubicBezTo>
                    <a:pt x="3618" y="1734"/>
                    <a:pt x="5047" y="2858"/>
                    <a:pt x="6232" y="4226"/>
                  </a:cubicBezTo>
                  <a:cubicBezTo>
                    <a:pt x="6870" y="4986"/>
                    <a:pt x="7448" y="5776"/>
                    <a:pt x="7995" y="6627"/>
                  </a:cubicBezTo>
                  <a:cubicBezTo>
                    <a:pt x="8451" y="7296"/>
                    <a:pt x="9028" y="7873"/>
                    <a:pt x="9697" y="8360"/>
                  </a:cubicBezTo>
                  <a:cubicBezTo>
                    <a:pt x="10153" y="8694"/>
                    <a:pt x="10670" y="8907"/>
                    <a:pt x="11217" y="8998"/>
                  </a:cubicBezTo>
                  <a:cubicBezTo>
                    <a:pt x="11308" y="9013"/>
                    <a:pt x="11407" y="9021"/>
                    <a:pt x="11506" y="9021"/>
                  </a:cubicBezTo>
                  <a:cubicBezTo>
                    <a:pt x="11534" y="9021"/>
                    <a:pt x="11562" y="9020"/>
                    <a:pt x="11590" y="9019"/>
                  </a:cubicBezTo>
                  <a:lnTo>
                    <a:pt x="11590" y="9019"/>
                  </a:lnTo>
                  <a:cubicBezTo>
                    <a:pt x="11607" y="9022"/>
                    <a:pt x="11625" y="9025"/>
                    <a:pt x="11642" y="9028"/>
                  </a:cubicBezTo>
                  <a:lnTo>
                    <a:pt x="11794" y="8998"/>
                  </a:lnTo>
                  <a:lnTo>
                    <a:pt x="11794" y="8998"/>
                  </a:lnTo>
                  <a:cubicBezTo>
                    <a:pt x="11729" y="9009"/>
                    <a:pt x="11660" y="9016"/>
                    <a:pt x="11590" y="9019"/>
                  </a:cubicBezTo>
                  <a:lnTo>
                    <a:pt x="11590" y="9019"/>
                  </a:lnTo>
                  <a:cubicBezTo>
                    <a:pt x="11462" y="8998"/>
                    <a:pt x="11351" y="8995"/>
                    <a:pt x="11217" y="8968"/>
                  </a:cubicBezTo>
                  <a:cubicBezTo>
                    <a:pt x="10670" y="8876"/>
                    <a:pt x="10153" y="8664"/>
                    <a:pt x="9727" y="8360"/>
                  </a:cubicBezTo>
                  <a:cubicBezTo>
                    <a:pt x="9059" y="7873"/>
                    <a:pt x="8512" y="7266"/>
                    <a:pt x="8056" y="6597"/>
                  </a:cubicBezTo>
                  <a:cubicBezTo>
                    <a:pt x="7509" y="5776"/>
                    <a:pt x="6901" y="4955"/>
                    <a:pt x="6293" y="4196"/>
                  </a:cubicBezTo>
                  <a:cubicBezTo>
                    <a:pt x="5107" y="2828"/>
                    <a:pt x="3679" y="1703"/>
                    <a:pt x="2068" y="852"/>
                  </a:cubicBezTo>
                  <a:cubicBezTo>
                    <a:pt x="1581" y="609"/>
                    <a:pt x="1095" y="366"/>
                    <a:pt x="578" y="183"/>
                  </a:cubicBezTo>
                  <a:cubicBezTo>
                    <a:pt x="214" y="62"/>
                    <a:pt x="1" y="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4934250" y="2330750"/>
              <a:ext cx="307025" cy="51825"/>
            </a:xfrm>
            <a:custGeom>
              <a:avLst/>
              <a:gdLst/>
              <a:ahLst/>
              <a:cxnLst/>
              <a:rect l="l" t="t" r="r" b="b"/>
              <a:pathLst>
                <a:path w="12281" h="2073" extrusionOk="0">
                  <a:moveTo>
                    <a:pt x="12239" y="1677"/>
                  </a:moveTo>
                  <a:cubicBezTo>
                    <a:pt x="12266" y="1696"/>
                    <a:pt x="12280" y="1708"/>
                    <a:pt x="12280" y="1708"/>
                  </a:cubicBezTo>
                  <a:cubicBezTo>
                    <a:pt x="12270" y="1697"/>
                    <a:pt x="12255" y="1686"/>
                    <a:pt x="12239" y="1677"/>
                  </a:cubicBezTo>
                  <a:close/>
                  <a:moveTo>
                    <a:pt x="6402" y="0"/>
                  </a:moveTo>
                  <a:cubicBezTo>
                    <a:pt x="4769" y="0"/>
                    <a:pt x="3140" y="367"/>
                    <a:pt x="1642" y="1100"/>
                  </a:cubicBezTo>
                  <a:cubicBezTo>
                    <a:pt x="1216" y="1312"/>
                    <a:pt x="821" y="1525"/>
                    <a:pt x="426" y="1799"/>
                  </a:cubicBezTo>
                  <a:cubicBezTo>
                    <a:pt x="821" y="1556"/>
                    <a:pt x="1216" y="1312"/>
                    <a:pt x="1642" y="1130"/>
                  </a:cubicBezTo>
                  <a:cubicBezTo>
                    <a:pt x="3140" y="397"/>
                    <a:pt x="4769" y="31"/>
                    <a:pt x="6402" y="31"/>
                  </a:cubicBezTo>
                  <a:cubicBezTo>
                    <a:pt x="7818" y="31"/>
                    <a:pt x="9237" y="306"/>
                    <a:pt x="10578" y="856"/>
                  </a:cubicBezTo>
                  <a:cubicBezTo>
                    <a:pt x="11004" y="1008"/>
                    <a:pt x="11429" y="1221"/>
                    <a:pt x="11824" y="1464"/>
                  </a:cubicBezTo>
                  <a:cubicBezTo>
                    <a:pt x="11976" y="1525"/>
                    <a:pt x="12098" y="1586"/>
                    <a:pt x="12159" y="1647"/>
                  </a:cubicBezTo>
                  <a:cubicBezTo>
                    <a:pt x="12178" y="1647"/>
                    <a:pt x="12211" y="1659"/>
                    <a:pt x="12239" y="1677"/>
                  </a:cubicBezTo>
                  <a:lnTo>
                    <a:pt x="12239" y="1677"/>
                  </a:lnTo>
                  <a:cubicBezTo>
                    <a:pt x="12177" y="1631"/>
                    <a:pt x="12046" y="1540"/>
                    <a:pt x="11855" y="1434"/>
                  </a:cubicBezTo>
                  <a:cubicBezTo>
                    <a:pt x="11429" y="1191"/>
                    <a:pt x="11004" y="1008"/>
                    <a:pt x="10578" y="826"/>
                  </a:cubicBezTo>
                  <a:cubicBezTo>
                    <a:pt x="9237" y="276"/>
                    <a:pt x="7818" y="0"/>
                    <a:pt x="6402" y="0"/>
                  </a:cubicBezTo>
                  <a:close/>
                  <a:moveTo>
                    <a:pt x="426" y="1799"/>
                  </a:moveTo>
                  <a:cubicBezTo>
                    <a:pt x="152" y="1981"/>
                    <a:pt x="0" y="2072"/>
                    <a:pt x="0" y="2072"/>
                  </a:cubicBezTo>
                  <a:lnTo>
                    <a:pt x="122" y="2011"/>
                  </a:lnTo>
                  <a:cubicBezTo>
                    <a:pt x="183" y="1981"/>
                    <a:pt x="304" y="1890"/>
                    <a:pt x="426" y="1799"/>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5004150" y="2327075"/>
              <a:ext cx="44100" cy="88925"/>
            </a:xfrm>
            <a:custGeom>
              <a:avLst/>
              <a:gdLst/>
              <a:ahLst/>
              <a:cxnLst/>
              <a:rect l="l" t="t" r="r" b="b"/>
              <a:pathLst>
                <a:path w="1764" h="3557" extrusionOk="0">
                  <a:moveTo>
                    <a:pt x="1" y="0"/>
                  </a:moveTo>
                  <a:lnTo>
                    <a:pt x="1" y="0"/>
                  </a:lnTo>
                  <a:cubicBezTo>
                    <a:pt x="1" y="0"/>
                    <a:pt x="31" y="61"/>
                    <a:pt x="92" y="122"/>
                  </a:cubicBezTo>
                  <a:cubicBezTo>
                    <a:pt x="153" y="213"/>
                    <a:pt x="244" y="335"/>
                    <a:pt x="335" y="487"/>
                  </a:cubicBezTo>
                  <a:cubicBezTo>
                    <a:pt x="609" y="851"/>
                    <a:pt x="852" y="1277"/>
                    <a:pt x="1065" y="1672"/>
                  </a:cubicBezTo>
                  <a:cubicBezTo>
                    <a:pt x="1247" y="2098"/>
                    <a:pt x="1429" y="2554"/>
                    <a:pt x="1581" y="2979"/>
                  </a:cubicBezTo>
                  <a:cubicBezTo>
                    <a:pt x="1642" y="3162"/>
                    <a:pt x="1673" y="3283"/>
                    <a:pt x="1703" y="3405"/>
                  </a:cubicBezTo>
                  <a:cubicBezTo>
                    <a:pt x="1733" y="3496"/>
                    <a:pt x="1764" y="3557"/>
                    <a:pt x="1764" y="3557"/>
                  </a:cubicBezTo>
                  <a:cubicBezTo>
                    <a:pt x="1733" y="3344"/>
                    <a:pt x="1673" y="3162"/>
                    <a:pt x="1612" y="2979"/>
                  </a:cubicBezTo>
                  <a:cubicBezTo>
                    <a:pt x="1338" y="2067"/>
                    <a:pt x="913" y="1216"/>
                    <a:pt x="366" y="456"/>
                  </a:cubicBezTo>
                  <a:cubicBezTo>
                    <a:pt x="244" y="304"/>
                    <a:pt x="122" y="152"/>
                    <a:pt x="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135625" y="2327075"/>
              <a:ext cx="14450" cy="93500"/>
            </a:xfrm>
            <a:custGeom>
              <a:avLst/>
              <a:gdLst/>
              <a:ahLst/>
              <a:cxnLst/>
              <a:rect l="l" t="t" r="r" b="b"/>
              <a:pathLst>
                <a:path w="578" h="3740" extrusionOk="0">
                  <a:moveTo>
                    <a:pt x="547" y="0"/>
                  </a:moveTo>
                  <a:lnTo>
                    <a:pt x="547" y="183"/>
                  </a:lnTo>
                  <a:lnTo>
                    <a:pt x="547" y="578"/>
                  </a:lnTo>
                  <a:cubicBezTo>
                    <a:pt x="517" y="1003"/>
                    <a:pt x="487" y="1459"/>
                    <a:pt x="426" y="1915"/>
                  </a:cubicBezTo>
                  <a:cubicBezTo>
                    <a:pt x="365" y="2341"/>
                    <a:pt x="274" y="2766"/>
                    <a:pt x="152" y="3222"/>
                  </a:cubicBezTo>
                  <a:cubicBezTo>
                    <a:pt x="122" y="3314"/>
                    <a:pt x="91" y="3496"/>
                    <a:pt x="31" y="3587"/>
                  </a:cubicBezTo>
                  <a:cubicBezTo>
                    <a:pt x="0" y="3678"/>
                    <a:pt x="0" y="3739"/>
                    <a:pt x="0" y="3739"/>
                  </a:cubicBezTo>
                  <a:cubicBezTo>
                    <a:pt x="0" y="3739"/>
                    <a:pt x="91" y="3526"/>
                    <a:pt x="183" y="3222"/>
                  </a:cubicBezTo>
                  <a:cubicBezTo>
                    <a:pt x="304" y="2766"/>
                    <a:pt x="395" y="2341"/>
                    <a:pt x="487" y="1915"/>
                  </a:cubicBezTo>
                  <a:cubicBezTo>
                    <a:pt x="547" y="1459"/>
                    <a:pt x="578" y="1003"/>
                    <a:pt x="578" y="578"/>
                  </a:cubicBezTo>
                  <a:cubicBezTo>
                    <a:pt x="547" y="213"/>
                    <a:pt x="547" y="0"/>
                    <a:pt x="54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4867375" y="2425850"/>
              <a:ext cx="63100" cy="62350"/>
            </a:xfrm>
            <a:custGeom>
              <a:avLst/>
              <a:gdLst/>
              <a:ahLst/>
              <a:cxnLst/>
              <a:rect l="l" t="t" r="r" b="b"/>
              <a:pathLst>
                <a:path w="2524" h="2494" extrusionOk="0">
                  <a:moveTo>
                    <a:pt x="1" y="1"/>
                  </a:moveTo>
                  <a:lnTo>
                    <a:pt x="1" y="1"/>
                  </a:lnTo>
                  <a:cubicBezTo>
                    <a:pt x="92" y="153"/>
                    <a:pt x="183" y="305"/>
                    <a:pt x="274" y="457"/>
                  </a:cubicBezTo>
                  <a:cubicBezTo>
                    <a:pt x="517" y="791"/>
                    <a:pt x="821" y="1095"/>
                    <a:pt x="1125" y="1399"/>
                  </a:cubicBezTo>
                  <a:cubicBezTo>
                    <a:pt x="821" y="1095"/>
                    <a:pt x="548" y="761"/>
                    <a:pt x="305" y="426"/>
                  </a:cubicBezTo>
                  <a:cubicBezTo>
                    <a:pt x="213" y="305"/>
                    <a:pt x="122" y="183"/>
                    <a:pt x="92" y="122"/>
                  </a:cubicBezTo>
                  <a:cubicBezTo>
                    <a:pt x="31" y="31"/>
                    <a:pt x="1" y="1"/>
                    <a:pt x="1" y="1"/>
                  </a:cubicBezTo>
                  <a:close/>
                  <a:moveTo>
                    <a:pt x="1125" y="1399"/>
                  </a:moveTo>
                  <a:lnTo>
                    <a:pt x="1125" y="1399"/>
                  </a:lnTo>
                  <a:cubicBezTo>
                    <a:pt x="1399" y="1703"/>
                    <a:pt x="1733" y="1977"/>
                    <a:pt x="2068" y="2220"/>
                  </a:cubicBezTo>
                  <a:cubicBezTo>
                    <a:pt x="1733" y="1977"/>
                    <a:pt x="1429" y="1673"/>
                    <a:pt x="1125" y="1399"/>
                  </a:cubicBezTo>
                  <a:close/>
                  <a:moveTo>
                    <a:pt x="2068" y="2220"/>
                  </a:moveTo>
                  <a:lnTo>
                    <a:pt x="2176" y="2289"/>
                  </a:lnTo>
                  <a:lnTo>
                    <a:pt x="2176" y="2289"/>
                  </a:lnTo>
                  <a:cubicBezTo>
                    <a:pt x="2140" y="2265"/>
                    <a:pt x="2104" y="2241"/>
                    <a:pt x="2068" y="2220"/>
                  </a:cubicBezTo>
                  <a:close/>
                  <a:moveTo>
                    <a:pt x="2176" y="2289"/>
                  </a:moveTo>
                  <a:lnTo>
                    <a:pt x="2176" y="2289"/>
                  </a:lnTo>
                  <a:cubicBezTo>
                    <a:pt x="2292" y="2366"/>
                    <a:pt x="2408" y="2447"/>
                    <a:pt x="2523" y="2493"/>
                  </a:cubicBezTo>
                  <a:lnTo>
                    <a:pt x="2402" y="2432"/>
                  </a:lnTo>
                  <a:lnTo>
                    <a:pt x="2176" y="2289"/>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4779225" y="2391675"/>
              <a:ext cx="8400" cy="67650"/>
            </a:xfrm>
            <a:custGeom>
              <a:avLst/>
              <a:gdLst/>
              <a:ahLst/>
              <a:cxnLst/>
              <a:rect l="l" t="t" r="r" b="b"/>
              <a:pathLst>
                <a:path w="336" h="2706" extrusionOk="0">
                  <a:moveTo>
                    <a:pt x="335" y="0"/>
                  </a:moveTo>
                  <a:cubicBezTo>
                    <a:pt x="274" y="122"/>
                    <a:pt x="244" y="243"/>
                    <a:pt x="213" y="365"/>
                  </a:cubicBezTo>
                  <a:cubicBezTo>
                    <a:pt x="274" y="243"/>
                    <a:pt x="274" y="152"/>
                    <a:pt x="305" y="91"/>
                  </a:cubicBezTo>
                  <a:cubicBezTo>
                    <a:pt x="335" y="61"/>
                    <a:pt x="335" y="30"/>
                    <a:pt x="335" y="0"/>
                  </a:cubicBezTo>
                  <a:close/>
                  <a:moveTo>
                    <a:pt x="213" y="365"/>
                  </a:moveTo>
                  <a:lnTo>
                    <a:pt x="213" y="365"/>
                  </a:lnTo>
                  <a:cubicBezTo>
                    <a:pt x="92" y="669"/>
                    <a:pt x="62" y="1003"/>
                    <a:pt x="31" y="1337"/>
                  </a:cubicBezTo>
                  <a:cubicBezTo>
                    <a:pt x="1" y="1672"/>
                    <a:pt x="31" y="1976"/>
                    <a:pt x="92" y="2310"/>
                  </a:cubicBezTo>
                  <a:cubicBezTo>
                    <a:pt x="62" y="1976"/>
                    <a:pt x="62" y="1672"/>
                    <a:pt x="62" y="1337"/>
                  </a:cubicBezTo>
                  <a:cubicBezTo>
                    <a:pt x="92" y="1003"/>
                    <a:pt x="153" y="699"/>
                    <a:pt x="213" y="365"/>
                  </a:cubicBezTo>
                  <a:close/>
                  <a:moveTo>
                    <a:pt x="92" y="2310"/>
                  </a:moveTo>
                  <a:cubicBezTo>
                    <a:pt x="92" y="2432"/>
                    <a:pt x="122" y="2553"/>
                    <a:pt x="183" y="2705"/>
                  </a:cubicBezTo>
                  <a:cubicBezTo>
                    <a:pt x="183" y="2644"/>
                    <a:pt x="153" y="2614"/>
                    <a:pt x="153" y="2614"/>
                  </a:cubicBezTo>
                  <a:cubicBezTo>
                    <a:pt x="153" y="2523"/>
                    <a:pt x="122" y="2432"/>
                    <a:pt x="92" y="231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4760225" y="2486650"/>
              <a:ext cx="22825" cy="95775"/>
            </a:xfrm>
            <a:custGeom>
              <a:avLst/>
              <a:gdLst/>
              <a:ahLst/>
              <a:cxnLst/>
              <a:rect l="l" t="t" r="r" b="b"/>
              <a:pathLst>
                <a:path w="913" h="3831" extrusionOk="0">
                  <a:moveTo>
                    <a:pt x="1" y="0"/>
                  </a:moveTo>
                  <a:lnTo>
                    <a:pt x="1" y="31"/>
                  </a:lnTo>
                  <a:cubicBezTo>
                    <a:pt x="1" y="31"/>
                    <a:pt x="1" y="32"/>
                    <a:pt x="1" y="32"/>
                  </a:cubicBezTo>
                  <a:lnTo>
                    <a:pt x="1" y="32"/>
                  </a:lnTo>
                  <a:cubicBezTo>
                    <a:pt x="1" y="22"/>
                    <a:pt x="1" y="11"/>
                    <a:pt x="1" y="0"/>
                  </a:cubicBezTo>
                  <a:close/>
                  <a:moveTo>
                    <a:pt x="1" y="32"/>
                  </a:moveTo>
                  <a:cubicBezTo>
                    <a:pt x="3" y="569"/>
                    <a:pt x="63" y="1105"/>
                    <a:pt x="153" y="1642"/>
                  </a:cubicBezTo>
                  <a:cubicBezTo>
                    <a:pt x="274" y="2159"/>
                    <a:pt x="426" y="2706"/>
                    <a:pt x="639" y="3192"/>
                  </a:cubicBezTo>
                  <a:cubicBezTo>
                    <a:pt x="700" y="3405"/>
                    <a:pt x="822" y="3618"/>
                    <a:pt x="913" y="3830"/>
                  </a:cubicBezTo>
                  <a:lnTo>
                    <a:pt x="852" y="3678"/>
                  </a:lnTo>
                  <a:cubicBezTo>
                    <a:pt x="791" y="3557"/>
                    <a:pt x="730" y="3405"/>
                    <a:pt x="670" y="3222"/>
                  </a:cubicBezTo>
                  <a:cubicBezTo>
                    <a:pt x="457" y="2706"/>
                    <a:pt x="305" y="2189"/>
                    <a:pt x="214" y="1642"/>
                  </a:cubicBezTo>
                  <a:cubicBezTo>
                    <a:pt x="92" y="1095"/>
                    <a:pt x="31" y="579"/>
                    <a:pt x="1" y="32"/>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4893975" y="2384075"/>
              <a:ext cx="6100" cy="14450"/>
            </a:xfrm>
            <a:custGeom>
              <a:avLst/>
              <a:gdLst/>
              <a:ahLst/>
              <a:cxnLst/>
              <a:rect l="l" t="t" r="r" b="b"/>
              <a:pathLst>
                <a:path w="244" h="578" extrusionOk="0">
                  <a:moveTo>
                    <a:pt x="31" y="0"/>
                  </a:moveTo>
                  <a:lnTo>
                    <a:pt x="31" y="0"/>
                  </a:lnTo>
                  <a:cubicBezTo>
                    <a:pt x="0" y="122"/>
                    <a:pt x="31" y="213"/>
                    <a:pt x="61" y="304"/>
                  </a:cubicBezTo>
                  <a:cubicBezTo>
                    <a:pt x="92" y="426"/>
                    <a:pt x="152" y="517"/>
                    <a:pt x="244" y="578"/>
                  </a:cubicBezTo>
                  <a:cubicBezTo>
                    <a:pt x="244" y="578"/>
                    <a:pt x="152" y="456"/>
                    <a:pt x="92" y="304"/>
                  </a:cubicBezTo>
                  <a:cubicBezTo>
                    <a:pt x="61" y="213"/>
                    <a:pt x="31" y="91"/>
                    <a:pt x="3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4577850" y="2348350"/>
              <a:ext cx="131500" cy="118575"/>
            </a:xfrm>
            <a:custGeom>
              <a:avLst/>
              <a:gdLst/>
              <a:ahLst/>
              <a:cxnLst/>
              <a:rect l="l" t="t" r="r" b="b"/>
              <a:pathLst>
                <a:path w="5260" h="4743" extrusionOk="0">
                  <a:moveTo>
                    <a:pt x="5259" y="0"/>
                  </a:moveTo>
                  <a:lnTo>
                    <a:pt x="5259" y="0"/>
                  </a:lnTo>
                  <a:cubicBezTo>
                    <a:pt x="4925" y="152"/>
                    <a:pt x="4621" y="335"/>
                    <a:pt x="4317" y="517"/>
                  </a:cubicBezTo>
                  <a:cubicBezTo>
                    <a:pt x="2858" y="1368"/>
                    <a:pt x="1581" y="2523"/>
                    <a:pt x="578" y="3891"/>
                  </a:cubicBezTo>
                  <a:cubicBezTo>
                    <a:pt x="366" y="4165"/>
                    <a:pt x="183" y="4438"/>
                    <a:pt x="1" y="4742"/>
                  </a:cubicBezTo>
                  <a:cubicBezTo>
                    <a:pt x="1" y="4742"/>
                    <a:pt x="62" y="4681"/>
                    <a:pt x="153" y="4529"/>
                  </a:cubicBezTo>
                  <a:cubicBezTo>
                    <a:pt x="244" y="4377"/>
                    <a:pt x="396" y="4165"/>
                    <a:pt x="609" y="3891"/>
                  </a:cubicBezTo>
                  <a:cubicBezTo>
                    <a:pt x="1612" y="2554"/>
                    <a:pt x="2888" y="1399"/>
                    <a:pt x="4347" y="517"/>
                  </a:cubicBezTo>
                  <a:cubicBezTo>
                    <a:pt x="4621" y="365"/>
                    <a:pt x="4864" y="244"/>
                    <a:pt x="5016" y="152"/>
                  </a:cubicBezTo>
                  <a:lnTo>
                    <a:pt x="525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4455525" y="2253375"/>
              <a:ext cx="139825" cy="64600"/>
            </a:xfrm>
            <a:custGeom>
              <a:avLst/>
              <a:gdLst/>
              <a:ahLst/>
              <a:cxnLst/>
              <a:rect l="l" t="t" r="r" b="b"/>
              <a:pathLst>
                <a:path w="5593" h="2584" extrusionOk="0">
                  <a:moveTo>
                    <a:pt x="5593" y="0"/>
                  </a:moveTo>
                  <a:cubicBezTo>
                    <a:pt x="5593" y="0"/>
                    <a:pt x="5228" y="61"/>
                    <a:pt x="4681" y="182"/>
                  </a:cubicBezTo>
                  <a:cubicBezTo>
                    <a:pt x="3982" y="365"/>
                    <a:pt x="3283" y="638"/>
                    <a:pt x="2614" y="942"/>
                  </a:cubicBezTo>
                  <a:cubicBezTo>
                    <a:pt x="1945" y="1246"/>
                    <a:pt x="1338" y="1611"/>
                    <a:pt x="730" y="2037"/>
                  </a:cubicBezTo>
                  <a:cubicBezTo>
                    <a:pt x="499" y="2190"/>
                    <a:pt x="315" y="2328"/>
                    <a:pt x="190" y="2427"/>
                  </a:cubicBezTo>
                  <a:lnTo>
                    <a:pt x="190" y="2427"/>
                  </a:lnTo>
                  <a:cubicBezTo>
                    <a:pt x="340" y="2337"/>
                    <a:pt x="520" y="2216"/>
                    <a:pt x="730" y="2067"/>
                  </a:cubicBezTo>
                  <a:cubicBezTo>
                    <a:pt x="1338" y="1641"/>
                    <a:pt x="1976" y="1277"/>
                    <a:pt x="2645" y="973"/>
                  </a:cubicBezTo>
                  <a:cubicBezTo>
                    <a:pt x="3313" y="669"/>
                    <a:pt x="3982" y="426"/>
                    <a:pt x="4711" y="213"/>
                  </a:cubicBezTo>
                  <a:cubicBezTo>
                    <a:pt x="4955" y="152"/>
                    <a:pt x="5198" y="91"/>
                    <a:pt x="5350" y="61"/>
                  </a:cubicBezTo>
                  <a:lnTo>
                    <a:pt x="5593" y="0"/>
                  </a:lnTo>
                  <a:close/>
                  <a:moveTo>
                    <a:pt x="190" y="2427"/>
                  </a:moveTo>
                  <a:cubicBezTo>
                    <a:pt x="187" y="2429"/>
                    <a:pt x="185" y="2430"/>
                    <a:pt x="183" y="2432"/>
                  </a:cubicBezTo>
                  <a:lnTo>
                    <a:pt x="144" y="2464"/>
                  </a:lnTo>
                  <a:lnTo>
                    <a:pt x="144" y="2464"/>
                  </a:lnTo>
                  <a:cubicBezTo>
                    <a:pt x="158" y="2452"/>
                    <a:pt x="174" y="2440"/>
                    <a:pt x="190" y="2427"/>
                  </a:cubicBezTo>
                  <a:close/>
                  <a:moveTo>
                    <a:pt x="144" y="2464"/>
                  </a:moveTo>
                  <a:lnTo>
                    <a:pt x="144" y="2464"/>
                  </a:lnTo>
                  <a:cubicBezTo>
                    <a:pt x="50" y="2539"/>
                    <a:pt x="0" y="2584"/>
                    <a:pt x="0" y="2584"/>
                  </a:cubicBezTo>
                  <a:lnTo>
                    <a:pt x="144" y="2464"/>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5367400" y="2420550"/>
              <a:ext cx="3050" cy="11400"/>
            </a:xfrm>
            <a:custGeom>
              <a:avLst/>
              <a:gdLst/>
              <a:ahLst/>
              <a:cxnLst/>
              <a:rect l="l" t="t" r="r" b="b"/>
              <a:pathLst>
                <a:path w="122" h="456" extrusionOk="0">
                  <a:moveTo>
                    <a:pt x="122" y="0"/>
                  </a:moveTo>
                  <a:lnTo>
                    <a:pt x="122" y="0"/>
                  </a:lnTo>
                  <a:cubicBezTo>
                    <a:pt x="61" y="91"/>
                    <a:pt x="61" y="152"/>
                    <a:pt x="30" y="243"/>
                  </a:cubicBezTo>
                  <a:cubicBezTo>
                    <a:pt x="0" y="304"/>
                    <a:pt x="0" y="395"/>
                    <a:pt x="0" y="456"/>
                  </a:cubicBezTo>
                  <a:cubicBezTo>
                    <a:pt x="30" y="395"/>
                    <a:pt x="61" y="334"/>
                    <a:pt x="61" y="243"/>
                  </a:cubicBezTo>
                  <a:cubicBezTo>
                    <a:pt x="91" y="152"/>
                    <a:pt x="122" y="91"/>
                    <a:pt x="1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5741250" y="2416750"/>
              <a:ext cx="252325" cy="222050"/>
            </a:xfrm>
            <a:custGeom>
              <a:avLst/>
              <a:gdLst/>
              <a:ahLst/>
              <a:cxnLst/>
              <a:rect l="l" t="t" r="r" b="b"/>
              <a:pathLst>
                <a:path w="10093" h="8882" extrusionOk="0">
                  <a:moveTo>
                    <a:pt x="2402" y="0"/>
                  </a:moveTo>
                  <a:lnTo>
                    <a:pt x="61" y="2979"/>
                  </a:lnTo>
                  <a:cubicBezTo>
                    <a:pt x="1" y="3830"/>
                    <a:pt x="5016" y="5927"/>
                    <a:pt x="5016" y="5927"/>
                  </a:cubicBezTo>
                  <a:cubicBezTo>
                    <a:pt x="5016" y="5927"/>
                    <a:pt x="6201" y="8025"/>
                    <a:pt x="6566" y="8541"/>
                  </a:cubicBezTo>
                  <a:cubicBezTo>
                    <a:pt x="6766" y="8804"/>
                    <a:pt x="6956" y="8881"/>
                    <a:pt x="7111" y="8881"/>
                  </a:cubicBezTo>
                  <a:cubicBezTo>
                    <a:pt x="7331" y="8881"/>
                    <a:pt x="7478" y="8724"/>
                    <a:pt x="7478" y="8724"/>
                  </a:cubicBezTo>
                  <a:lnTo>
                    <a:pt x="8147" y="8328"/>
                  </a:lnTo>
                  <a:cubicBezTo>
                    <a:pt x="8147" y="8359"/>
                    <a:pt x="8147" y="8359"/>
                    <a:pt x="8147" y="8359"/>
                  </a:cubicBezTo>
                  <a:cubicBezTo>
                    <a:pt x="8213" y="8705"/>
                    <a:pt x="8472" y="8858"/>
                    <a:pt x="8731" y="8858"/>
                  </a:cubicBezTo>
                  <a:cubicBezTo>
                    <a:pt x="9065" y="8858"/>
                    <a:pt x="9401" y="8604"/>
                    <a:pt x="9332" y="8176"/>
                  </a:cubicBezTo>
                  <a:lnTo>
                    <a:pt x="9271" y="7721"/>
                  </a:lnTo>
                  <a:lnTo>
                    <a:pt x="9271" y="7721"/>
                  </a:lnTo>
                  <a:cubicBezTo>
                    <a:pt x="9313" y="7824"/>
                    <a:pt x="9410" y="7885"/>
                    <a:pt x="9506" y="7885"/>
                  </a:cubicBezTo>
                  <a:cubicBezTo>
                    <a:pt x="9552" y="7885"/>
                    <a:pt x="9597" y="7871"/>
                    <a:pt x="9636" y="7842"/>
                  </a:cubicBezTo>
                  <a:cubicBezTo>
                    <a:pt x="9910" y="7751"/>
                    <a:pt x="10092" y="7477"/>
                    <a:pt x="10031" y="7204"/>
                  </a:cubicBezTo>
                  <a:lnTo>
                    <a:pt x="9545" y="3860"/>
                  </a:lnTo>
                  <a:cubicBezTo>
                    <a:pt x="9515" y="3708"/>
                    <a:pt x="9454" y="3617"/>
                    <a:pt x="9363" y="3526"/>
                  </a:cubicBezTo>
                  <a:lnTo>
                    <a:pt x="7448" y="2006"/>
                  </a:lnTo>
                  <a:cubicBezTo>
                    <a:pt x="7904" y="1945"/>
                    <a:pt x="8329" y="1793"/>
                    <a:pt x="8724" y="1581"/>
                  </a:cubicBezTo>
                  <a:cubicBezTo>
                    <a:pt x="9414" y="1209"/>
                    <a:pt x="9479" y="467"/>
                    <a:pt x="8998" y="467"/>
                  </a:cubicBezTo>
                  <a:cubicBezTo>
                    <a:pt x="8928" y="467"/>
                    <a:pt x="8847" y="482"/>
                    <a:pt x="8755" y="517"/>
                  </a:cubicBezTo>
                  <a:cubicBezTo>
                    <a:pt x="8178" y="632"/>
                    <a:pt x="7602" y="685"/>
                    <a:pt x="7030" y="685"/>
                  </a:cubicBezTo>
                  <a:cubicBezTo>
                    <a:pt x="6547" y="685"/>
                    <a:pt x="6067" y="647"/>
                    <a:pt x="5593" y="578"/>
                  </a:cubicBezTo>
                  <a:cubicBezTo>
                    <a:pt x="5350" y="517"/>
                    <a:pt x="5107" y="547"/>
                    <a:pt x="4864" y="517"/>
                  </a:cubicBezTo>
                  <a:cubicBezTo>
                    <a:pt x="4135" y="334"/>
                    <a:pt x="2402" y="0"/>
                    <a:pt x="2402"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5896275" y="2505650"/>
              <a:ext cx="50925" cy="120075"/>
            </a:xfrm>
            <a:custGeom>
              <a:avLst/>
              <a:gdLst/>
              <a:ahLst/>
              <a:cxnLst/>
              <a:rect l="l" t="t" r="r" b="b"/>
              <a:pathLst>
                <a:path w="2037" h="4803" extrusionOk="0">
                  <a:moveTo>
                    <a:pt x="0" y="0"/>
                  </a:moveTo>
                  <a:cubicBezTo>
                    <a:pt x="183" y="183"/>
                    <a:pt x="426" y="335"/>
                    <a:pt x="669" y="487"/>
                  </a:cubicBezTo>
                  <a:lnTo>
                    <a:pt x="1003" y="699"/>
                  </a:lnTo>
                  <a:cubicBezTo>
                    <a:pt x="1125" y="760"/>
                    <a:pt x="1216" y="882"/>
                    <a:pt x="1277" y="1003"/>
                  </a:cubicBezTo>
                  <a:cubicBezTo>
                    <a:pt x="1368" y="1307"/>
                    <a:pt x="1459" y="1672"/>
                    <a:pt x="1520" y="2037"/>
                  </a:cubicBezTo>
                  <a:cubicBezTo>
                    <a:pt x="1611" y="2797"/>
                    <a:pt x="1763" y="3496"/>
                    <a:pt x="1824" y="4013"/>
                  </a:cubicBezTo>
                  <a:cubicBezTo>
                    <a:pt x="1855" y="4256"/>
                    <a:pt x="1915" y="4529"/>
                    <a:pt x="1976" y="4803"/>
                  </a:cubicBezTo>
                  <a:cubicBezTo>
                    <a:pt x="2007" y="4529"/>
                    <a:pt x="2037" y="4256"/>
                    <a:pt x="2007" y="3982"/>
                  </a:cubicBezTo>
                  <a:cubicBezTo>
                    <a:pt x="1946" y="3465"/>
                    <a:pt x="1824" y="2766"/>
                    <a:pt x="1733" y="2006"/>
                  </a:cubicBezTo>
                  <a:cubicBezTo>
                    <a:pt x="1672" y="1642"/>
                    <a:pt x="1581" y="1277"/>
                    <a:pt x="1459" y="943"/>
                  </a:cubicBezTo>
                  <a:cubicBezTo>
                    <a:pt x="1399" y="760"/>
                    <a:pt x="1277" y="639"/>
                    <a:pt x="1095" y="547"/>
                  </a:cubicBezTo>
                  <a:lnTo>
                    <a:pt x="760" y="365"/>
                  </a:lnTo>
                  <a:cubicBezTo>
                    <a:pt x="517" y="213"/>
                    <a:pt x="244" y="92"/>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5920600" y="2494450"/>
              <a:ext cx="53200" cy="115325"/>
            </a:xfrm>
            <a:custGeom>
              <a:avLst/>
              <a:gdLst/>
              <a:ahLst/>
              <a:cxnLst/>
              <a:rect l="l" t="t" r="r" b="b"/>
              <a:pathLst>
                <a:path w="2128" h="4613" extrusionOk="0">
                  <a:moveTo>
                    <a:pt x="61" y="0"/>
                  </a:moveTo>
                  <a:cubicBezTo>
                    <a:pt x="23" y="0"/>
                    <a:pt x="0" y="8"/>
                    <a:pt x="0" y="23"/>
                  </a:cubicBezTo>
                  <a:cubicBezTo>
                    <a:pt x="0" y="23"/>
                    <a:pt x="61" y="53"/>
                    <a:pt x="182" y="114"/>
                  </a:cubicBezTo>
                  <a:cubicBezTo>
                    <a:pt x="365" y="205"/>
                    <a:pt x="517" y="296"/>
                    <a:pt x="669" y="418"/>
                  </a:cubicBezTo>
                  <a:cubicBezTo>
                    <a:pt x="882" y="600"/>
                    <a:pt x="1094" y="813"/>
                    <a:pt x="1277" y="995"/>
                  </a:cubicBezTo>
                  <a:cubicBezTo>
                    <a:pt x="1459" y="1299"/>
                    <a:pt x="1550" y="1603"/>
                    <a:pt x="1581" y="1938"/>
                  </a:cubicBezTo>
                  <a:cubicBezTo>
                    <a:pt x="1915" y="3397"/>
                    <a:pt x="2037" y="4613"/>
                    <a:pt x="2097" y="4613"/>
                  </a:cubicBezTo>
                  <a:cubicBezTo>
                    <a:pt x="2128" y="4339"/>
                    <a:pt x="2097" y="4065"/>
                    <a:pt x="2067" y="3822"/>
                  </a:cubicBezTo>
                  <a:cubicBezTo>
                    <a:pt x="2006" y="3154"/>
                    <a:pt x="1915" y="2546"/>
                    <a:pt x="1793" y="1907"/>
                  </a:cubicBezTo>
                  <a:cubicBezTo>
                    <a:pt x="1733" y="1543"/>
                    <a:pt x="1611" y="1178"/>
                    <a:pt x="1398" y="874"/>
                  </a:cubicBezTo>
                  <a:cubicBezTo>
                    <a:pt x="1216" y="661"/>
                    <a:pt x="973" y="479"/>
                    <a:pt x="730" y="327"/>
                  </a:cubicBezTo>
                  <a:cubicBezTo>
                    <a:pt x="578" y="205"/>
                    <a:pt x="395" y="114"/>
                    <a:pt x="213" y="23"/>
                  </a:cubicBezTo>
                  <a:cubicBezTo>
                    <a:pt x="152" y="8"/>
                    <a:pt x="99" y="0"/>
                    <a:pt x="6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5871200" y="2530725"/>
              <a:ext cx="58525" cy="101100"/>
            </a:xfrm>
            <a:custGeom>
              <a:avLst/>
              <a:gdLst/>
              <a:ahLst/>
              <a:cxnLst/>
              <a:rect l="l" t="t" r="r" b="b"/>
              <a:pathLst>
                <a:path w="2341" h="4044" extrusionOk="0">
                  <a:moveTo>
                    <a:pt x="0" y="0"/>
                  </a:moveTo>
                  <a:lnTo>
                    <a:pt x="0" y="0"/>
                  </a:lnTo>
                  <a:cubicBezTo>
                    <a:pt x="152" y="183"/>
                    <a:pt x="365" y="304"/>
                    <a:pt x="578" y="426"/>
                  </a:cubicBezTo>
                  <a:lnTo>
                    <a:pt x="882" y="639"/>
                  </a:lnTo>
                  <a:cubicBezTo>
                    <a:pt x="1003" y="700"/>
                    <a:pt x="1125" y="760"/>
                    <a:pt x="1186" y="882"/>
                  </a:cubicBezTo>
                  <a:cubicBezTo>
                    <a:pt x="1277" y="973"/>
                    <a:pt x="1338" y="1095"/>
                    <a:pt x="1368" y="1247"/>
                  </a:cubicBezTo>
                  <a:lnTo>
                    <a:pt x="1520" y="1733"/>
                  </a:lnTo>
                  <a:cubicBezTo>
                    <a:pt x="1733" y="2523"/>
                    <a:pt x="2006" y="3283"/>
                    <a:pt x="2341" y="4043"/>
                  </a:cubicBezTo>
                  <a:cubicBezTo>
                    <a:pt x="2189" y="3222"/>
                    <a:pt x="1976" y="2432"/>
                    <a:pt x="1703" y="1672"/>
                  </a:cubicBezTo>
                  <a:cubicBezTo>
                    <a:pt x="1642" y="1490"/>
                    <a:pt x="1611" y="1338"/>
                    <a:pt x="1551" y="1186"/>
                  </a:cubicBezTo>
                  <a:cubicBezTo>
                    <a:pt x="1520" y="1034"/>
                    <a:pt x="1429" y="882"/>
                    <a:pt x="1338" y="730"/>
                  </a:cubicBezTo>
                  <a:cubicBezTo>
                    <a:pt x="1216" y="639"/>
                    <a:pt x="1095" y="548"/>
                    <a:pt x="973" y="487"/>
                  </a:cubicBezTo>
                  <a:lnTo>
                    <a:pt x="639" y="304"/>
                  </a:lnTo>
                  <a:cubicBezTo>
                    <a:pt x="426" y="152"/>
                    <a:pt x="213" y="61"/>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5874225" y="2439900"/>
              <a:ext cx="72225" cy="41600"/>
            </a:xfrm>
            <a:custGeom>
              <a:avLst/>
              <a:gdLst/>
              <a:ahLst/>
              <a:cxnLst/>
              <a:rect l="l" t="t" r="r" b="b"/>
              <a:pathLst>
                <a:path w="2889" h="1664" extrusionOk="0">
                  <a:moveTo>
                    <a:pt x="40" y="0"/>
                  </a:moveTo>
                  <a:cubicBezTo>
                    <a:pt x="18" y="0"/>
                    <a:pt x="5" y="5"/>
                    <a:pt x="1" y="16"/>
                  </a:cubicBezTo>
                  <a:cubicBezTo>
                    <a:pt x="123" y="108"/>
                    <a:pt x="274" y="199"/>
                    <a:pt x="426" y="259"/>
                  </a:cubicBezTo>
                  <a:lnTo>
                    <a:pt x="1430" y="837"/>
                  </a:lnTo>
                  <a:cubicBezTo>
                    <a:pt x="2169" y="1264"/>
                    <a:pt x="2749" y="1664"/>
                    <a:pt x="2845" y="1664"/>
                  </a:cubicBezTo>
                  <a:cubicBezTo>
                    <a:pt x="2852" y="1664"/>
                    <a:pt x="2856" y="1662"/>
                    <a:pt x="2858" y="1658"/>
                  </a:cubicBezTo>
                  <a:cubicBezTo>
                    <a:pt x="2889" y="1627"/>
                    <a:pt x="2311" y="1141"/>
                    <a:pt x="1521" y="685"/>
                  </a:cubicBezTo>
                  <a:cubicBezTo>
                    <a:pt x="825" y="284"/>
                    <a:pt x="200" y="0"/>
                    <a:pt x="4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CUSTOM_16">
    <p:spTree>
      <p:nvGrpSpPr>
        <p:cNvPr id="1" name="Shape 461"/>
        <p:cNvGrpSpPr/>
        <p:nvPr/>
      </p:nvGrpSpPr>
      <p:grpSpPr>
        <a:xfrm>
          <a:off x="0" y="0"/>
          <a:ext cx="0" cy="0"/>
          <a:chOff x="0" y="0"/>
          <a:chExt cx="0" cy="0"/>
        </a:xfrm>
      </p:grpSpPr>
      <p:sp>
        <p:nvSpPr>
          <p:cNvPr id="462" name="Google Shape;462;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463" name="Google Shape;463;p29"/>
          <p:cNvSpPr txBox="1">
            <a:spLocks noGrp="1"/>
          </p:cNvSpPr>
          <p:nvPr>
            <p:ph type="subTitle" idx="1"/>
          </p:nvPr>
        </p:nvSpPr>
        <p:spPr>
          <a:xfrm>
            <a:off x="723900" y="1098525"/>
            <a:ext cx="7734300" cy="3506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Char char="●"/>
              <a:defRPr sz="1200">
                <a:solidFill>
                  <a:schemeClr val="dk1"/>
                </a:solidFill>
                <a:latin typeface="Raleway"/>
                <a:ea typeface="Raleway"/>
                <a:cs typeface="Raleway"/>
                <a:sym typeface="Raleway"/>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
        <p:nvSpPr>
          <p:cNvPr id="464" name="Google Shape;464;p29"/>
          <p:cNvSpPr/>
          <p:nvPr/>
        </p:nvSpPr>
        <p:spPr>
          <a:xfrm>
            <a:off x="111300" y="167600"/>
            <a:ext cx="469200" cy="46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645075" y="542600"/>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8715225" y="2262900"/>
            <a:ext cx="268500" cy="26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8925650" y="263917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8983725" y="1947025"/>
            <a:ext cx="36000" cy="36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98800" y="473842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3">
  <p:cSld name="CUSTOM_18">
    <p:spTree>
      <p:nvGrpSpPr>
        <p:cNvPr id="1" name="Shape 477"/>
        <p:cNvGrpSpPr/>
        <p:nvPr/>
      </p:nvGrpSpPr>
      <p:grpSpPr>
        <a:xfrm>
          <a:off x="0" y="0"/>
          <a:ext cx="0" cy="0"/>
          <a:chOff x="0" y="0"/>
          <a:chExt cx="0" cy="0"/>
        </a:xfrm>
      </p:grpSpPr>
      <p:sp>
        <p:nvSpPr>
          <p:cNvPr id="478" name="Google Shape;478;p31"/>
          <p:cNvSpPr/>
          <p:nvPr/>
        </p:nvSpPr>
        <p:spPr>
          <a:xfrm rot="277656">
            <a:off x="3987667" y="-2559618"/>
            <a:ext cx="10832132" cy="10461846"/>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txBox="1">
            <a:spLocks noGrp="1"/>
          </p:cNvSpPr>
          <p:nvPr>
            <p:ph type="title"/>
          </p:nvPr>
        </p:nvSpPr>
        <p:spPr>
          <a:xfrm>
            <a:off x="729947" y="1423500"/>
            <a:ext cx="3067800" cy="1462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chemeClr val="accent3"/>
                </a:solidFill>
                <a:latin typeface="+mj-lt"/>
                <a:ea typeface="Fredoka One"/>
                <a:cs typeface="Fredoka One"/>
                <a:sym typeface="Fredoka One"/>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dirty="0"/>
          </a:p>
        </p:txBody>
      </p:sp>
      <p:sp>
        <p:nvSpPr>
          <p:cNvPr id="480" name="Google Shape;480;p31"/>
          <p:cNvSpPr txBox="1">
            <a:spLocks noGrp="1"/>
          </p:cNvSpPr>
          <p:nvPr>
            <p:ph type="subTitle" idx="1"/>
          </p:nvPr>
        </p:nvSpPr>
        <p:spPr>
          <a:xfrm>
            <a:off x="723900" y="2885700"/>
            <a:ext cx="3067800" cy="8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2800"/>
              <a:buNone/>
              <a:defRPr sz="1400">
                <a:solidFill>
                  <a:srgbClr val="000000"/>
                </a:solidFill>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a:endParaRPr/>
          </a:p>
        </p:txBody>
      </p:sp>
      <p:sp>
        <p:nvSpPr>
          <p:cNvPr id="481" name="Google Shape;481;p31"/>
          <p:cNvSpPr/>
          <p:nvPr/>
        </p:nvSpPr>
        <p:spPr>
          <a:xfrm>
            <a:off x="111300" y="167600"/>
            <a:ext cx="469200" cy="46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298800" y="805525"/>
            <a:ext cx="94200" cy="94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accent3"/>
        </a:solid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125"/>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rot="1379863">
            <a:off x="70508" y="-2722483"/>
            <a:ext cx="9675891" cy="9454917"/>
            <a:chOff x="1786775" y="1002200"/>
            <a:chExt cx="3861800" cy="3712875"/>
          </a:xfrm>
        </p:grpSpPr>
        <p:sp>
          <p:nvSpPr>
            <p:cNvPr id="26" name="Google Shape;26;p4"/>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1221188" y="1980750"/>
            <a:ext cx="2005800" cy="1182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subTitle" idx="1"/>
          </p:nvPr>
        </p:nvSpPr>
        <p:spPr>
          <a:xfrm>
            <a:off x="5352950" y="2616288"/>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a:solidFill>
                  <a:srgbClr val="FFFFFF"/>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31" name="Google Shape;31;p4"/>
          <p:cNvSpPr txBox="1">
            <a:spLocks noGrp="1"/>
          </p:cNvSpPr>
          <p:nvPr>
            <p:ph type="subTitle" idx="2"/>
          </p:nvPr>
        </p:nvSpPr>
        <p:spPr>
          <a:xfrm>
            <a:off x="5352950" y="1894263"/>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a:solidFill>
                  <a:srgbClr val="FFFFFF"/>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32" name="Google Shape;32;p4"/>
          <p:cNvSpPr txBox="1">
            <a:spLocks noGrp="1"/>
          </p:cNvSpPr>
          <p:nvPr>
            <p:ph type="subTitle" idx="3"/>
          </p:nvPr>
        </p:nvSpPr>
        <p:spPr>
          <a:xfrm>
            <a:off x="5352950" y="1172225"/>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a:solidFill>
                  <a:srgbClr val="FFFFFF"/>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33" name="Google Shape;33;p4"/>
          <p:cNvSpPr txBox="1">
            <a:spLocks noGrp="1"/>
          </p:cNvSpPr>
          <p:nvPr>
            <p:ph type="subTitle" idx="4"/>
          </p:nvPr>
        </p:nvSpPr>
        <p:spPr>
          <a:xfrm>
            <a:off x="5352950" y="3338875"/>
            <a:ext cx="23646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a:solidFill>
                  <a:srgbClr val="FFFFFF"/>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baseline="0">
                <a:solidFill>
                  <a:schemeClr val="accent3"/>
                </a:solidFill>
                <a:latin typeface="Articulate Extrabold" panose="02000503050000020004" pitchFamily="2" charset="0"/>
                <a:ea typeface="Fredoka One"/>
                <a:cs typeface="Fredoka One"/>
                <a:sym typeface="Fredoka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6" name="Google Shape;36;p5"/>
          <p:cNvSpPr txBox="1">
            <a:spLocks noGrp="1"/>
          </p:cNvSpPr>
          <p:nvPr>
            <p:ph type="subTitle" idx="1"/>
          </p:nvPr>
        </p:nvSpPr>
        <p:spPr>
          <a:xfrm>
            <a:off x="1459725" y="2545078"/>
            <a:ext cx="2519400" cy="131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7" name="Google Shape;37;p5"/>
          <p:cNvSpPr txBox="1">
            <a:spLocks noGrp="1"/>
          </p:cNvSpPr>
          <p:nvPr>
            <p:ph type="subTitle" idx="2"/>
          </p:nvPr>
        </p:nvSpPr>
        <p:spPr>
          <a:xfrm>
            <a:off x="5164925" y="2545078"/>
            <a:ext cx="2519400" cy="131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5"/>
          <p:cNvSpPr txBox="1">
            <a:spLocks noGrp="1"/>
          </p:cNvSpPr>
          <p:nvPr>
            <p:ph type="subTitle" idx="3"/>
          </p:nvPr>
        </p:nvSpPr>
        <p:spPr>
          <a:xfrm>
            <a:off x="1579838" y="2086825"/>
            <a:ext cx="2279100" cy="47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baseline="0">
                <a:solidFill>
                  <a:schemeClr val="accent3"/>
                </a:solidFill>
                <a:latin typeface="Articulate Extrabold" panose="02000503050000020004" pitchFamily="2" charset="0"/>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39" name="Google Shape;39;p5"/>
          <p:cNvSpPr txBox="1">
            <a:spLocks noGrp="1"/>
          </p:cNvSpPr>
          <p:nvPr>
            <p:ph type="subTitle" idx="4"/>
          </p:nvPr>
        </p:nvSpPr>
        <p:spPr>
          <a:xfrm>
            <a:off x="5285063" y="2086825"/>
            <a:ext cx="2279100" cy="47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baseline="0">
                <a:solidFill>
                  <a:schemeClr val="accent3"/>
                </a:solidFill>
                <a:latin typeface="Articulate Extrabold" panose="02000503050000020004" pitchFamily="2" charset="0"/>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723900" y="736062"/>
            <a:ext cx="3114300" cy="8637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baseline="0">
                <a:solidFill>
                  <a:schemeClr val="accent3"/>
                </a:solidFill>
                <a:latin typeface="Articulate Extrabold" panose="02000503050000020004" pitchFamily="2"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6" name="Google Shape;46;p7"/>
          <p:cNvSpPr txBox="1">
            <a:spLocks noGrp="1"/>
          </p:cNvSpPr>
          <p:nvPr>
            <p:ph type="subTitle" idx="1"/>
          </p:nvPr>
        </p:nvSpPr>
        <p:spPr>
          <a:xfrm>
            <a:off x="723900" y="1828500"/>
            <a:ext cx="4308600" cy="27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sz="1600">
                <a:solidFill>
                  <a:schemeClr val="dk1"/>
                </a:solidFill>
                <a:latin typeface="Raleway"/>
                <a:ea typeface="Raleway"/>
                <a:cs typeface="Raleway"/>
                <a:sym typeface="Raleway"/>
              </a:defRPr>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7"/>
        <p:cNvGrpSpPr/>
        <p:nvPr/>
      </p:nvGrpSpPr>
      <p:grpSpPr>
        <a:xfrm>
          <a:off x="0" y="0"/>
          <a:ext cx="0" cy="0"/>
          <a:chOff x="0" y="0"/>
          <a:chExt cx="0" cy="0"/>
        </a:xfrm>
      </p:grpSpPr>
      <p:grpSp>
        <p:nvGrpSpPr>
          <p:cNvPr id="48" name="Google Shape;48;p8"/>
          <p:cNvGrpSpPr/>
          <p:nvPr/>
        </p:nvGrpSpPr>
        <p:grpSpPr>
          <a:xfrm rot="-6901726">
            <a:off x="-2319547" y="-2509460"/>
            <a:ext cx="10526452" cy="10365738"/>
            <a:chOff x="1132290" y="467842"/>
            <a:chExt cx="5085019" cy="4954098"/>
          </a:xfrm>
        </p:grpSpPr>
        <p:sp>
          <p:nvSpPr>
            <p:cNvPr id="49" name="Google Shape;49;p8"/>
            <p:cNvSpPr/>
            <p:nvPr/>
          </p:nvSpPr>
          <p:spPr>
            <a:xfrm rot="-1172623">
              <a:off x="1674207" y="1021347"/>
              <a:ext cx="4001184" cy="3847088"/>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627800" y="1790250"/>
            <a:ext cx="4982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aseline="0">
                <a:latin typeface="Articulate Extrabold" panose="02000503050000020004" pitchFamily="2"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53" name="Google Shape;53;p8"/>
          <p:cNvSpPr txBox="1">
            <a:spLocks noGrp="1"/>
          </p:cNvSpPr>
          <p:nvPr>
            <p:ph type="subTitle" idx="1"/>
          </p:nvPr>
        </p:nvSpPr>
        <p:spPr>
          <a:xfrm>
            <a:off x="627800" y="2632050"/>
            <a:ext cx="4982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500">
                <a:solidFill>
                  <a:schemeClr val="dk1"/>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1202875" y="1025725"/>
            <a:ext cx="6738300" cy="1359600"/>
          </a:xfrm>
          <a:prstGeom prst="rect">
            <a:avLst/>
          </a:prstGeom>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1800"/>
              <a:buNone/>
              <a:defRPr sz="2600" baseline="0">
                <a:solidFill>
                  <a:srgbClr val="C7531E"/>
                </a:solidFill>
                <a:latin typeface="Articulate Extrabold" panose="02000503050000020004" pitchFamily="2" charset="0"/>
                <a:ea typeface="Fredoka One"/>
                <a:cs typeface="Fredoka One"/>
                <a:sym typeface="Fredoka One"/>
              </a:defRPr>
            </a:lvl1pPr>
          </a:lstStyle>
          <a:p>
            <a:endParaRPr dirty="0"/>
          </a:p>
        </p:txBody>
      </p:sp>
      <p:sp>
        <p:nvSpPr>
          <p:cNvPr id="63" name="Google Shape;63;p10"/>
          <p:cNvSpPr txBox="1">
            <a:spLocks noGrp="1"/>
          </p:cNvSpPr>
          <p:nvPr>
            <p:ph type="title"/>
          </p:nvPr>
        </p:nvSpPr>
        <p:spPr>
          <a:xfrm>
            <a:off x="2860875" y="2486020"/>
            <a:ext cx="3422100" cy="3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00">
                <a:latin typeface="Raleway"/>
                <a:ea typeface="Raleway"/>
                <a:cs typeface="Raleway"/>
                <a:sym typeface="Ralewa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0"/>
          <p:cNvSpPr/>
          <p:nvPr/>
        </p:nvSpPr>
        <p:spPr>
          <a:xfrm rot="4368625">
            <a:off x="8372040" y="3442794"/>
            <a:ext cx="349198" cy="34919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rot="4357755">
            <a:off x="8166845" y="3324003"/>
            <a:ext cx="122591" cy="122591"/>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a:off x="551550" y="405250"/>
            <a:ext cx="573900" cy="573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455550" y="979150"/>
            <a:ext cx="134400" cy="13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0"/>
          <p:cNvSpPr/>
          <p:nvPr/>
        </p:nvSpPr>
        <p:spPr>
          <a:xfrm>
            <a:off x="8596175" y="315100"/>
            <a:ext cx="225000" cy="224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eft text">
  <p:cSld name="CUSTOM_2">
    <p:bg>
      <p:bgPr>
        <a:solidFill>
          <a:schemeClr val="accent3"/>
        </a:solidFill>
        <a:effectLst/>
      </p:bgPr>
    </p:bg>
    <p:spTree>
      <p:nvGrpSpPr>
        <p:cNvPr id="1" name="Shape 86"/>
        <p:cNvGrpSpPr/>
        <p:nvPr/>
      </p:nvGrpSpPr>
      <p:grpSpPr>
        <a:xfrm>
          <a:off x="0" y="0"/>
          <a:ext cx="0" cy="0"/>
          <a:chOff x="0" y="0"/>
          <a:chExt cx="0" cy="0"/>
        </a:xfrm>
      </p:grpSpPr>
      <p:grpSp>
        <p:nvGrpSpPr>
          <p:cNvPr id="87" name="Google Shape;87;p15"/>
          <p:cNvGrpSpPr/>
          <p:nvPr/>
        </p:nvGrpSpPr>
        <p:grpSpPr>
          <a:xfrm rot="-2808582" flipH="1">
            <a:off x="-769895" y="-1911250"/>
            <a:ext cx="9580815" cy="9304939"/>
            <a:chOff x="1786775" y="1002200"/>
            <a:chExt cx="3861800" cy="3712875"/>
          </a:xfrm>
        </p:grpSpPr>
        <p:sp>
          <p:nvSpPr>
            <p:cNvPr id="88" name="Google Shape;88;p15"/>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2800"/>
              <a:buNone/>
              <a:defRPr>
                <a:solidFill>
                  <a:srgbClr val="C7531E"/>
                </a:solidFill>
                <a:latin typeface="+mj-lt"/>
                <a:ea typeface="Fredoka One"/>
                <a:cs typeface="Fredoka One"/>
                <a:sym typeface="Fredoka One"/>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endParaRPr dirty="0"/>
          </a:p>
        </p:txBody>
      </p:sp>
      <p:sp>
        <p:nvSpPr>
          <p:cNvPr id="92" name="Google Shape;92;p15"/>
          <p:cNvSpPr txBox="1">
            <a:spLocks noGrp="1"/>
          </p:cNvSpPr>
          <p:nvPr>
            <p:ph type="subTitle" idx="1"/>
          </p:nvPr>
        </p:nvSpPr>
        <p:spPr>
          <a:xfrm>
            <a:off x="940975" y="392507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3" name="Google Shape;93;p15"/>
          <p:cNvSpPr txBox="1">
            <a:spLocks noGrp="1"/>
          </p:cNvSpPr>
          <p:nvPr>
            <p:ph type="subTitle" idx="2"/>
          </p:nvPr>
        </p:nvSpPr>
        <p:spPr>
          <a:xfrm>
            <a:off x="940975" y="276685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15"/>
          <p:cNvSpPr txBox="1">
            <a:spLocks noGrp="1"/>
          </p:cNvSpPr>
          <p:nvPr>
            <p:ph type="subTitle" idx="3"/>
          </p:nvPr>
        </p:nvSpPr>
        <p:spPr>
          <a:xfrm>
            <a:off x="940975" y="160862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5" name="Google Shape;95;p15"/>
          <p:cNvSpPr txBox="1">
            <a:spLocks noGrp="1"/>
          </p:cNvSpPr>
          <p:nvPr>
            <p:ph type="subTitle" idx="4"/>
          </p:nvPr>
        </p:nvSpPr>
        <p:spPr>
          <a:xfrm>
            <a:off x="940975" y="35076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A5B7C6"/>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96" name="Google Shape;96;p15"/>
          <p:cNvSpPr txBox="1">
            <a:spLocks noGrp="1"/>
          </p:cNvSpPr>
          <p:nvPr>
            <p:ph type="subTitle" idx="5"/>
          </p:nvPr>
        </p:nvSpPr>
        <p:spPr>
          <a:xfrm>
            <a:off x="940975" y="23387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445D73"/>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97" name="Google Shape;97;p15"/>
          <p:cNvSpPr txBox="1">
            <a:spLocks noGrp="1"/>
          </p:cNvSpPr>
          <p:nvPr>
            <p:ph type="subTitle" idx="6"/>
          </p:nvPr>
        </p:nvSpPr>
        <p:spPr>
          <a:xfrm>
            <a:off x="940975" y="11698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2800"/>
              <a:buNone/>
              <a:defRPr sz="1900">
                <a:solidFill>
                  <a:schemeClr val="accent3"/>
                </a:solidFill>
                <a:latin typeface="+mj-lt"/>
                <a:ea typeface="Fredoka One"/>
                <a:cs typeface="Fredoka One"/>
                <a:sym typeface="Fredoka One"/>
              </a:defRPr>
            </a:lvl1pPr>
            <a:lvl2pPr lvl="1" algn="ctr" rtl="0">
              <a:lnSpc>
                <a:spcPct val="100000"/>
              </a:lnSpc>
              <a:spcBef>
                <a:spcPts val="0"/>
              </a:spcBef>
              <a:spcAft>
                <a:spcPts val="0"/>
              </a:spcAft>
              <a:buClr>
                <a:schemeClr val="accent3"/>
              </a:buClr>
              <a:buSzPts val="2800"/>
              <a:buNone/>
              <a:defRPr sz="2800">
                <a:solidFill>
                  <a:schemeClr val="accent3"/>
                </a:solidFill>
              </a:defRPr>
            </a:lvl2pPr>
            <a:lvl3pPr lvl="2" algn="ctr" rtl="0">
              <a:lnSpc>
                <a:spcPct val="100000"/>
              </a:lnSpc>
              <a:spcBef>
                <a:spcPts val="0"/>
              </a:spcBef>
              <a:spcAft>
                <a:spcPts val="0"/>
              </a:spcAft>
              <a:buClr>
                <a:schemeClr val="accent3"/>
              </a:buClr>
              <a:buSzPts val="2800"/>
              <a:buNone/>
              <a:defRPr sz="2800">
                <a:solidFill>
                  <a:schemeClr val="accent3"/>
                </a:solidFill>
              </a:defRPr>
            </a:lvl3pPr>
            <a:lvl4pPr lvl="3" algn="ctr" rtl="0">
              <a:lnSpc>
                <a:spcPct val="100000"/>
              </a:lnSpc>
              <a:spcBef>
                <a:spcPts val="0"/>
              </a:spcBef>
              <a:spcAft>
                <a:spcPts val="0"/>
              </a:spcAft>
              <a:buClr>
                <a:schemeClr val="accent3"/>
              </a:buClr>
              <a:buSzPts val="2800"/>
              <a:buNone/>
              <a:defRPr sz="2800">
                <a:solidFill>
                  <a:schemeClr val="accent3"/>
                </a:solidFill>
              </a:defRPr>
            </a:lvl4pPr>
            <a:lvl5pPr lvl="4" algn="ctr" rtl="0">
              <a:lnSpc>
                <a:spcPct val="100000"/>
              </a:lnSpc>
              <a:spcBef>
                <a:spcPts val="0"/>
              </a:spcBef>
              <a:spcAft>
                <a:spcPts val="0"/>
              </a:spcAft>
              <a:buClr>
                <a:schemeClr val="accent3"/>
              </a:buClr>
              <a:buSzPts val="2800"/>
              <a:buNone/>
              <a:defRPr sz="2800">
                <a:solidFill>
                  <a:schemeClr val="accent3"/>
                </a:solidFill>
              </a:defRPr>
            </a:lvl5pPr>
            <a:lvl6pPr lvl="5" algn="ctr" rtl="0">
              <a:lnSpc>
                <a:spcPct val="100000"/>
              </a:lnSpc>
              <a:spcBef>
                <a:spcPts val="0"/>
              </a:spcBef>
              <a:spcAft>
                <a:spcPts val="0"/>
              </a:spcAft>
              <a:buClr>
                <a:schemeClr val="accent3"/>
              </a:buClr>
              <a:buSzPts val="2800"/>
              <a:buNone/>
              <a:defRPr sz="2800">
                <a:solidFill>
                  <a:schemeClr val="accent3"/>
                </a:solidFill>
              </a:defRPr>
            </a:lvl6pPr>
            <a:lvl7pPr lvl="6" algn="ctr" rtl="0">
              <a:lnSpc>
                <a:spcPct val="100000"/>
              </a:lnSpc>
              <a:spcBef>
                <a:spcPts val="0"/>
              </a:spcBef>
              <a:spcAft>
                <a:spcPts val="0"/>
              </a:spcAft>
              <a:buClr>
                <a:schemeClr val="accent3"/>
              </a:buClr>
              <a:buSzPts val="2800"/>
              <a:buNone/>
              <a:defRPr sz="2800">
                <a:solidFill>
                  <a:schemeClr val="accent3"/>
                </a:solidFill>
              </a:defRPr>
            </a:lvl7pPr>
            <a:lvl8pPr lvl="7" algn="ctr" rtl="0">
              <a:lnSpc>
                <a:spcPct val="100000"/>
              </a:lnSpc>
              <a:spcBef>
                <a:spcPts val="0"/>
              </a:spcBef>
              <a:spcAft>
                <a:spcPts val="0"/>
              </a:spcAft>
              <a:buClr>
                <a:schemeClr val="accent3"/>
              </a:buClr>
              <a:buSzPts val="2800"/>
              <a:buNone/>
              <a:defRPr sz="2800">
                <a:solidFill>
                  <a:schemeClr val="accent3"/>
                </a:solidFill>
              </a:defRPr>
            </a:lvl8pPr>
            <a:lvl9pPr lvl="8" algn="ctr" rtl="0">
              <a:lnSpc>
                <a:spcPct val="100000"/>
              </a:lnSpc>
              <a:spcBef>
                <a:spcPts val="0"/>
              </a:spcBef>
              <a:spcAft>
                <a:spcPts val="0"/>
              </a:spcAft>
              <a:buClr>
                <a:schemeClr val="accent3"/>
              </a:buClr>
              <a:buSzPts val="2800"/>
              <a:buNone/>
              <a:defRPr sz="2800">
                <a:solidFill>
                  <a:schemeClr val="accent3"/>
                </a:solidFill>
              </a:defRPr>
            </a:lvl9pPr>
          </a:lstStyle>
          <a:p>
            <a:endParaRPr dirty="0"/>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s and descriptions">
  <p:cSld name="CUSTOM_4">
    <p:bg>
      <p:bgPr>
        <a:solidFill>
          <a:schemeClr val="accent3"/>
        </a:soli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rgbClr val="FFFFFF"/>
                </a:solidFill>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14" name="Google Shape;114;p17"/>
          <p:cNvSpPr txBox="1">
            <a:spLocks noGrp="1"/>
          </p:cNvSpPr>
          <p:nvPr>
            <p:ph type="subTitle" idx="1"/>
          </p:nvPr>
        </p:nvSpPr>
        <p:spPr>
          <a:xfrm>
            <a:off x="656250" y="2233331"/>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5" name="Google Shape;115;p17"/>
          <p:cNvSpPr txBox="1">
            <a:spLocks noGrp="1"/>
          </p:cNvSpPr>
          <p:nvPr>
            <p:ph type="subTitle" idx="2"/>
          </p:nvPr>
        </p:nvSpPr>
        <p:spPr>
          <a:xfrm>
            <a:off x="656250" y="189883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6" name="Google Shape;116;p17"/>
          <p:cNvSpPr txBox="1">
            <a:spLocks noGrp="1"/>
          </p:cNvSpPr>
          <p:nvPr>
            <p:ph type="subTitle" idx="3"/>
          </p:nvPr>
        </p:nvSpPr>
        <p:spPr>
          <a:xfrm>
            <a:off x="3361350" y="2233331"/>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7"/>
          <p:cNvSpPr txBox="1">
            <a:spLocks noGrp="1"/>
          </p:cNvSpPr>
          <p:nvPr>
            <p:ph type="subTitle" idx="4"/>
          </p:nvPr>
        </p:nvSpPr>
        <p:spPr>
          <a:xfrm>
            <a:off x="3361350" y="189883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8" name="Google Shape;118;p17"/>
          <p:cNvSpPr txBox="1">
            <a:spLocks noGrp="1"/>
          </p:cNvSpPr>
          <p:nvPr>
            <p:ph type="subTitle" idx="5"/>
          </p:nvPr>
        </p:nvSpPr>
        <p:spPr>
          <a:xfrm>
            <a:off x="6066450" y="2233331"/>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9" name="Google Shape;119;p17"/>
          <p:cNvSpPr txBox="1">
            <a:spLocks noGrp="1"/>
          </p:cNvSpPr>
          <p:nvPr>
            <p:ph type="subTitle" idx="6"/>
          </p:nvPr>
        </p:nvSpPr>
        <p:spPr>
          <a:xfrm>
            <a:off x="6066450" y="189883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20" name="Google Shape;120;p17"/>
          <p:cNvSpPr txBox="1">
            <a:spLocks noGrp="1"/>
          </p:cNvSpPr>
          <p:nvPr>
            <p:ph type="subTitle" idx="7"/>
          </p:nvPr>
        </p:nvSpPr>
        <p:spPr>
          <a:xfrm>
            <a:off x="656250" y="4084725"/>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 name="Google Shape;121;p17"/>
          <p:cNvSpPr txBox="1">
            <a:spLocks noGrp="1"/>
          </p:cNvSpPr>
          <p:nvPr>
            <p:ph type="subTitle" idx="8"/>
          </p:nvPr>
        </p:nvSpPr>
        <p:spPr>
          <a:xfrm>
            <a:off x="656250" y="373966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22" name="Google Shape;122;p17"/>
          <p:cNvSpPr txBox="1">
            <a:spLocks noGrp="1"/>
          </p:cNvSpPr>
          <p:nvPr>
            <p:ph type="subTitle" idx="9"/>
          </p:nvPr>
        </p:nvSpPr>
        <p:spPr>
          <a:xfrm>
            <a:off x="3361350" y="4084725"/>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17"/>
          <p:cNvSpPr txBox="1">
            <a:spLocks noGrp="1"/>
          </p:cNvSpPr>
          <p:nvPr>
            <p:ph type="subTitle" idx="13"/>
          </p:nvPr>
        </p:nvSpPr>
        <p:spPr>
          <a:xfrm>
            <a:off x="3361350" y="373966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24" name="Google Shape;124;p17"/>
          <p:cNvSpPr txBox="1">
            <a:spLocks noGrp="1"/>
          </p:cNvSpPr>
          <p:nvPr>
            <p:ph type="subTitle" idx="14"/>
          </p:nvPr>
        </p:nvSpPr>
        <p:spPr>
          <a:xfrm>
            <a:off x="6066450" y="4084725"/>
            <a:ext cx="2421300" cy="66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5" name="Google Shape;125;p17"/>
          <p:cNvSpPr txBox="1">
            <a:spLocks noGrp="1"/>
          </p:cNvSpPr>
          <p:nvPr>
            <p:ph type="subTitle" idx="15"/>
          </p:nvPr>
        </p:nvSpPr>
        <p:spPr>
          <a:xfrm>
            <a:off x="6066450" y="3739661"/>
            <a:ext cx="24213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900">
                <a:solidFill>
                  <a:srgbClr val="FFFFFF"/>
                </a:solidFill>
                <a:latin typeface="+mj-lt"/>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26" name="Google Shape;126;p17"/>
          <p:cNvSpPr txBox="1">
            <a:spLocks noGrp="1"/>
          </p:cNvSpPr>
          <p:nvPr>
            <p:ph type="title" idx="16" hasCustomPrompt="1"/>
          </p:nvPr>
        </p:nvSpPr>
        <p:spPr>
          <a:xfrm>
            <a:off x="1532300" y="124277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7" name="Google Shape;127;p17"/>
          <p:cNvSpPr txBox="1">
            <a:spLocks noGrp="1"/>
          </p:cNvSpPr>
          <p:nvPr>
            <p:ph type="title" idx="17" hasCustomPrompt="1"/>
          </p:nvPr>
        </p:nvSpPr>
        <p:spPr>
          <a:xfrm>
            <a:off x="1532300" y="30844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8" name="Google Shape;128;p17"/>
          <p:cNvSpPr txBox="1">
            <a:spLocks noGrp="1"/>
          </p:cNvSpPr>
          <p:nvPr>
            <p:ph type="title" idx="18" hasCustomPrompt="1"/>
          </p:nvPr>
        </p:nvSpPr>
        <p:spPr>
          <a:xfrm>
            <a:off x="4237450" y="12428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7"/>
          <p:cNvSpPr txBox="1">
            <a:spLocks noGrp="1"/>
          </p:cNvSpPr>
          <p:nvPr>
            <p:ph type="title" idx="19" hasCustomPrompt="1"/>
          </p:nvPr>
        </p:nvSpPr>
        <p:spPr>
          <a:xfrm>
            <a:off x="4237500" y="30844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0" name="Google Shape;130;p17"/>
          <p:cNvSpPr txBox="1">
            <a:spLocks noGrp="1"/>
          </p:cNvSpPr>
          <p:nvPr>
            <p:ph type="title" idx="20" hasCustomPrompt="1"/>
          </p:nvPr>
        </p:nvSpPr>
        <p:spPr>
          <a:xfrm>
            <a:off x="6942450" y="1242825"/>
            <a:ext cx="6690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1" name="Google Shape;131;p17"/>
          <p:cNvSpPr txBox="1">
            <a:spLocks noGrp="1"/>
          </p:cNvSpPr>
          <p:nvPr>
            <p:ph type="title" idx="21" hasCustomPrompt="1"/>
          </p:nvPr>
        </p:nvSpPr>
        <p:spPr>
          <a:xfrm>
            <a:off x="6942300" y="3084425"/>
            <a:ext cx="669300" cy="66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8" r:id="rId7"/>
    <p:sldLayoutId id="2147483661" r:id="rId8"/>
    <p:sldLayoutId id="2147483663" r:id="rId9"/>
    <p:sldLayoutId id="2147483668" r:id="rId10"/>
    <p:sldLayoutId id="2147483673" r:id="rId11"/>
    <p:sldLayoutId id="2147483674" r:id="rId12"/>
    <p:sldLayoutId id="2147483675" r:id="rId13"/>
    <p:sldLayoutId id="2147483677" r:id="rId14"/>
    <p:sldLayoutId id="214748368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1.png"/><Relationship Id="rId4" Type="http://schemas.openxmlformats.org/officeDocument/2006/relationships/hyperlink" Target="https://padlet.com/IDTevms/NDLW22discus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hyperlink" Target="mailto:EVMSOnline@evms.edu"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hyperlink" Target="https://ojdla.com/archive/summer132/Grandzol_Grandzol132.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hyperlink" Target="https://padlet.com/IDTevms/NDLW22discus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1.png"/><Relationship Id="rId4" Type="http://schemas.openxmlformats.org/officeDocument/2006/relationships/hyperlink" Target="https://padlet.com/IDTevms/NDLW22discus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3"/>
          <p:cNvSpPr txBox="1">
            <a:spLocks noGrp="1"/>
          </p:cNvSpPr>
          <p:nvPr>
            <p:ph type="ctrTitle"/>
          </p:nvPr>
        </p:nvSpPr>
        <p:spPr>
          <a:xfrm>
            <a:off x="247573" y="1031790"/>
            <a:ext cx="4410300" cy="170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Facilitating Online Discussions</a:t>
            </a:r>
            <a:endParaRPr dirty="0"/>
          </a:p>
        </p:txBody>
      </p:sp>
      <p:sp>
        <p:nvSpPr>
          <p:cNvPr id="538" name="Google Shape;538;p43"/>
          <p:cNvSpPr txBox="1">
            <a:spLocks noGrp="1"/>
          </p:cNvSpPr>
          <p:nvPr>
            <p:ph type="subTitle" idx="1"/>
          </p:nvPr>
        </p:nvSpPr>
        <p:spPr>
          <a:xfrm>
            <a:off x="216100" y="2724316"/>
            <a:ext cx="4410300" cy="44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Instructional Design and Technologies</a:t>
            </a:r>
            <a:endParaRPr dirty="0"/>
          </a:p>
        </p:txBody>
      </p:sp>
      <p:sp>
        <p:nvSpPr>
          <p:cNvPr id="539" name="Google Shape;539;p43"/>
          <p:cNvSpPr/>
          <p:nvPr/>
        </p:nvSpPr>
        <p:spPr>
          <a:xfrm>
            <a:off x="8744835" y="1740294"/>
            <a:ext cx="125548" cy="125309"/>
          </a:xfrm>
          <a:custGeom>
            <a:avLst/>
            <a:gdLst/>
            <a:ahLst/>
            <a:cxnLst/>
            <a:rect l="l" t="t" r="r" b="b"/>
            <a:pathLst>
              <a:path w="13770" h="13740" extrusionOk="0">
                <a:moveTo>
                  <a:pt x="6870" y="0"/>
                </a:moveTo>
                <a:cubicBezTo>
                  <a:pt x="3101" y="0"/>
                  <a:pt x="1" y="3070"/>
                  <a:pt x="1" y="6870"/>
                </a:cubicBezTo>
                <a:cubicBezTo>
                  <a:pt x="1" y="10669"/>
                  <a:pt x="3101" y="13739"/>
                  <a:pt x="6870" y="13739"/>
                </a:cubicBezTo>
                <a:cubicBezTo>
                  <a:pt x="10670" y="13739"/>
                  <a:pt x="13770" y="10669"/>
                  <a:pt x="13770" y="6870"/>
                </a:cubicBezTo>
                <a:cubicBezTo>
                  <a:pt x="13770" y="3070"/>
                  <a:pt x="10670" y="0"/>
                  <a:pt x="6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43"/>
          <p:cNvGrpSpPr/>
          <p:nvPr/>
        </p:nvGrpSpPr>
        <p:grpSpPr>
          <a:xfrm>
            <a:off x="3985938" y="1810951"/>
            <a:ext cx="4984663" cy="2847244"/>
            <a:chOff x="911375" y="1466875"/>
            <a:chExt cx="5837525" cy="3334400"/>
          </a:xfrm>
        </p:grpSpPr>
        <p:sp>
          <p:nvSpPr>
            <p:cNvPr id="541" name="Google Shape;541;p43"/>
            <p:cNvSpPr/>
            <p:nvPr/>
          </p:nvSpPr>
          <p:spPr>
            <a:xfrm>
              <a:off x="2808825" y="1520075"/>
              <a:ext cx="3212100" cy="2152025"/>
            </a:xfrm>
            <a:custGeom>
              <a:avLst/>
              <a:gdLst/>
              <a:ahLst/>
              <a:cxnLst/>
              <a:rect l="l" t="t" r="r" b="b"/>
              <a:pathLst>
                <a:path w="128484" h="86081" extrusionOk="0">
                  <a:moveTo>
                    <a:pt x="1" y="0"/>
                  </a:moveTo>
                  <a:lnTo>
                    <a:pt x="1" y="86081"/>
                  </a:lnTo>
                  <a:lnTo>
                    <a:pt x="128483" y="86081"/>
                  </a:lnTo>
                  <a:lnTo>
                    <a:pt x="128483"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3"/>
            <p:cNvSpPr/>
            <p:nvPr/>
          </p:nvSpPr>
          <p:spPr>
            <a:xfrm>
              <a:off x="2808825" y="1520075"/>
              <a:ext cx="3212100" cy="215075"/>
            </a:xfrm>
            <a:custGeom>
              <a:avLst/>
              <a:gdLst/>
              <a:ahLst/>
              <a:cxnLst/>
              <a:rect l="l" t="t" r="r" b="b"/>
              <a:pathLst>
                <a:path w="128484" h="8603" extrusionOk="0">
                  <a:moveTo>
                    <a:pt x="1" y="0"/>
                  </a:moveTo>
                  <a:lnTo>
                    <a:pt x="1" y="8602"/>
                  </a:lnTo>
                  <a:lnTo>
                    <a:pt x="128483" y="8602"/>
                  </a:lnTo>
                  <a:lnTo>
                    <a:pt x="12848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p:nvPr/>
          </p:nvSpPr>
          <p:spPr>
            <a:xfrm>
              <a:off x="2886350" y="1603625"/>
              <a:ext cx="62625" cy="51950"/>
            </a:xfrm>
            <a:custGeom>
              <a:avLst/>
              <a:gdLst/>
              <a:ahLst/>
              <a:cxnLst/>
              <a:rect l="l" t="t" r="r" b="b"/>
              <a:pathLst>
                <a:path w="2505" h="2078" extrusionOk="0">
                  <a:moveTo>
                    <a:pt x="1456" y="0"/>
                  </a:moveTo>
                  <a:cubicBezTo>
                    <a:pt x="1437" y="0"/>
                    <a:pt x="1418" y="1"/>
                    <a:pt x="1398" y="2"/>
                  </a:cubicBezTo>
                  <a:cubicBezTo>
                    <a:pt x="456" y="2"/>
                    <a:pt x="0" y="1157"/>
                    <a:pt x="699" y="1795"/>
                  </a:cubicBezTo>
                  <a:cubicBezTo>
                    <a:pt x="913" y="1990"/>
                    <a:pt x="1167" y="2078"/>
                    <a:pt x="1414" y="2078"/>
                  </a:cubicBezTo>
                  <a:cubicBezTo>
                    <a:pt x="1975" y="2078"/>
                    <a:pt x="2504" y="1629"/>
                    <a:pt x="2462" y="974"/>
                  </a:cubicBezTo>
                  <a:cubicBezTo>
                    <a:pt x="2433" y="416"/>
                    <a:pt x="2006" y="0"/>
                    <a:pt x="14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3"/>
            <p:cNvSpPr/>
            <p:nvPr/>
          </p:nvSpPr>
          <p:spPr>
            <a:xfrm>
              <a:off x="2970675" y="1603625"/>
              <a:ext cx="61875" cy="51950"/>
            </a:xfrm>
            <a:custGeom>
              <a:avLst/>
              <a:gdLst/>
              <a:ahLst/>
              <a:cxnLst/>
              <a:rect l="l" t="t" r="r" b="b"/>
              <a:pathLst>
                <a:path w="2475" h="2078" extrusionOk="0">
                  <a:moveTo>
                    <a:pt x="1454" y="0"/>
                  </a:moveTo>
                  <a:cubicBezTo>
                    <a:pt x="1436" y="0"/>
                    <a:pt x="1418" y="1"/>
                    <a:pt x="1399" y="2"/>
                  </a:cubicBezTo>
                  <a:cubicBezTo>
                    <a:pt x="457" y="2"/>
                    <a:pt x="1" y="1157"/>
                    <a:pt x="670" y="1795"/>
                  </a:cubicBezTo>
                  <a:cubicBezTo>
                    <a:pt x="883" y="1990"/>
                    <a:pt x="1137" y="2078"/>
                    <a:pt x="1384" y="2078"/>
                  </a:cubicBezTo>
                  <a:cubicBezTo>
                    <a:pt x="1946" y="2078"/>
                    <a:pt x="2475" y="1629"/>
                    <a:pt x="2433" y="974"/>
                  </a:cubicBezTo>
                  <a:cubicBezTo>
                    <a:pt x="2403" y="416"/>
                    <a:pt x="1977" y="0"/>
                    <a:pt x="1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3"/>
            <p:cNvSpPr/>
            <p:nvPr/>
          </p:nvSpPr>
          <p:spPr>
            <a:xfrm>
              <a:off x="3054275" y="1603625"/>
              <a:ext cx="61875" cy="51950"/>
            </a:xfrm>
            <a:custGeom>
              <a:avLst/>
              <a:gdLst/>
              <a:ahLst/>
              <a:cxnLst/>
              <a:rect l="l" t="t" r="r" b="b"/>
              <a:pathLst>
                <a:path w="2475" h="2078" extrusionOk="0">
                  <a:moveTo>
                    <a:pt x="1454" y="0"/>
                  </a:moveTo>
                  <a:cubicBezTo>
                    <a:pt x="1435" y="0"/>
                    <a:pt x="1417" y="1"/>
                    <a:pt x="1399" y="2"/>
                  </a:cubicBezTo>
                  <a:cubicBezTo>
                    <a:pt x="456" y="2"/>
                    <a:pt x="0" y="1157"/>
                    <a:pt x="700" y="1795"/>
                  </a:cubicBezTo>
                  <a:cubicBezTo>
                    <a:pt x="904" y="1990"/>
                    <a:pt x="1151" y="2078"/>
                    <a:pt x="1394" y="2078"/>
                  </a:cubicBezTo>
                  <a:cubicBezTo>
                    <a:pt x="1945" y="2078"/>
                    <a:pt x="2474" y="1629"/>
                    <a:pt x="2432" y="974"/>
                  </a:cubicBezTo>
                  <a:cubicBezTo>
                    <a:pt x="2403" y="416"/>
                    <a:pt x="1976" y="0"/>
                    <a:pt x="1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3"/>
            <p:cNvSpPr/>
            <p:nvPr/>
          </p:nvSpPr>
          <p:spPr>
            <a:xfrm>
              <a:off x="6158425" y="1466875"/>
              <a:ext cx="351875" cy="369325"/>
            </a:xfrm>
            <a:custGeom>
              <a:avLst/>
              <a:gdLst/>
              <a:ahLst/>
              <a:cxnLst/>
              <a:rect l="l" t="t" r="r" b="b"/>
              <a:pathLst>
                <a:path w="14075" h="14773" extrusionOk="0">
                  <a:moveTo>
                    <a:pt x="7053" y="1"/>
                  </a:moveTo>
                  <a:cubicBezTo>
                    <a:pt x="5016" y="1"/>
                    <a:pt x="3344" y="1764"/>
                    <a:pt x="3344" y="3952"/>
                  </a:cubicBezTo>
                  <a:cubicBezTo>
                    <a:pt x="3314" y="5533"/>
                    <a:pt x="4226" y="6992"/>
                    <a:pt x="5715" y="7630"/>
                  </a:cubicBezTo>
                  <a:cubicBezTo>
                    <a:pt x="1" y="8511"/>
                    <a:pt x="244" y="14712"/>
                    <a:pt x="244" y="14712"/>
                  </a:cubicBezTo>
                  <a:lnTo>
                    <a:pt x="13770" y="14773"/>
                  </a:lnTo>
                  <a:cubicBezTo>
                    <a:pt x="13770" y="14773"/>
                    <a:pt x="14074" y="8511"/>
                    <a:pt x="8390" y="7660"/>
                  </a:cubicBezTo>
                  <a:cubicBezTo>
                    <a:pt x="9849" y="6992"/>
                    <a:pt x="10791" y="5563"/>
                    <a:pt x="10761" y="3982"/>
                  </a:cubicBezTo>
                  <a:cubicBezTo>
                    <a:pt x="10761" y="1794"/>
                    <a:pt x="9120" y="1"/>
                    <a:pt x="705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3"/>
            <p:cNvSpPr/>
            <p:nvPr/>
          </p:nvSpPr>
          <p:spPr>
            <a:xfrm>
              <a:off x="911375" y="4541400"/>
              <a:ext cx="5837525" cy="5325"/>
            </a:xfrm>
            <a:custGeom>
              <a:avLst/>
              <a:gdLst/>
              <a:ahLst/>
              <a:cxnLst/>
              <a:rect l="l" t="t" r="r" b="b"/>
              <a:pathLst>
                <a:path w="233501" h="213" extrusionOk="0">
                  <a:moveTo>
                    <a:pt x="116750" y="0"/>
                  </a:moveTo>
                  <a:cubicBezTo>
                    <a:pt x="52281" y="0"/>
                    <a:pt x="1" y="30"/>
                    <a:pt x="1" y="122"/>
                  </a:cubicBezTo>
                  <a:cubicBezTo>
                    <a:pt x="1" y="182"/>
                    <a:pt x="52281" y="213"/>
                    <a:pt x="116750" y="213"/>
                  </a:cubicBezTo>
                  <a:cubicBezTo>
                    <a:pt x="181250" y="213"/>
                    <a:pt x="233500" y="152"/>
                    <a:pt x="233500" y="122"/>
                  </a:cubicBezTo>
                  <a:cubicBezTo>
                    <a:pt x="233500" y="61"/>
                    <a:pt x="181250" y="0"/>
                    <a:pt x="116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3"/>
            <p:cNvSpPr/>
            <p:nvPr/>
          </p:nvSpPr>
          <p:spPr>
            <a:xfrm>
              <a:off x="2101375" y="1686475"/>
              <a:ext cx="3435500" cy="2856450"/>
            </a:xfrm>
            <a:custGeom>
              <a:avLst/>
              <a:gdLst/>
              <a:ahLst/>
              <a:cxnLst/>
              <a:rect l="l" t="t" r="r" b="b"/>
              <a:pathLst>
                <a:path w="137420" h="114258" extrusionOk="0">
                  <a:moveTo>
                    <a:pt x="4043" y="1"/>
                  </a:moveTo>
                  <a:cubicBezTo>
                    <a:pt x="1824" y="1"/>
                    <a:pt x="0" y="1794"/>
                    <a:pt x="0" y="4044"/>
                  </a:cubicBezTo>
                  <a:lnTo>
                    <a:pt x="0" y="95413"/>
                  </a:lnTo>
                  <a:cubicBezTo>
                    <a:pt x="0" y="97632"/>
                    <a:pt x="1824" y="99425"/>
                    <a:pt x="4043" y="99425"/>
                  </a:cubicBezTo>
                  <a:lnTo>
                    <a:pt x="53679" y="99425"/>
                  </a:lnTo>
                  <a:cubicBezTo>
                    <a:pt x="53679" y="99425"/>
                    <a:pt x="56840" y="109212"/>
                    <a:pt x="47053" y="114258"/>
                  </a:cubicBezTo>
                  <a:lnTo>
                    <a:pt x="93467" y="114258"/>
                  </a:lnTo>
                  <a:cubicBezTo>
                    <a:pt x="93467" y="114258"/>
                    <a:pt x="82433" y="110458"/>
                    <a:pt x="85260" y="99425"/>
                  </a:cubicBezTo>
                  <a:lnTo>
                    <a:pt x="133377" y="99425"/>
                  </a:lnTo>
                  <a:cubicBezTo>
                    <a:pt x="135626" y="99425"/>
                    <a:pt x="137419" y="97632"/>
                    <a:pt x="137419" y="95413"/>
                  </a:cubicBezTo>
                  <a:lnTo>
                    <a:pt x="137419" y="4044"/>
                  </a:lnTo>
                  <a:cubicBezTo>
                    <a:pt x="137419" y="1794"/>
                    <a:pt x="135626" y="1"/>
                    <a:pt x="133377" y="1"/>
                  </a:cubicBezTo>
                  <a:close/>
                </a:path>
              </a:pathLst>
            </a:custGeom>
            <a:solidFill>
              <a:srgbClr val="002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p:nvPr/>
          </p:nvSpPr>
          <p:spPr>
            <a:xfrm>
              <a:off x="3734975" y="3912725"/>
              <a:ext cx="161625" cy="121325"/>
            </a:xfrm>
            <a:custGeom>
              <a:avLst/>
              <a:gdLst/>
              <a:ahLst/>
              <a:cxnLst/>
              <a:rect l="l" t="t" r="r" b="b"/>
              <a:pathLst>
                <a:path w="6465" h="4853" extrusionOk="0">
                  <a:moveTo>
                    <a:pt x="3236" y="0"/>
                  </a:moveTo>
                  <a:cubicBezTo>
                    <a:pt x="1379" y="0"/>
                    <a:pt x="0" y="2116"/>
                    <a:pt x="1375" y="4083"/>
                  </a:cubicBezTo>
                  <a:cubicBezTo>
                    <a:pt x="1436" y="4144"/>
                    <a:pt x="1496" y="4235"/>
                    <a:pt x="1588" y="4296"/>
                  </a:cubicBezTo>
                  <a:cubicBezTo>
                    <a:pt x="2143" y="4684"/>
                    <a:pt x="2709" y="4852"/>
                    <a:pt x="3235" y="4852"/>
                  </a:cubicBezTo>
                  <a:cubicBezTo>
                    <a:pt x="5098" y="4852"/>
                    <a:pt x="6465" y="2737"/>
                    <a:pt x="5114" y="770"/>
                  </a:cubicBezTo>
                  <a:cubicBezTo>
                    <a:pt x="5053" y="679"/>
                    <a:pt x="4962" y="618"/>
                    <a:pt x="4870" y="557"/>
                  </a:cubicBezTo>
                  <a:cubicBezTo>
                    <a:pt x="4322" y="169"/>
                    <a:pt x="3760" y="0"/>
                    <a:pt x="323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3"/>
            <p:cNvSpPr/>
            <p:nvPr/>
          </p:nvSpPr>
          <p:spPr>
            <a:xfrm>
              <a:off x="2174325" y="1823275"/>
              <a:ext cx="3282750" cy="1947600"/>
            </a:xfrm>
            <a:custGeom>
              <a:avLst/>
              <a:gdLst/>
              <a:ahLst/>
              <a:cxnLst/>
              <a:rect l="l" t="t" r="r" b="b"/>
              <a:pathLst>
                <a:path w="131310" h="77904" extrusionOk="0">
                  <a:moveTo>
                    <a:pt x="1246" y="0"/>
                  </a:moveTo>
                  <a:cubicBezTo>
                    <a:pt x="547" y="0"/>
                    <a:pt x="0" y="547"/>
                    <a:pt x="0" y="1246"/>
                  </a:cubicBezTo>
                  <a:lnTo>
                    <a:pt x="0" y="76658"/>
                  </a:lnTo>
                  <a:cubicBezTo>
                    <a:pt x="0" y="77357"/>
                    <a:pt x="547" y="77904"/>
                    <a:pt x="1246" y="77904"/>
                  </a:cubicBezTo>
                  <a:lnTo>
                    <a:pt x="130063" y="77904"/>
                  </a:lnTo>
                  <a:cubicBezTo>
                    <a:pt x="130763" y="77904"/>
                    <a:pt x="131310" y="77357"/>
                    <a:pt x="131310" y="76658"/>
                  </a:cubicBezTo>
                  <a:lnTo>
                    <a:pt x="131310" y="1246"/>
                  </a:lnTo>
                  <a:cubicBezTo>
                    <a:pt x="131310" y="547"/>
                    <a:pt x="130763" y="0"/>
                    <a:pt x="130063"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3"/>
            <p:cNvSpPr/>
            <p:nvPr/>
          </p:nvSpPr>
          <p:spPr>
            <a:xfrm>
              <a:off x="2178875" y="1964258"/>
              <a:ext cx="3282868" cy="1804775"/>
            </a:xfrm>
            <a:custGeom>
              <a:avLst/>
              <a:gdLst/>
              <a:ahLst/>
              <a:cxnLst/>
              <a:rect l="l" t="t" r="r" b="b"/>
              <a:pathLst>
                <a:path w="131341" h="72191" extrusionOk="0">
                  <a:moveTo>
                    <a:pt x="1" y="1"/>
                  </a:moveTo>
                  <a:lnTo>
                    <a:pt x="1" y="72190"/>
                  </a:lnTo>
                  <a:lnTo>
                    <a:pt x="131341" y="72190"/>
                  </a:lnTo>
                  <a:lnTo>
                    <a:pt x="1313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43"/>
            <p:cNvSpPr/>
            <p:nvPr/>
          </p:nvSpPr>
          <p:spPr>
            <a:xfrm>
              <a:off x="2382525" y="1872650"/>
              <a:ext cx="61575" cy="52275"/>
            </a:xfrm>
            <a:custGeom>
              <a:avLst/>
              <a:gdLst/>
              <a:ahLst/>
              <a:cxnLst/>
              <a:rect l="l" t="t" r="r" b="b"/>
              <a:pathLst>
                <a:path w="2463" h="2091" extrusionOk="0">
                  <a:moveTo>
                    <a:pt x="1399" y="1"/>
                  </a:moveTo>
                  <a:cubicBezTo>
                    <a:pt x="457" y="1"/>
                    <a:pt x="1" y="1125"/>
                    <a:pt x="669" y="1794"/>
                  </a:cubicBezTo>
                  <a:cubicBezTo>
                    <a:pt x="874" y="1999"/>
                    <a:pt x="1131" y="2091"/>
                    <a:pt x="1386" y="2091"/>
                  </a:cubicBezTo>
                  <a:cubicBezTo>
                    <a:pt x="1929" y="2091"/>
                    <a:pt x="2463" y="1675"/>
                    <a:pt x="2463" y="1034"/>
                  </a:cubicBezTo>
                  <a:cubicBezTo>
                    <a:pt x="2463" y="457"/>
                    <a:pt x="1976" y="1"/>
                    <a:pt x="13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p:nvPr/>
          </p:nvSpPr>
          <p:spPr>
            <a:xfrm>
              <a:off x="2223700" y="1872650"/>
              <a:ext cx="60825" cy="52275"/>
            </a:xfrm>
            <a:custGeom>
              <a:avLst/>
              <a:gdLst/>
              <a:ahLst/>
              <a:cxnLst/>
              <a:rect l="l" t="t" r="r" b="b"/>
              <a:pathLst>
                <a:path w="2433" h="2091" extrusionOk="0">
                  <a:moveTo>
                    <a:pt x="1399" y="1"/>
                  </a:moveTo>
                  <a:cubicBezTo>
                    <a:pt x="457" y="1"/>
                    <a:pt x="1" y="1125"/>
                    <a:pt x="639" y="1794"/>
                  </a:cubicBezTo>
                  <a:cubicBezTo>
                    <a:pt x="853" y="1999"/>
                    <a:pt x="1114" y="2091"/>
                    <a:pt x="1370" y="2091"/>
                  </a:cubicBezTo>
                  <a:cubicBezTo>
                    <a:pt x="1913" y="2091"/>
                    <a:pt x="2433" y="1675"/>
                    <a:pt x="2433" y="1034"/>
                  </a:cubicBezTo>
                  <a:cubicBezTo>
                    <a:pt x="2433" y="457"/>
                    <a:pt x="1977" y="1"/>
                    <a:pt x="13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2299700" y="1872650"/>
              <a:ext cx="61575" cy="52275"/>
            </a:xfrm>
            <a:custGeom>
              <a:avLst/>
              <a:gdLst/>
              <a:ahLst/>
              <a:cxnLst/>
              <a:rect l="l" t="t" r="r" b="b"/>
              <a:pathLst>
                <a:path w="2463" h="2091" extrusionOk="0">
                  <a:moveTo>
                    <a:pt x="1399" y="1"/>
                  </a:moveTo>
                  <a:cubicBezTo>
                    <a:pt x="487" y="1"/>
                    <a:pt x="1" y="1125"/>
                    <a:pt x="669" y="1794"/>
                  </a:cubicBezTo>
                  <a:cubicBezTo>
                    <a:pt x="883" y="1999"/>
                    <a:pt x="1144" y="2091"/>
                    <a:pt x="1400" y="2091"/>
                  </a:cubicBezTo>
                  <a:cubicBezTo>
                    <a:pt x="1943" y="2091"/>
                    <a:pt x="2463" y="1675"/>
                    <a:pt x="2463" y="1034"/>
                  </a:cubicBezTo>
                  <a:cubicBezTo>
                    <a:pt x="2463" y="457"/>
                    <a:pt x="1976" y="1"/>
                    <a:pt x="13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3431175" y="2621900"/>
              <a:ext cx="255350" cy="32700"/>
            </a:xfrm>
            <a:custGeom>
              <a:avLst/>
              <a:gdLst/>
              <a:ahLst/>
              <a:cxnLst/>
              <a:rect l="l" t="t" r="r" b="b"/>
              <a:pathLst>
                <a:path w="10214" h="1308" extrusionOk="0">
                  <a:moveTo>
                    <a:pt x="1" y="1"/>
                  </a:moveTo>
                  <a:lnTo>
                    <a:pt x="1" y="1308"/>
                  </a:lnTo>
                  <a:lnTo>
                    <a:pt x="10214" y="1308"/>
                  </a:lnTo>
                  <a:lnTo>
                    <a:pt x="10214"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3"/>
            <p:cNvSpPr/>
            <p:nvPr/>
          </p:nvSpPr>
          <p:spPr>
            <a:xfrm>
              <a:off x="3431175" y="2726025"/>
              <a:ext cx="1205975" cy="543325"/>
            </a:xfrm>
            <a:custGeom>
              <a:avLst/>
              <a:gdLst/>
              <a:ahLst/>
              <a:cxnLst/>
              <a:rect l="l" t="t" r="r" b="b"/>
              <a:pathLst>
                <a:path w="48239" h="21733" extrusionOk="0">
                  <a:moveTo>
                    <a:pt x="1" y="0"/>
                  </a:moveTo>
                  <a:lnTo>
                    <a:pt x="1" y="21733"/>
                  </a:lnTo>
                  <a:lnTo>
                    <a:pt x="48239" y="21733"/>
                  </a:lnTo>
                  <a:lnTo>
                    <a:pt x="48239"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3"/>
            <p:cNvSpPr/>
            <p:nvPr/>
          </p:nvSpPr>
          <p:spPr>
            <a:xfrm>
              <a:off x="3474500" y="2879500"/>
              <a:ext cx="1104900" cy="343500"/>
            </a:xfrm>
            <a:custGeom>
              <a:avLst/>
              <a:gdLst/>
              <a:ahLst/>
              <a:cxnLst/>
              <a:rect l="l" t="t" r="r" b="b"/>
              <a:pathLst>
                <a:path w="44196" h="13740" extrusionOk="0">
                  <a:moveTo>
                    <a:pt x="13648" y="1"/>
                  </a:moveTo>
                  <a:lnTo>
                    <a:pt x="0" y="13740"/>
                  </a:lnTo>
                  <a:lnTo>
                    <a:pt x="44196" y="13740"/>
                  </a:lnTo>
                  <a:lnTo>
                    <a:pt x="31885" y="4743"/>
                  </a:lnTo>
                  <a:lnTo>
                    <a:pt x="25502" y="10457"/>
                  </a:lnTo>
                  <a:lnTo>
                    <a:pt x="1364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3"/>
            <p:cNvSpPr/>
            <p:nvPr/>
          </p:nvSpPr>
          <p:spPr>
            <a:xfrm>
              <a:off x="4034525" y="2889400"/>
              <a:ext cx="94250" cy="80550"/>
            </a:xfrm>
            <a:custGeom>
              <a:avLst/>
              <a:gdLst/>
              <a:ahLst/>
              <a:cxnLst/>
              <a:rect l="l" t="t" r="r" b="b"/>
              <a:pathLst>
                <a:path w="3770" h="3222" extrusionOk="0">
                  <a:moveTo>
                    <a:pt x="2159" y="0"/>
                  </a:moveTo>
                  <a:cubicBezTo>
                    <a:pt x="730" y="0"/>
                    <a:pt x="1" y="1733"/>
                    <a:pt x="1034" y="2736"/>
                  </a:cubicBezTo>
                  <a:cubicBezTo>
                    <a:pt x="1360" y="3072"/>
                    <a:pt x="1763" y="3221"/>
                    <a:pt x="2159" y="3221"/>
                  </a:cubicBezTo>
                  <a:cubicBezTo>
                    <a:pt x="2981" y="3221"/>
                    <a:pt x="3770" y="2575"/>
                    <a:pt x="3770" y="1611"/>
                  </a:cubicBezTo>
                  <a:cubicBezTo>
                    <a:pt x="3770" y="699"/>
                    <a:pt x="3071" y="0"/>
                    <a:pt x="21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3"/>
            <p:cNvSpPr/>
            <p:nvPr/>
          </p:nvSpPr>
          <p:spPr>
            <a:xfrm>
              <a:off x="3473725" y="2767050"/>
              <a:ext cx="1109475" cy="458225"/>
            </a:xfrm>
            <a:custGeom>
              <a:avLst/>
              <a:gdLst/>
              <a:ahLst/>
              <a:cxnLst/>
              <a:rect l="l" t="t" r="r" b="b"/>
              <a:pathLst>
                <a:path w="44379" h="18329" extrusionOk="0">
                  <a:moveTo>
                    <a:pt x="244" y="0"/>
                  </a:moveTo>
                  <a:lnTo>
                    <a:pt x="1" y="122"/>
                  </a:lnTo>
                  <a:lnTo>
                    <a:pt x="1" y="2584"/>
                  </a:lnTo>
                  <a:lnTo>
                    <a:pt x="1" y="4985"/>
                  </a:lnTo>
                  <a:lnTo>
                    <a:pt x="1" y="9666"/>
                  </a:lnTo>
                  <a:cubicBezTo>
                    <a:pt x="31" y="12706"/>
                    <a:pt x="31" y="15563"/>
                    <a:pt x="31" y="18238"/>
                  </a:cubicBezTo>
                  <a:lnTo>
                    <a:pt x="31" y="18329"/>
                  </a:lnTo>
                  <a:lnTo>
                    <a:pt x="244" y="18329"/>
                  </a:lnTo>
                  <a:lnTo>
                    <a:pt x="32129" y="18268"/>
                  </a:lnTo>
                  <a:lnTo>
                    <a:pt x="40944" y="18268"/>
                  </a:lnTo>
                  <a:lnTo>
                    <a:pt x="31977" y="18238"/>
                  </a:lnTo>
                  <a:lnTo>
                    <a:pt x="458" y="18177"/>
                  </a:lnTo>
                  <a:lnTo>
                    <a:pt x="458" y="18177"/>
                  </a:lnTo>
                  <a:cubicBezTo>
                    <a:pt x="487" y="15558"/>
                    <a:pt x="487" y="12732"/>
                    <a:pt x="487" y="9727"/>
                  </a:cubicBezTo>
                  <a:lnTo>
                    <a:pt x="487" y="5046"/>
                  </a:lnTo>
                  <a:lnTo>
                    <a:pt x="487" y="274"/>
                  </a:lnTo>
                  <a:lnTo>
                    <a:pt x="43924" y="274"/>
                  </a:lnTo>
                  <a:cubicBezTo>
                    <a:pt x="43984" y="5644"/>
                    <a:pt x="44014" y="10140"/>
                    <a:pt x="44044" y="13283"/>
                  </a:cubicBezTo>
                  <a:cubicBezTo>
                    <a:pt x="44075" y="14864"/>
                    <a:pt x="44105" y="16110"/>
                    <a:pt x="44105" y="16992"/>
                  </a:cubicBezTo>
                  <a:cubicBezTo>
                    <a:pt x="44105" y="17387"/>
                    <a:pt x="44105" y="17721"/>
                    <a:pt x="44105" y="17964"/>
                  </a:cubicBezTo>
                  <a:lnTo>
                    <a:pt x="44105" y="18207"/>
                  </a:lnTo>
                  <a:cubicBezTo>
                    <a:pt x="44105" y="18238"/>
                    <a:pt x="44105" y="18268"/>
                    <a:pt x="44105" y="18299"/>
                  </a:cubicBezTo>
                  <a:cubicBezTo>
                    <a:pt x="44135" y="18299"/>
                    <a:pt x="44166" y="18207"/>
                    <a:pt x="44166" y="18147"/>
                  </a:cubicBezTo>
                  <a:lnTo>
                    <a:pt x="44166" y="17903"/>
                  </a:lnTo>
                  <a:cubicBezTo>
                    <a:pt x="44196" y="17660"/>
                    <a:pt x="44196" y="17356"/>
                    <a:pt x="44196" y="16931"/>
                  </a:cubicBezTo>
                  <a:cubicBezTo>
                    <a:pt x="44227" y="16080"/>
                    <a:pt x="44227" y="14833"/>
                    <a:pt x="44257" y="13283"/>
                  </a:cubicBezTo>
                  <a:cubicBezTo>
                    <a:pt x="44287" y="10092"/>
                    <a:pt x="44318" y="5532"/>
                    <a:pt x="44379" y="92"/>
                  </a:cubicBezTo>
                  <a:lnTo>
                    <a:pt x="4437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3"/>
            <p:cNvSpPr/>
            <p:nvPr/>
          </p:nvSpPr>
          <p:spPr>
            <a:xfrm>
              <a:off x="3438775" y="3386350"/>
              <a:ext cx="110975" cy="95075"/>
            </a:xfrm>
            <a:custGeom>
              <a:avLst/>
              <a:gdLst/>
              <a:ahLst/>
              <a:cxnLst/>
              <a:rect l="l" t="t" r="r" b="b"/>
              <a:pathLst>
                <a:path w="4439" h="3803" extrusionOk="0">
                  <a:moveTo>
                    <a:pt x="2554" y="1"/>
                  </a:moveTo>
                  <a:cubicBezTo>
                    <a:pt x="852" y="1"/>
                    <a:pt x="1" y="2037"/>
                    <a:pt x="1186" y="3223"/>
                  </a:cubicBezTo>
                  <a:cubicBezTo>
                    <a:pt x="1576" y="3623"/>
                    <a:pt x="2062" y="3803"/>
                    <a:pt x="2538" y="3803"/>
                  </a:cubicBezTo>
                  <a:cubicBezTo>
                    <a:pt x="3509" y="3803"/>
                    <a:pt x="4438" y="3057"/>
                    <a:pt x="4438" y="1916"/>
                  </a:cubicBezTo>
                  <a:cubicBezTo>
                    <a:pt x="4438" y="852"/>
                    <a:pt x="3587" y="1"/>
                    <a:pt x="2554" y="1"/>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3"/>
            <p:cNvSpPr/>
            <p:nvPr/>
          </p:nvSpPr>
          <p:spPr>
            <a:xfrm>
              <a:off x="3588475" y="3406125"/>
              <a:ext cx="749275" cy="4575"/>
            </a:xfrm>
            <a:custGeom>
              <a:avLst/>
              <a:gdLst/>
              <a:ahLst/>
              <a:cxnLst/>
              <a:rect l="l" t="t" r="r" b="b"/>
              <a:pathLst>
                <a:path w="29971" h="183" extrusionOk="0">
                  <a:moveTo>
                    <a:pt x="14986" y="0"/>
                  </a:moveTo>
                  <a:cubicBezTo>
                    <a:pt x="6688" y="0"/>
                    <a:pt x="1" y="31"/>
                    <a:pt x="1" y="91"/>
                  </a:cubicBezTo>
                  <a:cubicBezTo>
                    <a:pt x="1" y="152"/>
                    <a:pt x="6718" y="182"/>
                    <a:pt x="14986" y="182"/>
                  </a:cubicBezTo>
                  <a:cubicBezTo>
                    <a:pt x="23253" y="182"/>
                    <a:pt x="29971" y="152"/>
                    <a:pt x="29971" y="91"/>
                  </a:cubicBezTo>
                  <a:cubicBezTo>
                    <a:pt x="29971" y="31"/>
                    <a:pt x="23253" y="0"/>
                    <a:pt x="14986"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3"/>
            <p:cNvSpPr/>
            <p:nvPr/>
          </p:nvSpPr>
          <p:spPr>
            <a:xfrm>
              <a:off x="3588475" y="3440300"/>
              <a:ext cx="749275" cy="4600"/>
            </a:xfrm>
            <a:custGeom>
              <a:avLst/>
              <a:gdLst/>
              <a:ahLst/>
              <a:cxnLst/>
              <a:rect l="l" t="t" r="r" b="b"/>
              <a:pathLst>
                <a:path w="29971" h="184" extrusionOk="0">
                  <a:moveTo>
                    <a:pt x="14986" y="1"/>
                  </a:moveTo>
                  <a:cubicBezTo>
                    <a:pt x="6688" y="1"/>
                    <a:pt x="1" y="31"/>
                    <a:pt x="1" y="92"/>
                  </a:cubicBezTo>
                  <a:cubicBezTo>
                    <a:pt x="1" y="153"/>
                    <a:pt x="6718" y="183"/>
                    <a:pt x="14986" y="183"/>
                  </a:cubicBezTo>
                  <a:cubicBezTo>
                    <a:pt x="23253" y="183"/>
                    <a:pt x="29971" y="153"/>
                    <a:pt x="29971" y="92"/>
                  </a:cubicBezTo>
                  <a:cubicBezTo>
                    <a:pt x="29971" y="31"/>
                    <a:pt x="23253" y="1"/>
                    <a:pt x="14986"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3"/>
            <p:cNvSpPr/>
            <p:nvPr/>
          </p:nvSpPr>
          <p:spPr>
            <a:xfrm>
              <a:off x="3588475" y="3479825"/>
              <a:ext cx="400500" cy="4575"/>
            </a:xfrm>
            <a:custGeom>
              <a:avLst/>
              <a:gdLst/>
              <a:ahLst/>
              <a:cxnLst/>
              <a:rect l="l" t="t" r="r" b="b"/>
              <a:pathLst>
                <a:path w="16020" h="183" extrusionOk="0">
                  <a:moveTo>
                    <a:pt x="7995" y="0"/>
                  </a:moveTo>
                  <a:cubicBezTo>
                    <a:pt x="5776" y="0"/>
                    <a:pt x="3800" y="0"/>
                    <a:pt x="2341" y="31"/>
                  </a:cubicBezTo>
                  <a:lnTo>
                    <a:pt x="609" y="61"/>
                  </a:lnTo>
                  <a:cubicBezTo>
                    <a:pt x="396" y="61"/>
                    <a:pt x="183" y="61"/>
                    <a:pt x="1" y="92"/>
                  </a:cubicBezTo>
                  <a:cubicBezTo>
                    <a:pt x="213" y="122"/>
                    <a:pt x="396" y="122"/>
                    <a:pt x="609" y="122"/>
                  </a:cubicBezTo>
                  <a:lnTo>
                    <a:pt x="2341" y="152"/>
                  </a:lnTo>
                  <a:cubicBezTo>
                    <a:pt x="3800" y="183"/>
                    <a:pt x="5776" y="183"/>
                    <a:pt x="7995" y="183"/>
                  </a:cubicBezTo>
                  <a:cubicBezTo>
                    <a:pt x="10214" y="183"/>
                    <a:pt x="12220" y="152"/>
                    <a:pt x="13679" y="152"/>
                  </a:cubicBezTo>
                  <a:lnTo>
                    <a:pt x="15381" y="122"/>
                  </a:lnTo>
                  <a:cubicBezTo>
                    <a:pt x="15594" y="122"/>
                    <a:pt x="15806" y="122"/>
                    <a:pt x="16019" y="92"/>
                  </a:cubicBezTo>
                  <a:cubicBezTo>
                    <a:pt x="15806" y="61"/>
                    <a:pt x="15594" y="61"/>
                    <a:pt x="15381" y="61"/>
                  </a:cubicBezTo>
                  <a:lnTo>
                    <a:pt x="13679" y="31"/>
                  </a:lnTo>
                  <a:cubicBezTo>
                    <a:pt x="12220" y="0"/>
                    <a:pt x="10214" y="0"/>
                    <a:pt x="7995"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3"/>
            <p:cNvSpPr/>
            <p:nvPr/>
          </p:nvSpPr>
          <p:spPr>
            <a:xfrm>
              <a:off x="3453975" y="3567975"/>
              <a:ext cx="95775" cy="95775"/>
            </a:xfrm>
            <a:custGeom>
              <a:avLst/>
              <a:gdLst/>
              <a:ahLst/>
              <a:cxnLst/>
              <a:rect l="l" t="t" r="r" b="b"/>
              <a:pathLst>
                <a:path w="3831" h="3831" extrusionOk="0">
                  <a:moveTo>
                    <a:pt x="1916" y="0"/>
                  </a:moveTo>
                  <a:cubicBezTo>
                    <a:pt x="852" y="0"/>
                    <a:pt x="1" y="851"/>
                    <a:pt x="1" y="1915"/>
                  </a:cubicBezTo>
                  <a:cubicBezTo>
                    <a:pt x="1" y="2979"/>
                    <a:pt x="852" y="3830"/>
                    <a:pt x="1916" y="3830"/>
                  </a:cubicBezTo>
                  <a:cubicBezTo>
                    <a:pt x="2979" y="3830"/>
                    <a:pt x="3830" y="2979"/>
                    <a:pt x="3830" y="1915"/>
                  </a:cubicBezTo>
                  <a:cubicBezTo>
                    <a:pt x="3830" y="851"/>
                    <a:pt x="2979" y="0"/>
                    <a:pt x="1916" y="0"/>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3"/>
            <p:cNvSpPr/>
            <p:nvPr/>
          </p:nvSpPr>
          <p:spPr>
            <a:xfrm>
              <a:off x="3588475" y="3587725"/>
              <a:ext cx="749275" cy="4600"/>
            </a:xfrm>
            <a:custGeom>
              <a:avLst/>
              <a:gdLst/>
              <a:ahLst/>
              <a:cxnLst/>
              <a:rect l="l" t="t" r="r" b="b"/>
              <a:pathLst>
                <a:path w="29971" h="184" extrusionOk="0">
                  <a:moveTo>
                    <a:pt x="14986" y="1"/>
                  </a:moveTo>
                  <a:cubicBezTo>
                    <a:pt x="6688" y="1"/>
                    <a:pt x="1" y="31"/>
                    <a:pt x="1" y="92"/>
                  </a:cubicBezTo>
                  <a:cubicBezTo>
                    <a:pt x="1" y="153"/>
                    <a:pt x="6718" y="183"/>
                    <a:pt x="14986" y="183"/>
                  </a:cubicBezTo>
                  <a:cubicBezTo>
                    <a:pt x="23253" y="183"/>
                    <a:pt x="29971" y="153"/>
                    <a:pt x="29971" y="92"/>
                  </a:cubicBezTo>
                  <a:cubicBezTo>
                    <a:pt x="29971" y="31"/>
                    <a:pt x="23253" y="1"/>
                    <a:pt x="14986"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3"/>
            <p:cNvSpPr/>
            <p:nvPr/>
          </p:nvSpPr>
          <p:spPr>
            <a:xfrm>
              <a:off x="3588475" y="3621925"/>
              <a:ext cx="749275" cy="4575"/>
            </a:xfrm>
            <a:custGeom>
              <a:avLst/>
              <a:gdLst/>
              <a:ahLst/>
              <a:cxnLst/>
              <a:rect l="l" t="t" r="r" b="b"/>
              <a:pathLst>
                <a:path w="29971" h="183" extrusionOk="0">
                  <a:moveTo>
                    <a:pt x="14986" y="0"/>
                  </a:moveTo>
                  <a:cubicBezTo>
                    <a:pt x="6688" y="0"/>
                    <a:pt x="1" y="31"/>
                    <a:pt x="1" y="92"/>
                  </a:cubicBezTo>
                  <a:cubicBezTo>
                    <a:pt x="1" y="152"/>
                    <a:pt x="6718" y="183"/>
                    <a:pt x="14986" y="183"/>
                  </a:cubicBezTo>
                  <a:cubicBezTo>
                    <a:pt x="23253" y="183"/>
                    <a:pt x="29971" y="152"/>
                    <a:pt x="29971" y="92"/>
                  </a:cubicBezTo>
                  <a:cubicBezTo>
                    <a:pt x="29971" y="31"/>
                    <a:pt x="23253" y="0"/>
                    <a:pt x="14986"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3"/>
            <p:cNvSpPr/>
            <p:nvPr/>
          </p:nvSpPr>
          <p:spPr>
            <a:xfrm>
              <a:off x="3588475" y="3661450"/>
              <a:ext cx="400500" cy="4575"/>
            </a:xfrm>
            <a:custGeom>
              <a:avLst/>
              <a:gdLst/>
              <a:ahLst/>
              <a:cxnLst/>
              <a:rect l="l" t="t" r="r" b="b"/>
              <a:pathLst>
                <a:path w="16020" h="183" extrusionOk="0">
                  <a:moveTo>
                    <a:pt x="7995" y="0"/>
                  </a:moveTo>
                  <a:cubicBezTo>
                    <a:pt x="5776" y="0"/>
                    <a:pt x="3800" y="0"/>
                    <a:pt x="2341" y="30"/>
                  </a:cubicBezTo>
                  <a:lnTo>
                    <a:pt x="609" y="61"/>
                  </a:lnTo>
                  <a:cubicBezTo>
                    <a:pt x="396" y="61"/>
                    <a:pt x="183" y="61"/>
                    <a:pt x="1" y="91"/>
                  </a:cubicBezTo>
                  <a:cubicBezTo>
                    <a:pt x="183" y="122"/>
                    <a:pt x="396" y="122"/>
                    <a:pt x="609" y="122"/>
                  </a:cubicBezTo>
                  <a:lnTo>
                    <a:pt x="2341" y="152"/>
                  </a:lnTo>
                  <a:cubicBezTo>
                    <a:pt x="3800" y="182"/>
                    <a:pt x="5776" y="182"/>
                    <a:pt x="7995" y="182"/>
                  </a:cubicBezTo>
                  <a:cubicBezTo>
                    <a:pt x="10214" y="182"/>
                    <a:pt x="12220" y="152"/>
                    <a:pt x="13679" y="152"/>
                  </a:cubicBezTo>
                  <a:lnTo>
                    <a:pt x="15381" y="122"/>
                  </a:lnTo>
                  <a:cubicBezTo>
                    <a:pt x="15594" y="122"/>
                    <a:pt x="15806" y="122"/>
                    <a:pt x="16019" y="91"/>
                  </a:cubicBezTo>
                  <a:cubicBezTo>
                    <a:pt x="15806" y="61"/>
                    <a:pt x="15594" y="61"/>
                    <a:pt x="15381" y="61"/>
                  </a:cubicBezTo>
                  <a:lnTo>
                    <a:pt x="13679" y="30"/>
                  </a:lnTo>
                  <a:cubicBezTo>
                    <a:pt x="12220" y="0"/>
                    <a:pt x="10214" y="0"/>
                    <a:pt x="7995"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3"/>
            <p:cNvSpPr/>
            <p:nvPr/>
          </p:nvSpPr>
          <p:spPr>
            <a:xfrm>
              <a:off x="2174325" y="1964600"/>
              <a:ext cx="3282750" cy="538800"/>
            </a:xfrm>
            <a:custGeom>
              <a:avLst/>
              <a:gdLst/>
              <a:ahLst/>
              <a:cxnLst/>
              <a:rect l="l" t="t" r="r" b="b"/>
              <a:pathLst>
                <a:path w="131310" h="21552" extrusionOk="0">
                  <a:moveTo>
                    <a:pt x="0" y="1"/>
                  </a:moveTo>
                  <a:lnTo>
                    <a:pt x="0" y="21551"/>
                  </a:lnTo>
                  <a:lnTo>
                    <a:pt x="131310" y="21551"/>
                  </a:lnTo>
                  <a:lnTo>
                    <a:pt x="131310" y="1"/>
                  </a:lnTo>
                  <a:close/>
                </a:path>
              </a:pathLst>
            </a:custGeom>
            <a:solidFill>
              <a:srgbClr val="002539"/>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3"/>
            <p:cNvSpPr/>
            <p:nvPr/>
          </p:nvSpPr>
          <p:spPr>
            <a:xfrm>
              <a:off x="3628750" y="2150775"/>
              <a:ext cx="763725" cy="55500"/>
            </a:xfrm>
            <a:custGeom>
              <a:avLst/>
              <a:gdLst/>
              <a:ahLst/>
              <a:cxnLst/>
              <a:rect l="l" t="t" r="r" b="b"/>
              <a:pathLst>
                <a:path w="30549" h="2220" extrusionOk="0">
                  <a:moveTo>
                    <a:pt x="1" y="1"/>
                  </a:moveTo>
                  <a:lnTo>
                    <a:pt x="1" y="2219"/>
                  </a:lnTo>
                  <a:lnTo>
                    <a:pt x="30548" y="2219"/>
                  </a:lnTo>
                  <a:lnTo>
                    <a:pt x="3054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3"/>
            <p:cNvSpPr/>
            <p:nvPr/>
          </p:nvSpPr>
          <p:spPr>
            <a:xfrm>
              <a:off x="3256400" y="2305025"/>
              <a:ext cx="1464350" cy="4600"/>
            </a:xfrm>
            <a:custGeom>
              <a:avLst/>
              <a:gdLst/>
              <a:ahLst/>
              <a:cxnLst/>
              <a:rect l="l" t="t" r="r" b="b"/>
              <a:pathLst>
                <a:path w="58574" h="184" extrusionOk="0">
                  <a:moveTo>
                    <a:pt x="29302" y="1"/>
                  </a:moveTo>
                  <a:lnTo>
                    <a:pt x="8147" y="31"/>
                  </a:lnTo>
                  <a:lnTo>
                    <a:pt x="1733" y="62"/>
                  </a:lnTo>
                  <a:lnTo>
                    <a:pt x="1" y="92"/>
                  </a:lnTo>
                  <a:lnTo>
                    <a:pt x="1733" y="123"/>
                  </a:lnTo>
                  <a:lnTo>
                    <a:pt x="8147" y="153"/>
                  </a:lnTo>
                  <a:lnTo>
                    <a:pt x="29302" y="183"/>
                  </a:lnTo>
                  <a:lnTo>
                    <a:pt x="50427" y="153"/>
                  </a:lnTo>
                  <a:lnTo>
                    <a:pt x="56841" y="123"/>
                  </a:lnTo>
                  <a:lnTo>
                    <a:pt x="58573" y="92"/>
                  </a:lnTo>
                  <a:lnTo>
                    <a:pt x="56841" y="62"/>
                  </a:lnTo>
                  <a:lnTo>
                    <a:pt x="50427" y="31"/>
                  </a:lnTo>
                  <a:lnTo>
                    <a:pt x="2930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3"/>
            <p:cNvSpPr/>
            <p:nvPr/>
          </p:nvSpPr>
          <p:spPr>
            <a:xfrm>
              <a:off x="3607475" y="2364300"/>
              <a:ext cx="807025" cy="3825"/>
            </a:xfrm>
            <a:custGeom>
              <a:avLst/>
              <a:gdLst/>
              <a:ahLst/>
              <a:cxnLst/>
              <a:rect l="l" t="t" r="r" b="b"/>
              <a:pathLst>
                <a:path w="32281" h="153" extrusionOk="0">
                  <a:moveTo>
                    <a:pt x="4712" y="1"/>
                  </a:moveTo>
                  <a:lnTo>
                    <a:pt x="1247" y="62"/>
                  </a:lnTo>
                  <a:lnTo>
                    <a:pt x="1" y="62"/>
                  </a:lnTo>
                  <a:cubicBezTo>
                    <a:pt x="92" y="92"/>
                    <a:pt x="213" y="92"/>
                    <a:pt x="305" y="92"/>
                  </a:cubicBezTo>
                  <a:lnTo>
                    <a:pt x="1247" y="92"/>
                  </a:lnTo>
                  <a:lnTo>
                    <a:pt x="4712" y="122"/>
                  </a:lnTo>
                  <a:lnTo>
                    <a:pt x="16141" y="153"/>
                  </a:lnTo>
                  <a:lnTo>
                    <a:pt x="27569" y="122"/>
                  </a:lnTo>
                  <a:lnTo>
                    <a:pt x="31004" y="92"/>
                  </a:lnTo>
                  <a:lnTo>
                    <a:pt x="31977" y="92"/>
                  </a:lnTo>
                  <a:cubicBezTo>
                    <a:pt x="32068" y="92"/>
                    <a:pt x="32190" y="92"/>
                    <a:pt x="32281" y="62"/>
                  </a:cubicBezTo>
                  <a:lnTo>
                    <a:pt x="31004" y="62"/>
                  </a:lnTo>
                  <a:lnTo>
                    <a:pt x="27569"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2319450" y="2228275"/>
              <a:ext cx="643650" cy="550600"/>
            </a:xfrm>
            <a:custGeom>
              <a:avLst/>
              <a:gdLst/>
              <a:ahLst/>
              <a:cxnLst/>
              <a:rect l="l" t="t" r="r" b="b"/>
              <a:pathLst>
                <a:path w="25746" h="22024" extrusionOk="0">
                  <a:moveTo>
                    <a:pt x="14712" y="1"/>
                  </a:moveTo>
                  <a:cubicBezTo>
                    <a:pt x="4895" y="1"/>
                    <a:pt x="1" y="11855"/>
                    <a:pt x="6931" y="18785"/>
                  </a:cubicBezTo>
                  <a:cubicBezTo>
                    <a:pt x="9047" y="20901"/>
                    <a:pt x="11871" y="22023"/>
                    <a:pt x="14738" y="22023"/>
                  </a:cubicBezTo>
                  <a:cubicBezTo>
                    <a:pt x="16154" y="22023"/>
                    <a:pt x="17581" y="21749"/>
                    <a:pt x="18937" y="21187"/>
                  </a:cubicBezTo>
                  <a:cubicBezTo>
                    <a:pt x="23041" y="19485"/>
                    <a:pt x="25746" y="15472"/>
                    <a:pt x="25746" y="11004"/>
                  </a:cubicBezTo>
                  <a:cubicBezTo>
                    <a:pt x="25746" y="4925"/>
                    <a:pt x="20791" y="1"/>
                    <a:pt x="1471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2386325" y="3100650"/>
              <a:ext cx="631500" cy="5325"/>
            </a:xfrm>
            <a:custGeom>
              <a:avLst/>
              <a:gdLst/>
              <a:ahLst/>
              <a:cxnLst/>
              <a:rect l="l" t="t" r="r" b="b"/>
              <a:pathLst>
                <a:path w="25260" h="213" extrusionOk="0">
                  <a:moveTo>
                    <a:pt x="12615" y="0"/>
                  </a:moveTo>
                  <a:cubicBezTo>
                    <a:pt x="5654" y="0"/>
                    <a:pt x="1" y="61"/>
                    <a:pt x="1" y="122"/>
                  </a:cubicBezTo>
                  <a:cubicBezTo>
                    <a:pt x="1" y="182"/>
                    <a:pt x="5654" y="213"/>
                    <a:pt x="12615" y="213"/>
                  </a:cubicBezTo>
                  <a:cubicBezTo>
                    <a:pt x="19606" y="213"/>
                    <a:pt x="25259" y="182"/>
                    <a:pt x="25259" y="122"/>
                  </a:cubicBezTo>
                  <a:cubicBezTo>
                    <a:pt x="25259" y="61"/>
                    <a:pt x="19606" y="0"/>
                    <a:pt x="12615"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2386325" y="3170550"/>
              <a:ext cx="631500" cy="5350"/>
            </a:xfrm>
            <a:custGeom>
              <a:avLst/>
              <a:gdLst/>
              <a:ahLst/>
              <a:cxnLst/>
              <a:rect l="l" t="t" r="r" b="b"/>
              <a:pathLst>
                <a:path w="25260" h="214" extrusionOk="0">
                  <a:moveTo>
                    <a:pt x="12615" y="0"/>
                  </a:moveTo>
                  <a:cubicBezTo>
                    <a:pt x="5654" y="0"/>
                    <a:pt x="1" y="61"/>
                    <a:pt x="1" y="122"/>
                  </a:cubicBezTo>
                  <a:cubicBezTo>
                    <a:pt x="1" y="183"/>
                    <a:pt x="5654" y="213"/>
                    <a:pt x="12615" y="213"/>
                  </a:cubicBezTo>
                  <a:cubicBezTo>
                    <a:pt x="19606" y="213"/>
                    <a:pt x="25259" y="183"/>
                    <a:pt x="25259" y="122"/>
                  </a:cubicBezTo>
                  <a:cubicBezTo>
                    <a:pt x="25259" y="61"/>
                    <a:pt x="19606" y="0"/>
                    <a:pt x="12615"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3"/>
            <p:cNvSpPr/>
            <p:nvPr/>
          </p:nvSpPr>
          <p:spPr>
            <a:xfrm>
              <a:off x="2386325" y="3240450"/>
              <a:ext cx="631500" cy="5350"/>
            </a:xfrm>
            <a:custGeom>
              <a:avLst/>
              <a:gdLst/>
              <a:ahLst/>
              <a:cxnLst/>
              <a:rect l="l" t="t" r="r" b="b"/>
              <a:pathLst>
                <a:path w="25260" h="214" extrusionOk="0">
                  <a:moveTo>
                    <a:pt x="12615" y="1"/>
                  </a:moveTo>
                  <a:cubicBezTo>
                    <a:pt x="5654" y="1"/>
                    <a:pt x="1" y="62"/>
                    <a:pt x="1" y="122"/>
                  </a:cubicBezTo>
                  <a:cubicBezTo>
                    <a:pt x="1" y="183"/>
                    <a:pt x="5654" y="214"/>
                    <a:pt x="12615" y="214"/>
                  </a:cubicBezTo>
                  <a:cubicBezTo>
                    <a:pt x="19606" y="214"/>
                    <a:pt x="25259" y="183"/>
                    <a:pt x="25259" y="122"/>
                  </a:cubicBezTo>
                  <a:cubicBezTo>
                    <a:pt x="25259" y="62"/>
                    <a:pt x="19606" y="1"/>
                    <a:pt x="12615"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3"/>
            <p:cNvSpPr/>
            <p:nvPr/>
          </p:nvSpPr>
          <p:spPr>
            <a:xfrm>
              <a:off x="2382525" y="3311900"/>
              <a:ext cx="366300" cy="5325"/>
            </a:xfrm>
            <a:custGeom>
              <a:avLst/>
              <a:gdLst/>
              <a:ahLst/>
              <a:cxnLst/>
              <a:rect l="l" t="t" r="r" b="b"/>
              <a:pathLst>
                <a:path w="14652" h="213" extrusionOk="0">
                  <a:moveTo>
                    <a:pt x="7326" y="0"/>
                  </a:moveTo>
                  <a:cubicBezTo>
                    <a:pt x="3283" y="0"/>
                    <a:pt x="1" y="61"/>
                    <a:pt x="1" y="91"/>
                  </a:cubicBezTo>
                  <a:cubicBezTo>
                    <a:pt x="1" y="152"/>
                    <a:pt x="3283" y="213"/>
                    <a:pt x="7326" y="213"/>
                  </a:cubicBezTo>
                  <a:cubicBezTo>
                    <a:pt x="11369" y="213"/>
                    <a:pt x="14651" y="182"/>
                    <a:pt x="14651" y="91"/>
                  </a:cubicBezTo>
                  <a:cubicBezTo>
                    <a:pt x="14651" y="61"/>
                    <a:pt x="11369" y="0"/>
                    <a:pt x="7326"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3"/>
            <p:cNvSpPr/>
            <p:nvPr/>
          </p:nvSpPr>
          <p:spPr>
            <a:xfrm>
              <a:off x="2385575" y="2960825"/>
              <a:ext cx="435425" cy="31925"/>
            </a:xfrm>
            <a:custGeom>
              <a:avLst/>
              <a:gdLst/>
              <a:ahLst/>
              <a:cxnLst/>
              <a:rect l="l" t="t" r="r" b="b"/>
              <a:pathLst>
                <a:path w="17417" h="1277" extrusionOk="0">
                  <a:moveTo>
                    <a:pt x="0" y="0"/>
                  </a:moveTo>
                  <a:lnTo>
                    <a:pt x="0" y="1277"/>
                  </a:lnTo>
                  <a:lnTo>
                    <a:pt x="17417" y="1277"/>
                  </a:lnTo>
                  <a:lnTo>
                    <a:pt x="17417" y="0"/>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3"/>
            <p:cNvSpPr/>
            <p:nvPr/>
          </p:nvSpPr>
          <p:spPr>
            <a:xfrm>
              <a:off x="2515500" y="2383300"/>
              <a:ext cx="348825" cy="395550"/>
            </a:xfrm>
            <a:custGeom>
              <a:avLst/>
              <a:gdLst/>
              <a:ahLst/>
              <a:cxnLst/>
              <a:rect l="l" t="t" r="r" b="b"/>
              <a:pathLst>
                <a:path w="13953" h="15822" extrusionOk="0">
                  <a:moveTo>
                    <a:pt x="6971" y="0"/>
                  </a:moveTo>
                  <a:cubicBezTo>
                    <a:pt x="4775" y="0"/>
                    <a:pt x="2979" y="1934"/>
                    <a:pt x="2949" y="4317"/>
                  </a:cubicBezTo>
                  <a:cubicBezTo>
                    <a:pt x="2919" y="6049"/>
                    <a:pt x="3952" y="7660"/>
                    <a:pt x="5533" y="8359"/>
                  </a:cubicBezTo>
                  <a:cubicBezTo>
                    <a:pt x="2037" y="8876"/>
                    <a:pt x="578" y="11277"/>
                    <a:pt x="1" y="13223"/>
                  </a:cubicBezTo>
                  <a:cubicBezTo>
                    <a:pt x="1992" y="14955"/>
                    <a:pt x="4477" y="15822"/>
                    <a:pt x="6965" y="15822"/>
                  </a:cubicBezTo>
                  <a:cubicBezTo>
                    <a:pt x="9454" y="15822"/>
                    <a:pt x="11946" y="14955"/>
                    <a:pt x="13953" y="13223"/>
                  </a:cubicBezTo>
                  <a:cubicBezTo>
                    <a:pt x="13375" y="11247"/>
                    <a:pt x="11946" y="8876"/>
                    <a:pt x="8512" y="8359"/>
                  </a:cubicBezTo>
                  <a:cubicBezTo>
                    <a:pt x="10092" y="7660"/>
                    <a:pt x="11095" y="6080"/>
                    <a:pt x="11065" y="4347"/>
                  </a:cubicBezTo>
                  <a:cubicBezTo>
                    <a:pt x="11065" y="1946"/>
                    <a:pt x="9272" y="1"/>
                    <a:pt x="7022" y="1"/>
                  </a:cubicBezTo>
                  <a:cubicBezTo>
                    <a:pt x="7005" y="0"/>
                    <a:pt x="6988" y="0"/>
                    <a:pt x="6971" y="0"/>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2386325" y="3423600"/>
              <a:ext cx="243950" cy="29650"/>
            </a:xfrm>
            <a:custGeom>
              <a:avLst/>
              <a:gdLst/>
              <a:ahLst/>
              <a:cxnLst/>
              <a:rect l="l" t="t" r="r" b="b"/>
              <a:pathLst>
                <a:path w="9758" h="1186" extrusionOk="0">
                  <a:moveTo>
                    <a:pt x="1" y="0"/>
                  </a:moveTo>
                  <a:lnTo>
                    <a:pt x="1" y="1186"/>
                  </a:lnTo>
                  <a:lnTo>
                    <a:pt x="9758" y="1186"/>
                  </a:lnTo>
                  <a:lnTo>
                    <a:pt x="9758" y="0"/>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5598400" y="1941800"/>
              <a:ext cx="679375" cy="767525"/>
            </a:xfrm>
            <a:custGeom>
              <a:avLst/>
              <a:gdLst/>
              <a:ahLst/>
              <a:cxnLst/>
              <a:rect l="l" t="t" r="r" b="b"/>
              <a:pathLst>
                <a:path w="27175" h="30701" extrusionOk="0">
                  <a:moveTo>
                    <a:pt x="13010" y="1"/>
                  </a:moveTo>
                  <a:lnTo>
                    <a:pt x="12250" y="31"/>
                  </a:lnTo>
                  <a:lnTo>
                    <a:pt x="11186" y="214"/>
                  </a:lnTo>
                  <a:cubicBezTo>
                    <a:pt x="10244" y="366"/>
                    <a:pt x="9301" y="670"/>
                    <a:pt x="8420" y="1034"/>
                  </a:cubicBezTo>
                  <a:cubicBezTo>
                    <a:pt x="7234" y="1551"/>
                    <a:pt x="6140" y="2250"/>
                    <a:pt x="5137" y="3071"/>
                  </a:cubicBezTo>
                  <a:cubicBezTo>
                    <a:pt x="3921" y="4135"/>
                    <a:pt x="2888" y="5381"/>
                    <a:pt x="2098" y="6749"/>
                  </a:cubicBezTo>
                  <a:cubicBezTo>
                    <a:pt x="1155" y="8390"/>
                    <a:pt x="547" y="10183"/>
                    <a:pt x="304" y="12037"/>
                  </a:cubicBezTo>
                  <a:cubicBezTo>
                    <a:pt x="0" y="14135"/>
                    <a:pt x="152" y="16262"/>
                    <a:pt x="760" y="18299"/>
                  </a:cubicBezTo>
                  <a:cubicBezTo>
                    <a:pt x="1451" y="20461"/>
                    <a:pt x="2616" y="22474"/>
                    <a:pt x="4226" y="24105"/>
                  </a:cubicBezTo>
                  <a:lnTo>
                    <a:pt x="4226" y="24105"/>
                  </a:lnTo>
                  <a:lnTo>
                    <a:pt x="2189" y="30366"/>
                  </a:lnTo>
                  <a:lnTo>
                    <a:pt x="2098" y="30700"/>
                  </a:lnTo>
                  <a:lnTo>
                    <a:pt x="2402" y="30518"/>
                  </a:lnTo>
                  <a:lnTo>
                    <a:pt x="8946" y="27201"/>
                  </a:lnTo>
                  <a:lnTo>
                    <a:pt x="8946" y="27201"/>
                  </a:lnTo>
                  <a:lnTo>
                    <a:pt x="9362" y="27357"/>
                  </a:lnTo>
                  <a:cubicBezTo>
                    <a:pt x="10715" y="27844"/>
                    <a:pt x="12164" y="28066"/>
                    <a:pt x="13624" y="28066"/>
                  </a:cubicBezTo>
                  <a:cubicBezTo>
                    <a:pt x="13804" y="28066"/>
                    <a:pt x="13985" y="28063"/>
                    <a:pt x="14165" y="28056"/>
                  </a:cubicBezTo>
                  <a:cubicBezTo>
                    <a:pt x="15745" y="27995"/>
                    <a:pt x="17295" y="27661"/>
                    <a:pt x="18754" y="27023"/>
                  </a:cubicBezTo>
                  <a:cubicBezTo>
                    <a:pt x="21490" y="25807"/>
                    <a:pt x="23770" y="23740"/>
                    <a:pt x="25229" y="21095"/>
                  </a:cubicBezTo>
                  <a:cubicBezTo>
                    <a:pt x="25928" y="19880"/>
                    <a:pt x="26414" y="18603"/>
                    <a:pt x="26718" y="17235"/>
                  </a:cubicBezTo>
                  <a:cubicBezTo>
                    <a:pt x="26809" y="16901"/>
                    <a:pt x="26870" y="16566"/>
                    <a:pt x="26900" y="16262"/>
                  </a:cubicBezTo>
                  <a:cubicBezTo>
                    <a:pt x="26931" y="15928"/>
                    <a:pt x="27022" y="15594"/>
                    <a:pt x="27022" y="15259"/>
                  </a:cubicBezTo>
                  <a:cubicBezTo>
                    <a:pt x="27174" y="13405"/>
                    <a:pt x="26961" y="11521"/>
                    <a:pt x="26445" y="9727"/>
                  </a:cubicBezTo>
                  <a:cubicBezTo>
                    <a:pt x="26110" y="8664"/>
                    <a:pt x="25654" y="7630"/>
                    <a:pt x="25077" y="6657"/>
                  </a:cubicBezTo>
                  <a:cubicBezTo>
                    <a:pt x="24104" y="4986"/>
                    <a:pt x="22767" y="3527"/>
                    <a:pt x="21216" y="2402"/>
                  </a:cubicBezTo>
                  <a:cubicBezTo>
                    <a:pt x="20001" y="1551"/>
                    <a:pt x="18694" y="913"/>
                    <a:pt x="17265" y="518"/>
                  </a:cubicBezTo>
                  <a:lnTo>
                    <a:pt x="16475" y="305"/>
                  </a:lnTo>
                  <a:cubicBezTo>
                    <a:pt x="16232" y="244"/>
                    <a:pt x="15958" y="183"/>
                    <a:pt x="15715" y="153"/>
                  </a:cubicBezTo>
                  <a:cubicBezTo>
                    <a:pt x="15350" y="92"/>
                    <a:pt x="14955" y="62"/>
                    <a:pt x="14560" y="31"/>
                  </a:cubicBezTo>
                  <a:lnTo>
                    <a:pt x="13861" y="1"/>
                  </a:lnTo>
                  <a:lnTo>
                    <a:pt x="13618" y="1"/>
                  </a:lnTo>
                  <a:cubicBezTo>
                    <a:pt x="13678" y="31"/>
                    <a:pt x="13770" y="31"/>
                    <a:pt x="13861" y="31"/>
                  </a:cubicBezTo>
                  <a:lnTo>
                    <a:pt x="14560" y="92"/>
                  </a:lnTo>
                  <a:cubicBezTo>
                    <a:pt x="14955" y="122"/>
                    <a:pt x="15320" y="183"/>
                    <a:pt x="15715" y="244"/>
                  </a:cubicBezTo>
                  <a:cubicBezTo>
                    <a:pt x="15958" y="274"/>
                    <a:pt x="16201" y="335"/>
                    <a:pt x="16414" y="396"/>
                  </a:cubicBezTo>
                  <a:lnTo>
                    <a:pt x="17235" y="609"/>
                  </a:lnTo>
                  <a:cubicBezTo>
                    <a:pt x="18633" y="1034"/>
                    <a:pt x="19909" y="1673"/>
                    <a:pt x="21095" y="2524"/>
                  </a:cubicBezTo>
                  <a:cubicBezTo>
                    <a:pt x="22645" y="3648"/>
                    <a:pt x="23952" y="5077"/>
                    <a:pt x="24894" y="6749"/>
                  </a:cubicBezTo>
                  <a:cubicBezTo>
                    <a:pt x="25441" y="7691"/>
                    <a:pt x="25897" y="8724"/>
                    <a:pt x="26232" y="9788"/>
                  </a:cubicBezTo>
                  <a:cubicBezTo>
                    <a:pt x="26566" y="10943"/>
                    <a:pt x="26779" y="12129"/>
                    <a:pt x="26809" y="13344"/>
                  </a:cubicBezTo>
                  <a:cubicBezTo>
                    <a:pt x="26840" y="13983"/>
                    <a:pt x="26840" y="14621"/>
                    <a:pt x="26779" y="15259"/>
                  </a:cubicBezTo>
                  <a:cubicBezTo>
                    <a:pt x="26779" y="15563"/>
                    <a:pt x="26688" y="15898"/>
                    <a:pt x="26657" y="16202"/>
                  </a:cubicBezTo>
                  <a:cubicBezTo>
                    <a:pt x="26627" y="16536"/>
                    <a:pt x="26566" y="16870"/>
                    <a:pt x="26475" y="17174"/>
                  </a:cubicBezTo>
                  <a:cubicBezTo>
                    <a:pt x="26171" y="18512"/>
                    <a:pt x="25685" y="19788"/>
                    <a:pt x="25016" y="20974"/>
                  </a:cubicBezTo>
                  <a:cubicBezTo>
                    <a:pt x="23557" y="23557"/>
                    <a:pt x="21338" y="25594"/>
                    <a:pt x="18633" y="26779"/>
                  </a:cubicBezTo>
                  <a:cubicBezTo>
                    <a:pt x="17204" y="27387"/>
                    <a:pt x="15684" y="27722"/>
                    <a:pt x="14134" y="27782"/>
                  </a:cubicBezTo>
                  <a:cubicBezTo>
                    <a:pt x="13916" y="27795"/>
                    <a:pt x="13697" y="27801"/>
                    <a:pt x="13478" y="27801"/>
                  </a:cubicBezTo>
                  <a:cubicBezTo>
                    <a:pt x="12111" y="27801"/>
                    <a:pt x="10737" y="27559"/>
                    <a:pt x="9453" y="27114"/>
                  </a:cubicBezTo>
                  <a:lnTo>
                    <a:pt x="8997" y="26931"/>
                  </a:lnTo>
                  <a:lnTo>
                    <a:pt x="8876" y="26931"/>
                  </a:lnTo>
                  <a:lnTo>
                    <a:pt x="2556" y="30164"/>
                  </a:lnTo>
                  <a:lnTo>
                    <a:pt x="2556" y="30164"/>
                  </a:lnTo>
                  <a:cubicBezTo>
                    <a:pt x="3224" y="28079"/>
                    <a:pt x="3889" y="26051"/>
                    <a:pt x="4499" y="24135"/>
                  </a:cubicBezTo>
                  <a:lnTo>
                    <a:pt x="4529" y="24044"/>
                  </a:lnTo>
                  <a:lnTo>
                    <a:pt x="4468" y="23983"/>
                  </a:lnTo>
                  <a:cubicBezTo>
                    <a:pt x="2888" y="22372"/>
                    <a:pt x="1702" y="20396"/>
                    <a:pt x="1034" y="18208"/>
                  </a:cubicBezTo>
                  <a:cubicBezTo>
                    <a:pt x="426" y="16232"/>
                    <a:pt x="243" y="14135"/>
                    <a:pt x="517" y="12068"/>
                  </a:cubicBezTo>
                  <a:cubicBezTo>
                    <a:pt x="943" y="8633"/>
                    <a:pt x="2614" y="5502"/>
                    <a:pt x="5228" y="3223"/>
                  </a:cubicBezTo>
                  <a:cubicBezTo>
                    <a:pt x="6931" y="1733"/>
                    <a:pt x="8997" y="730"/>
                    <a:pt x="11216" y="305"/>
                  </a:cubicBezTo>
                  <a:lnTo>
                    <a:pt x="12250" y="122"/>
                  </a:lnTo>
                  <a:lnTo>
                    <a:pt x="13010" y="62"/>
                  </a:lnTo>
                  <a:lnTo>
                    <a:pt x="13466" y="31"/>
                  </a:lnTo>
                  <a:lnTo>
                    <a:pt x="1361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5863600" y="2125700"/>
              <a:ext cx="205200" cy="290300"/>
            </a:xfrm>
            <a:custGeom>
              <a:avLst/>
              <a:gdLst/>
              <a:ahLst/>
              <a:cxnLst/>
              <a:rect l="l" t="t" r="r" b="b"/>
              <a:pathLst>
                <a:path w="8208" h="11612" extrusionOk="0">
                  <a:moveTo>
                    <a:pt x="3120" y="0"/>
                  </a:moveTo>
                  <a:cubicBezTo>
                    <a:pt x="3108" y="0"/>
                    <a:pt x="3101" y="1"/>
                    <a:pt x="3101" y="1"/>
                  </a:cubicBezTo>
                  <a:lnTo>
                    <a:pt x="3101" y="1946"/>
                  </a:lnTo>
                  <a:lnTo>
                    <a:pt x="973" y="4864"/>
                  </a:lnTo>
                  <a:lnTo>
                    <a:pt x="31" y="4864"/>
                  </a:lnTo>
                  <a:lnTo>
                    <a:pt x="0" y="10973"/>
                  </a:lnTo>
                  <a:lnTo>
                    <a:pt x="1672" y="10973"/>
                  </a:lnTo>
                  <a:cubicBezTo>
                    <a:pt x="1672" y="10973"/>
                    <a:pt x="5715" y="11612"/>
                    <a:pt x="6505" y="11612"/>
                  </a:cubicBezTo>
                  <a:cubicBezTo>
                    <a:pt x="6627" y="11612"/>
                    <a:pt x="6748" y="11581"/>
                    <a:pt x="6839" y="11551"/>
                  </a:cubicBezTo>
                  <a:cubicBezTo>
                    <a:pt x="7660" y="11308"/>
                    <a:pt x="8207" y="10548"/>
                    <a:pt x="8146" y="9697"/>
                  </a:cubicBezTo>
                  <a:cubicBezTo>
                    <a:pt x="8116" y="7995"/>
                    <a:pt x="8055" y="4833"/>
                    <a:pt x="7842" y="4621"/>
                  </a:cubicBezTo>
                  <a:cubicBezTo>
                    <a:pt x="7599" y="4347"/>
                    <a:pt x="4408" y="4347"/>
                    <a:pt x="4408" y="4347"/>
                  </a:cubicBezTo>
                  <a:cubicBezTo>
                    <a:pt x="4408" y="4347"/>
                    <a:pt x="4388" y="4411"/>
                    <a:pt x="4369" y="4411"/>
                  </a:cubicBezTo>
                  <a:cubicBezTo>
                    <a:pt x="4328" y="4411"/>
                    <a:pt x="4285" y="4135"/>
                    <a:pt x="4408" y="2432"/>
                  </a:cubicBezTo>
                  <a:cubicBezTo>
                    <a:pt x="4578" y="79"/>
                    <a:pt x="3294" y="0"/>
                    <a:pt x="3120" y="0"/>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3"/>
            <p:cNvSpPr/>
            <p:nvPr/>
          </p:nvSpPr>
          <p:spPr>
            <a:xfrm>
              <a:off x="5795200" y="2234375"/>
              <a:ext cx="55500" cy="165675"/>
            </a:xfrm>
            <a:custGeom>
              <a:avLst/>
              <a:gdLst/>
              <a:ahLst/>
              <a:cxnLst/>
              <a:rect l="l" t="t" r="r" b="b"/>
              <a:pathLst>
                <a:path w="2220" h="6627" extrusionOk="0">
                  <a:moveTo>
                    <a:pt x="1" y="0"/>
                  </a:moveTo>
                  <a:lnTo>
                    <a:pt x="578" y="6626"/>
                  </a:lnTo>
                  <a:lnTo>
                    <a:pt x="2220" y="6626"/>
                  </a:lnTo>
                  <a:lnTo>
                    <a:pt x="2220" y="122"/>
                  </a:lnTo>
                  <a:lnTo>
                    <a:pt x="1" y="0"/>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3"/>
            <p:cNvSpPr/>
            <p:nvPr/>
          </p:nvSpPr>
          <p:spPr>
            <a:xfrm>
              <a:off x="4748825" y="2849875"/>
              <a:ext cx="1576800" cy="746225"/>
            </a:xfrm>
            <a:custGeom>
              <a:avLst/>
              <a:gdLst/>
              <a:ahLst/>
              <a:cxnLst/>
              <a:rect l="l" t="t" r="r" b="b"/>
              <a:pathLst>
                <a:path w="63072" h="29849" extrusionOk="0">
                  <a:moveTo>
                    <a:pt x="2281" y="1"/>
                  </a:moveTo>
                  <a:cubicBezTo>
                    <a:pt x="1034" y="1"/>
                    <a:pt x="1" y="1004"/>
                    <a:pt x="1" y="2280"/>
                  </a:cubicBezTo>
                  <a:lnTo>
                    <a:pt x="1" y="20822"/>
                  </a:lnTo>
                  <a:cubicBezTo>
                    <a:pt x="1" y="22068"/>
                    <a:pt x="1034" y="23101"/>
                    <a:pt x="2281" y="23101"/>
                  </a:cubicBezTo>
                  <a:lnTo>
                    <a:pt x="3618" y="23101"/>
                  </a:lnTo>
                  <a:lnTo>
                    <a:pt x="3618" y="29849"/>
                  </a:lnTo>
                  <a:lnTo>
                    <a:pt x="10244" y="23101"/>
                  </a:lnTo>
                  <a:lnTo>
                    <a:pt x="60792" y="23101"/>
                  </a:lnTo>
                  <a:cubicBezTo>
                    <a:pt x="62039" y="23101"/>
                    <a:pt x="63072" y="22068"/>
                    <a:pt x="63072" y="20822"/>
                  </a:cubicBezTo>
                  <a:lnTo>
                    <a:pt x="63072" y="2280"/>
                  </a:lnTo>
                  <a:cubicBezTo>
                    <a:pt x="63072" y="1004"/>
                    <a:pt x="62039" y="1"/>
                    <a:pt x="60762" y="1"/>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3"/>
            <p:cNvSpPr/>
            <p:nvPr/>
          </p:nvSpPr>
          <p:spPr>
            <a:xfrm>
              <a:off x="5713150" y="2897025"/>
              <a:ext cx="595550" cy="449075"/>
            </a:xfrm>
            <a:custGeom>
              <a:avLst/>
              <a:gdLst/>
              <a:ahLst/>
              <a:cxnLst/>
              <a:rect l="l" t="t" r="r" b="b"/>
              <a:pathLst>
                <a:path w="23822" h="17963" extrusionOk="0">
                  <a:moveTo>
                    <a:pt x="12148" y="0"/>
                  </a:moveTo>
                  <a:cubicBezTo>
                    <a:pt x="11165" y="0"/>
                    <a:pt x="10148" y="154"/>
                    <a:pt x="9119" y="485"/>
                  </a:cubicBezTo>
                  <a:cubicBezTo>
                    <a:pt x="1185" y="3008"/>
                    <a:pt x="0" y="13738"/>
                    <a:pt x="7143" y="17963"/>
                  </a:cubicBezTo>
                  <a:cubicBezTo>
                    <a:pt x="6687" y="16322"/>
                    <a:pt x="6566" y="14589"/>
                    <a:pt x="6748" y="12887"/>
                  </a:cubicBezTo>
                  <a:cubicBezTo>
                    <a:pt x="6717" y="11823"/>
                    <a:pt x="6748" y="10273"/>
                    <a:pt x="6778" y="8875"/>
                  </a:cubicBezTo>
                  <a:cubicBezTo>
                    <a:pt x="6140" y="7233"/>
                    <a:pt x="6566" y="5379"/>
                    <a:pt x="7842" y="4133"/>
                  </a:cubicBezTo>
                  <a:cubicBezTo>
                    <a:pt x="9342" y="2592"/>
                    <a:pt x="10499" y="2349"/>
                    <a:pt x="11352" y="2349"/>
                  </a:cubicBezTo>
                  <a:cubicBezTo>
                    <a:pt x="11745" y="2349"/>
                    <a:pt x="12073" y="2400"/>
                    <a:pt x="12341" y="2400"/>
                  </a:cubicBezTo>
                  <a:cubicBezTo>
                    <a:pt x="13161" y="2431"/>
                    <a:pt x="17082" y="3343"/>
                    <a:pt x="18177" y="8024"/>
                  </a:cubicBezTo>
                  <a:cubicBezTo>
                    <a:pt x="18237" y="8297"/>
                    <a:pt x="18268" y="8601"/>
                    <a:pt x="18298" y="8905"/>
                  </a:cubicBezTo>
                  <a:cubicBezTo>
                    <a:pt x="18298" y="9148"/>
                    <a:pt x="18329" y="9361"/>
                    <a:pt x="18359" y="9513"/>
                  </a:cubicBezTo>
                  <a:cubicBezTo>
                    <a:pt x="18450" y="11215"/>
                    <a:pt x="19393" y="12735"/>
                    <a:pt x="20912" y="13556"/>
                  </a:cubicBezTo>
                  <a:cubicBezTo>
                    <a:pt x="23822" y="6916"/>
                    <a:pt x="18744" y="0"/>
                    <a:pt x="1214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3"/>
            <p:cNvSpPr/>
            <p:nvPr/>
          </p:nvSpPr>
          <p:spPr>
            <a:xfrm>
              <a:off x="5877275" y="3219175"/>
              <a:ext cx="65375" cy="149725"/>
            </a:xfrm>
            <a:custGeom>
              <a:avLst/>
              <a:gdLst/>
              <a:ahLst/>
              <a:cxnLst/>
              <a:rect l="l" t="t" r="r" b="b"/>
              <a:pathLst>
                <a:path w="2615" h="5989" extrusionOk="0">
                  <a:moveTo>
                    <a:pt x="183" y="1"/>
                  </a:moveTo>
                  <a:lnTo>
                    <a:pt x="183" y="1"/>
                  </a:lnTo>
                  <a:cubicBezTo>
                    <a:pt x="1" y="1703"/>
                    <a:pt x="122" y="3436"/>
                    <a:pt x="578" y="5107"/>
                  </a:cubicBezTo>
                  <a:cubicBezTo>
                    <a:pt x="1216" y="5472"/>
                    <a:pt x="1885" y="5776"/>
                    <a:pt x="2615" y="5989"/>
                  </a:cubicBezTo>
                  <a:cubicBezTo>
                    <a:pt x="2584" y="4651"/>
                    <a:pt x="2463" y="2736"/>
                    <a:pt x="2463" y="2736"/>
                  </a:cubicBezTo>
                  <a:cubicBezTo>
                    <a:pt x="2463" y="2736"/>
                    <a:pt x="274" y="2463"/>
                    <a:pt x="183" y="244"/>
                  </a:cubicBezTo>
                  <a:lnTo>
                    <a:pt x="18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3"/>
            <p:cNvSpPr/>
            <p:nvPr/>
          </p:nvSpPr>
          <p:spPr>
            <a:xfrm>
              <a:off x="5881075" y="3029200"/>
              <a:ext cx="202925" cy="351100"/>
            </a:xfrm>
            <a:custGeom>
              <a:avLst/>
              <a:gdLst/>
              <a:ahLst/>
              <a:cxnLst/>
              <a:rect l="l" t="t" r="r" b="b"/>
              <a:pathLst>
                <a:path w="8117" h="14044" extrusionOk="0">
                  <a:moveTo>
                    <a:pt x="871" y="3580"/>
                  </a:moveTo>
                  <a:cubicBezTo>
                    <a:pt x="996" y="3580"/>
                    <a:pt x="1116" y="3634"/>
                    <a:pt x="1216" y="3709"/>
                  </a:cubicBezTo>
                  <a:cubicBezTo>
                    <a:pt x="1308" y="3770"/>
                    <a:pt x="1368" y="3831"/>
                    <a:pt x="1338" y="3861"/>
                  </a:cubicBezTo>
                  <a:cubicBezTo>
                    <a:pt x="1338" y="3861"/>
                    <a:pt x="1146" y="3765"/>
                    <a:pt x="890" y="3765"/>
                  </a:cubicBezTo>
                  <a:cubicBezTo>
                    <a:pt x="858" y="3765"/>
                    <a:pt x="825" y="3767"/>
                    <a:pt x="791" y="3770"/>
                  </a:cubicBezTo>
                  <a:cubicBezTo>
                    <a:pt x="510" y="3770"/>
                    <a:pt x="307" y="3925"/>
                    <a:pt x="254" y="3925"/>
                  </a:cubicBezTo>
                  <a:cubicBezTo>
                    <a:pt x="249" y="3925"/>
                    <a:pt x="246" y="3924"/>
                    <a:pt x="244" y="3922"/>
                  </a:cubicBezTo>
                  <a:cubicBezTo>
                    <a:pt x="213" y="3861"/>
                    <a:pt x="274" y="3831"/>
                    <a:pt x="365" y="3740"/>
                  </a:cubicBezTo>
                  <a:cubicBezTo>
                    <a:pt x="487" y="3648"/>
                    <a:pt x="639" y="3588"/>
                    <a:pt x="791" y="3588"/>
                  </a:cubicBezTo>
                  <a:cubicBezTo>
                    <a:pt x="818" y="3582"/>
                    <a:pt x="845" y="3580"/>
                    <a:pt x="871" y="3580"/>
                  </a:cubicBezTo>
                  <a:close/>
                  <a:moveTo>
                    <a:pt x="4104" y="3618"/>
                  </a:moveTo>
                  <a:cubicBezTo>
                    <a:pt x="4256" y="3618"/>
                    <a:pt x="4408" y="3679"/>
                    <a:pt x="4560" y="3770"/>
                  </a:cubicBezTo>
                  <a:cubicBezTo>
                    <a:pt x="4651" y="3831"/>
                    <a:pt x="4681" y="3892"/>
                    <a:pt x="4681" y="3922"/>
                  </a:cubicBezTo>
                  <a:cubicBezTo>
                    <a:pt x="4654" y="3922"/>
                    <a:pt x="4459" y="3826"/>
                    <a:pt x="4203" y="3826"/>
                  </a:cubicBezTo>
                  <a:cubicBezTo>
                    <a:pt x="4171" y="3826"/>
                    <a:pt x="4138" y="3827"/>
                    <a:pt x="4104" y="3831"/>
                  </a:cubicBezTo>
                  <a:cubicBezTo>
                    <a:pt x="3851" y="3831"/>
                    <a:pt x="3651" y="3986"/>
                    <a:pt x="3597" y="3986"/>
                  </a:cubicBezTo>
                  <a:cubicBezTo>
                    <a:pt x="3593" y="3986"/>
                    <a:pt x="3590" y="3985"/>
                    <a:pt x="3587" y="3983"/>
                  </a:cubicBezTo>
                  <a:cubicBezTo>
                    <a:pt x="3526" y="3922"/>
                    <a:pt x="3587" y="3892"/>
                    <a:pt x="3678" y="3800"/>
                  </a:cubicBezTo>
                  <a:cubicBezTo>
                    <a:pt x="3800" y="3709"/>
                    <a:pt x="3952" y="3648"/>
                    <a:pt x="4104" y="3618"/>
                  </a:cubicBezTo>
                  <a:close/>
                  <a:moveTo>
                    <a:pt x="791" y="3952"/>
                  </a:moveTo>
                  <a:cubicBezTo>
                    <a:pt x="943" y="3952"/>
                    <a:pt x="1064" y="4074"/>
                    <a:pt x="1064" y="4226"/>
                  </a:cubicBezTo>
                  <a:cubicBezTo>
                    <a:pt x="1064" y="4408"/>
                    <a:pt x="928" y="4499"/>
                    <a:pt x="791" y="4499"/>
                  </a:cubicBezTo>
                  <a:cubicBezTo>
                    <a:pt x="654" y="4499"/>
                    <a:pt x="517" y="4408"/>
                    <a:pt x="517" y="4226"/>
                  </a:cubicBezTo>
                  <a:cubicBezTo>
                    <a:pt x="517" y="4074"/>
                    <a:pt x="639" y="3952"/>
                    <a:pt x="791" y="3952"/>
                  </a:cubicBezTo>
                  <a:close/>
                  <a:moveTo>
                    <a:pt x="4047" y="4011"/>
                  </a:moveTo>
                  <a:cubicBezTo>
                    <a:pt x="4296" y="4011"/>
                    <a:pt x="4400" y="4325"/>
                    <a:pt x="4225" y="4499"/>
                  </a:cubicBezTo>
                  <a:cubicBezTo>
                    <a:pt x="4170" y="4546"/>
                    <a:pt x="4104" y="4566"/>
                    <a:pt x="4038" y="4566"/>
                  </a:cubicBezTo>
                  <a:cubicBezTo>
                    <a:pt x="3887" y="4566"/>
                    <a:pt x="3739" y="4456"/>
                    <a:pt x="3739" y="4287"/>
                  </a:cubicBezTo>
                  <a:cubicBezTo>
                    <a:pt x="3739" y="4135"/>
                    <a:pt x="3861" y="4013"/>
                    <a:pt x="4013" y="4013"/>
                  </a:cubicBezTo>
                  <a:cubicBezTo>
                    <a:pt x="4024" y="4012"/>
                    <a:pt x="4036" y="4011"/>
                    <a:pt x="4047" y="4011"/>
                  </a:cubicBezTo>
                  <a:close/>
                  <a:moveTo>
                    <a:pt x="2523" y="3861"/>
                  </a:moveTo>
                  <a:lnTo>
                    <a:pt x="2523" y="3861"/>
                  </a:lnTo>
                  <a:cubicBezTo>
                    <a:pt x="2402" y="4439"/>
                    <a:pt x="2250" y="4986"/>
                    <a:pt x="2037" y="5503"/>
                  </a:cubicBezTo>
                  <a:lnTo>
                    <a:pt x="1824" y="6141"/>
                  </a:lnTo>
                  <a:cubicBezTo>
                    <a:pt x="1794" y="6232"/>
                    <a:pt x="1763" y="6293"/>
                    <a:pt x="1794" y="6384"/>
                  </a:cubicBezTo>
                  <a:cubicBezTo>
                    <a:pt x="1794" y="6445"/>
                    <a:pt x="1855" y="6445"/>
                    <a:pt x="1946" y="6445"/>
                  </a:cubicBezTo>
                  <a:cubicBezTo>
                    <a:pt x="2128" y="6475"/>
                    <a:pt x="2280" y="6475"/>
                    <a:pt x="2432" y="6536"/>
                  </a:cubicBezTo>
                  <a:cubicBezTo>
                    <a:pt x="2280" y="6566"/>
                    <a:pt x="2098" y="6566"/>
                    <a:pt x="1946" y="6566"/>
                  </a:cubicBezTo>
                  <a:cubicBezTo>
                    <a:pt x="1915" y="6566"/>
                    <a:pt x="1855" y="6536"/>
                    <a:pt x="1824" y="6536"/>
                  </a:cubicBezTo>
                  <a:cubicBezTo>
                    <a:pt x="1763" y="6536"/>
                    <a:pt x="1703" y="6475"/>
                    <a:pt x="1672" y="6414"/>
                  </a:cubicBezTo>
                  <a:cubicBezTo>
                    <a:pt x="1672" y="6323"/>
                    <a:pt x="1672" y="6202"/>
                    <a:pt x="1733" y="6110"/>
                  </a:cubicBezTo>
                  <a:lnTo>
                    <a:pt x="1915" y="5472"/>
                  </a:lnTo>
                  <a:cubicBezTo>
                    <a:pt x="2098" y="4925"/>
                    <a:pt x="2280" y="4378"/>
                    <a:pt x="2523" y="3861"/>
                  </a:cubicBezTo>
                  <a:close/>
                  <a:moveTo>
                    <a:pt x="3464" y="6800"/>
                  </a:moveTo>
                  <a:cubicBezTo>
                    <a:pt x="3467" y="6800"/>
                    <a:pt x="3449" y="6812"/>
                    <a:pt x="3405" y="6840"/>
                  </a:cubicBezTo>
                  <a:cubicBezTo>
                    <a:pt x="3526" y="7174"/>
                    <a:pt x="3314" y="7539"/>
                    <a:pt x="2979" y="7630"/>
                  </a:cubicBezTo>
                  <a:lnTo>
                    <a:pt x="2949" y="7630"/>
                  </a:lnTo>
                  <a:cubicBezTo>
                    <a:pt x="2844" y="7674"/>
                    <a:pt x="2737" y="7695"/>
                    <a:pt x="2632" y="7695"/>
                  </a:cubicBezTo>
                  <a:cubicBezTo>
                    <a:pt x="2372" y="7695"/>
                    <a:pt x="2128" y="7565"/>
                    <a:pt x="1976" y="7326"/>
                  </a:cubicBezTo>
                  <a:cubicBezTo>
                    <a:pt x="2504" y="7326"/>
                    <a:pt x="3444" y="6800"/>
                    <a:pt x="3464" y="6800"/>
                  </a:cubicBezTo>
                  <a:close/>
                  <a:moveTo>
                    <a:pt x="3952" y="1"/>
                  </a:moveTo>
                  <a:cubicBezTo>
                    <a:pt x="3739" y="518"/>
                    <a:pt x="3374" y="1612"/>
                    <a:pt x="3587" y="2493"/>
                  </a:cubicBezTo>
                  <a:lnTo>
                    <a:pt x="396" y="3284"/>
                  </a:lnTo>
                  <a:lnTo>
                    <a:pt x="61" y="3618"/>
                  </a:lnTo>
                  <a:cubicBezTo>
                    <a:pt x="0" y="5016"/>
                    <a:pt x="0" y="6566"/>
                    <a:pt x="31" y="7630"/>
                  </a:cubicBezTo>
                  <a:lnTo>
                    <a:pt x="31" y="7843"/>
                  </a:lnTo>
                  <a:cubicBezTo>
                    <a:pt x="122" y="10092"/>
                    <a:pt x="2311" y="10366"/>
                    <a:pt x="2311" y="10366"/>
                  </a:cubicBezTo>
                  <a:cubicBezTo>
                    <a:pt x="3344" y="10335"/>
                    <a:pt x="4347" y="10001"/>
                    <a:pt x="5198" y="9393"/>
                  </a:cubicBezTo>
                  <a:lnTo>
                    <a:pt x="5198" y="9393"/>
                  </a:lnTo>
                  <a:cubicBezTo>
                    <a:pt x="5198" y="9393"/>
                    <a:pt x="4548" y="10919"/>
                    <a:pt x="2567" y="10919"/>
                  </a:cubicBezTo>
                  <a:cubicBezTo>
                    <a:pt x="2493" y="10919"/>
                    <a:pt x="2418" y="10917"/>
                    <a:pt x="2341" y="10913"/>
                  </a:cubicBezTo>
                  <a:lnTo>
                    <a:pt x="2311" y="10366"/>
                  </a:lnTo>
                  <a:lnTo>
                    <a:pt x="2311" y="10366"/>
                  </a:lnTo>
                  <a:cubicBezTo>
                    <a:pt x="2311" y="10369"/>
                    <a:pt x="2402" y="12251"/>
                    <a:pt x="2432" y="13618"/>
                  </a:cubicBezTo>
                  <a:cubicBezTo>
                    <a:pt x="3374" y="13892"/>
                    <a:pt x="4347" y="14044"/>
                    <a:pt x="5320" y="14044"/>
                  </a:cubicBezTo>
                  <a:cubicBezTo>
                    <a:pt x="6171" y="14044"/>
                    <a:pt x="6992" y="13952"/>
                    <a:pt x="7782" y="13740"/>
                  </a:cubicBezTo>
                  <a:lnTo>
                    <a:pt x="8116" y="3740"/>
                  </a:lnTo>
                  <a:cubicBezTo>
                    <a:pt x="8116" y="3740"/>
                    <a:pt x="4560" y="3344"/>
                    <a:pt x="3982" y="1"/>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5891900" y="3127950"/>
              <a:ext cx="16550" cy="14400"/>
            </a:xfrm>
            <a:custGeom>
              <a:avLst/>
              <a:gdLst/>
              <a:ahLst/>
              <a:cxnLst/>
              <a:rect l="l" t="t" r="r" b="b"/>
              <a:pathLst>
                <a:path w="662" h="576" extrusionOk="0">
                  <a:moveTo>
                    <a:pt x="351" y="0"/>
                  </a:moveTo>
                  <a:cubicBezTo>
                    <a:pt x="104" y="0"/>
                    <a:pt x="0" y="286"/>
                    <a:pt x="145" y="489"/>
                  </a:cubicBezTo>
                  <a:cubicBezTo>
                    <a:pt x="205" y="548"/>
                    <a:pt x="277" y="575"/>
                    <a:pt x="348" y="575"/>
                  </a:cubicBezTo>
                  <a:cubicBezTo>
                    <a:pt x="494" y="575"/>
                    <a:pt x="631" y="460"/>
                    <a:pt x="631" y="276"/>
                  </a:cubicBezTo>
                  <a:cubicBezTo>
                    <a:pt x="662" y="124"/>
                    <a:pt x="540" y="2"/>
                    <a:pt x="388" y="2"/>
                  </a:cubicBezTo>
                  <a:cubicBezTo>
                    <a:pt x="375" y="1"/>
                    <a:pt x="363" y="0"/>
                    <a:pt x="3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5887150" y="3118675"/>
              <a:ext cx="28900" cy="8575"/>
            </a:xfrm>
            <a:custGeom>
              <a:avLst/>
              <a:gdLst/>
              <a:ahLst/>
              <a:cxnLst/>
              <a:rect l="l" t="t" r="r" b="b"/>
              <a:pathLst>
                <a:path w="1156" h="343" extrusionOk="0">
                  <a:moveTo>
                    <a:pt x="631" y="1"/>
                  </a:moveTo>
                  <a:cubicBezTo>
                    <a:pt x="603" y="1"/>
                    <a:pt x="575" y="3"/>
                    <a:pt x="548" y="9"/>
                  </a:cubicBezTo>
                  <a:cubicBezTo>
                    <a:pt x="396" y="9"/>
                    <a:pt x="244" y="69"/>
                    <a:pt x="122" y="161"/>
                  </a:cubicBezTo>
                  <a:cubicBezTo>
                    <a:pt x="31" y="252"/>
                    <a:pt x="1" y="313"/>
                    <a:pt x="31" y="343"/>
                  </a:cubicBezTo>
                  <a:cubicBezTo>
                    <a:pt x="31" y="343"/>
                    <a:pt x="274" y="191"/>
                    <a:pt x="578" y="191"/>
                  </a:cubicBezTo>
                  <a:cubicBezTo>
                    <a:pt x="821" y="191"/>
                    <a:pt x="1040" y="287"/>
                    <a:pt x="1108" y="287"/>
                  </a:cubicBezTo>
                  <a:cubicBezTo>
                    <a:pt x="1116" y="287"/>
                    <a:pt x="1122" y="286"/>
                    <a:pt x="1125" y="282"/>
                  </a:cubicBezTo>
                  <a:cubicBezTo>
                    <a:pt x="1156" y="221"/>
                    <a:pt x="1125" y="191"/>
                    <a:pt x="1004" y="130"/>
                  </a:cubicBezTo>
                  <a:cubicBezTo>
                    <a:pt x="904" y="55"/>
                    <a:pt x="762" y="1"/>
                    <a:pt x="6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3"/>
            <p:cNvSpPr/>
            <p:nvPr/>
          </p:nvSpPr>
          <p:spPr>
            <a:xfrm>
              <a:off x="5972250" y="3129525"/>
              <a:ext cx="16000" cy="13700"/>
            </a:xfrm>
            <a:custGeom>
              <a:avLst/>
              <a:gdLst/>
              <a:ahLst/>
              <a:cxnLst/>
              <a:rect l="l" t="t" r="r" b="b"/>
              <a:pathLst>
                <a:path w="640" h="548" extrusionOk="0">
                  <a:moveTo>
                    <a:pt x="366" y="0"/>
                  </a:moveTo>
                  <a:cubicBezTo>
                    <a:pt x="1" y="0"/>
                    <a:pt x="1" y="547"/>
                    <a:pt x="366" y="547"/>
                  </a:cubicBezTo>
                  <a:cubicBezTo>
                    <a:pt x="518" y="547"/>
                    <a:pt x="639" y="426"/>
                    <a:pt x="639" y="274"/>
                  </a:cubicBezTo>
                  <a:cubicBezTo>
                    <a:pt x="639" y="122"/>
                    <a:pt x="518"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3"/>
            <p:cNvSpPr/>
            <p:nvPr/>
          </p:nvSpPr>
          <p:spPr>
            <a:xfrm>
              <a:off x="5969975" y="3119625"/>
              <a:ext cx="28900" cy="8500"/>
            </a:xfrm>
            <a:custGeom>
              <a:avLst/>
              <a:gdLst/>
              <a:ahLst/>
              <a:cxnLst/>
              <a:rect l="l" t="t" r="r" b="b"/>
              <a:pathLst>
                <a:path w="1156" h="340" extrusionOk="0">
                  <a:moveTo>
                    <a:pt x="548" y="1"/>
                  </a:moveTo>
                  <a:cubicBezTo>
                    <a:pt x="396" y="31"/>
                    <a:pt x="244" y="92"/>
                    <a:pt x="122" y="183"/>
                  </a:cubicBezTo>
                  <a:cubicBezTo>
                    <a:pt x="31" y="244"/>
                    <a:pt x="1" y="335"/>
                    <a:pt x="31" y="335"/>
                  </a:cubicBezTo>
                  <a:cubicBezTo>
                    <a:pt x="31" y="338"/>
                    <a:pt x="33" y="339"/>
                    <a:pt x="37" y="339"/>
                  </a:cubicBezTo>
                  <a:cubicBezTo>
                    <a:pt x="75" y="339"/>
                    <a:pt x="299" y="211"/>
                    <a:pt x="548" y="183"/>
                  </a:cubicBezTo>
                  <a:cubicBezTo>
                    <a:pt x="824" y="183"/>
                    <a:pt x="1050" y="309"/>
                    <a:pt x="1112" y="309"/>
                  </a:cubicBezTo>
                  <a:cubicBezTo>
                    <a:pt x="1118" y="309"/>
                    <a:pt x="1123" y="308"/>
                    <a:pt x="1125" y="305"/>
                  </a:cubicBezTo>
                  <a:cubicBezTo>
                    <a:pt x="1156" y="244"/>
                    <a:pt x="1095" y="214"/>
                    <a:pt x="1004" y="153"/>
                  </a:cubicBezTo>
                  <a:cubicBezTo>
                    <a:pt x="852" y="62"/>
                    <a:pt x="700" y="1"/>
                    <a:pt x="5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5922875" y="3125725"/>
              <a:ext cx="22050" cy="67450"/>
            </a:xfrm>
            <a:custGeom>
              <a:avLst/>
              <a:gdLst/>
              <a:ahLst/>
              <a:cxnLst/>
              <a:rect l="l" t="t" r="r" b="b"/>
              <a:pathLst>
                <a:path w="882" h="2698" extrusionOk="0">
                  <a:moveTo>
                    <a:pt x="882" y="0"/>
                  </a:moveTo>
                  <a:lnTo>
                    <a:pt x="882" y="0"/>
                  </a:lnTo>
                  <a:cubicBezTo>
                    <a:pt x="639" y="517"/>
                    <a:pt x="426" y="1064"/>
                    <a:pt x="274" y="1611"/>
                  </a:cubicBezTo>
                  <a:lnTo>
                    <a:pt x="61" y="2249"/>
                  </a:lnTo>
                  <a:cubicBezTo>
                    <a:pt x="31" y="2341"/>
                    <a:pt x="0" y="2462"/>
                    <a:pt x="31" y="2553"/>
                  </a:cubicBezTo>
                  <a:cubicBezTo>
                    <a:pt x="61" y="2614"/>
                    <a:pt x="91" y="2675"/>
                    <a:pt x="152" y="2675"/>
                  </a:cubicBezTo>
                  <a:lnTo>
                    <a:pt x="274" y="2675"/>
                  </a:lnTo>
                  <a:cubicBezTo>
                    <a:pt x="365" y="2690"/>
                    <a:pt x="449" y="2698"/>
                    <a:pt x="532" y="2698"/>
                  </a:cubicBezTo>
                  <a:cubicBezTo>
                    <a:pt x="616" y="2698"/>
                    <a:pt x="699" y="2690"/>
                    <a:pt x="791" y="2675"/>
                  </a:cubicBezTo>
                  <a:cubicBezTo>
                    <a:pt x="608" y="2614"/>
                    <a:pt x="456" y="2614"/>
                    <a:pt x="304" y="2614"/>
                  </a:cubicBezTo>
                  <a:cubicBezTo>
                    <a:pt x="213" y="2614"/>
                    <a:pt x="152" y="2584"/>
                    <a:pt x="122" y="2523"/>
                  </a:cubicBezTo>
                  <a:cubicBezTo>
                    <a:pt x="122" y="2432"/>
                    <a:pt x="152" y="2371"/>
                    <a:pt x="183" y="2280"/>
                  </a:cubicBezTo>
                  <a:lnTo>
                    <a:pt x="395" y="1642"/>
                  </a:lnTo>
                  <a:cubicBezTo>
                    <a:pt x="608" y="1125"/>
                    <a:pt x="760" y="578"/>
                    <a:pt x="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5930475" y="3199175"/>
              <a:ext cx="38775" cy="22400"/>
            </a:xfrm>
            <a:custGeom>
              <a:avLst/>
              <a:gdLst/>
              <a:ahLst/>
              <a:cxnLst/>
              <a:rect l="l" t="t" r="r" b="b"/>
              <a:pathLst>
                <a:path w="1551" h="896" extrusionOk="0">
                  <a:moveTo>
                    <a:pt x="1508" y="1"/>
                  </a:moveTo>
                  <a:cubicBezTo>
                    <a:pt x="1468" y="1"/>
                    <a:pt x="528" y="527"/>
                    <a:pt x="0" y="527"/>
                  </a:cubicBezTo>
                  <a:cubicBezTo>
                    <a:pt x="152" y="766"/>
                    <a:pt x="412" y="896"/>
                    <a:pt x="681" y="896"/>
                  </a:cubicBezTo>
                  <a:cubicBezTo>
                    <a:pt x="789" y="896"/>
                    <a:pt x="899" y="875"/>
                    <a:pt x="1003" y="831"/>
                  </a:cubicBezTo>
                  <a:cubicBezTo>
                    <a:pt x="1338" y="740"/>
                    <a:pt x="1550" y="406"/>
                    <a:pt x="1459" y="41"/>
                  </a:cubicBezTo>
                  <a:cubicBezTo>
                    <a:pt x="1499" y="13"/>
                    <a:pt x="1514" y="1"/>
                    <a:pt x="1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5938825" y="3264025"/>
              <a:ext cx="72225" cy="37425"/>
            </a:xfrm>
            <a:custGeom>
              <a:avLst/>
              <a:gdLst/>
              <a:ahLst/>
              <a:cxnLst/>
              <a:rect l="l" t="t" r="r" b="b"/>
              <a:pathLst>
                <a:path w="2889" h="1497" extrusionOk="0">
                  <a:moveTo>
                    <a:pt x="2888" y="0"/>
                  </a:moveTo>
                  <a:lnTo>
                    <a:pt x="2888" y="0"/>
                  </a:lnTo>
                  <a:cubicBezTo>
                    <a:pt x="2037" y="578"/>
                    <a:pt x="1034" y="912"/>
                    <a:pt x="1" y="942"/>
                  </a:cubicBezTo>
                  <a:lnTo>
                    <a:pt x="31" y="1490"/>
                  </a:lnTo>
                  <a:cubicBezTo>
                    <a:pt x="111" y="1494"/>
                    <a:pt x="188" y="1496"/>
                    <a:pt x="264" y="1496"/>
                  </a:cubicBezTo>
                  <a:cubicBezTo>
                    <a:pt x="2267" y="1496"/>
                    <a:pt x="2888" y="0"/>
                    <a:pt x="2888"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3"/>
            <p:cNvSpPr/>
            <p:nvPr/>
          </p:nvSpPr>
          <p:spPr>
            <a:xfrm>
              <a:off x="5866625" y="2955750"/>
              <a:ext cx="368575" cy="416950"/>
            </a:xfrm>
            <a:custGeom>
              <a:avLst/>
              <a:gdLst/>
              <a:ahLst/>
              <a:cxnLst/>
              <a:rect l="l" t="t" r="r" b="b"/>
              <a:pathLst>
                <a:path w="14743" h="16678" extrusionOk="0">
                  <a:moveTo>
                    <a:pt x="5210" y="0"/>
                  </a:moveTo>
                  <a:cubicBezTo>
                    <a:pt x="4358" y="0"/>
                    <a:pt x="3172" y="243"/>
                    <a:pt x="1673" y="1784"/>
                  </a:cubicBezTo>
                  <a:cubicBezTo>
                    <a:pt x="396" y="3030"/>
                    <a:pt x="1" y="4884"/>
                    <a:pt x="609" y="6526"/>
                  </a:cubicBezTo>
                  <a:lnTo>
                    <a:pt x="974" y="6222"/>
                  </a:lnTo>
                  <a:lnTo>
                    <a:pt x="4165" y="5431"/>
                  </a:lnTo>
                  <a:cubicBezTo>
                    <a:pt x="3922" y="4550"/>
                    <a:pt x="4317" y="3456"/>
                    <a:pt x="4560" y="2969"/>
                  </a:cubicBezTo>
                  <a:lnTo>
                    <a:pt x="4560" y="2939"/>
                  </a:lnTo>
                  <a:cubicBezTo>
                    <a:pt x="5138" y="6282"/>
                    <a:pt x="8725" y="6678"/>
                    <a:pt x="8725" y="6678"/>
                  </a:cubicBezTo>
                  <a:lnTo>
                    <a:pt x="8360" y="16678"/>
                  </a:lnTo>
                  <a:cubicBezTo>
                    <a:pt x="8512" y="16617"/>
                    <a:pt x="8633" y="16587"/>
                    <a:pt x="8755" y="16556"/>
                  </a:cubicBezTo>
                  <a:cubicBezTo>
                    <a:pt x="11430" y="15735"/>
                    <a:pt x="13618" y="13790"/>
                    <a:pt x="14743" y="11237"/>
                  </a:cubicBezTo>
                  <a:cubicBezTo>
                    <a:pt x="13254" y="10416"/>
                    <a:pt x="12281" y="8866"/>
                    <a:pt x="12190" y="7194"/>
                  </a:cubicBezTo>
                  <a:cubicBezTo>
                    <a:pt x="12190" y="7012"/>
                    <a:pt x="12159" y="6799"/>
                    <a:pt x="12129" y="6556"/>
                  </a:cubicBezTo>
                  <a:cubicBezTo>
                    <a:pt x="12129" y="6282"/>
                    <a:pt x="12068" y="5978"/>
                    <a:pt x="12007" y="5675"/>
                  </a:cubicBezTo>
                  <a:cubicBezTo>
                    <a:pt x="10913" y="994"/>
                    <a:pt x="6962" y="82"/>
                    <a:pt x="6171" y="51"/>
                  </a:cubicBezTo>
                  <a:cubicBezTo>
                    <a:pt x="5923" y="51"/>
                    <a:pt x="5601" y="0"/>
                    <a:pt x="52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a:off x="4927400" y="3020100"/>
              <a:ext cx="758400" cy="41800"/>
            </a:xfrm>
            <a:custGeom>
              <a:avLst/>
              <a:gdLst/>
              <a:ahLst/>
              <a:cxnLst/>
              <a:rect l="l" t="t" r="r" b="b"/>
              <a:pathLst>
                <a:path w="30336" h="1672" extrusionOk="0">
                  <a:moveTo>
                    <a:pt x="1" y="0"/>
                  </a:moveTo>
                  <a:lnTo>
                    <a:pt x="1" y="1672"/>
                  </a:lnTo>
                  <a:lnTo>
                    <a:pt x="30336" y="1672"/>
                  </a:lnTo>
                  <a:lnTo>
                    <a:pt x="3033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4927400" y="3127225"/>
              <a:ext cx="758400" cy="41825"/>
            </a:xfrm>
            <a:custGeom>
              <a:avLst/>
              <a:gdLst/>
              <a:ahLst/>
              <a:cxnLst/>
              <a:rect l="l" t="t" r="r" b="b"/>
              <a:pathLst>
                <a:path w="30336" h="1673" extrusionOk="0">
                  <a:moveTo>
                    <a:pt x="1" y="1"/>
                  </a:moveTo>
                  <a:lnTo>
                    <a:pt x="1" y="1673"/>
                  </a:lnTo>
                  <a:lnTo>
                    <a:pt x="30336" y="1673"/>
                  </a:lnTo>
                  <a:lnTo>
                    <a:pt x="3033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4927400" y="3232100"/>
              <a:ext cx="375425" cy="41825"/>
            </a:xfrm>
            <a:custGeom>
              <a:avLst/>
              <a:gdLst/>
              <a:ahLst/>
              <a:cxnLst/>
              <a:rect l="l" t="t" r="r" b="b"/>
              <a:pathLst>
                <a:path w="15017" h="1673" extrusionOk="0">
                  <a:moveTo>
                    <a:pt x="1" y="1"/>
                  </a:moveTo>
                  <a:lnTo>
                    <a:pt x="1" y="1672"/>
                  </a:lnTo>
                  <a:lnTo>
                    <a:pt x="15016" y="1672"/>
                  </a:lnTo>
                  <a:lnTo>
                    <a:pt x="1501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6011025" y="4375725"/>
              <a:ext cx="335900" cy="164175"/>
            </a:xfrm>
            <a:custGeom>
              <a:avLst/>
              <a:gdLst/>
              <a:ahLst/>
              <a:cxnLst/>
              <a:rect l="l" t="t" r="r" b="b"/>
              <a:pathLst>
                <a:path w="13436" h="6567" extrusionOk="0">
                  <a:moveTo>
                    <a:pt x="6748" y="1"/>
                  </a:moveTo>
                  <a:lnTo>
                    <a:pt x="0" y="1277"/>
                  </a:lnTo>
                  <a:lnTo>
                    <a:pt x="973" y="6566"/>
                  </a:lnTo>
                  <a:lnTo>
                    <a:pt x="1398" y="6506"/>
                  </a:lnTo>
                  <a:cubicBezTo>
                    <a:pt x="3283" y="6262"/>
                    <a:pt x="10943" y="5107"/>
                    <a:pt x="12128" y="4499"/>
                  </a:cubicBezTo>
                  <a:cubicBezTo>
                    <a:pt x="13435" y="3800"/>
                    <a:pt x="7447" y="3588"/>
                    <a:pt x="7447" y="3588"/>
                  </a:cubicBezTo>
                  <a:lnTo>
                    <a:pt x="6748" y="1"/>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a:off x="6026225" y="4487875"/>
              <a:ext cx="69925" cy="49750"/>
            </a:xfrm>
            <a:custGeom>
              <a:avLst/>
              <a:gdLst/>
              <a:ahLst/>
              <a:cxnLst/>
              <a:rect l="l" t="t" r="r" b="b"/>
              <a:pathLst>
                <a:path w="2797" h="1990" extrusionOk="0">
                  <a:moveTo>
                    <a:pt x="549" y="1"/>
                  </a:moveTo>
                  <a:cubicBezTo>
                    <a:pt x="363" y="1"/>
                    <a:pt x="178" y="25"/>
                    <a:pt x="0" y="74"/>
                  </a:cubicBezTo>
                  <a:lnTo>
                    <a:pt x="365" y="1989"/>
                  </a:lnTo>
                  <a:lnTo>
                    <a:pt x="2796" y="1564"/>
                  </a:lnTo>
                  <a:cubicBezTo>
                    <a:pt x="2584" y="986"/>
                    <a:pt x="2189" y="530"/>
                    <a:pt x="1672" y="287"/>
                  </a:cubicBezTo>
                  <a:cubicBezTo>
                    <a:pt x="1323" y="103"/>
                    <a:pt x="934" y="1"/>
                    <a:pt x="549"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a:off x="6035325" y="4470725"/>
              <a:ext cx="288800" cy="69175"/>
            </a:xfrm>
            <a:custGeom>
              <a:avLst/>
              <a:gdLst/>
              <a:ahLst/>
              <a:cxnLst/>
              <a:rect l="l" t="t" r="r" b="b"/>
              <a:pathLst>
                <a:path w="11552" h="2767" extrusionOk="0">
                  <a:moveTo>
                    <a:pt x="9423" y="0"/>
                  </a:moveTo>
                  <a:cubicBezTo>
                    <a:pt x="9028" y="91"/>
                    <a:pt x="8998" y="973"/>
                    <a:pt x="8998" y="973"/>
                  </a:cubicBezTo>
                  <a:lnTo>
                    <a:pt x="1" y="2614"/>
                  </a:lnTo>
                  <a:lnTo>
                    <a:pt x="1" y="2766"/>
                  </a:lnTo>
                  <a:cubicBezTo>
                    <a:pt x="3466" y="2402"/>
                    <a:pt x="11156" y="943"/>
                    <a:pt x="11369" y="578"/>
                  </a:cubicBezTo>
                  <a:cubicBezTo>
                    <a:pt x="11551" y="213"/>
                    <a:pt x="9423" y="0"/>
                    <a:pt x="9423"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a:off x="6035325" y="4482875"/>
              <a:ext cx="280425" cy="53225"/>
            </a:xfrm>
            <a:custGeom>
              <a:avLst/>
              <a:gdLst/>
              <a:ahLst/>
              <a:cxnLst/>
              <a:rect l="l" t="t" r="r" b="b"/>
              <a:pathLst>
                <a:path w="11217" h="2129" extrusionOk="0">
                  <a:moveTo>
                    <a:pt x="11217" y="1"/>
                  </a:moveTo>
                  <a:lnTo>
                    <a:pt x="10882" y="61"/>
                  </a:lnTo>
                  <a:lnTo>
                    <a:pt x="9667" y="335"/>
                  </a:lnTo>
                  <a:cubicBezTo>
                    <a:pt x="8633" y="548"/>
                    <a:pt x="7205" y="821"/>
                    <a:pt x="5624" y="1125"/>
                  </a:cubicBezTo>
                  <a:cubicBezTo>
                    <a:pt x="4043" y="1429"/>
                    <a:pt x="2615" y="1672"/>
                    <a:pt x="1551" y="1855"/>
                  </a:cubicBezTo>
                  <a:lnTo>
                    <a:pt x="335" y="2068"/>
                  </a:lnTo>
                  <a:lnTo>
                    <a:pt x="1" y="2128"/>
                  </a:lnTo>
                  <a:lnTo>
                    <a:pt x="335" y="2098"/>
                  </a:lnTo>
                  <a:lnTo>
                    <a:pt x="1581" y="1916"/>
                  </a:lnTo>
                  <a:cubicBezTo>
                    <a:pt x="2615" y="1733"/>
                    <a:pt x="4043" y="1520"/>
                    <a:pt x="5624" y="1216"/>
                  </a:cubicBezTo>
                  <a:cubicBezTo>
                    <a:pt x="7205" y="913"/>
                    <a:pt x="8633" y="609"/>
                    <a:pt x="9667" y="396"/>
                  </a:cubicBezTo>
                  <a:lnTo>
                    <a:pt x="10882" y="92"/>
                  </a:lnTo>
                  <a:lnTo>
                    <a:pt x="112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a:off x="6258750" y="4468450"/>
              <a:ext cx="12925" cy="29650"/>
            </a:xfrm>
            <a:custGeom>
              <a:avLst/>
              <a:gdLst/>
              <a:ahLst/>
              <a:cxnLst/>
              <a:rect l="l" t="t" r="r" b="b"/>
              <a:pathLst>
                <a:path w="517" h="1186" extrusionOk="0">
                  <a:moveTo>
                    <a:pt x="517" y="0"/>
                  </a:moveTo>
                  <a:lnTo>
                    <a:pt x="517" y="0"/>
                  </a:lnTo>
                  <a:cubicBezTo>
                    <a:pt x="304" y="122"/>
                    <a:pt x="152" y="304"/>
                    <a:pt x="91" y="517"/>
                  </a:cubicBezTo>
                  <a:cubicBezTo>
                    <a:pt x="0" y="730"/>
                    <a:pt x="0" y="973"/>
                    <a:pt x="61" y="1186"/>
                  </a:cubicBezTo>
                  <a:cubicBezTo>
                    <a:pt x="91" y="973"/>
                    <a:pt x="122" y="760"/>
                    <a:pt x="183" y="547"/>
                  </a:cubicBezTo>
                  <a:cubicBezTo>
                    <a:pt x="274" y="365"/>
                    <a:pt x="365" y="182"/>
                    <a:pt x="5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a:off x="6206300" y="4466150"/>
              <a:ext cx="6875" cy="16000"/>
            </a:xfrm>
            <a:custGeom>
              <a:avLst/>
              <a:gdLst/>
              <a:ahLst/>
              <a:cxnLst/>
              <a:rect l="l" t="t" r="r" b="b"/>
              <a:pathLst>
                <a:path w="275" h="640" extrusionOk="0">
                  <a:moveTo>
                    <a:pt x="244" y="1"/>
                  </a:moveTo>
                  <a:lnTo>
                    <a:pt x="244" y="1"/>
                  </a:lnTo>
                  <a:cubicBezTo>
                    <a:pt x="153" y="92"/>
                    <a:pt x="92" y="183"/>
                    <a:pt x="62" y="305"/>
                  </a:cubicBezTo>
                  <a:cubicBezTo>
                    <a:pt x="31" y="396"/>
                    <a:pt x="1" y="518"/>
                    <a:pt x="1" y="639"/>
                  </a:cubicBezTo>
                  <a:cubicBezTo>
                    <a:pt x="1" y="639"/>
                    <a:pt x="92" y="518"/>
                    <a:pt x="153" y="335"/>
                  </a:cubicBezTo>
                  <a:cubicBezTo>
                    <a:pt x="214" y="153"/>
                    <a:pt x="274" y="31"/>
                    <a:pt x="2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6190350" y="4466025"/>
              <a:ext cx="9900" cy="11550"/>
            </a:xfrm>
            <a:custGeom>
              <a:avLst/>
              <a:gdLst/>
              <a:ahLst/>
              <a:cxnLst/>
              <a:rect l="l" t="t" r="r" b="b"/>
              <a:pathLst>
                <a:path w="396" h="462" extrusionOk="0">
                  <a:moveTo>
                    <a:pt x="361" y="0"/>
                  </a:moveTo>
                  <a:cubicBezTo>
                    <a:pt x="341" y="0"/>
                    <a:pt x="258" y="83"/>
                    <a:pt x="153" y="188"/>
                  </a:cubicBezTo>
                  <a:cubicBezTo>
                    <a:pt x="61" y="340"/>
                    <a:pt x="1" y="431"/>
                    <a:pt x="31" y="462"/>
                  </a:cubicBezTo>
                  <a:cubicBezTo>
                    <a:pt x="31" y="462"/>
                    <a:pt x="153" y="371"/>
                    <a:pt x="244" y="249"/>
                  </a:cubicBezTo>
                  <a:cubicBezTo>
                    <a:pt x="335" y="128"/>
                    <a:pt x="396" y="6"/>
                    <a:pt x="365" y="6"/>
                  </a:cubicBezTo>
                  <a:cubicBezTo>
                    <a:pt x="365" y="2"/>
                    <a:pt x="364" y="0"/>
                    <a:pt x="3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a:off x="6179725" y="4459575"/>
              <a:ext cx="17500" cy="3875"/>
            </a:xfrm>
            <a:custGeom>
              <a:avLst/>
              <a:gdLst/>
              <a:ahLst/>
              <a:cxnLst/>
              <a:rect l="l" t="t" r="r" b="b"/>
              <a:pathLst>
                <a:path w="700" h="155" extrusionOk="0">
                  <a:moveTo>
                    <a:pt x="537" y="1"/>
                  </a:moveTo>
                  <a:cubicBezTo>
                    <a:pt x="457" y="1"/>
                    <a:pt x="375" y="16"/>
                    <a:pt x="304" y="51"/>
                  </a:cubicBezTo>
                  <a:cubicBezTo>
                    <a:pt x="182" y="51"/>
                    <a:pt x="91" y="82"/>
                    <a:pt x="0" y="142"/>
                  </a:cubicBezTo>
                  <a:cubicBezTo>
                    <a:pt x="27" y="151"/>
                    <a:pt x="56" y="155"/>
                    <a:pt x="87" y="155"/>
                  </a:cubicBezTo>
                  <a:cubicBezTo>
                    <a:pt x="162" y="155"/>
                    <a:pt x="248" y="133"/>
                    <a:pt x="334" y="112"/>
                  </a:cubicBezTo>
                  <a:cubicBezTo>
                    <a:pt x="456" y="112"/>
                    <a:pt x="578" y="82"/>
                    <a:pt x="699" y="21"/>
                  </a:cubicBezTo>
                  <a:cubicBezTo>
                    <a:pt x="649" y="8"/>
                    <a:pt x="593" y="1"/>
                    <a:pt x="5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a:off x="6174400" y="4450200"/>
              <a:ext cx="19775" cy="3600"/>
            </a:xfrm>
            <a:custGeom>
              <a:avLst/>
              <a:gdLst/>
              <a:ahLst/>
              <a:cxnLst/>
              <a:rect l="l" t="t" r="r" b="b"/>
              <a:pathLst>
                <a:path w="791" h="144" extrusionOk="0">
                  <a:moveTo>
                    <a:pt x="791" y="1"/>
                  </a:moveTo>
                  <a:cubicBezTo>
                    <a:pt x="669" y="1"/>
                    <a:pt x="517" y="31"/>
                    <a:pt x="395" y="61"/>
                  </a:cubicBezTo>
                  <a:cubicBezTo>
                    <a:pt x="274" y="61"/>
                    <a:pt x="122" y="61"/>
                    <a:pt x="0" y="92"/>
                  </a:cubicBezTo>
                  <a:cubicBezTo>
                    <a:pt x="103" y="126"/>
                    <a:pt x="205" y="143"/>
                    <a:pt x="306" y="143"/>
                  </a:cubicBezTo>
                  <a:cubicBezTo>
                    <a:pt x="475" y="143"/>
                    <a:pt x="639" y="96"/>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6208600" y="4446575"/>
              <a:ext cx="30400" cy="21900"/>
            </a:xfrm>
            <a:custGeom>
              <a:avLst/>
              <a:gdLst/>
              <a:ahLst/>
              <a:cxnLst/>
              <a:rect l="l" t="t" r="r" b="b"/>
              <a:pathLst>
                <a:path w="1216" h="876" extrusionOk="0">
                  <a:moveTo>
                    <a:pt x="871" y="84"/>
                  </a:moveTo>
                  <a:cubicBezTo>
                    <a:pt x="935" y="84"/>
                    <a:pt x="999" y="94"/>
                    <a:pt x="1064" y="115"/>
                  </a:cubicBezTo>
                  <a:cubicBezTo>
                    <a:pt x="1155" y="146"/>
                    <a:pt x="1125" y="237"/>
                    <a:pt x="1064" y="298"/>
                  </a:cubicBezTo>
                  <a:cubicBezTo>
                    <a:pt x="1003" y="328"/>
                    <a:pt x="942" y="389"/>
                    <a:pt x="851" y="450"/>
                  </a:cubicBezTo>
                  <a:cubicBezTo>
                    <a:pt x="699" y="510"/>
                    <a:pt x="578" y="571"/>
                    <a:pt x="426" y="632"/>
                  </a:cubicBezTo>
                  <a:cubicBezTo>
                    <a:pt x="304" y="693"/>
                    <a:pt x="197" y="731"/>
                    <a:pt x="121" y="754"/>
                  </a:cubicBezTo>
                  <a:lnTo>
                    <a:pt x="121" y="754"/>
                  </a:lnTo>
                  <a:cubicBezTo>
                    <a:pt x="144" y="661"/>
                    <a:pt x="171" y="563"/>
                    <a:pt x="213" y="480"/>
                  </a:cubicBezTo>
                  <a:cubicBezTo>
                    <a:pt x="304" y="358"/>
                    <a:pt x="395" y="237"/>
                    <a:pt x="547" y="176"/>
                  </a:cubicBezTo>
                  <a:cubicBezTo>
                    <a:pt x="645" y="117"/>
                    <a:pt x="756" y="84"/>
                    <a:pt x="871" y="84"/>
                  </a:cubicBezTo>
                  <a:close/>
                  <a:moveTo>
                    <a:pt x="920" y="1"/>
                  </a:moveTo>
                  <a:cubicBezTo>
                    <a:pt x="600" y="1"/>
                    <a:pt x="308" y="173"/>
                    <a:pt x="182" y="450"/>
                  </a:cubicBezTo>
                  <a:cubicBezTo>
                    <a:pt x="125" y="535"/>
                    <a:pt x="95" y="648"/>
                    <a:pt x="92" y="762"/>
                  </a:cubicBezTo>
                  <a:lnTo>
                    <a:pt x="92" y="762"/>
                  </a:lnTo>
                  <a:cubicBezTo>
                    <a:pt x="34" y="778"/>
                    <a:pt x="0" y="784"/>
                    <a:pt x="0" y="784"/>
                  </a:cubicBezTo>
                  <a:cubicBezTo>
                    <a:pt x="30" y="784"/>
                    <a:pt x="61" y="783"/>
                    <a:pt x="91" y="780"/>
                  </a:cubicBezTo>
                  <a:lnTo>
                    <a:pt x="91" y="780"/>
                  </a:lnTo>
                  <a:cubicBezTo>
                    <a:pt x="91" y="782"/>
                    <a:pt x="91" y="783"/>
                    <a:pt x="91" y="784"/>
                  </a:cubicBezTo>
                  <a:cubicBezTo>
                    <a:pt x="91" y="814"/>
                    <a:pt x="91" y="845"/>
                    <a:pt x="91" y="875"/>
                  </a:cubicBezTo>
                  <a:cubicBezTo>
                    <a:pt x="99" y="844"/>
                    <a:pt x="107" y="812"/>
                    <a:pt x="115" y="778"/>
                  </a:cubicBezTo>
                  <a:lnTo>
                    <a:pt x="115" y="778"/>
                  </a:lnTo>
                  <a:cubicBezTo>
                    <a:pt x="228" y="767"/>
                    <a:pt x="342" y="738"/>
                    <a:pt x="456" y="693"/>
                  </a:cubicBezTo>
                  <a:cubicBezTo>
                    <a:pt x="608" y="662"/>
                    <a:pt x="760" y="602"/>
                    <a:pt x="882" y="510"/>
                  </a:cubicBezTo>
                  <a:cubicBezTo>
                    <a:pt x="973" y="480"/>
                    <a:pt x="1064" y="419"/>
                    <a:pt x="1125" y="358"/>
                  </a:cubicBezTo>
                  <a:cubicBezTo>
                    <a:pt x="1185" y="328"/>
                    <a:pt x="1216" y="267"/>
                    <a:pt x="1216" y="206"/>
                  </a:cubicBezTo>
                  <a:cubicBezTo>
                    <a:pt x="1216" y="146"/>
                    <a:pt x="1185" y="54"/>
                    <a:pt x="1125" y="24"/>
                  </a:cubicBezTo>
                  <a:cubicBezTo>
                    <a:pt x="1056" y="8"/>
                    <a:pt x="988" y="1"/>
                    <a:pt x="9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6194150" y="4446975"/>
              <a:ext cx="18275" cy="19200"/>
            </a:xfrm>
            <a:custGeom>
              <a:avLst/>
              <a:gdLst/>
              <a:ahLst/>
              <a:cxnLst/>
              <a:rect l="l" t="t" r="r" b="b"/>
              <a:pathLst>
                <a:path w="731" h="768" extrusionOk="0">
                  <a:moveTo>
                    <a:pt x="200" y="0"/>
                  </a:moveTo>
                  <a:cubicBezTo>
                    <a:pt x="174" y="0"/>
                    <a:pt x="148" y="3"/>
                    <a:pt x="122" y="8"/>
                  </a:cubicBezTo>
                  <a:cubicBezTo>
                    <a:pt x="31" y="38"/>
                    <a:pt x="1" y="160"/>
                    <a:pt x="31" y="251"/>
                  </a:cubicBezTo>
                  <a:cubicBezTo>
                    <a:pt x="61" y="312"/>
                    <a:pt x="92" y="373"/>
                    <a:pt x="153" y="434"/>
                  </a:cubicBezTo>
                  <a:cubicBezTo>
                    <a:pt x="213" y="494"/>
                    <a:pt x="304" y="586"/>
                    <a:pt x="396" y="646"/>
                  </a:cubicBezTo>
                  <a:cubicBezTo>
                    <a:pt x="487" y="707"/>
                    <a:pt x="578" y="738"/>
                    <a:pt x="669" y="768"/>
                  </a:cubicBezTo>
                  <a:cubicBezTo>
                    <a:pt x="669" y="768"/>
                    <a:pt x="578" y="707"/>
                    <a:pt x="426" y="586"/>
                  </a:cubicBezTo>
                  <a:cubicBezTo>
                    <a:pt x="335" y="525"/>
                    <a:pt x="274" y="464"/>
                    <a:pt x="183" y="373"/>
                  </a:cubicBezTo>
                  <a:cubicBezTo>
                    <a:pt x="122" y="282"/>
                    <a:pt x="61" y="130"/>
                    <a:pt x="153" y="99"/>
                  </a:cubicBezTo>
                  <a:cubicBezTo>
                    <a:pt x="174" y="94"/>
                    <a:pt x="196" y="91"/>
                    <a:pt x="217" y="91"/>
                  </a:cubicBezTo>
                  <a:cubicBezTo>
                    <a:pt x="316" y="91"/>
                    <a:pt x="412" y="146"/>
                    <a:pt x="487" y="221"/>
                  </a:cubicBezTo>
                  <a:cubicBezTo>
                    <a:pt x="548" y="282"/>
                    <a:pt x="608" y="373"/>
                    <a:pt x="669" y="494"/>
                  </a:cubicBezTo>
                  <a:cubicBezTo>
                    <a:pt x="669" y="586"/>
                    <a:pt x="700" y="677"/>
                    <a:pt x="700" y="768"/>
                  </a:cubicBezTo>
                  <a:cubicBezTo>
                    <a:pt x="730" y="677"/>
                    <a:pt x="730" y="555"/>
                    <a:pt x="700" y="464"/>
                  </a:cubicBezTo>
                  <a:cubicBezTo>
                    <a:pt x="669" y="342"/>
                    <a:pt x="608" y="251"/>
                    <a:pt x="517" y="160"/>
                  </a:cubicBezTo>
                  <a:cubicBezTo>
                    <a:pt x="442" y="59"/>
                    <a:pt x="324" y="0"/>
                    <a:pt x="2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6026975" y="4485625"/>
              <a:ext cx="69175" cy="39900"/>
            </a:xfrm>
            <a:custGeom>
              <a:avLst/>
              <a:gdLst/>
              <a:ahLst/>
              <a:cxnLst/>
              <a:rect l="l" t="t" r="r" b="b"/>
              <a:pathLst>
                <a:path w="2767" h="1596" extrusionOk="0">
                  <a:moveTo>
                    <a:pt x="745" y="0"/>
                  </a:moveTo>
                  <a:cubicBezTo>
                    <a:pt x="670" y="0"/>
                    <a:pt x="593" y="4"/>
                    <a:pt x="517" y="12"/>
                  </a:cubicBezTo>
                  <a:cubicBezTo>
                    <a:pt x="365" y="43"/>
                    <a:pt x="244" y="43"/>
                    <a:pt x="122" y="103"/>
                  </a:cubicBezTo>
                  <a:cubicBezTo>
                    <a:pt x="92" y="103"/>
                    <a:pt x="31" y="134"/>
                    <a:pt x="0" y="164"/>
                  </a:cubicBezTo>
                  <a:cubicBezTo>
                    <a:pt x="0" y="164"/>
                    <a:pt x="183" y="103"/>
                    <a:pt x="517" y="73"/>
                  </a:cubicBezTo>
                  <a:cubicBezTo>
                    <a:pt x="567" y="69"/>
                    <a:pt x="618" y="67"/>
                    <a:pt x="668" y="67"/>
                  </a:cubicBezTo>
                  <a:cubicBezTo>
                    <a:pt x="1012" y="67"/>
                    <a:pt x="1354" y="157"/>
                    <a:pt x="1672" y="316"/>
                  </a:cubicBezTo>
                  <a:cubicBezTo>
                    <a:pt x="2037" y="499"/>
                    <a:pt x="2341" y="803"/>
                    <a:pt x="2554" y="1137"/>
                  </a:cubicBezTo>
                  <a:cubicBezTo>
                    <a:pt x="2696" y="1393"/>
                    <a:pt x="2732" y="1596"/>
                    <a:pt x="2761" y="1596"/>
                  </a:cubicBezTo>
                  <a:cubicBezTo>
                    <a:pt x="2763" y="1596"/>
                    <a:pt x="2765" y="1595"/>
                    <a:pt x="2766" y="1593"/>
                  </a:cubicBezTo>
                  <a:cubicBezTo>
                    <a:pt x="2766" y="1562"/>
                    <a:pt x="2736" y="1502"/>
                    <a:pt x="2736" y="1471"/>
                  </a:cubicBezTo>
                  <a:cubicBezTo>
                    <a:pt x="2706" y="1350"/>
                    <a:pt x="2645" y="1228"/>
                    <a:pt x="2584" y="1106"/>
                  </a:cubicBezTo>
                  <a:cubicBezTo>
                    <a:pt x="2224" y="415"/>
                    <a:pt x="1512" y="0"/>
                    <a:pt x="7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6031525" y="4416000"/>
              <a:ext cx="12200" cy="69175"/>
            </a:xfrm>
            <a:custGeom>
              <a:avLst/>
              <a:gdLst/>
              <a:ahLst/>
              <a:cxnLst/>
              <a:rect l="l" t="t" r="r" b="b"/>
              <a:pathLst>
                <a:path w="488" h="2767" extrusionOk="0">
                  <a:moveTo>
                    <a:pt x="1" y="1"/>
                  </a:moveTo>
                  <a:lnTo>
                    <a:pt x="1" y="1"/>
                  </a:lnTo>
                  <a:cubicBezTo>
                    <a:pt x="31" y="457"/>
                    <a:pt x="92" y="943"/>
                    <a:pt x="183" y="1399"/>
                  </a:cubicBezTo>
                  <a:cubicBezTo>
                    <a:pt x="274" y="1855"/>
                    <a:pt x="366" y="2311"/>
                    <a:pt x="487" y="2767"/>
                  </a:cubicBezTo>
                  <a:cubicBezTo>
                    <a:pt x="426" y="2311"/>
                    <a:pt x="366" y="1855"/>
                    <a:pt x="274" y="1369"/>
                  </a:cubicBezTo>
                  <a:cubicBezTo>
                    <a:pt x="214" y="913"/>
                    <a:pt x="122" y="457"/>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6114350" y="4497200"/>
              <a:ext cx="49425" cy="9250"/>
            </a:xfrm>
            <a:custGeom>
              <a:avLst/>
              <a:gdLst/>
              <a:ahLst/>
              <a:cxnLst/>
              <a:rect l="l" t="t" r="r" b="b"/>
              <a:pathLst>
                <a:path w="1977" h="370" extrusionOk="0">
                  <a:moveTo>
                    <a:pt x="1962" y="0"/>
                  </a:moveTo>
                  <a:cubicBezTo>
                    <a:pt x="1884" y="0"/>
                    <a:pt x="1493" y="106"/>
                    <a:pt x="1004" y="188"/>
                  </a:cubicBezTo>
                  <a:cubicBezTo>
                    <a:pt x="457" y="279"/>
                    <a:pt x="1" y="340"/>
                    <a:pt x="1" y="370"/>
                  </a:cubicBezTo>
                  <a:cubicBezTo>
                    <a:pt x="335" y="370"/>
                    <a:pt x="670" y="340"/>
                    <a:pt x="1004" y="279"/>
                  </a:cubicBezTo>
                  <a:cubicBezTo>
                    <a:pt x="1338" y="218"/>
                    <a:pt x="1673" y="127"/>
                    <a:pt x="1977" y="5"/>
                  </a:cubicBezTo>
                  <a:cubicBezTo>
                    <a:pt x="1977" y="2"/>
                    <a:pt x="1972" y="0"/>
                    <a:pt x="19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6081675" y="4512325"/>
              <a:ext cx="6875" cy="9325"/>
            </a:xfrm>
            <a:custGeom>
              <a:avLst/>
              <a:gdLst/>
              <a:ahLst/>
              <a:cxnLst/>
              <a:rect l="l" t="t" r="r" b="b"/>
              <a:pathLst>
                <a:path w="275" h="373" extrusionOk="0">
                  <a:moveTo>
                    <a:pt x="11" y="0"/>
                  </a:moveTo>
                  <a:cubicBezTo>
                    <a:pt x="5" y="0"/>
                    <a:pt x="1" y="3"/>
                    <a:pt x="1" y="8"/>
                  </a:cubicBezTo>
                  <a:cubicBezTo>
                    <a:pt x="1" y="38"/>
                    <a:pt x="31" y="99"/>
                    <a:pt x="92" y="190"/>
                  </a:cubicBezTo>
                  <a:cubicBezTo>
                    <a:pt x="183" y="282"/>
                    <a:pt x="214" y="373"/>
                    <a:pt x="244" y="373"/>
                  </a:cubicBezTo>
                  <a:cubicBezTo>
                    <a:pt x="275" y="342"/>
                    <a:pt x="244" y="251"/>
                    <a:pt x="183" y="130"/>
                  </a:cubicBezTo>
                  <a:cubicBezTo>
                    <a:pt x="133" y="55"/>
                    <a:pt x="42" y="0"/>
                    <a:pt x="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6065725" y="4499300"/>
              <a:ext cx="8375" cy="5650"/>
            </a:xfrm>
            <a:custGeom>
              <a:avLst/>
              <a:gdLst/>
              <a:ahLst/>
              <a:cxnLst/>
              <a:rect l="l" t="t" r="r" b="b"/>
              <a:pathLst>
                <a:path w="335" h="226" extrusionOk="0">
                  <a:moveTo>
                    <a:pt x="32" y="0"/>
                  </a:moveTo>
                  <a:cubicBezTo>
                    <a:pt x="19" y="0"/>
                    <a:pt x="9" y="4"/>
                    <a:pt x="1" y="12"/>
                  </a:cubicBezTo>
                  <a:cubicBezTo>
                    <a:pt x="1" y="12"/>
                    <a:pt x="61" y="73"/>
                    <a:pt x="153" y="134"/>
                  </a:cubicBezTo>
                  <a:cubicBezTo>
                    <a:pt x="213" y="195"/>
                    <a:pt x="305" y="225"/>
                    <a:pt x="305" y="225"/>
                  </a:cubicBezTo>
                  <a:cubicBezTo>
                    <a:pt x="335" y="195"/>
                    <a:pt x="274" y="134"/>
                    <a:pt x="183" y="73"/>
                  </a:cubicBezTo>
                  <a:cubicBezTo>
                    <a:pt x="116" y="29"/>
                    <a:pt x="66" y="0"/>
                    <a:pt x="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6046725" y="4494075"/>
              <a:ext cx="10675" cy="3275"/>
            </a:xfrm>
            <a:custGeom>
              <a:avLst/>
              <a:gdLst/>
              <a:ahLst/>
              <a:cxnLst/>
              <a:rect l="l" t="t" r="r" b="b"/>
              <a:pathLst>
                <a:path w="427" h="131" extrusionOk="0">
                  <a:moveTo>
                    <a:pt x="148" y="0"/>
                  </a:moveTo>
                  <a:cubicBezTo>
                    <a:pt x="60" y="0"/>
                    <a:pt x="1" y="45"/>
                    <a:pt x="1" y="69"/>
                  </a:cubicBezTo>
                  <a:cubicBezTo>
                    <a:pt x="1" y="79"/>
                    <a:pt x="11" y="83"/>
                    <a:pt x="29" y="83"/>
                  </a:cubicBezTo>
                  <a:cubicBezTo>
                    <a:pt x="65" y="83"/>
                    <a:pt x="132" y="69"/>
                    <a:pt x="214" y="69"/>
                  </a:cubicBezTo>
                  <a:cubicBezTo>
                    <a:pt x="305" y="100"/>
                    <a:pt x="396" y="130"/>
                    <a:pt x="396" y="130"/>
                  </a:cubicBezTo>
                  <a:cubicBezTo>
                    <a:pt x="426" y="100"/>
                    <a:pt x="366" y="9"/>
                    <a:pt x="214" y="9"/>
                  </a:cubicBezTo>
                  <a:cubicBezTo>
                    <a:pt x="190" y="3"/>
                    <a:pt x="168" y="0"/>
                    <a:pt x="1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6033825" y="4493950"/>
              <a:ext cx="5325" cy="2625"/>
            </a:xfrm>
            <a:custGeom>
              <a:avLst/>
              <a:gdLst/>
              <a:ahLst/>
              <a:cxnLst/>
              <a:rect l="l" t="t" r="r" b="b"/>
              <a:pathLst>
                <a:path w="213" h="105" extrusionOk="0">
                  <a:moveTo>
                    <a:pt x="59" y="1"/>
                  </a:moveTo>
                  <a:cubicBezTo>
                    <a:pt x="30" y="1"/>
                    <a:pt x="0" y="22"/>
                    <a:pt x="0" y="44"/>
                  </a:cubicBezTo>
                  <a:cubicBezTo>
                    <a:pt x="0" y="44"/>
                    <a:pt x="30" y="74"/>
                    <a:pt x="91" y="105"/>
                  </a:cubicBezTo>
                  <a:cubicBezTo>
                    <a:pt x="152" y="105"/>
                    <a:pt x="213" y="105"/>
                    <a:pt x="213" y="74"/>
                  </a:cubicBezTo>
                  <a:cubicBezTo>
                    <a:pt x="213" y="44"/>
                    <a:pt x="152" y="14"/>
                    <a:pt x="91" y="14"/>
                  </a:cubicBezTo>
                  <a:cubicBezTo>
                    <a:pt x="82" y="5"/>
                    <a:pt x="71" y="1"/>
                    <a:pt x="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5467700" y="3769200"/>
              <a:ext cx="737125" cy="709150"/>
            </a:xfrm>
            <a:custGeom>
              <a:avLst/>
              <a:gdLst/>
              <a:ahLst/>
              <a:cxnLst/>
              <a:rect l="l" t="t" r="r" b="b"/>
              <a:pathLst>
                <a:path w="29485" h="28366" extrusionOk="0">
                  <a:moveTo>
                    <a:pt x="18528" y="0"/>
                  </a:moveTo>
                  <a:cubicBezTo>
                    <a:pt x="18249" y="0"/>
                    <a:pt x="18086" y="37"/>
                    <a:pt x="18086" y="37"/>
                  </a:cubicBezTo>
                  <a:cubicBezTo>
                    <a:pt x="9332" y="219"/>
                    <a:pt x="0" y="21131"/>
                    <a:pt x="0" y="21131"/>
                  </a:cubicBezTo>
                  <a:lnTo>
                    <a:pt x="13101" y="22499"/>
                  </a:lnTo>
                  <a:lnTo>
                    <a:pt x="17295" y="12924"/>
                  </a:lnTo>
                  <a:lnTo>
                    <a:pt x="20609" y="28365"/>
                  </a:lnTo>
                  <a:lnTo>
                    <a:pt x="29484" y="26845"/>
                  </a:lnTo>
                  <a:cubicBezTo>
                    <a:pt x="29484" y="26845"/>
                    <a:pt x="26141" y="14414"/>
                    <a:pt x="25137" y="9216"/>
                  </a:cubicBezTo>
                  <a:cubicBezTo>
                    <a:pt x="23516" y="758"/>
                    <a:pt x="19805" y="0"/>
                    <a:pt x="185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5967700" y="4412200"/>
              <a:ext cx="247750" cy="75250"/>
            </a:xfrm>
            <a:custGeom>
              <a:avLst/>
              <a:gdLst/>
              <a:ahLst/>
              <a:cxnLst/>
              <a:rect l="l" t="t" r="r" b="b"/>
              <a:pathLst>
                <a:path w="9910" h="3010" extrusionOk="0">
                  <a:moveTo>
                    <a:pt x="9697" y="1"/>
                  </a:moveTo>
                  <a:lnTo>
                    <a:pt x="1" y="1885"/>
                  </a:lnTo>
                  <a:lnTo>
                    <a:pt x="274" y="3010"/>
                  </a:lnTo>
                  <a:lnTo>
                    <a:pt x="9910" y="1186"/>
                  </a:lnTo>
                  <a:lnTo>
                    <a:pt x="969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5802325" y="3982800"/>
              <a:ext cx="17975" cy="7000"/>
            </a:xfrm>
            <a:custGeom>
              <a:avLst/>
              <a:gdLst/>
              <a:ahLst/>
              <a:cxnLst/>
              <a:rect l="l" t="t" r="r" b="b"/>
              <a:pathLst>
                <a:path w="719" h="280" extrusionOk="0">
                  <a:moveTo>
                    <a:pt x="657" y="1"/>
                  </a:moveTo>
                  <a:cubicBezTo>
                    <a:pt x="594" y="1"/>
                    <a:pt x="486" y="27"/>
                    <a:pt x="354" y="64"/>
                  </a:cubicBezTo>
                  <a:cubicBezTo>
                    <a:pt x="141" y="125"/>
                    <a:pt x="20" y="155"/>
                    <a:pt x="20" y="216"/>
                  </a:cubicBezTo>
                  <a:cubicBezTo>
                    <a:pt x="1" y="254"/>
                    <a:pt x="63" y="280"/>
                    <a:pt x="164" y="280"/>
                  </a:cubicBezTo>
                  <a:cubicBezTo>
                    <a:pt x="226" y="280"/>
                    <a:pt x="303" y="270"/>
                    <a:pt x="384" y="247"/>
                  </a:cubicBezTo>
                  <a:cubicBezTo>
                    <a:pt x="597" y="186"/>
                    <a:pt x="719" y="95"/>
                    <a:pt x="719" y="34"/>
                  </a:cubicBezTo>
                  <a:cubicBezTo>
                    <a:pt x="719" y="11"/>
                    <a:pt x="697" y="1"/>
                    <a:pt x="65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3"/>
            <p:cNvSpPr/>
            <p:nvPr/>
          </p:nvSpPr>
          <p:spPr>
            <a:xfrm>
              <a:off x="5856750" y="3967925"/>
              <a:ext cx="38025" cy="6675"/>
            </a:xfrm>
            <a:custGeom>
              <a:avLst/>
              <a:gdLst/>
              <a:ahLst/>
              <a:cxnLst/>
              <a:rect l="l" t="t" r="r" b="b"/>
              <a:pathLst>
                <a:path w="1521" h="267" extrusionOk="0">
                  <a:moveTo>
                    <a:pt x="1013" y="1"/>
                  </a:moveTo>
                  <a:cubicBezTo>
                    <a:pt x="925" y="1"/>
                    <a:pt x="829" y="7"/>
                    <a:pt x="730" y="21"/>
                  </a:cubicBezTo>
                  <a:cubicBezTo>
                    <a:pt x="305" y="51"/>
                    <a:pt x="1" y="173"/>
                    <a:pt x="1" y="234"/>
                  </a:cubicBezTo>
                  <a:cubicBezTo>
                    <a:pt x="1" y="257"/>
                    <a:pt x="50" y="267"/>
                    <a:pt x="134" y="267"/>
                  </a:cubicBezTo>
                  <a:cubicBezTo>
                    <a:pt x="270" y="267"/>
                    <a:pt x="498" y="241"/>
                    <a:pt x="761" y="203"/>
                  </a:cubicBezTo>
                  <a:cubicBezTo>
                    <a:pt x="1004" y="203"/>
                    <a:pt x="1277" y="173"/>
                    <a:pt x="1521" y="112"/>
                  </a:cubicBezTo>
                  <a:cubicBezTo>
                    <a:pt x="1521" y="65"/>
                    <a:pt x="1306" y="1"/>
                    <a:pt x="101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3"/>
            <p:cNvSpPr/>
            <p:nvPr/>
          </p:nvSpPr>
          <p:spPr>
            <a:xfrm>
              <a:off x="5922875" y="3991175"/>
              <a:ext cx="14450" cy="35800"/>
            </a:xfrm>
            <a:custGeom>
              <a:avLst/>
              <a:gdLst/>
              <a:ahLst/>
              <a:cxnLst/>
              <a:rect l="l" t="t" r="r" b="b"/>
              <a:pathLst>
                <a:path w="578" h="1432" extrusionOk="0">
                  <a:moveTo>
                    <a:pt x="40" y="1"/>
                  </a:moveTo>
                  <a:cubicBezTo>
                    <a:pt x="36" y="1"/>
                    <a:pt x="33" y="1"/>
                    <a:pt x="31" y="3"/>
                  </a:cubicBezTo>
                  <a:cubicBezTo>
                    <a:pt x="0" y="246"/>
                    <a:pt x="61" y="519"/>
                    <a:pt x="183" y="763"/>
                  </a:cubicBezTo>
                  <a:cubicBezTo>
                    <a:pt x="304" y="1158"/>
                    <a:pt x="456" y="1431"/>
                    <a:pt x="517" y="1431"/>
                  </a:cubicBezTo>
                  <a:cubicBezTo>
                    <a:pt x="578" y="1431"/>
                    <a:pt x="517" y="1067"/>
                    <a:pt x="365" y="671"/>
                  </a:cubicBezTo>
                  <a:cubicBezTo>
                    <a:pt x="249" y="295"/>
                    <a:pt x="105" y="1"/>
                    <a:pt x="4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5944900" y="4063425"/>
              <a:ext cx="12200" cy="36500"/>
            </a:xfrm>
            <a:custGeom>
              <a:avLst/>
              <a:gdLst/>
              <a:ahLst/>
              <a:cxnLst/>
              <a:rect l="l" t="t" r="r" b="b"/>
              <a:pathLst>
                <a:path w="488" h="1460" extrusionOk="0">
                  <a:moveTo>
                    <a:pt x="62" y="0"/>
                  </a:moveTo>
                  <a:cubicBezTo>
                    <a:pt x="1" y="0"/>
                    <a:pt x="62" y="365"/>
                    <a:pt x="153" y="760"/>
                  </a:cubicBezTo>
                  <a:cubicBezTo>
                    <a:pt x="274" y="1155"/>
                    <a:pt x="396" y="1459"/>
                    <a:pt x="457" y="1459"/>
                  </a:cubicBezTo>
                  <a:cubicBezTo>
                    <a:pt x="487" y="1459"/>
                    <a:pt x="457" y="1095"/>
                    <a:pt x="365" y="699"/>
                  </a:cubicBezTo>
                  <a:cubicBezTo>
                    <a:pt x="244" y="304"/>
                    <a:pt x="122" y="0"/>
                    <a:pt x="6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5963900" y="4137125"/>
              <a:ext cx="11425" cy="36500"/>
            </a:xfrm>
            <a:custGeom>
              <a:avLst/>
              <a:gdLst/>
              <a:ahLst/>
              <a:cxnLst/>
              <a:rect l="l" t="t" r="r" b="b"/>
              <a:pathLst>
                <a:path w="457" h="1460" extrusionOk="0">
                  <a:moveTo>
                    <a:pt x="61" y="1"/>
                  </a:moveTo>
                  <a:cubicBezTo>
                    <a:pt x="1" y="1"/>
                    <a:pt x="31" y="335"/>
                    <a:pt x="153" y="761"/>
                  </a:cubicBezTo>
                  <a:cubicBezTo>
                    <a:pt x="244" y="1156"/>
                    <a:pt x="365" y="1460"/>
                    <a:pt x="426" y="1460"/>
                  </a:cubicBezTo>
                  <a:cubicBezTo>
                    <a:pt x="457" y="1186"/>
                    <a:pt x="426" y="943"/>
                    <a:pt x="335" y="700"/>
                  </a:cubicBezTo>
                  <a:cubicBezTo>
                    <a:pt x="244" y="305"/>
                    <a:pt x="122" y="1"/>
                    <a:pt x="6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5982150" y="4210075"/>
              <a:ext cx="11425" cy="37250"/>
            </a:xfrm>
            <a:custGeom>
              <a:avLst/>
              <a:gdLst/>
              <a:ahLst/>
              <a:cxnLst/>
              <a:rect l="l" t="t" r="r" b="b"/>
              <a:pathLst>
                <a:path w="457" h="1490" extrusionOk="0">
                  <a:moveTo>
                    <a:pt x="31" y="1"/>
                  </a:moveTo>
                  <a:cubicBezTo>
                    <a:pt x="0" y="1"/>
                    <a:pt x="31" y="365"/>
                    <a:pt x="122" y="761"/>
                  </a:cubicBezTo>
                  <a:cubicBezTo>
                    <a:pt x="213" y="1186"/>
                    <a:pt x="334" y="1490"/>
                    <a:pt x="395" y="1490"/>
                  </a:cubicBezTo>
                  <a:cubicBezTo>
                    <a:pt x="456" y="1460"/>
                    <a:pt x="426" y="1125"/>
                    <a:pt x="304" y="730"/>
                  </a:cubicBezTo>
                  <a:cubicBezTo>
                    <a:pt x="213" y="305"/>
                    <a:pt x="91" y="1"/>
                    <a:pt x="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5999625" y="4283800"/>
              <a:ext cx="11425" cy="37250"/>
            </a:xfrm>
            <a:custGeom>
              <a:avLst/>
              <a:gdLst/>
              <a:ahLst/>
              <a:cxnLst/>
              <a:rect l="l" t="t" r="r" b="b"/>
              <a:pathLst>
                <a:path w="457" h="1490" extrusionOk="0">
                  <a:moveTo>
                    <a:pt x="31" y="0"/>
                  </a:moveTo>
                  <a:cubicBezTo>
                    <a:pt x="0" y="0"/>
                    <a:pt x="31" y="365"/>
                    <a:pt x="122" y="760"/>
                  </a:cubicBezTo>
                  <a:cubicBezTo>
                    <a:pt x="213" y="1185"/>
                    <a:pt x="335" y="1489"/>
                    <a:pt x="395" y="1489"/>
                  </a:cubicBezTo>
                  <a:cubicBezTo>
                    <a:pt x="456" y="1489"/>
                    <a:pt x="395" y="1125"/>
                    <a:pt x="304" y="729"/>
                  </a:cubicBezTo>
                  <a:cubicBezTo>
                    <a:pt x="213" y="334"/>
                    <a:pt x="91" y="0"/>
                    <a:pt x="3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6016325" y="4358250"/>
              <a:ext cx="11425" cy="36500"/>
            </a:xfrm>
            <a:custGeom>
              <a:avLst/>
              <a:gdLst/>
              <a:ahLst/>
              <a:cxnLst/>
              <a:rect l="l" t="t" r="r" b="b"/>
              <a:pathLst>
                <a:path w="457" h="1460" extrusionOk="0">
                  <a:moveTo>
                    <a:pt x="62" y="1"/>
                  </a:moveTo>
                  <a:cubicBezTo>
                    <a:pt x="1" y="1"/>
                    <a:pt x="31" y="335"/>
                    <a:pt x="123" y="761"/>
                  </a:cubicBezTo>
                  <a:cubicBezTo>
                    <a:pt x="214" y="1156"/>
                    <a:pt x="335" y="1460"/>
                    <a:pt x="396" y="1460"/>
                  </a:cubicBezTo>
                  <a:cubicBezTo>
                    <a:pt x="457" y="1460"/>
                    <a:pt x="426" y="1125"/>
                    <a:pt x="335" y="700"/>
                  </a:cubicBezTo>
                  <a:cubicBezTo>
                    <a:pt x="214" y="305"/>
                    <a:pt x="92" y="1"/>
                    <a:pt x="6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6033050" y="4432725"/>
              <a:ext cx="6875" cy="18275"/>
            </a:xfrm>
            <a:custGeom>
              <a:avLst/>
              <a:gdLst/>
              <a:ahLst/>
              <a:cxnLst/>
              <a:rect l="l" t="t" r="r" b="b"/>
              <a:pathLst>
                <a:path w="275" h="731" extrusionOk="0">
                  <a:moveTo>
                    <a:pt x="31" y="1"/>
                  </a:moveTo>
                  <a:cubicBezTo>
                    <a:pt x="1" y="1"/>
                    <a:pt x="1" y="153"/>
                    <a:pt x="31" y="365"/>
                  </a:cubicBezTo>
                  <a:cubicBezTo>
                    <a:pt x="92" y="578"/>
                    <a:pt x="153" y="730"/>
                    <a:pt x="213" y="730"/>
                  </a:cubicBezTo>
                  <a:cubicBezTo>
                    <a:pt x="274" y="730"/>
                    <a:pt x="274" y="548"/>
                    <a:pt x="213" y="335"/>
                  </a:cubicBezTo>
                  <a:cubicBezTo>
                    <a:pt x="183" y="122"/>
                    <a:pt x="61" y="1"/>
                    <a:pt x="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4980600" y="3576325"/>
              <a:ext cx="654300" cy="693800"/>
            </a:xfrm>
            <a:custGeom>
              <a:avLst/>
              <a:gdLst/>
              <a:ahLst/>
              <a:cxnLst/>
              <a:rect l="l" t="t" r="r" b="b"/>
              <a:pathLst>
                <a:path w="26172" h="27752" extrusionOk="0">
                  <a:moveTo>
                    <a:pt x="4894" y="1"/>
                  </a:moveTo>
                  <a:lnTo>
                    <a:pt x="3709" y="92"/>
                  </a:lnTo>
                  <a:lnTo>
                    <a:pt x="457" y="7448"/>
                  </a:lnTo>
                  <a:lnTo>
                    <a:pt x="2463" y="15472"/>
                  </a:lnTo>
                  <a:cubicBezTo>
                    <a:pt x="3526" y="19211"/>
                    <a:pt x="517" y="23983"/>
                    <a:pt x="1" y="27296"/>
                  </a:cubicBezTo>
                  <a:lnTo>
                    <a:pt x="17296" y="27752"/>
                  </a:lnTo>
                  <a:lnTo>
                    <a:pt x="18147" y="16384"/>
                  </a:lnTo>
                  <a:lnTo>
                    <a:pt x="18724" y="21430"/>
                  </a:lnTo>
                  <a:lnTo>
                    <a:pt x="26171" y="22372"/>
                  </a:lnTo>
                  <a:lnTo>
                    <a:pt x="22159" y="8147"/>
                  </a:lnTo>
                  <a:cubicBezTo>
                    <a:pt x="20048" y="149"/>
                    <a:pt x="13284" y="61"/>
                    <a:pt x="12989" y="61"/>
                  </a:cubicBezTo>
                  <a:cubicBezTo>
                    <a:pt x="12983" y="61"/>
                    <a:pt x="12980" y="62"/>
                    <a:pt x="12980" y="62"/>
                  </a:cubicBezTo>
                  <a:lnTo>
                    <a:pt x="4894" y="1"/>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5146250" y="3179675"/>
              <a:ext cx="220400" cy="396675"/>
            </a:xfrm>
            <a:custGeom>
              <a:avLst/>
              <a:gdLst/>
              <a:ahLst/>
              <a:cxnLst/>
              <a:rect l="l" t="t" r="r" b="b"/>
              <a:pathLst>
                <a:path w="8816" h="15867" extrusionOk="0">
                  <a:moveTo>
                    <a:pt x="4195" y="0"/>
                  </a:moveTo>
                  <a:lnTo>
                    <a:pt x="1" y="3769"/>
                  </a:lnTo>
                  <a:lnTo>
                    <a:pt x="62" y="15836"/>
                  </a:lnTo>
                  <a:lnTo>
                    <a:pt x="5928" y="15867"/>
                  </a:lnTo>
                  <a:cubicBezTo>
                    <a:pt x="5806" y="15228"/>
                    <a:pt x="6050" y="12888"/>
                    <a:pt x="6050" y="12888"/>
                  </a:cubicBezTo>
                  <a:cubicBezTo>
                    <a:pt x="6050" y="12888"/>
                    <a:pt x="8512" y="12614"/>
                    <a:pt x="8664" y="10213"/>
                  </a:cubicBezTo>
                  <a:cubicBezTo>
                    <a:pt x="8816" y="7781"/>
                    <a:pt x="8664" y="2189"/>
                    <a:pt x="8664" y="2189"/>
                  </a:cubicBezTo>
                  <a:lnTo>
                    <a:pt x="4195"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5327875" y="3327850"/>
              <a:ext cx="18250" cy="15450"/>
            </a:xfrm>
            <a:custGeom>
              <a:avLst/>
              <a:gdLst/>
              <a:ahLst/>
              <a:cxnLst/>
              <a:rect l="l" t="t" r="r" b="b"/>
              <a:pathLst>
                <a:path w="730" h="618" extrusionOk="0">
                  <a:moveTo>
                    <a:pt x="396" y="0"/>
                  </a:moveTo>
                  <a:cubicBezTo>
                    <a:pt x="122" y="0"/>
                    <a:pt x="0" y="335"/>
                    <a:pt x="183" y="517"/>
                  </a:cubicBezTo>
                  <a:cubicBezTo>
                    <a:pt x="243" y="587"/>
                    <a:pt x="322" y="617"/>
                    <a:pt x="401" y="617"/>
                  </a:cubicBezTo>
                  <a:cubicBezTo>
                    <a:pt x="565" y="617"/>
                    <a:pt x="730" y="488"/>
                    <a:pt x="730" y="304"/>
                  </a:cubicBezTo>
                  <a:cubicBezTo>
                    <a:pt x="700" y="122"/>
                    <a:pt x="578"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5325600" y="3320250"/>
              <a:ext cx="32700" cy="9975"/>
            </a:xfrm>
            <a:custGeom>
              <a:avLst/>
              <a:gdLst/>
              <a:ahLst/>
              <a:cxnLst/>
              <a:rect l="l" t="t" r="r" b="b"/>
              <a:pathLst>
                <a:path w="1308" h="399" extrusionOk="0">
                  <a:moveTo>
                    <a:pt x="669" y="0"/>
                  </a:moveTo>
                  <a:cubicBezTo>
                    <a:pt x="487" y="0"/>
                    <a:pt x="335" y="31"/>
                    <a:pt x="183" y="152"/>
                  </a:cubicBezTo>
                  <a:cubicBezTo>
                    <a:pt x="61" y="213"/>
                    <a:pt x="0" y="274"/>
                    <a:pt x="31" y="304"/>
                  </a:cubicBezTo>
                  <a:cubicBezTo>
                    <a:pt x="35" y="313"/>
                    <a:pt x="44" y="317"/>
                    <a:pt x="57" y="317"/>
                  </a:cubicBezTo>
                  <a:cubicBezTo>
                    <a:pt x="126" y="317"/>
                    <a:pt x="314" y="210"/>
                    <a:pt x="562" y="210"/>
                  </a:cubicBezTo>
                  <a:cubicBezTo>
                    <a:pt x="587" y="210"/>
                    <a:pt x="612" y="211"/>
                    <a:pt x="639" y="213"/>
                  </a:cubicBezTo>
                  <a:cubicBezTo>
                    <a:pt x="947" y="241"/>
                    <a:pt x="1178" y="399"/>
                    <a:pt x="1236" y="399"/>
                  </a:cubicBezTo>
                  <a:cubicBezTo>
                    <a:pt x="1241" y="399"/>
                    <a:pt x="1244" y="398"/>
                    <a:pt x="1246" y="396"/>
                  </a:cubicBezTo>
                  <a:cubicBezTo>
                    <a:pt x="1307" y="396"/>
                    <a:pt x="1246" y="304"/>
                    <a:pt x="1155" y="213"/>
                  </a:cubicBezTo>
                  <a:cubicBezTo>
                    <a:pt x="1003" y="92"/>
                    <a:pt x="851" y="31"/>
                    <a:pt x="6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5237450" y="3326325"/>
              <a:ext cx="18250" cy="15450"/>
            </a:xfrm>
            <a:custGeom>
              <a:avLst/>
              <a:gdLst/>
              <a:ahLst/>
              <a:cxnLst/>
              <a:rect l="l" t="t" r="r" b="b"/>
              <a:pathLst>
                <a:path w="730" h="618" extrusionOk="0">
                  <a:moveTo>
                    <a:pt x="426" y="1"/>
                  </a:moveTo>
                  <a:cubicBezTo>
                    <a:pt x="122" y="1"/>
                    <a:pt x="0" y="335"/>
                    <a:pt x="183" y="517"/>
                  </a:cubicBezTo>
                  <a:cubicBezTo>
                    <a:pt x="252" y="587"/>
                    <a:pt x="335" y="618"/>
                    <a:pt x="415" y="618"/>
                  </a:cubicBezTo>
                  <a:cubicBezTo>
                    <a:pt x="579" y="618"/>
                    <a:pt x="730" y="489"/>
                    <a:pt x="730" y="305"/>
                  </a:cubicBezTo>
                  <a:cubicBezTo>
                    <a:pt x="730" y="153"/>
                    <a:pt x="578"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5235175" y="3319300"/>
              <a:ext cx="31925" cy="9425"/>
            </a:xfrm>
            <a:custGeom>
              <a:avLst/>
              <a:gdLst/>
              <a:ahLst/>
              <a:cxnLst/>
              <a:rect l="l" t="t" r="r" b="b"/>
              <a:pathLst>
                <a:path w="1277" h="377" extrusionOk="0">
                  <a:moveTo>
                    <a:pt x="575" y="0"/>
                  </a:moveTo>
                  <a:cubicBezTo>
                    <a:pt x="433" y="0"/>
                    <a:pt x="308" y="55"/>
                    <a:pt x="183" y="130"/>
                  </a:cubicBezTo>
                  <a:cubicBezTo>
                    <a:pt x="61" y="190"/>
                    <a:pt x="0" y="251"/>
                    <a:pt x="31" y="312"/>
                  </a:cubicBezTo>
                  <a:cubicBezTo>
                    <a:pt x="36" y="315"/>
                    <a:pt x="43" y="316"/>
                    <a:pt x="52" y="316"/>
                  </a:cubicBezTo>
                  <a:cubicBezTo>
                    <a:pt x="136" y="316"/>
                    <a:pt x="365" y="190"/>
                    <a:pt x="669" y="190"/>
                  </a:cubicBezTo>
                  <a:cubicBezTo>
                    <a:pt x="978" y="218"/>
                    <a:pt x="1183" y="376"/>
                    <a:pt x="1260" y="376"/>
                  </a:cubicBezTo>
                  <a:cubicBezTo>
                    <a:pt x="1267" y="376"/>
                    <a:pt x="1272" y="375"/>
                    <a:pt x="1277" y="373"/>
                  </a:cubicBezTo>
                  <a:cubicBezTo>
                    <a:pt x="1277" y="342"/>
                    <a:pt x="1246" y="282"/>
                    <a:pt x="1155" y="190"/>
                  </a:cubicBezTo>
                  <a:cubicBezTo>
                    <a:pt x="1034" y="69"/>
                    <a:pt x="851" y="8"/>
                    <a:pt x="669" y="8"/>
                  </a:cubicBezTo>
                  <a:cubicBezTo>
                    <a:pt x="637" y="3"/>
                    <a:pt x="605" y="0"/>
                    <a:pt x="5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3"/>
            <p:cNvSpPr/>
            <p:nvPr/>
          </p:nvSpPr>
          <p:spPr>
            <a:xfrm>
              <a:off x="5294450" y="3325575"/>
              <a:ext cx="22800" cy="73525"/>
            </a:xfrm>
            <a:custGeom>
              <a:avLst/>
              <a:gdLst/>
              <a:ahLst/>
              <a:cxnLst/>
              <a:rect l="l" t="t" r="r" b="b"/>
              <a:pathLst>
                <a:path w="912" h="2941" extrusionOk="0">
                  <a:moveTo>
                    <a:pt x="0" y="0"/>
                  </a:moveTo>
                  <a:lnTo>
                    <a:pt x="0" y="0"/>
                  </a:lnTo>
                  <a:cubicBezTo>
                    <a:pt x="122" y="608"/>
                    <a:pt x="274" y="1216"/>
                    <a:pt x="486" y="1794"/>
                  </a:cubicBezTo>
                  <a:lnTo>
                    <a:pt x="730" y="2493"/>
                  </a:lnTo>
                  <a:cubicBezTo>
                    <a:pt x="760" y="2584"/>
                    <a:pt x="790" y="2675"/>
                    <a:pt x="790" y="2766"/>
                  </a:cubicBezTo>
                  <a:cubicBezTo>
                    <a:pt x="760" y="2827"/>
                    <a:pt x="669" y="2827"/>
                    <a:pt x="578" y="2827"/>
                  </a:cubicBezTo>
                  <a:cubicBezTo>
                    <a:pt x="395" y="2827"/>
                    <a:pt x="213" y="2857"/>
                    <a:pt x="30" y="2918"/>
                  </a:cubicBezTo>
                  <a:cubicBezTo>
                    <a:pt x="122" y="2933"/>
                    <a:pt x="213" y="2941"/>
                    <a:pt x="308" y="2941"/>
                  </a:cubicBezTo>
                  <a:cubicBezTo>
                    <a:pt x="403" y="2941"/>
                    <a:pt x="502" y="2933"/>
                    <a:pt x="608" y="2918"/>
                  </a:cubicBezTo>
                  <a:lnTo>
                    <a:pt x="730" y="2918"/>
                  </a:lnTo>
                  <a:cubicBezTo>
                    <a:pt x="790" y="2918"/>
                    <a:pt x="851" y="2857"/>
                    <a:pt x="881" y="2797"/>
                  </a:cubicBezTo>
                  <a:cubicBezTo>
                    <a:pt x="912" y="2675"/>
                    <a:pt x="912" y="2553"/>
                    <a:pt x="851" y="2462"/>
                  </a:cubicBezTo>
                  <a:lnTo>
                    <a:pt x="638" y="1763"/>
                  </a:lnTo>
                  <a:cubicBezTo>
                    <a:pt x="456" y="1155"/>
                    <a:pt x="243" y="578"/>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3"/>
            <p:cNvSpPr/>
            <p:nvPr/>
          </p:nvSpPr>
          <p:spPr>
            <a:xfrm>
              <a:off x="5263275" y="3406125"/>
              <a:ext cx="44875" cy="23250"/>
            </a:xfrm>
            <a:custGeom>
              <a:avLst/>
              <a:gdLst/>
              <a:ahLst/>
              <a:cxnLst/>
              <a:rect l="l" t="t" r="r" b="b"/>
              <a:pathLst>
                <a:path w="1795" h="930" extrusionOk="0">
                  <a:moveTo>
                    <a:pt x="183" y="0"/>
                  </a:moveTo>
                  <a:cubicBezTo>
                    <a:pt x="183" y="0"/>
                    <a:pt x="1" y="578"/>
                    <a:pt x="700" y="851"/>
                  </a:cubicBezTo>
                  <a:cubicBezTo>
                    <a:pt x="815" y="904"/>
                    <a:pt x="936" y="929"/>
                    <a:pt x="1055" y="929"/>
                  </a:cubicBezTo>
                  <a:cubicBezTo>
                    <a:pt x="1343" y="929"/>
                    <a:pt x="1622" y="784"/>
                    <a:pt x="1794" y="547"/>
                  </a:cubicBezTo>
                  <a:cubicBezTo>
                    <a:pt x="1217" y="486"/>
                    <a:pt x="669" y="304"/>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3"/>
            <p:cNvSpPr/>
            <p:nvPr/>
          </p:nvSpPr>
          <p:spPr>
            <a:xfrm>
              <a:off x="5217700" y="3474500"/>
              <a:ext cx="79800" cy="41975"/>
            </a:xfrm>
            <a:custGeom>
              <a:avLst/>
              <a:gdLst/>
              <a:ahLst/>
              <a:cxnLst/>
              <a:rect l="l" t="t" r="r" b="b"/>
              <a:pathLst>
                <a:path w="3192" h="1679" extrusionOk="0">
                  <a:moveTo>
                    <a:pt x="0" y="1"/>
                  </a:moveTo>
                  <a:cubicBezTo>
                    <a:pt x="0" y="1"/>
                    <a:pt x="683" y="1678"/>
                    <a:pt x="2927" y="1678"/>
                  </a:cubicBezTo>
                  <a:cubicBezTo>
                    <a:pt x="3004" y="1678"/>
                    <a:pt x="3081" y="1676"/>
                    <a:pt x="3161" y="1672"/>
                  </a:cubicBezTo>
                  <a:lnTo>
                    <a:pt x="3192" y="1095"/>
                  </a:lnTo>
                  <a:cubicBezTo>
                    <a:pt x="2037" y="1034"/>
                    <a:pt x="942" y="669"/>
                    <a:pt x="0"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3"/>
            <p:cNvSpPr/>
            <p:nvPr/>
          </p:nvSpPr>
          <p:spPr>
            <a:xfrm>
              <a:off x="5046725" y="3136250"/>
              <a:ext cx="335875" cy="349675"/>
            </a:xfrm>
            <a:custGeom>
              <a:avLst/>
              <a:gdLst/>
              <a:ahLst/>
              <a:cxnLst/>
              <a:rect l="l" t="t" r="r" b="b"/>
              <a:pathLst>
                <a:path w="13435" h="13987" extrusionOk="0">
                  <a:moveTo>
                    <a:pt x="6866" y="0"/>
                  </a:moveTo>
                  <a:cubicBezTo>
                    <a:pt x="6739" y="0"/>
                    <a:pt x="6647" y="5"/>
                    <a:pt x="6596" y="5"/>
                  </a:cubicBezTo>
                  <a:cubicBezTo>
                    <a:pt x="6596" y="5"/>
                    <a:pt x="6539" y="1"/>
                    <a:pt x="6437" y="1"/>
                  </a:cubicBezTo>
                  <a:cubicBezTo>
                    <a:pt x="5538" y="1"/>
                    <a:pt x="1110" y="295"/>
                    <a:pt x="182" y="6023"/>
                  </a:cubicBezTo>
                  <a:cubicBezTo>
                    <a:pt x="152" y="6236"/>
                    <a:pt x="91" y="6783"/>
                    <a:pt x="61" y="7239"/>
                  </a:cubicBezTo>
                  <a:cubicBezTo>
                    <a:pt x="61" y="7239"/>
                    <a:pt x="61" y="7269"/>
                    <a:pt x="61" y="7482"/>
                  </a:cubicBezTo>
                  <a:cubicBezTo>
                    <a:pt x="30" y="7695"/>
                    <a:pt x="0" y="7847"/>
                    <a:pt x="0" y="7968"/>
                  </a:cubicBezTo>
                  <a:cubicBezTo>
                    <a:pt x="0" y="9549"/>
                    <a:pt x="456" y="13196"/>
                    <a:pt x="4134" y="13987"/>
                  </a:cubicBezTo>
                  <a:lnTo>
                    <a:pt x="4134" y="8637"/>
                  </a:lnTo>
                  <a:lnTo>
                    <a:pt x="4499" y="8667"/>
                  </a:lnTo>
                  <a:cubicBezTo>
                    <a:pt x="4499" y="8667"/>
                    <a:pt x="7538" y="6996"/>
                    <a:pt x="8298" y="3470"/>
                  </a:cubicBezTo>
                  <a:cubicBezTo>
                    <a:pt x="8420" y="4199"/>
                    <a:pt x="8602" y="5689"/>
                    <a:pt x="8328" y="6631"/>
                  </a:cubicBezTo>
                  <a:lnTo>
                    <a:pt x="12645" y="7330"/>
                  </a:lnTo>
                  <a:cubicBezTo>
                    <a:pt x="13070" y="6357"/>
                    <a:pt x="13131" y="5294"/>
                    <a:pt x="12857" y="4290"/>
                  </a:cubicBezTo>
                  <a:lnTo>
                    <a:pt x="12857" y="4290"/>
                  </a:lnTo>
                  <a:cubicBezTo>
                    <a:pt x="13070" y="4868"/>
                    <a:pt x="13222" y="5476"/>
                    <a:pt x="13253" y="6084"/>
                  </a:cubicBezTo>
                  <a:cubicBezTo>
                    <a:pt x="13344" y="6935"/>
                    <a:pt x="13222" y="7452"/>
                    <a:pt x="13253" y="7452"/>
                  </a:cubicBezTo>
                  <a:cubicBezTo>
                    <a:pt x="13313" y="7360"/>
                    <a:pt x="13344" y="7239"/>
                    <a:pt x="13344" y="7117"/>
                  </a:cubicBezTo>
                  <a:cubicBezTo>
                    <a:pt x="13405" y="6783"/>
                    <a:pt x="13435" y="6418"/>
                    <a:pt x="13405" y="6084"/>
                  </a:cubicBezTo>
                  <a:cubicBezTo>
                    <a:pt x="13374" y="4169"/>
                    <a:pt x="12341" y="2376"/>
                    <a:pt x="10699" y="1342"/>
                  </a:cubicBezTo>
                  <a:cubicBezTo>
                    <a:pt x="8957" y="105"/>
                    <a:pt x="7488" y="0"/>
                    <a:pt x="68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3"/>
            <p:cNvSpPr/>
            <p:nvPr/>
          </p:nvSpPr>
          <p:spPr>
            <a:xfrm>
              <a:off x="4928925" y="3266050"/>
              <a:ext cx="133775" cy="115025"/>
            </a:xfrm>
            <a:custGeom>
              <a:avLst/>
              <a:gdLst/>
              <a:ahLst/>
              <a:cxnLst/>
              <a:rect l="l" t="t" r="r" b="b"/>
              <a:pathLst>
                <a:path w="5351" h="4601" extrusionOk="0">
                  <a:moveTo>
                    <a:pt x="2610" y="1"/>
                  </a:moveTo>
                  <a:cubicBezTo>
                    <a:pt x="1928" y="1"/>
                    <a:pt x="1241" y="233"/>
                    <a:pt x="669" y="709"/>
                  </a:cubicBezTo>
                  <a:cubicBezTo>
                    <a:pt x="426" y="892"/>
                    <a:pt x="213" y="1135"/>
                    <a:pt x="122" y="1439"/>
                  </a:cubicBezTo>
                  <a:cubicBezTo>
                    <a:pt x="1" y="1743"/>
                    <a:pt x="61" y="2047"/>
                    <a:pt x="274" y="2290"/>
                  </a:cubicBezTo>
                  <a:cubicBezTo>
                    <a:pt x="391" y="2424"/>
                    <a:pt x="554" y="2493"/>
                    <a:pt x="718" y="2493"/>
                  </a:cubicBezTo>
                  <a:cubicBezTo>
                    <a:pt x="774" y="2493"/>
                    <a:pt x="831" y="2485"/>
                    <a:pt x="885" y="2468"/>
                  </a:cubicBezTo>
                  <a:lnTo>
                    <a:pt x="885" y="2468"/>
                  </a:lnTo>
                  <a:cubicBezTo>
                    <a:pt x="601" y="2707"/>
                    <a:pt x="545" y="3174"/>
                    <a:pt x="821" y="3475"/>
                  </a:cubicBezTo>
                  <a:cubicBezTo>
                    <a:pt x="963" y="3630"/>
                    <a:pt x="1149" y="3703"/>
                    <a:pt x="1334" y="3703"/>
                  </a:cubicBezTo>
                  <a:cubicBezTo>
                    <a:pt x="1585" y="3703"/>
                    <a:pt x="1836" y="3569"/>
                    <a:pt x="1976" y="3323"/>
                  </a:cubicBezTo>
                  <a:lnTo>
                    <a:pt x="1976" y="3323"/>
                  </a:lnTo>
                  <a:cubicBezTo>
                    <a:pt x="1885" y="3536"/>
                    <a:pt x="1824" y="3779"/>
                    <a:pt x="1855" y="3992"/>
                  </a:cubicBezTo>
                  <a:cubicBezTo>
                    <a:pt x="1855" y="4266"/>
                    <a:pt x="2007" y="4478"/>
                    <a:pt x="2220" y="4570"/>
                  </a:cubicBezTo>
                  <a:cubicBezTo>
                    <a:pt x="2282" y="4591"/>
                    <a:pt x="2347" y="4600"/>
                    <a:pt x="2411" y="4600"/>
                  </a:cubicBezTo>
                  <a:cubicBezTo>
                    <a:pt x="2626" y="4600"/>
                    <a:pt x="2839" y="4490"/>
                    <a:pt x="2979" y="4326"/>
                  </a:cubicBezTo>
                  <a:cubicBezTo>
                    <a:pt x="3162" y="4083"/>
                    <a:pt x="3314" y="3871"/>
                    <a:pt x="3466" y="3597"/>
                  </a:cubicBezTo>
                  <a:cubicBezTo>
                    <a:pt x="3891" y="2989"/>
                    <a:pt x="4590" y="2624"/>
                    <a:pt x="5350" y="2624"/>
                  </a:cubicBezTo>
                  <a:lnTo>
                    <a:pt x="4894" y="1044"/>
                  </a:lnTo>
                  <a:cubicBezTo>
                    <a:pt x="4290" y="355"/>
                    <a:pt x="3453" y="1"/>
                    <a:pt x="26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3"/>
            <p:cNvSpPr/>
            <p:nvPr/>
          </p:nvSpPr>
          <p:spPr>
            <a:xfrm>
              <a:off x="4959325" y="3243300"/>
              <a:ext cx="90450" cy="48100"/>
            </a:xfrm>
            <a:custGeom>
              <a:avLst/>
              <a:gdLst/>
              <a:ahLst/>
              <a:cxnLst/>
              <a:rect l="l" t="t" r="r" b="b"/>
              <a:pathLst>
                <a:path w="3618" h="1924" extrusionOk="0">
                  <a:moveTo>
                    <a:pt x="496" y="1"/>
                  </a:moveTo>
                  <a:cubicBezTo>
                    <a:pt x="321" y="1"/>
                    <a:pt x="151" y="55"/>
                    <a:pt x="1" y="130"/>
                  </a:cubicBezTo>
                  <a:lnTo>
                    <a:pt x="639" y="130"/>
                  </a:lnTo>
                  <a:cubicBezTo>
                    <a:pt x="1125" y="160"/>
                    <a:pt x="1611" y="282"/>
                    <a:pt x="2067" y="525"/>
                  </a:cubicBezTo>
                  <a:cubicBezTo>
                    <a:pt x="2523" y="738"/>
                    <a:pt x="2918" y="1042"/>
                    <a:pt x="3222" y="1437"/>
                  </a:cubicBezTo>
                  <a:cubicBezTo>
                    <a:pt x="3466" y="1741"/>
                    <a:pt x="3587" y="1923"/>
                    <a:pt x="3618" y="1923"/>
                  </a:cubicBezTo>
                  <a:cubicBezTo>
                    <a:pt x="3557" y="1711"/>
                    <a:pt x="3466" y="1528"/>
                    <a:pt x="3344" y="1346"/>
                  </a:cubicBezTo>
                  <a:cubicBezTo>
                    <a:pt x="2740" y="511"/>
                    <a:pt x="1808" y="4"/>
                    <a:pt x="782" y="4"/>
                  </a:cubicBezTo>
                  <a:cubicBezTo>
                    <a:pt x="724" y="4"/>
                    <a:pt x="667" y="5"/>
                    <a:pt x="608" y="8"/>
                  </a:cubicBezTo>
                  <a:cubicBezTo>
                    <a:pt x="571" y="3"/>
                    <a:pt x="533" y="1"/>
                    <a:pt x="4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3"/>
            <p:cNvSpPr/>
            <p:nvPr/>
          </p:nvSpPr>
          <p:spPr>
            <a:xfrm>
              <a:off x="5043675" y="3287575"/>
              <a:ext cx="9150" cy="55500"/>
            </a:xfrm>
            <a:custGeom>
              <a:avLst/>
              <a:gdLst/>
              <a:ahLst/>
              <a:cxnLst/>
              <a:rect l="l" t="t" r="r" b="b"/>
              <a:pathLst>
                <a:path w="366" h="2220" extrusionOk="0">
                  <a:moveTo>
                    <a:pt x="365" y="0"/>
                  </a:moveTo>
                  <a:cubicBezTo>
                    <a:pt x="61" y="700"/>
                    <a:pt x="0" y="1490"/>
                    <a:pt x="152" y="2219"/>
                  </a:cubicBezTo>
                  <a:cubicBezTo>
                    <a:pt x="244" y="1855"/>
                    <a:pt x="274" y="1490"/>
                    <a:pt x="274" y="1125"/>
                  </a:cubicBezTo>
                  <a:cubicBezTo>
                    <a:pt x="365" y="760"/>
                    <a:pt x="365" y="396"/>
                    <a:pt x="36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3"/>
            <p:cNvSpPr/>
            <p:nvPr/>
          </p:nvSpPr>
          <p:spPr>
            <a:xfrm>
              <a:off x="5112825" y="3326225"/>
              <a:ext cx="41050" cy="60050"/>
            </a:xfrm>
            <a:custGeom>
              <a:avLst/>
              <a:gdLst/>
              <a:ahLst/>
              <a:cxnLst/>
              <a:rect l="l" t="t" r="r" b="b"/>
              <a:pathLst>
                <a:path w="1642" h="2402" extrusionOk="0">
                  <a:moveTo>
                    <a:pt x="922" y="1"/>
                  </a:moveTo>
                  <a:cubicBezTo>
                    <a:pt x="766" y="1"/>
                    <a:pt x="608" y="32"/>
                    <a:pt x="456" y="96"/>
                  </a:cubicBezTo>
                  <a:cubicBezTo>
                    <a:pt x="274" y="278"/>
                    <a:pt x="122" y="521"/>
                    <a:pt x="92" y="825"/>
                  </a:cubicBezTo>
                  <a:cubicBezTo>
                    <a:pt x="0" y="1251"/>
                    <a:pt x="92" y="1737"/>
                    <a:pt x="426" y="2102"/>
                  </a:cubicBezTo>
                  <a:cubicBezTo>
                    <a:pt x="606" y="2300"/>
                    <a:pt x="860" y="2402"/>
                    <a:pt x="1120" y="2402"/>
                  </a:cubicBezTo>
                  <a:cubicBezTo>
                    <a:pt x="1299" y="2402"/>
                    <a:pt x="1480" y="2353"/>
                    <a:pt x="1642" y="2254"/>
                  </a:cubicBezTo>
                  <a:lnTo>
                    <a:pt x="1551" y="187"/>
                  </a:lnTo>
                  <a:cubicBezTo>
                    <a:pt x="1356" y="63"/>
                    <a:pt x="1140" y="1"/>
                    <a:pt x="922"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3"/>
            <p:cNvSpPr/>
            <p:nvPr/>
          </p:nvSpPr>
          <p:spPr>
            <a:xfrm>
              <a:off x="5117375" y="3338600"/>
              <a:ext cx="26625" cy="35350"/>
            </a:xfrm>
            <a:custGeom>
              <a:avLst/>
              <a:gdLst/>
              <a:ahLst/>
              <a:cxnLst/>
              <a:rect l="l" t="t" r="r" b="b"/>
              <a:pathLst>
                <a:path w="1065" h="1414" extrusionOk="0">
                  <a:moveTo>
                    <a:pt x="901" y="0"/>
                  </a:moveTo>
                  <a:cubicBezTo>
                    <a:pt x="854" y="0"/>
                    <a:pt x="796" y="7"/>
                    <a:pt x="730" y="26"/>
                  </a:cubicBezTo>
                  <a:cubicBezTo>
                    <a:pt x="92" y="209"/>
                    <a:pt x="1" y="1060"/>
                    <a:pt x="609" y="1364"/>
                  </a:cubicBezTo>
                  <a:cubicBezTo>
                    <a:pt x="687" y="1403"/>
                    <a:pt x="759" y="1414"/>
                    <a:pt x="814" y="1414"/>
                  </a:cubicBezTo>
                  <a:cubicBezTo>
                    <a:pt x="888" y="1414"/>
                    <a:pt x="930" y="1394"/>
                    <a:pt x="913" y="1394"/>
                  </a:cubicBezTo>
                  <a:cubicBezTo>
                    <a:pt x="913" y="1333"/>
                    <a:pt x="821" y="1333"/>
                    <a:pt x="670" y="1212"/>
                  </a:cubicBezTo>
                  <a:cubicBezTo>
                    <a:pt x="274" y="938"/>
                    <a:pt x="335" y="361"/>
                    <a:pt x="761" y="148"/>
                  </a:cubicBezTo>
                  <a:cubicBezTo>
                    <a:pt x="913" y="87"/>
                    <a:pt x="1034" y="87"/>
                    <a:pt x="1065" y="57"/>
                  </a:cubicBezTo>
                  <a:cubicBezTo>
                    <a:pt x="1065" y="36"/>
                    <a:pt x="1007" y="0"/>
                    <a:pt x="901"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3"/>
            <p:cNvSpPr/>
            <p:nvPr/>
          </p:nvSpPr>
          <p:spPr>
            <a:xfrm>
              <a:off x="5100675" y="3373450"/>
              <a:ext cx="36500" cy="34350"/>
            </a:xfrm>
            <a:custGeom>
              <a:avLst/>
              <a:gdLst/>
              <a:ahLst/>
              <a:cxnLst/>
              <a:rect l="l" t="t" r="r" b="b"/>
              <a:pathLst>
                <a:path w="1460" h="1374" extrusionOk="0">
                  <a:moveTo>
                    <a:pt x="699" y="0"/>
                  </a:moveTo>
                  <a:cubicBezTo>
                    <a:pt x="486" y="0"/>
                    <a:pt x="304" y="91"/>
                    <a:pt x="213" y="243"/>
                  </a:cubicBezTo>
                  <a:cubicBezTo>
                    <a:pt x="61" y="426"/>
                    <a:pt x="0" y="638"/>
                    <a:pt x="61" y="851"/>
                  </a:cubicBezTo>
                  <a:cubicBezTo>
                    <a:pt x="122" y="1094"/>
                    <a:pt x="334" y="1277"/>
                    <a:pt x="578" y="1368"/>
                  </a:cubicBezTo>
                  <a:cubicBezTo>
                    <a:pt x="612" y="1372"/>
                    <a:pt x="646" y="1374"/>
                    <a:pt x="679" y="1374"/>
                  </a:cubicBezTo>
                  <a:cubicBezTo>
                    <a:pt x="911" y="1374"/>
                    <a:pt x="1117" y="1281"/>
                    <a:pt x="1277" y="1094"/>
                  </a:cubicBezTo>
                  <a:cubicBezTo>
                    <a:pt x="1398" y="942"/>
                    <a:pt x="1459" y="730"/>
                    <a:pt x="1398" y="517"/>
                  </a:cubicBezTo>
                  <a:cubicBezTo>
                    <a:pt x="1368" y="395"/>
                    <a:pt x="1338" y="243"/>
                    <a:pt x="1246" y="152"/>
                  </a:cubicBezTo>
                  <a:cubicBezTo>
                    <a:pt x="1186" y="61"/>
                    <a:pt x="1155" y="31"/>
                    <a:pt x="1155" y="30"/>
                  </a:cubicBezTo>
                  <a:lnTo>
                    <a:pt x="1155" y="30"/>
                  </a:lnTo>
                  <a:cubicBezTo>
                    <a:pt x="1246" y="182"/>
                    <a:pt x="1307" y="334"/>
                    <a:pt x="1368" y="517"/>
                  </a:cubicBezTo>
                  <a:cubicBezTo>
                    <a:pt x="1440" y="968"/>
                    <a:pt x="1073" y="1248"/>
                    <a:pt x="718" y="1248"/>
                  </a:cubicBezTo>
                  <a:cubicBezTo>
                    <a:pt x="475" y="1248"/>
                    <a:pt x="238" y="1117"/>
                    <a:pt x="152" y="821"/>
                  </a:cubicBezTo>
                  <a:cubicBezTo>
                    <a:pt x="91" y="638"/>
                    <a:pt x="122" y="426"/>
                    <a:pt x="243" y="274"/>
                  </a:cubicBezTo>
                  <a:cubicBezTo>
                    <a:pt x="365" y="152"/>
                    <a:pt x="517" y="30"/>
                    <a:pt x="69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3"/>
            <p:cNvSpPr/>
            <p:nvPr/>
          </p:nvSpPr>
          <p:spPr>
            <a:xfrm>
              <a:off x="4922100" y="3577850"/>
              <a:ext cx="221150" cy="345025"/>
            </a:xfrm>
            <a:custGeom>
              <a:avLst/>
              <a:gdLst/>
              <a:ahLst/>
              <a:cxnLst/>
              <a:rect l="l" t="t" r="r" b="b"/>
              <a:pathLst>
                <a:path w="8846" h="13801" extrusionOk="0">
                  <a:moveTo>
                    <a:pt x="6353" y="1"/>
                  </a:moveTo>
                  <a:cubicBezTo>
                    <a:pt x="6353" y="1"/>
                    <a:pt x="2705" y="61"/>
                    <a:pt x="851" y="4864"/>
                  </a:cubicBezTo>
                  <a:cubicBezTo>
                    <a:pt x="0" y="7143"/>
                    <a:pt x="0" y="9636"/>
                    <a:pt x="821" y="11916"/>
                  </a:cubicBezTo>
                  <a:lnTo>
                    <a:pt x="1490" y="13800"/>
                  </a:lnTo>
                  <a:lnTo>
                    <a:pt x="8845" y="11672"/>
                  </a:lnTo>
                  <a:lnTo>
                    <a:pt x="6353" y="1"/>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3"/>
            <p:cNvSpPr/>
            <p:nvPr/>
          </p:nvSpPr>
          <p:spPr>
            <a:xfrm>
              <a:off x="5408425" y="3752625"/>
              <a:ext cx="52450" cy="307025"/>
            </a:xfrm>
            <a:custGeom>
              <a:avLst/>
              <a:gdLst/>
              <a:ahLst/>
              <a:cxnLst/>
              <a:rect l="l" t="t" r="r" b="b"/>
              <a:pathLst>
                <a:path w="2098" h="12281" extrusionOk="0">
                  <a:moveTo>
                    <a:pt x="0" y="0"/>
                  </a:moveTo>
                  <a:lnTo>
                    <a:pt x="0" y="0"/>
                  </a:lnTo>
                  <a:cubicBezTo>
                    <a:pt x="61" y="152"/>
                    <a:pt x="122" y="335"/>
                    <a:pt x="213" y="456"/>
                  </a:cubicBezTo>
                  <a:lnTo>
                    <a:pt x="851" y="1703"/>
                  </a:lnTo>
                  <a:cubicBezTo>
                    <a:pt x="1155" y="2280"/>
                    <a:pt x="1429" y="2918"/>
                    <a:pt x="1642" y="3557"/>
                  </a:cubicBezTo>
                  <a:cubicBezTo>
                    <a:pt x="1915" y="4347"/>
                    <a:pt x="1946" y="5168"/>
                    <a:pt x="1763" y="5958"/>
                  </a:cubicBezTo>
                  <a:cubicBezTo>
                    <a:pt x="1551" y="6809"/>
                    <a:pt x="1247" y="7630"/>
                    <a:pt x="1064" y="8390"/>
                  </a:cubicBezTo>
                  <a:cubicBezTo>
                    <a:pt x="912" y="9028"/>
                    <a:pt x="791" y="9727"/>
                    <a:pt x="730" y="10396"/>
                  </a:cubicBezTo>
                  <a:cubicBezTo>
                    <a:pt x="699" y="10852"/>
                    <a:pt x="669" y="11308"/>
                    <a:pt x="669" y="11764"/>
                  </a:cubicBezTo>
                  <a:cubicBezTo>
                    <a:pt x="669" y="11946"/>
                    <a:pt x="669" y="12098"/>
                    <a:pt x="699" y="12280"/>
                  </a:cubicBezTo>
                  <a:cubicBezTo>
                    <a:pt x="730" y="12128"/>
                    <a:pt x="760" y="11946"/>
                    <a:pt x="760" y="11764"/>
                  </a:cubicBezTo>
                  <a:cubicBezTo>
                    <a:pt x="760" y="11460"/>
                    <a:pt x="791" y="10973"/>
                    <a:pt x="882" y="10396"/>
                  </a:cubicBezTo>
                  <a:cubicBezTo>
                    <a:pt x="973" y="9727"/>
                    <a:pt x="1095" y="9089"/>
                    <a:pt x="1247" y="8420"/>
                  </a:cubicBezTo>
                  <a:cubicBezTo>
                    <a:pt x="1429" y="7660"/>
                    <a:pt x="1733" y="6870"/>
                    <a:pt x="1946" y="6019"/>
                  </a:cubicBezTo>
                  <a:cubicBezTo>
                    <a:pt x="2067" y="5593"/>
                    <a:pt x="2098" y="5137"/>
                    <a:pt x="2067" y="4712"/>
                  </a:cubicBezTo>
                  <a:cubicBezTo>
                    <a:pt x="2006" y="4286"/>
                    <a:pt x="1946" y="3891"/>
                    <a:pt x="1794" y="3496"/>
                  </a:cubicBezTo>
                  <a:cubicBezTo>
                    <a:pt x="1581" y="2858"/>
                    <a:pt x="1307" y="2219"/>
                    <a:pt x="973" y="1611"/>
                  </a:cubicBezTo>
                  <a:cubicBezTo>
                    <a:pt x="699" y="1125"/>
                    <a:pt x="456" y="700"/>
                    <a:pt x="274" y="426"/>
                  </a:cubicBezTo>
                  <a:cubicBezTo>
                    <a:pt x="213" y="274"/>
                    <a:pt x="122" y="122"/>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3"/>
            <p:cNvSpPr/>
            <p:nvPr/>
          </p:nvSpPr>
          <p:spPr>
            <a:xfrm>
              <a:off x="5143225" y="3541375"/>
              <a:ext cx="155025" cy="36500"/>
            </a:xfrm>
            <a:custGeom>
              <a:avLst/>
              <a:gdLst/>
              <a:ahLst/>
              <a:cxnLst/>
              <a:rect l="l" t="t" r="r" b="b"/>
              <a:pathLst>
                <a:path w="6201" h="1460" extrusionOk="0">
                  <a:moveTo>
                    <a:pt x="0" y="1"/>
                  </a:moveTo>
                  <a:lnTo>
                    <a:pt x="0" y="1460"/>
                  </a:lnTo>
                  <a:lnTo>
                    <a:pt x="6201" y="1460"/>
                  </a:lnTo>
                  <a:lnTo>
                    <a:pt x="6201" y="1"/>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3"/>
            <p:cNvSpPr/>
            <p:nvPr/>
          </p:nvSpPr>
          <p:spPr>
            <a:xfrm>
              <a:off x="5260250" y="3575575"/>
              <a:ext cx="69925" cy="683150"/>
            </a:xfrm>
            <a:custGeom>
              <a:avLst/>
              <a:gdLst/>
              <a:ahLst/>
              <a:cxnLst/>
              <a:rect l="l" t="t" r="r" b="b"/>
              <a:pathLst>
                <a:path w="2797" h="27326" extrusionOk="0">
                  <a:moveTo>
                    <a:pt x="0" y="0"/>
                  </a:moveTo>
                  <a:cubicBezTo>
                    <a:pt x="0" y="122"/>
                    <a:pt x="0" y="213"/>
                    <a:pt x="31" y="304"/>
                  </a:cubicBezTo>
                  <a:cubicBezTo>
                    <a:pt x="61" y="487"/>
                    <a:pt x="91" y="760"/>
                    <a:pt x="152" y="1095"/>
                  </a:cubicBezTo>
                  <a:cubicBezTo>
                    <a:pt x="243" y="1794"/>
                    <a:pt x="395" y="2766"/>
                    <a:pt x="578" y="3982"/>
                  </a:cubicBezTo>
                  <a:cubicBezTo>
                    <a:pt x="912" y="6444"/>
                    <a:pt x="1338" y="9848"/>
                    <a:pt x="1733" y="13648"/>
                  </a:cubicBezTo>
                  <a:cubicBezTo>
                    <a:pt x="2098" y="17417"/>
                    <a:pt x="2310" y="20852"/>
                    <a:pt x="2493" y="23314"/>
                  </a:cubicBezTo>
                  <a:cubicBezTo>
                    <a:pt x="2553" y="24560"/>
                    <a:pt x="2645" y="25533"/>
                    <a:pt x="2675" y="26262"/>
                  </a:cubicBezTo>
                  <a:cubicBezTo>
                    <a:pt x="2705" y="26596"/>
                    <a:pt x="2705" y="26870"/>
                    <a:pt x="2736" y="27052"/>
                  </a:cubicBezTo>
                  <a:cubicBezTo>
                    <a:pt x="2736" y="27144"/>
                    <a:pt x="2736" y="27235"/>
                    <a:pt x="2766" y="27326"/>
                  </a:cubicBezTo>
                  <a:cubicBezTo>
                    <a:pt x="2797" y="27235"/>
                    <a:pt x="2797" y="27144"/>
                    <a:pt x="2797" y="27052"/>
                  </a:cubicBezTo>
                  <a:cubicBezTo>
                    <a:pt x="2766" y="26840"/>
                    <a:pt x="2766" y="26596"/>
                    <a:pt x="2766" y="26262"/>
                  </a:cubicBezTo>
                  <a:cubicBezTo>
                    <a:pt x="2736" y="25563"/>
                    <a:pt x="2705" y="24560"/>
                    <a:pt x="2645" y="23314"/>
                  </a:cubicBezTo>
                  <a:cubicBezTo>
                    <a:pt x="2523" y="20852"/>
                    <a:pt x="2310" y="17387"/>
                    <a:pt x="1946" y="13618"/>
                  </a:cubicBezTo>
                  <a:cubicBezTo>
                    <a:pt x="1581" y="9848"/>
                    <a:pt x="1094" y="6444"/>
                    <a:pt x="730" y="3982"/>
                  </a:cubicBezTo>
                  <a:cubicBezTo>
                    <a:pt x="517" y="2736"/>
                    <a:pt x="365" y="1763"/>
                    <a:pt x="213" y="1064"/>
                  </a:cubicBezTo>
                  <a:cubicBezTo>
                    <a:pt x="152" y="730"/>
                    <a:pt x="91" y="487"/>
                    <a:pt x="61" y="274"/>
                  </a:cubicBezTo>
                  <a:cubicBezTo>
                    <a:pt x="61" y="183"/>
                    <a:pt x="31" y="92"/>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3"/>
            <p:cNvSpPr/>
            <p:nvPr/>
          </p:nvSpPr>
          <p:spPr>
            <a:xfrm>
              <a:off x="5142450" y="3541375"/>
              <a:ext cx="117050" cy="63100"/>
            </a:xfrm>
            <a:custGeom>
              <a:avLst/>
              <a:gdLst/>
              <a:ahLst/>
              <a:cxnLst/>
              <a:rect l="l" t="t" r="r" b="b"/>
              <a:pathLst>
                <a:path w="4682" h="2524" extrusionOk="0">
                  <a:moveTo>
                    <a:pt x="4560" y="1"/>
                  </a:moveTo>
                  <a:lnTo>
                    <a:pt x="4560" y="1"/>
                  </a:lnTo>
                  <a:cubicBezTo>
                    <a:pt x="4530" y="1"/>
                    <a:pt x="4591" y="396"/>
                    <a:pt x="4560" y="973"/>
                  </a:cubicBezTo>
                  <a:cubicBezTo>
                    <a:pt x="4530" y="1308"/>
                    <a:pt x="4408" y="1642"/>
                    <a:pt x="4195" y="1885"/>
                  </a:cubicBezTo>
                  <a:cubicBezTo>
                    <a:pt x="3945" y="2163"/>
                    <a:pt x="3592" y="2314"/>
                    <a:pt x="3208" y="2314"/>
                  </a:cubicBezTo>
                  <a:cubicBezTo>
                    <a:pt x="3172" y="2314"/>
                    <a:pt x="3137" y="2313"/>
                    <a:pt x="3101" y="2311"/>
                  </a:cubicBezTo>
                  <a:cubicBezTo>
                    <a:pt x="2341" y="2280"/>
                    <a:pt x="1581" y="2098"/>
                    <a:pt x="882" y="1794"/>
                  </a:cubicBezTo>
                  <a:cubicBezTo>
                    <a:pt x="335" y="1551"/>
                    <a:pt x="1" y="1338"/>
                    <a:pt x="1" y="1338"/>
                  </a:cubicBezTo>
                  <a:lnTo>
                    <a:pt x="1" y="1338"/>
                  </a:lnTo>
                  <a:cubicBezTo>
                    <a:pt x="244" y="1581"/>
                    <a:pt x="518" y="1763"/>
                    <a:pt x="822" y="1915"/>
                  </a:cubicBezTo>
                  <a:cubicBezTo>
                    <a:pt x="1521" y="2280"/>
                    <a:pt x="2281" y="2463"/>
                    <a:pt x="3101" y="2523"/>
                  </a:cubicBezTo>
                  <a:cubicBezTo>
                    <a:pt x="3314" y="2523"/>
                    <a:pt x="3557" y="2463"/>
                    <a:pt x="3770" y="2402"/>
                  </a:cubicBezTo>
                  <a:cubicBezTo>
                    <a:pt x="3983" y="2311"/>
                    <a:pt x="4165" y="2189"/>
                    <a:pt x="4317" y="2007"/>
                  </a:cubicBezTo>
                  <a:cubicBezTo>
                    <a:pt x="4560" y="1733"/>
                    <a:pt x="4682" y="1368"/>
                    <a:pt x="4682" y="1004"/>
                  </a:cubicBezTo>
                  <a:cubicBezTo>
                    <a:pt x="4682" y="760"/>
                    <a:pt x="4682" y="517"/>
                    <a:pt x="4621" y="274"/>
                  </a:cubicBezTo>
                  <a:cubicBezTo>
                    <a:pt x="4621" y="183"/>
                    <a:pt x="4591" y="92"/>
                    <a:pt x="45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3"/>
            <p:cNvSpPr/>
            <p:nvPr/>
          </p:nvSpPr>
          <p:spPr>
            <a:xfrm>
              <a:off x="5254175" y="3542125"/>
              <a:ext cx="46375" cy="53725"/>
            </a:xfrm>
            <a:custGeom>
              <a:avLst/>
              <a:gdLst/>
              <a:ahLst/>
              <a:cxnLst/>
              <a:rect l="l" t="t" r="r" b="b"/>
              <a:pathLst>
                <a:path w="1855" h="2149" extrusionOk="0">
                  <a:moveTo>
                    <a:pt x="91" y="1"/>
                  </a:moveTo>
                  <a:cubicBezTo>
                    <a:pt x="30" y="153"/>
                    <a:pt x="0" y="366"/>
                    <a:pt x="30" y="548"/>
                  </a:cubicBezTo>
                  <a:cubicBezTo>
                    <a:pt x="0" y="761"/>
                    <a:pt x="0" y="943"/>
                    <a:pt x="30" y="1156"/>
                  </a:cubicBezTo>
                  <a:cubicBezTo>
                    <a:pt x="30" y="1430"/>
                    <a:pt x="122" y="1673"/>
                    <a:pt x="304" y="1885"/>
                  </a:cubicBezTo>
                  <a:cubicBezTo>
                    <a:pt x="426" y="2007"/>
                    <a:pt x="547" y="2068"/>
                    <a:pt x="699" y="2098"/>
                  </a:cubicBezTo>
                  <a:cubicBezTo>
                    <a:pt x="770" y="2134"/>
                    <a:pt x="842" y="2149"/>
                    <a:pt x="919" y="2149"/>
                  </a:cubicBezTo>
                  <a:cubicBezTo>
                    <a:pt x="974" y="2149"/>
                    <a:pt x="1031" y="2141"/>
                    <a:pt x="1094" y="2129"/>
                  </a:cubicBezTo>
                  <a:cubicBezTo>
                    <a:pt x="1307" y="2068"/>
                    <a:pt x="1489" y="1946"/>
                    <a:pt x="1611" y="1764"/>
                  </a:cubicBezTo>
                  <a:cubicBezTo>
                    <a:pt x="1854" y="1460"/>
                    <a:pt x="1824" y="1217"/>
                    <a:pt x="1793" y="1217"/>
                  </a:cubicBezTo>
                  <a:lnTo>
                    <a:pt x="1793" y="1217"/>
                  </a:lnTo>
                  <a:cubicBezTo>
                    <a:pt x="1733" y="1369"/>
                    <a:pt x="1641" y="1521"/>
                    <a:pt x="1520" y="1673"/>
                  </a:cubicBezTo>
                  <a:cubicBezTo>
                    <a:pt x="1398" y="1794"/>
                    <a:pt x="1246" y="1916"/>
                    <a:pt x="1064" y="1946"/>
                  </a:cubicBezTo>
                  <a:cubicBezTo>
                    <a:pt x="1028" y="1955"/>
                    <a:pt x="995" y="1959"/>
                    <a:pt x="964" y="1959"/>
                  </a:cubicBezTo>
                  <a:cubicBezTo>
                    <a:pt x="889" y="1959"/>
                    <a:pt x="824" y="1937"/>
                    <a:pt x="760" y="1916"/>
                  </a:cubicBezTo>
                  <a:cubicBezTo>
                    <a:pt x="638" y="1885"/>
                    <a:pt x="547" y="1825"/>
                    <a:pt x="486" y="1764"/>
                  </a:cubicBezTo>
                  <a:cubicBezTo>
                    <a:pt x="334" y="1581"/>
                    <a:pt x="243" y="1369"/>
                    <a:pt x="243" y="1126"/>
                  </a:cubicBezTo>
                  <a:cubicBezTo>
                    <a:pt x="182" y="913"/>
                    <a:pt x="182" y="700"/>
                    <a:pt x="182" y="548"/>
                  </a:cubicBezTo>
                  <a:cubicBezTo>
                    <a:pt x="182" y="366"/>
                    <a:pt x="152" y="153"/>
                    <a:pt x="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3"/>
            <p:cNvSpPr/>
            <p:nvPr/>
          </p:nvSpPr>
          <p:spPr>
            <a:xfrm>
              <a:off x="4987450" y="3641675"/>
              <a:ext cx="34200" cy="31950"/>
            </a:xfrm>
            <a:custGeom>
              <a:avLst/>
              <a:gdLst/>
              <a:ahLst/>
              <a:cxnLst/>
              <a:rect l="l" t="t" r="r" b="b"/>
              <a:pathLst>
                <a:path w="1368" h="1278" extrusionOk="0">
                  <a:moveTo>
                    <a:pt x="31" y="1"/>
                  </a:moveTo>
                  <a:lnTo>
                    <a:pt x="31" y="1"/>
                  </a:lnTo>
                  <a:cubicBezTo>
                    <a:pt x="0" y="31"/>
                    <a:pt x="365" y="214"/>
                    <a:pt x="760" y="578"/>
                  </a:cubicBezTo>
                  <a:cubicBezTo>
                    <a:pt x="1125" y="913"/>
                    <a:pt x="1338" y="1277"/>
                    <a:pt x="1368" y="1277"/>
                  </a:cubicBezTo>
                  <a:cubicBezTo>
                    <a:pt x="1246" y="973"/>
                    <a:pt x="1034" y="730"/>
                    <a:pt x="790" y="517"/>
                  </a:cubicBezTo>
                  <a:cubicBezTo>
                    <a:pt x="578" y="305"/>
                    <a:pt x="304" y="122"/>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3"/>
            <p:cNvSpPr/>
            <p:nvPr/>
          </p:nvSpPr>
          <p:spPr>
            <a:xfrm>
              <a:off x="5007200" y="3631800"/>
              <a:ext cx="4575" cy="27375"/>
            </a:xfrm>
            <a:custGeom>
              <a:avLst/>
              <a:gdLst/>
              <a:ahLst/>
              <a:cxnLst/>
              <a:rect l="l" t="t" r="r" b="b"/>
              <a:pathLst>
                <a:path w="183" h="1095" extrusionOk="0">
                  <a:moveTo>
                    <a:pt x="61" y="1"/>
                  </a:moveTo>
                  <a:cubicBezTo>
                    <a:pt x="0" y="183"/>
                    <a:pt x="0" y="365"/>
                    <a:pt x="31" y="578"/>
                  </a:cubicBezTo>
                  <a:cubicBezTo>
                    <a:pt x="31" y="760"/>
                    <a:pt x="61" y="943"/>
                    <a:pt x="152" y="1095"/>
                  </a:cubicBezTo>
                  <a:cubicBezTo>
                    <a:pt x="183" y="1095"/>
                    <a:pt x="122" y="852"/>
                    <a:pt x="122" y="548"/>
                  </a:cubicBezTo>
                  <a:cubicBezTo>
                    <a:pt x="122" y="365"/>
                    <a:pt x="92" y="183"/>
                    <a:pt x="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3"/>
            <p:cNvSpPr/>
            <p:nvPr/>
          </p:nvSpPr>
          <p:spPr>
            <a:xfrm>
              <a:off x="4995050" y="3662950"/>
              <a:ext cx="19000" cy="4150"/>
            </a:xfrm>
            <a:custGeom>
              <a:avLst/>
              <a:gdLst/>
              <a:ahLst/>
              <a:cxnLst/>
              <a:rect l="l" t="t" r="r" b="b"/>
              <a:pathLst>
                <a:path w="760" h="166" extrusionOk="0">
                  <a:moveTo>
                    <a:pt x="760" y="1"/>
                  </a:moveTo>
                  <a:cubicBezTo>
                    <a:pt x="638" y="1"/>
                    <a:pt x="517" y="1"/>
                    <a:pt x="395" y="62"/>
                  </a:cubicBezTo>
                  <a:cubicBezTo>
                    <a:pt x="243" y="62"/>
                    <a:pt x="122" y="92"/>
                    <a:pt x="0" y="153"/>
                  </a:cubicBezTo>
                  <a:cubicBezTo>
                    <a:pt x="45" y="162"/>
                    <a:pt x="87" y="165"/>
                    <a:pt x="127" y="165"/>
                  </a:cubicBezTo>
                  <a:cubicBezTo>
                    <a:pt x="223" y="165"/>
                    <a:pt x="309" y="144"/>
                    <a:pt x="395" y="122"/>
                  </a:cubicBezTo>
                  <a:cubicBezTo>
                    <a:pt x="517" y="122"/>
                    <a:pt x="638" y="62"/>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3"/>
            <p:cNvSpPr/>
            <p:nvPr/>
          </p:nvSpPr>
          <p:spPr>
            <a:xfrm>
              <a:off x="5363600" y="3870400"/>
              <a:ext cx="34975" cy="31200"/>
            </a:xfrm>
            <a:custGeom>
              <a:avLst/>
              <a:gdLst/>
              <a:ahLst/>
              <a:cxnLst/>
              <a:rect l="l" t="t" r="r" b="b"/>
              <a:pathLst>
                <a:path w="1399" h="1248" extrusionOk="0">
                  <a:moveTo>
                    <a:pt x="30" y="1"/>
                  </a:moveTo>
                  <a:cubicBezTo>
                    <a:pt x="0" y="1"/>
                    <a:pt x="395" y="214"/>
                    <a:pt x="760" y="548"/>
                  </a:cubicBezTo>
                  <a:cubicBezTo>
                    <a:pt x="1125" y="913"/>
                    <a:pt x="1368" y="1247"/>
                    <a:pt x="1398" y="1247"/>
                  </a:cubicBezTo>
                  <a:cubicBezTo>
                    <a:pt x="1246" y="973"/>
                    <a:pt x="1064" y="700"/>
                    <a:pt x="821" y="518"/>
                  </a:cubicBezTo>
                  <a:cubicBezTo>
                    <a:pt x="608" y="274"/>
                    <a:pt x="334" y="92"/>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3"/>
            <p:cNvSpPr/>
            <p:nvPr/>
          </p:nvSpPr>
          <p:spPr>
            <a:xfrm>
              <a:off x="5384100" y="3860525"/>
              <a:ext cx="3825" cy="27375"/>
            </a:xfrm>
            <a:custGeom>
              <a:avLst/>
              <a:gdLst/>
              <a:ahLst/>
              <a:cxnLst/>
              <a:rect l="l" t="t" r="r" b="b"/>
              <a:pathLst>
                <a:path w="153" h="1095" extrusionOk="0">
                  <a:moveTo>
                    <a:pt x="31" y="1"/>
                  </a:moveTo>
                  <a:cubicBezTo>
                    <a:pt x="1" y="183"/>
                    <a:pt x="1" y="365"/>
                    <a:pt x="1" y="548"/>
                  </a:cubicBezTo>
                  <a:cubicBezTo>
                    <a:pt x="1" y="730"/>
                    <a:pt x="61" y="913"/>
                    <a:pt x="122" y="1095"/>
                  </a:cubicBezTo>
                  <a:cubicBezTo>
                    <a:pt x="153" y="1095"/>
                    <a:pt x="92" y="852"/>
                    <a:pt x="92" y="548"/>
                  </a:cubicBezTo>
                  <a:cubicBezTo>
                    <a:pt x="92" y="365"/>
                    <a:pt x="92" y="183"/>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3"/>
            <p:cNvSpPr/>
            <p:nvPr/>
          </p:nvSpPr>
          <p:spPr>
            <a:xfrm>
              <a:off x="5371950" y="3891375"/>
              <a:ext cx="19025" cy="4125"/>
            </a:xfrm>
            <a:custGeom>
              <a:avLst/>
              <a:gdLst/>
              <a:ahLst/>
              <a:cxnLst/>
              <a:rect l="l" t="t" r="r" b="b"/>
              <a:pathLst>
                <a:path w="761" h="165" extrusionOk="0">
                  <a:moveTo>
                    <a:pt x="647" y="0"/>
                  </a:moveTo>
                  <a:cubicBezTo>
                    <a:pt x="552" y="0"/>
                    <a:pt x="451" y="22"/>
                    <a:pt x="365" y="43"/>
                  </a:cubicBezTo>
                  <a:cubicBezTo>
                    <a:pt x="244" y="43"/>
                    <a:pt x="122" y="104"/>
                    <a:pt x="0" y="165"/>
                  </a:cubicBezTo>
                  <a:cubicBezTo>
                    <a:pt x="122" y="165"/>
                    <a:pt x="244" y="165"/>
                    <a:pt x="365" y="134"/>
                  </a:cubicBezTo>
                  <a:cubicBezTo>
                    <a:pt x="517" y="104"/>
                    <a:pt x="639" y="74"/>
                    <a:pt x="760" y="13"/>
                  </a:cubicBezTo>
                  <a:cubicBezTo>
                    <a:pt x="725" y="4"/>
                    <a:pt x="686" y="0"/>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3"/>
            <p:cNvSpPr/>
            <p:nvPr/>
          </p:nvSpPr>
          <p:spPr>
            <a:xfrm>
              <a:off x="5038350" y="4193350"/>
              <a:ext cx="34225" cy="31200"/>
            </a:xfrm>
            <a:custGeom>
              <a:avLst/>
              <a:gdLst/>
              <a:ahLst/>
              <a:cxnLst/>
              <a:rect l="l" t="t" r="r" b="b"/>
              <a:pathLst>
                <a:path w="1369" h="1248" extrusionOk="0">
                  <a:moveTo>
                    <a:pt x="1" y="1"/>
                  </a:moveTo>
                  <a:cubicBezTo>
                    <a:pt x="1" y="31"/>
                    <a:pt x="365" y="214"/>
                    <a:pt x="730" y="578"/>
                  </a:cubicBezTo>
                  <a:cubicBezTo>
                    <a:pt x="943" y="791"/>
                    <a:pt x="1156" y="1004"/>
                    <a:pt x="1368" y="1247"/>
                  </a:cubicBezTo>
                  <a:cubicBezTo>
                    <a:pt x="1216" y="974"/>
                    <a:pt x="1034" y="700"/>
                    <a:pt x="791" y="518"/>
                  </a:cubicBezTo>
                  <a:cubicBezTo>
                    <a:pt x="578" y="274"/>
                    <a:pt x="305" y="12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3"/>
            <p:cNvSpPr/>
            <p:nvPr/>
          </p:nvSpPr>
          <p:spPr>
            <a:xfrm>
              <a:off x="5058100" y="4183475"/>
              <a:ext cx="3825" cy="27400"/>
            </a:xfrm>
            <a:custGeom>
              <a:avLst/>
              <a:gdLst/>
              <a:ahLst/>
              <a:cxnLst/>
              <a:rect l="l" t="t" r="r" b="b"/>
              <a:pathLst>
                <a:path w="153" h="1096" extrusionOk="0">
                  <a:moveTo>
                    <a:pt x="31" y="1"/>
                  </a:moveTo>
                  <a:cubicBezTo>
                    <a:pt x="1" y="183"/>
                    <a:pt x="1" y="366"/>
                    <a:pt x="31" y="548"/>
                  </a:cubicBezTo>
                  <a:cubicBezTo>
                    <a:pt x="1" y="730"/>
                    <a:pt x="62" y="943"/>
                    <a:pt x="123" y="1095"/>
                  </a:cubicBezTo>
                  <a:cubicBezTo>
                    <a:pt x="153" y="1095"/>
                    <a:pt x="123" y="852"/>
                    <a:pt x="92" y="548"/>
                  </a:cubicBezTo>
                  <a:cubicBezTo>
                    <a:pt x="92" y="366"/>
                    <a:pt x="92" y="183"/>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3"/>
            <p:cNvSpPr/>
            <p:nvPr/>
          </p:nvSpPr>
          <p:spPr>
            <a:xfrm>
              <a:off x="5045950" y="4214650"/>
              <a:ext cx="19025" cy="3800"/>
            </a:xfrm>
            <a:custGeom>
              <a:avLst/>
              <a:gdLst/>
              <a:ahLst/>
              <a:cxnLst/>
              <a:rect l="l" t="t" r="r" b="b"/>
              <a:pathLst>
                <a:path w="761" h="152" extrusionOk="0">
                  <a:moveTo>
                    <a:pt x="761" y="0"/>
                  </a:moveTo>
                  <a:cubicBezTo>
                    <a:pt x="639" y="0"/>
                    <a:pt x="487" y="0"/>
                    <a:pt x="365" y="30"/>
                  </a:cubicBezTo>
                  <a:cubicBezTo>
                    <a:pt x="244" y="61"/>
                    <a:pt x="122" y="91"/>
                    <a:pt x="1" y="152"/>
                  </a:cubicBezTo>
                  <a:cubicBezTo>
                    <a:pt x="122" y="152"/>
                    <a:pt x="244" y="152"/>
                    <a:pt x="365" y="122"/>
                  </a:cubicBezTo>
                  <a:cubicBezTo>
                    <a:pt x="517" y="122"/>
                    <a:pt x="639" y="61"/>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3"/>
            <p:cNvSpPr/>
            <p:nvPr/>
          </p:nvSpPr>
          <p:spPr>
            <a:xfrm>
              <a:off x="5195650" y="3783725"/>
              <a:ext cx="28150" cy="35800"/>
            </a:xfrm>
            <a:custGeom>
              <a:avLst/>
              <a:gdLst/>
              <a:ahLst/>
              <a:cxnLst/>
              <a:rect l="l" t="t" r="r" b="b"/>
              <a:pathLst>
                <a:path w="1126" h="1432" extrusionOk="0">
                  <a:moveTo>
                    <a:pt x="1121" y="1"/>
                  </a:moveTo>
                  <a:cubicBezTo>
                    <a:pt x="1083" y="1"/>
                    <a:pt x="930" y="354"/>
                    <a:pt x="608" y="763"/>
                  </a:cubicBezTo>
                  <a:cubicBezTo>
                    <a:pt x="305" y="1158"/>
                    <a:pt x="1" y="1401"/>
                    <a:pt x="1" y="1431"/>
                  </a:cubicBezTo>
                  <a:cubicBezTo>
                    <a:pt x="517" y="1097"/>
                    <a:pt x="912" y="580"/>
                    <a:pt x="1125" y="3"/>
                  </a:cubicBezTo>
                  <a:cubicBezTo>
                    <a:pt x="1124" y="2"/>
                    <a:pt x="1123" y="1"/>
                    <a:pt x="1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3"/>
            <p:cNvSpPr/>
            <p:nvPr/>
          </p:nvSpPr>
          <p:spPr>
            <a:xfrm>
              <a:off x="5208575" y="3802275"/>
              <a:ext cx="26625" cy="5300"/>
            </a:xfrm>
            <a:custGeom>
              <a:avLst/>
              <a:gdLst/>
              <a:ahLst/>
              <a:cxnLst/>
              <a:rect l="l" t="t" r="r" b="b"/>
              <a:pathLst>
                <a:path w="1065" h="212" extrusionOk="0">
                  <a:moveTo>
                    <a:pt x="838" y="1"/>
                  </a:moveTo>
                  <a:cubicBezTo>
                    <a:pt x="731" y="1"/>
                    <a:pt x="624" y="15"/>
                    <a:pt x="517" y="51"/>
                  </a:cubicBezTo>
                  <a:cubicBezTo>
                    <a:pt x="335" y="51"/>
                    <a:pt x="152" y="112"/>
                    <a:pt x="0" y="203"/>
                  </a:cubicBezTo>
                  <a:cubicBezTo>
                    <a:pt x="0" y="209"/>
                    <a:pt x="8" y="211"/>
                    <a:pt x="24" y="211"/>
                  </a:cubicBezTo>
                  <a:cubicBezTo>
                    <a:pt x="92" y="211"/>
                    <a:pt x="299" y="161"/>
                    <a:pt x="547" y="112"/>
                  </a:cubicBezTo>
                  <a:cubicBezTo>
                    <a:pt x="730" y="112"/>
                    <a:pt x="912" y="81"/>
                    <a:pt x="1064" y="21"/>
                  </a:cubicBezTo>
                  <a:cubicBezTo>
                    <a:pt x="989" y="8"/>
                    <a:pt x="913" y="1"/>
                    <a:pt x="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3"/>
            <p:cNvSpPr/>
            <p:nvPr/>
          </p:nvSpPr>
          <p:spPr>
            <a:xfrm>
              <a:off x="5199450" y="3792900"/>
              <a:ext cx="5350" cy="18250"/>
            </a:xfrm>
            <a:custGeom>
              <a:avLst/>
              <a:gdLst/>
              <a:ahLst/>
              <a:cxnLst/>
              <a:rect l="l" t="t" r="r" b="b"/>
              <a:pathLst>
                <a:path w="214" h="730" extrusionOk="0">
                  <a:moveTo>
                    <a:pt x="1" y="0"/>
                  </a:moveTo>
                  <a:cubicBezTo>
                    <a:pt x="1" y="122"/>
                    <a:pt x="31" y="244"/>
                    <a:pt x="61" y="365"/>
                  </a:cubicBezTo>
                  <a:cubicBezTo>
                    <a:pt x="92" y="487"/>
                    <a:pt x="153" y="608"/>
                    <a:pt x="213" y="730"/>
                  </a:cubicBezTo>
                  <a:cubicBezTo>
                    <a:pt x="213" y="608"/>
                    <a:pt x="183" y="456"/>
                    <a:pt x="153" y="365"/>
                  </a:cubicBezTo>
                  <a:cubicBezTo>
                    <a:pt x="122" y="213"/>
                    <a:pt x="61" y="9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3"/>
            <p:cNvSpPr/>
            <p:nvPr/>
          </p:nvSpPr>
          <p:spPr>
            <a:xfrm>
              <a:off x="5452500" y="3740925"/>
              <a:ext cx="44850" cy="10300"/>
            </a:xfrm>
            <a:custGeom>
              <a:avLst/>
              <a:gdLst/>
              <a:ahLst/>
              <a:cxnLst/>
              <a:rect l="l" t="t" r="r" b="b"/>
              <a:pathLst>
                <a:path w="1794" h="412" extrusionOk="0">
                  <a:moveTo>
                    <a:pt x="423" y="1"/>
                  </a:moveTo>
                  <a:cubicBezTo>
                    <a:pt x="280" y="1"/>
                    <a:pt x="137" y="16"/>
                    <a:pt x="0" y="43"/>
                  </a:cubicBezTo>
                  <a:cubicBezTo>
                    <a:pt x="0" y="43"/>
                    <a:pt x="395" y="43"/>
                    <a:pt x="912" y="134"/>
                  </a:cubicBezTo>
                  <a:cubicBezTo>
                    <a:pt x="1390" y="247"/>
                    <a:pt x="1738" y="411"/>
                    <a:pt x="1788" y="411"/>
                  </a:cubicBezTo>
                  <a:cubicBezTo>
                    <a:pt x="1792" y="411"/>
                    <a:pt x="1794" y="410"/>
                    <a:pt x="1794" y="408"/>
                  </a:cubicBezTo>
                  <a:cubicBezTo>
                    <a:pt x="1550" y="225"/>
                    <a:pt x="1247" y="134"/>
                    <a:pt x="943" y="73"/>
                  </a:cubicBezTo>
                  <a:cubicBezTo>
                    <a:pt x="775" y="23"/>
                    <a:pt x="599"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3"/>
            <p:cNvSpPr/>
            <p:nvPr/>
          </p:nvSpPr>
          <p:spPr>
            <a:xfrm>
              <a:off x="5465425" y="3723000"/>
              <a:ext cx="15975" cy="22050"/>
            </a:xfrm>
            <a:custGeom>
              <a:avLst/>
              <a:gdLst/>
              <a:ahLst/>
              <a:cxnLst/>
              <a:rect l="l" t="t" r="r" b="b"/>
              <a:pathLst>
                <a:path w="639" h="882" extrusionOk="0">
                  <a:moveTo>
                    <a:pt x="0" y="0"/>
                  </a:moveTo>
                  <a:cubicBezTo>
                    <a:pt x="61" y="152"/>
                    <a:pt x="152" y="334"/>
                    <a:pt x="274" y="486"/>
                  </a:cubicBezTo>
                  <a:cubicBezTo>
                    <a:pt x="334" y="638"/>
                    <a:pt x="486" y="790"/>
                    <a:pt x="638" y="882"/>
                  </a:cubicBezTo>
                  <a:cubicBezTo>
                    <a:pt x="638" y="851"/>
                    <a:pt x="486" y="699"/>
                    <a:pt x="334" y="426"/>
                  </a:cubicBezTo>
                  <a:cubicBezTo>
                    <a:pt x="243" y="274"/>
                    <a:pt x="122" y="12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3"/>
            <p:cNvSpPr/>
            <p:nvPr/>
          </p:nvSpPr>
          <p:spPr>
            <a:xfrm>
              <a:off x="5471500" y="3746550"/>
              <a:ext cx="14450" cy="12950"/>
            </a:xfrm>
            <a:custGeom>
              <a:avLst/>
              <a:gdLst/>
              <a:ahLst/>
              <a:cxnLst/>
              <a:rect l="l" t="t" r="r" b="b"/>
              <a:pathLst>
                <a:path w="578" h="518" extrusionOk="0">
                  <a:moveTo>
                    <a:pt x="578" y="0"/>
                  </a:moveTo>
                  <a:lnTo>
                    <a:pt x="578" y="0"/>
                  </a:lnTo>
                  <a:cubicBezTo>
                    <a:pt x="456" y="61"/>
                    <a:pt x="365" y="122"/>
                    <a:pt x="274" y="213"/>
                  </a:cubicBezTo>
                  <a:cubicBezTo>
                    <a:pt x="122" y="365"/>
                    <a:pt x="0" y="517"/>
                    <a:pt x="0" y="517"/>
                  </a:cubicBezTo>
                  <a:cubicBezTo>
                    <a:pt x="122" y="456"/>
                    <a:pt x="243" y="395"/>
                    <a:pt x="304" y="274"/>
                  </a:cubicBezTo>
                  <a:cubicBezTo>
                    <a:pt x="487" y="152"/>
                    <a:pt x="578" y="0"/>
                    <a:pt x="5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3"/>
            <p:cNvSpPr/>
            <p:nvPr/>
          </p:nvSpPr>
          <p:spPr>
            <a:xfrm>
              <a:off x="5159175" y="3645425"/>
              <a:ext cx="28150" cy="35800"/>
            </a:xfrm>
            <a:custGeom>
              <a:avLst/>
              <a:gdLst/>
              <a:ahLst/>
              <a:cxnLst/>
              <a:rect l="l" t="t" r="r" b="b"/>
              <a:pathLst>
                <a:path w="1126" h="1432" extrusionOk="0">
                  <a:moveTo>
                    <a:pt x="1121" y="1"/>
                  </a:moveTo>
                  <a:cubicBezTo>
                    <a:pt x="1083" y="1"/>
                    <a:pt x="931" y="354"/>
                    <a:pt x="639" y="763"/>
                  </a:cubicBezTo>
                  <a:cubicBezTo>
                    <a:pt x="305" y="1158"/>
                    <a:pt x="1" y="1401"/>
                    <a:pt x="1" y="1431"/>
                  </a:cubicBezTo>
                  <a:cubicBezTo>
                    <a:pt x="274" y="1279"/>
                    <a:pt x="517" y="1067"/>
                    <a:pt x="700" y="823"/>
                  </a:cubicBezTo>
                  <a:cubicBezTo>
                    <a:pt x="882" y="580"/>
                    <a:pt x="1034" y="307"/>
                    <a:pt x="1125" y="3"/>
                  </a:cubicBezTo>
                  <a:cubicBezTo>
                    <a:pt x="1124" y="2"/>
                    <a:pt x="1123" y="1"/>
                    <a:pt x="1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3"/>
            <p:cNvSpPr/>
            <p:nvPr/>
          </p:nvSpPr>
          <p:spPr>
            <a:xfrm>
              <a:off x="5172100" y="3664475"/>
              <a:ext cx="27375" cy="5350"/>
            </a:xfrm>
            <a:custGeom>
              <a:avLst/>
              <a:gdLst/>
              <a:ahLst/>
              <a:cxnLst/>
              <a:rect l="l" t="t" r="r" b="b"/>
              <a:pathLst>
                <a:path w="1095" h="214" extrusionOk="0">
                  <a:moveTo>
                    <a:pt x="1095" y="1"/>
                  </a:moveTo>
                  <a:cubicBezTo>
                    <a:pt x="882" y="1"/>
                    <a:pt x="699" y="1"/>
                    <a:pt x="517" y="31"/>
                  </a:cubicBezTo>
                  <a:cubicBezTo>
                    <a:pt x="335" y="31"/>
                    <a:pt x="152" y="92"/>
                    <a:pt x="0" y="213"/>
                  </a:cubicBezTo>
                  <a:cubicBezTo>
                    <a:pt x="0" y="213"/>
                    <a:pt x="243" y="153"/>
                    <a:pt x="547" y="122"/>
                  </a:cubicBezTo>
                  <a:cubicBezTo>
                    <a:pt x="730" y="92"/>
                    <a:pt x="912" y="61"/>
                    <a:pt x="10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3"/>
            <p:cNvSpPr/>
            <p:nvPr/>
          </p:nvSpPr>
          <p:spPr>
            <a:xfrm>
              <a:off x="5162975" y="3654600"/>
              <a:ext cx="5350" cy="19025"/>
            </a:xfrm>
            <a:custGeom>
              <a:avLst/>
              <a:gdLst/>
              <a:ahLst/>
              <a:cxnLst/>
              <a:rect l="l" t="t" r="r" b="b"/>
              <a:pathLst>
                <a:path w="214" h="761" extrusionOk="0">
                  <a:moveTo>
                    <a:pt x="1" y="0"/>
                  </a:moveTo>
                  <a:cubicBezTo>
                    <a:pt x="1" y="152"/>
                    <a:pt x="31" y="274"/>
                    <a:pt x="61" y="396"/>
                  </a:cubicBezTo>
                  <a:cubicBezTo>
                    <a:pt x="92" y="517"/>
                    <a:pt x="153" y="639"/>
                    <a:pt x="213" y="760"/>
                  </a:cubicBezTo>
                  <a:cubicBezTo>
                    <a:pt x="213" y="608"/>
                    <a:pt x="213" y="487"/>
                    <a:pt x="153" y="365"/>
                  </a:cubicBezTo>
                  <a:cubicBezTo>
                    <a:pt x="122" y="244"/>
                    <a:pt x="92" y="12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3"/>
            <p:cNvSpPr/>
            <p:nvPr/>
          </p:nvSpPr>
          <p:spPr>
            <a:xfrm>
              <a:off x="5504925" y="3898525"/>
              <a:ext cx="28150" cy="36500"/>
            </a:xfrm>
            <a:custGeom>
              <a:avLst/>
              <a:gdLst/>
              <a:ahLst/>
              <a:cxnLst/>
              <a:rect l="l" t="t" r="r" b="b"/>
              <a:pathLst>
                <a:path w="1126" h="1460" extrusionOk="0">
                  <a:moveTo>
                    <a:pt x="1125" y="0"/>
                  </a:moveTo>
                  <a:cubicBezTo>
                    <a:pt x="1095" y="0"/>
                    <a:pt x="912" y="365"/>
                    <a:pt x="609" y="791"/>
                  </a:cubicBezTo>
                  <a:cubicBezTo>
                    <a:pt x="305" y="1186"/>
                    <a:pt x="1" y="1429"/>
                    <a:pt x="1" y="1459"/>
                  </a:cubicBezTo>
                  <a:cubicBezTo>
                    <a:pt x="274" y="1307"/>
                    <a:pt x="487" y="1064"/>
                    <a:pt x="669" y="821"/>
                  </a:cubicBezTo>
                  <a:cubicBezTo>
                    <a:pt x="882" y="578"/>
                    <a:pt x="1034" y="304"/>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5517075" y="3917775"/>
              <a:ext cx="27400" cy="5250"/>
            </a:xfrm>
            <a:custGeom>
              <a:avLst/>
              <a:gdLst/>
              <a:ahLst/>
              <a:cxnLst/>
              <a:rect l="l" t="t" r="r" b="b"/>
              <a:pathLst>
                <a:path w="1096" h="210" extrusionOk="0">
                  <a:moveTo>
                    <a:pt x="869" y="1"/>
                  </a:moveTo>
                  <a:cubicBezTo>
                    <a:pt x="762" y="1"/>
                    <a:pt x="655" y="16"/>
                    <a:pt x="548" y="51"/>
                  </a:cubicBezTo>
                  <a:cubicBezTo>
                    <a:pt x="366" y="51"/>
                    <a:pt x="183" y="112"/>
                    <a:pt x="1" y="203"/>
                  </a:cubicBezTo>
                  <a:cubicBezTo>
                    <a:pt x="5" y="207"/>
                    <a:pt x="13" y="209"/>
                    <a:pt x="24" y="209"/>
                  </a:cubicBezTo>
                  <a:cubicBezTo>
                    <a:pt x="93" y="209"/>
                    <a:pt x="287" y="138"/>
                    <a:pt x="548" y="112"/>
                  </a:cubicBezTo>
                  <a:cubicBezTo>
                    <a:pt x="730" y="112"/>
                    <a:pt x="913" y="51"/>
                    <a:pt x="1095" y="21"/>
                  </a:cubicBezTo>
                  <a:cubicBezTo>
                    <a:pt x="1020" y="8"/>
                    <a:pt x="944" y="1"/>
                    <a:pt x="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3"/>
            <p:cNvSpPr/>
            <p:nvPr/>
          </p:nvSpPr>
          <p:spPr>
            <a:xfrm>
              <a:off x="5508725" y="3908400"/>
              <a:ext cx="5350" cy="18275"/>
            </a:xfrm>
            <a:custGeom>
              <a:avLst/>
              <a:gdLst/>
              <a:ahLst/>
              <a:cxnLst/>
              <a:rect l="l" t="t" r="r" b="b"/>
              <a:pathLst>
                <a:path w="214" h="731" extrusionOk="0">
                  <a:moveTo>
                    <a:pt x="1" y="1"/>
                  </a:moveTo>
                  <a:cubicBezTo>
                    <a:pt x="1" y="122"/>
                    <a:pt x="1" y="244"/>
                    <a:pt x="61" y="365"/>
                  </a:cubicBezTo>
                  <a:cubicBezTo>
                    <a:pt x="92" y="487"/>
                    <a:pt x="122" y="608"/>
                    <a:pt x="213" y="730"/>
                  </a:cubicBezTo>
                  <a:cubicBezTo>
                    <a:pt x="213" y="608"/>
                    <a:pt x="183" y="457"/>
                    <a:pt x="122" y="335"/>
                  </a:cubicBezTo>
                  <a:cubicBezTo>
                    <a:pt x="122" y="213"/>
                    <a:pt x="61" y="9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3"/>
            <p:cNvSpPr/>
            <p:nvPr/>
          </p:nvSpPr>
          <p:spPr>
            <a:xfrm>
              <a:off x="5343825" y="3643150"/>
              <a:ext cx="28150" cy="36550"/>
            </a:xfrm>
            <a:custGeom>
              <a:avLst/>
              <a:gdLst/>
              <a:ahLst/>
              <a:cxnLst/>
              <a:rect l="l" t="t" r="r" b="b"/>
              <a:pathLst>
                <a:path w="1126" h="1462" extrusionOk="0">
                  <a:moveTo>
                    <a:pt x="1122" y="1"/>
                  </a:moveTo>
                  <a:cubicBezTo>
                    <a:pt x="1084" y="1"/>
                    <a:pt x="932" y="382"/>
                    <a:pt x="639" y="762"/>
                  </a:cubicBezTo>
                  <a:cubicBezTo>
                    <a:pt x="305" y="1188"/>
                    <a:pt x="1" y="1431"/>
                    <a:pt x="1" y="1462"/>
                  </a:cubicBezTo>
                  <a:cubicBezTo>
                    <a:pt x="517" y="1127"/>
                    <a:pt x="913" y="610"/>
                    <a:pt x="1125" y="3"/>
                  </a:cubicBezTo>
                  <a:cubicBezTo>
                    <a:pt x="1124" y="1"/>
                    <a:pt x="1123" y="1"/>
                    <a:pt x="1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3"/>
            <p:cNvSpPr/>
            <p:nvPr/>
          </p:nvSpPr>
          <p:spPr>
            <a:xfrm>
              <a:off x="5356750" y="3662200"/>
              <a:ext cx="26625" cy="5500"/>
            </a:xfrm>
            <a:custGeom>
              <a:avLst/>
              <a:gdLst/>
              <a:ahLst/>
              <a:cxnLst/>
              <a:rect l="l" t="t" r="r" b="b"/>
              <a:pathLst>
                <a:path w="1065" h="220" extrusionOk="0">
                  <a:moveTo>
                    <a:pt x="1064" y="0"/>
                  </a:moveTo>
                  <a:cubicBezTo>
                    <a:pt x="882" y="0"/>
                    <a:pt x="700" y="0"/>
                    <a:pt x="517" y="31"/>
                  </a:cubicBezTo>
                  <a:cubicBezTo>
                    <a:pt x="335" y="61"/>
                    <a:pt x="152" y="122"/>
                    <a:pt x="0" y="213"/>
                  </a:cubicBezTo>
                  <a:cubicBezTo>
                    <a:pt x="0" y="217"/>
                    <a:pt x="5" y="219"/>
                    <a:pt x="14" y="219"/>
                  </a:cubicBezTo>
                  <a:cubicBezTo>
                    <a:pt x="70" y="219"/>
                    <a:pt x="286" y="148"/>
                    <a:pt x="548" y="122"/>
                  </a:cubicBezTo>
                  <a:cubicBezTo>
                    <a:pt x="730" y="92"/>
                    <a:pt x="912" y="61"/>
                    <a:pt x="1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3"/>
            <p:cNvSpPr/>
            <p:nvPr/>
          </p:nvSpPr>
          <p:spPr>
            <a:xfrm>
              <a:off x="5347625" y="3653075"/>
              <a:ext cx="5350" cy="18275"/>
            </a:xfrm>
            <a:custGeom>
              <a:avLst/>
              <a:gdLst/>
              <a:ahLst/>
              <a:cxnLst/>
              <a:rect l="l" t="t" r="r" b="b"/>
              <a:pathLst>
                <a:path w="214" h="731" extrusionOk="0">
                  <a:moveTo>
                    <a:pt x="1" y="1"/>
                  </a:moveTo>
                  <a:cubicBezTo>
                    <a:pt x="1" y="122"/>
                    <a:pt x="31" y="244"/>
                    <a:pt x="62" y="365"/>
                  </a:cubicBezTo>
                  <a:cubicBezTo>
                    <a:pt x="92" y="487"/>
                    <a:pt x="153" y="609"/>
                    <a:pt x="213" y="730"/>
                  </a:cubicBezTo>
                  <a:cubicBezTo>
                    <a:pt x="213" y="609"/>
                    <a:pt x="183" y="457"/>
                    <a:pt x="153" y="335"/>
                  </a:cubicBezTo>
                  <a:cubicBezTo>
                    <a:pt x="122" y="213"/>
                    <a:pt x="62" y="9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3"/>
            <p:cNvSpPr/>
            <p:nvPr/>
          </p:nvSpPr>
          <p:spPr>
            <a:xfrm>
              <a:off x="5207050" y="3943925"/>
              <a:ext cx="46375" cy="4175"/>
            </a:xfrm>
            <a:custGeom>
              <a:avLst/>
              <a:gdLst/>
              <a:ahLst/>
              <a:cxnLst/>
              <a:rect l="l" t="t" r="r" b="b"/>
              <a:pathLst>
                <a:path w="1855" h="167" extrusionOk="0">
                  <a:moveTo>
                    <a:pt x="928" y="1"/>
                  </a:moveTo>
                  <a:cubicBezTo>
                    <a:pt x="616" y="1"/>
                    <a:pt x="304" y="54"/>
                    <a:pt x="1" y="160"/>
                  </a:cubicBezTo>
                  <a:cubicBezTo>
                    <a:pt x="5" y="164"/>
                    <a:pt x="17" y="166"/>
                    <a:pt x="35" y="166"/>
                  </a:cubicBezTo>
                  <a:cubicBezTo>
                    <a:pt x="146" y="166"/>
                    <a:pt x="500" y="99"/>
                    <a:pt x="943" y="99"/>
                  </a:cubicBezTo>
                  <a:cubicBezTo>
                    <a:pt x="1360" y="99"/>
                    <a:pt x="1732" y="166"/>
                    <a:pt x="1830" y="166"/>
                  </a:cubicBezTo>
                  <a:cubicBezTo>
                    <a:pt x="1846" y="166"/>
                    <a:pt x="1855" y="164"/>
                    <a:pt x="1855" y="160"/>
                  </a:cubicBezTo>
                  <a:cubicBezTo>
                    <a:pt x="1551" y="54"/>
                    <a:pt x="1239"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3"/>
            <p:cNvSpPr/>
            <p:nvPr/>
          </p:nvSpPr>
          <p:spPr>
            <a:xfrm>
              <a:off x="5214650" y="3927400"/>
              <a:ext cx="21300" cy="18250"/>
            </a:xfrm>
            <a:custGeom>
              <a:avLst/>
              <a:gdLst/>
              <a:ahLst/>
              <a:cxnLst/>
              <a:rect l="l" t="t" r="r" b="b"/>
              <a:pathLst>
                <a:path w="852" h="730" extrusionOk="0">
                  <a:moveTo>
                    <a:pt x="0" y="0"/>
                  </a:moveTo>
                  <a:lnTo>
                    <a:pt x="0" y="0"/>
                  </a:lnTo>
                  <a:cubicBezTo>
                    <a:pt x="122" y="152"/>
                    <a:pt x="244" y="274"/>
                    <a:pt x="396" y="396"/>
                  </a:cubicBezTo>
                  <a:cubicBezTo>
                    <a:pt x="517" y="548"/>
                    <a:pt x="669" y="639"/>
                    <a:pt x="852" y="730"/>
                  </a:cubicBezTo>
                  <a:cubicBezTo>
                    <a:pt x="852" y="700"/>
                    <a:pt x="669" y="548"/>
                    <a:pt x="426" y="335"/>
                  </a:cubicBezTo>
                  <a:cubicBezTo>
                    <a:pt x="304" y="213"/>
                    <a:pt x="152" y="9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p:nvPr/>
          </p:nvSpPr>
          <p:spPr>
            <a:xfrm>
              <a:off x="5229850" y="3945625"/>
              <a:ext cx="11425" cy="16000"/>
            </a:xfrm>
            <a:custGeom>
              <a:avLst/>
              <a:gdLst/>
              <a:ahLst/>
              <a:cxnLst/>
              <a:rect l="l" t="t" r="r" b="b"/>
              <a:pathLst>
                <a:path w="457" h="640" extrusionOk="0">
                  <a:moveTo>
                    <a:pt x="456" y="1"/>
                  </a:moveTo>
                  <a:cubicBezTo>
                    <a:pt x="426" y="1"/>
                    <a:pt x="304" y="123"/>
                    <a:pt x="183" y="305"/>
                  </a:cubicBezTo>
                  <a:cubicBezTo>
                    <a:pt x="61" y="457"/>
                    <a:pt x="0" y="639"/>
                    <a:pt x="0" y="639"/>
                  </a:cubicBezTo>
                  <a:cubicBezTo>
                    <a:pt x="92" y="548"/>
                    <a:pt x="183" y="457"/>
                    <a:pt x="244" y="335"/>
                  </a:cubicBezTo>
                  <a:cubicBezTo>
                    <a:pt x="335" y="244"/>
                    <a:pt x="396" y="123"/>
                    <a:pt x="4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3"/>
            <p:cNvSpPr/>
            <p:nvPr/>
          </p:nvSpPr>
          <p:spPr>
            <a:xfrm>
              <a:off x="5307350" y="3787700"/>
              <a:ext cx="12200" cy="11450"/>
            </a:xfrm>
            <a:custGeom>
              <a:avLst/>
              <a:gdLst/>
              <a:ahLst/>
              <a:cxnLst/>
              <a:rect l="l" t="t" r="r" b="b"/>
              <a:pathLst>
                <a:path w="488" h="458" extrusionOk="0">
                  <a:moveTo>
                    <a:pt x="240" y="98"/>
                  </a:moveTo>
                  <a:lnTo>
                    <a:pt x="240" y="98"/>
                  </a:lnTo>
                  <a:cubicBezTo>
                    <a:pt x="250" y="109"/>
                    <a:pt x="262" y="123"/>
                    <a:pt x="274" y="148"/>
                  </a:cubicBezTo>
                  <a:cubicBezTo>
                    <a:pt x="335" y="178"/>
                    <a:pt x="274" y="208"/>
                    <a:pt x="244" y="239"/>
                  </a:cubicBezTo>
                  <a:cubicBezTo>
                    <a:pt x="240" y="243"/>
                    <a:pt x="235" y="245"/>
                    <a:pt x="231" y="245"/>
                  </a:cubicBezTo>
                  <a:cubicBezTo>
                    <a:pt x="206" y="245"/>
                    <a:pt x="183" y="174"/>
                    <a:pt x="183" y="148"/>
                  </a:cubicBezTo>
                  <a:lnTo>
                    <a:pt x="122" y="148"/>
                  </a:lnTo>
                  <a:cubicBezTo>
                    <a:pt x="183" y="148"/>
                    <a:pt x="244" y="148"/>
                    <a:pt x="244" y="117"/>
                  </a:cubicBezTo>
                  <a:cubicBezTo>
                    <a:pt x="244" y="111"/>
                    <a:pt x="243" y="105"/>
                    <a:pt x="240" y="98"/>
                  </a:cubicBezTo>
                  <a:close/>
                  <a:moveTo>
                    <a:pt x="290" y="0"/>
                  </a:moveTo>
                  <a:cubicBezTo>
                    <a:pt x="242" y="0"/>
                    <a:pt x="214" y="36"/>
                    <a:pt x="214" y="56"/>
                  </a:cubicBezTo>
                  <a:cubicBezTo>
                    <a:pt x="214" y="60"/>
                    <a:pt x="214" y="63"/>
                    <a:pt x="215" y="66"/>
                  </a:cubicBezTo>
                  <a:lnTo>
                    <a:pt x="215" y="66"/>
                  </a:lnTo>
                  <a:cubicBezTo>
                    <a:pt x="200" y="52"/>
                    <a:pt x="179" y="39"/>
                    <a:pt x="153" y="26"/>
                  </a:cubicBezTo>
                  <a:lnTo>
                    <a:pt x="122" y="26"/>
                  </a:lnTo>
                  <a:lnTo>
                    <a:pt x="92" y="56"/>
                  </a:lnTo>
                  <a:cubicBezTo>
                    <a:pt x="31" y="117"/>
                    <a:pt x="1" y="208"/>
                    <a:pt x="31" y="269"/>
                  </a:cubicBezTo>
                  <a:cubicBezTo>
                    <a:pt x="58" y="375"/>
                    <a:pt x="130" y="458"/>
                    <a:pt x="228" y="458"/>
                  </a:cubicBezTo>
                  <a:cubicBezTo>
                    <a:pt x="243" y="458"/>
                    <a:pt x="258" y="456"/>
                    <a:pt x="274" y="452"/>
                  </a:cubicBezTo>
                  <a:cubicBezTo>
                    <a:pt x="396" y="421"/>
                    <a:pt x="457" y="330"/>
                    <a:pt x="487" y="239"/>
                  </a:cubicBezTo>
                  <a:cubicBezTo>
                    <a:pt x="487" y="148"/>
                    <a:pt x="457" y="87"/>
                    <a:pt x="365" y="26"/>
                  </a:cubicBezTo>
                  <a:cubicBezTo>
                    <a:pt x="337" y="7"/>
                    <a:pt x="312" y="0"/>
                    <a:pt x="2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a:off x="5316675" y="3915350"/>
              <a:ext cx="13500" cy="11375"/>
            </a:xfrm>
            <a:custGeom>
              <a:avLst/>
              <a:gdLst/>
              <a:ahLst/>
              <a:cxnLst/>
              <a:rect l="l" t="t" r="r" b="b"/>
              <a:pathLst>
                <a:path w="540" h="455" extrusionOk="0">
                  <a:moveTo>
                    <a:pt x="277" y="88"/>
                  </a:moveTo>
                  <a:cubicBezTo>
                    <a:pt x="294" y="100"/>
                    <a:pt x="310" y="115"/>
                    <a:pt x="327" y="148"/>
                  </a:cubicBezTo>
                  <a:cubicBezTo>
                    <a:pt x="357" y="209"/>
                    <a:pt x="327" y="209"/>
                    <a:pt x="296" y="239"/>
                  </a:cubicBezTo>
                  <a:cubicBezTo>
                    <a:pt x="288" y="244"/>
                    <a:pt x="281" y="245"/>
                    <a:pt x="274" y="245"/>
                  </a:cubicBezTo>
                  <a:cubicBezTo>
                    <a:pt x="241" y="245"/>
                    <a:pt x="236" y="192"/>
                    <a:pt x="236" y="160"/>
                  </a:cubicBezTo>
                  <a:lnTo>
                    <a:pt x="236" y="160"/>
                  </a:lnTo>
                  <a:cubicBezTo>
                    <a:pt x="271" y="157"/>
                    <a:pt x="296" y="138"/>
                    <a:pt x="296" y="118"/>
                  </a:cubicBezTo>
                  <a:cubicBezTo>
                    <a:pt x="296" y="118"/>
                    <a:pt x="290" y="105"/>
                    <a:pt x="277" y="88"/>
                  </a:cubicBezTo>
                  <a:close/>
                  <a:moveTo>
                    <a:pt x="322" y="1"/>
                  </a:moveTo>
                  <a:cubicBezTo>
                    <a:pt x="273" y="1"/>
                    <a:pt x="245" y="27"/>
                    <a:pt x="237" y="47"/>
                  </a:cubicBezTo>
                  <a:lnTo>
                    <a:pt x="237" y="47"/>
                  </a:lnTo>
                  <a:cubicBezTo>
                    <a:pt x="228" y="40"/>
                    <a:pt x="217" y="32"/>
                    <a:pt x="205" y="27"/>
                  </a:cubicBezTo>
                  <a:lnTo>
                    <a:pt x="175" y="27"/>
                  </a:lnTo>
                  <a:lnTo>
                    <a:pt x="144" y="57"/>
                  </a:lnTo>
                  <a:cubicBezTo>
                    <a:pt x="0" y="201"/>
                    <a:pt x="102" y="454"/>
                    <a:pt x="294" y="454"/>
                  </a:cubicBezTo>
                  <a:cubicBezTo>
                    <a:pt x="305" y="454"/>
                    <a:pt x="316" y="454"/>
                    <a:pt x="327" y="452"/>
                  </a:cubicBezTo>
                  <a:cubicBezTo>
                    <a:pt x="418" y="422"/>
                    <a:pt x="509" y="330"/>
                    <a:pt x="540" y="239"/>
                  </a:cubicBezTo>
                  <a:cubicBezTo>
                    <a:pt x="540" y="148"/>
                    <a:pt x="479" y="87"/>
                    <a:pt x="418" y="27"/>
                  </a:cubicBezTo>
                  <a:cubicBezTo>
                    <a:pt x="380" y="8"/>
                    <a:pt x="348" y="1"/>
                    <a:pt x="3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5326350" y="4028575"/>
              <a:ext cx="12175" cy="10750"/>
            </a:xfrm>
            <a:custGeom>
              <a:avLst/>
              <a:gdLst/>
              <a:ahLst/>
              <a:cxnLst/>
              <a:rect l="l" t="t" r="r" b="b"/>
              <a:pathLst>
                <a:path w="487" h="430" extrusionOk="0">
                  <a:moveTo>
                    <a:pt x="300" y="0"/>
                  </a:moveTo>
                  <a:cubicBezTo>
                    <a:pt x="242" y="0"/>
                    <a:pt x="213" y="36"/>
                    <a:pt x="213" y="57"/>
                  </a:cubicBezTo>
                  <a:cubicBezTo>
                    <a:pt x="213" y="87"/>
                    <a:pt x="274" y="57"/>
                    <a:pt x="305" y="118"/>
                  </a:cubicBezTo>
                  <a:cubicBezTo>
                    <a:pt x="335" y="178"/>
                    <a:pt x="274" y="209"/>
                    <a:pt x="244" y="239"/>
                  </a:cubicBezTo>
                  <a:cubicBezTo>
                    <a:pt x="217" y="239"/>
                    <a:pt x="190" y="192"/>
                    <a:pt x="184" y="139"/>
                  </a:cubicBezTo>
                  <a:lnTo>
                    <a:pt x="184" y="139"/>
                  </a:lnTo>
                  <a:cubicBezTo>
                    <a:pt x="219" y="130"/>
                    <a:pt x="244" y="118"/>
                    <a:pt x="244" y="118"/>
                  </a:cubicBezTo>
                  <a:cubicBezTo>
                    <a:pt x="244" y="87"/>
                    <a:pt x="213" y="57"/>
                    <a:pt x="153" y="26"/>
                  </a:cubicBezTo>
                  <a:lnTo>
                    <a:pt x="122" y="26"/>
                  </a:lnTo>
                  <a:lnTo>
                    <a:pt x="92" y="57"/>
                  </a:lnTo>
                  <a:cubicBezTo>
                    <a:pt x="31" y="87"/>
                    <a:pt x="1" y="178"/>
                    <a:pt x="31" y="270"/>
                  </a:cubicBezTo>
                  <a:cubicBezTo>
                    <a:pt x="56" y="370"/>
                    <a:pt x="144" y="429"/>
                    <a:pt x="225" y="429"/>
                  </a:cubicBezTo>
                  <a:cubicBezTo>
                    <a:pt x="242" y="429"/>
                    <a:pt x="259" y="427"/>
                    <a:pt x="274" y="422"/>
                  </a:cubicBezTo>
                  <a:cubicBezTo>
                    <a:pt x="396" y="422"/>
                    <a:pt x="457" y="330"/>
                    <a:pt x="487" y="239"/>
                  </a:cubicBezTo>
                  <a:cubicBezTo>
                    <a:pt x="487" y="148"/>
                    <a:pt x="457" y="57"/>
                    <a:pt x="396" y="26"/>
                  </a:cubicBezTo>
                  <a:cubicBezTo>
                    <a:pt x="358" y="8"/>
                    <a:pt x="326" y="0"/>
                    <a:pt x="3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5288350" y="3668375"/>
              <a:ext cx="12200" cy="11325"/>
            </a:xfrm>
            <a:custGeom>
              <a:avLst/>
              <a:gdLst/>
              <a:ahLst/>
              <a:cxnLst/>
              <a:rect l="l" t="t" r="r" b="b"/>
              <a:pathLst>
                <a:path w="488" h="453" extrusionOk="0">
                  <a:moveTo>
                    <a:pt x="235" y="89"/>
                  </a:moveTo>
                  <a:cubicBezTo>
                    <a:pt x="246" y="96"/>
                    <a:pt x="260" y="104"/>
                    <a:pt x="274" y="118"/>
                  </a:cubicBezTo>
                  <a:cubicBezTo>
                    <a:pt x="305" y="179"/>
                    <a:pt x="274" y="209"/>
                    <a:pt x="244" y="240"/>
                  </a:cubicBezTo>
                  <a:cubicBezTo>
                    <a:pt x="240" y="244"/>
                    <a:pt x="236" y="246"/>
                    <a:pt x="232" y="246"/>
                  </a:cubicBezTo>
                  <a:cubicBezTo>
                    <a:pt x="210" y="246"/>
                    <a:pt x="191" y="195"/>
                    <a:pt x="185" y="147"/>
                  </a:cubicBezTo>
                  <a:lnTo>
                    <a:pt x="185" y="147"/>
                  </a:lnTo>
                  <a:cubicBezTo>
                    <a:pt x="219" y="145"/>
                    <a:pt x="244" y="138"/>
                    <a:pt x="244" y="118"/>
                  </a:cubicBezTo>
                  <a:cubicBezTo>
                    <a:pt x="244" y="109"/>
                    <a:pt x="241" y="99"/>
                    <a:pt x="235" y="89"/>
                  </a:cubicBezTo>
                  <a:close/>
                  <a:moveTo>
                    <a:pt x="290" y="1"/>
                  </a:moveTo>
                  <a:cubicBezTo>
                    <a:pt x="243" y="1"/>
                    <a:pt x="214" y="36"/>
                    <a:pt x="214" y="57"/>
                  </a:cubicBezTo>
                  <a:cubicBezTo>
                    <a:pt x="214" y="61"/>
                    <a:pt x="214" y="64"/>
                    <a:pt x="215" y="66"/>
                  </a:cubicBezTo>
                  <a:lnTo>
                    <a:pt x="215" y="66"/>
                  </a:lnTo>
                  <a:cubicBezTo>
                    <a:pt x="200" y="53"/>
                    <a:pt x="179" y="40"/>
                    <a:pt x="153" y="27"/>
                  </a:cubicBezTo>
                  <a:lnTo>
                    <a:pt x="122" y="27"/>
                  </a:lnTo>
                  <a:lnTo>
                    <a:pt x="92" y="57"/>
                  </a:lnTo>
                  <a:cubicBezTo>
                    <a:pt x="31" y="118"/>
                    <a:pt x="1" y="209"/>
                    <a:pt x="31" y="270"/>
                  </a:cubicBezTo>
                  <a:cubicBezTo>
                    <a:pt x="31" y="392"/>
                    <a:pt x="153" y="453"/>
                    <a:pt x="274" y="453"/>
                  </a:cubicBezTo>
                  <a:cubicBezTo>
                    <a:pt x="396" y="422"/>
                    <a:pt x="457" y="331"/>
                    <a:pt x="487" y="240"/>
                  </a:cubicBezTo>
                  <a:cubicBezTo>
                    <a:pt x="487" y="149"/>
                    <a:pt x="457" y="88"/>
                    <a:pt x="366" y="27"/>
                  </a:cubicBezTo>
                  <a:cubicBezTo>
                    <a:pt x="337" y="8"/>
                    <a:pt x="312" y="1"/>
                    <a:pt x="2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4883325" y="4245950"/>
              <a:ext cx="1067675" cy="289550"/>
            </a:xfrm>
            <a:custGeom>
              <a:avLst/>
              <a:gdLst/>
              <a:ahLst/>
              <a:cxnLst/>
              <a:rect l="l" t="t" r="r" b="b"/>
              <a:pathLst>
                <a:path w="42707" h="11582" extrusionOk="0">
                  <a:moveTo>
                    <a:pt x="22951" y="1"/>
                  </a:moveTo>
                  <a:cubicBezTo>
                    <a:pt x="14071" y="1"/>
                    <a:pt x="3831" y="177"/>
                    <a:pt x="3831" y="177"/>
                  </a:cubicBezTo>
                  <a:cubicBezTo>
                    <a:pt x="3831" y="177"/>
                    <a:pt x="1" y="10754"/>
                    <a:pt x="9302" y="11180"/>
                  </a:cubicBezTo>
                  <a:cubicBezTo>
                    <a:pt x="15405" y="11469"/>
                    <a:pt x="22976" y="11530"/>
                    <a:pt x="28261" y="11530"/>
                  </a:cubicBezTo>
                  <a:cubicBezTo>
                    <a:pt x="30189" y="11530"/>
                    <a:pt x="31813" y="11522"/>
                    <a:pt x="32950" y="11514"/>
                  </a:cubicBezTo>
                  <a:cubicBezTo>
                    <a:pt x="33837" y="11514"/>
                    <a:pt x="34650" y="11582"/>
                    <a:pt x="35443" y="11582"/>
                  </a:cubicBezTo>
                  <a:cubicBezTo>
                    <a:pt x="36415" y="11582"/>
                    <a:pt x="37355" y="11480"/>
                    <a:pt x="38360" y="11028"/>
                  </a:cubicBezTo>
                  <a:cubicBezTo>
                    <a:pt x="40336" y="10146"/>
                    <a:pt x="42342" y="8687"/>
                    <a:pt x="42494" y="6377"/>
                  </a:cubicBezTo>
                  <a:cubicBezTo>
                    <a:pt x="42707" y="3368"/>
                    <a:pt x="40731" y="572"/>
                    <a:pt x="33801" y="177"/>
                  </a:cubicBezTo>
                  <a:cubicBezTo>
                    <a:pt x="31491" y="45"/>
                    <a:pt x="27391" y="1"/>
                    <a:pt x="229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5020125" y="4249500"/>
              <a:ext cx="8375" cy="17700"/>
            </a:xfrm>
            <a:custGeom>
              <a:avLst/>
              <a:gdLst/>
              <a:ahLst/>
              <a:cxnLst/>
              <a:rect l="l" t="t" r="r" b="b"/>
              <a:pathLst>
                <a:path w="335" h="708" extrusionOk="0">
                  <a:moveTo>
                    <a:pt x="266" y="1"/>
                  </a:moveTo>
                  <a:cubicBezTo>
                    <a:pt x="230" y="1"/>
                    <a:pt x="145" y="170"/>
                    <a:pt x="61" y="339"/>
                  </a:cubicBezTo>
                  <a:cubicBezTo>
                    <a:pt x="0" y="521"/>
                    <a:pt x="0" y="703"/>
                    <a:pt x="31" y="703"/>
                  </a:cubicBezTo>
                  <a:cubicBezTo>
                    <a:pt x="36" y="706"/>
                    <a:pt x="41" y="707"/>
                    <a:pt x="47" y="707"/>
                  </a:cubicBezTo>
                  <a:cubicBezTo>
                    <a:pt x="107" y="707"/>
                    <a:pt x="188" y="566"/>
                    <a:pt x="243" y="399"/>
                  </a:cubicBezTo>
                  <a:cubicBezTo>
                    <a:pt x="335" y="187"/>
                    <a:pt x="335" y="35"/>
                    <a:pt x="274" y="4"/>
                  </a:cubicBezTo>
                  <a:cubicBezTo>
                    <a:pt x="271" y="2"/>
                    <a:pt x="269" y="1"/>
                    <a:pt x="26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5005675" y="4304300"/>
              <a:ext cx="6875" cy="38025"/>
            </a:xfrm>
            <a:custGeom>
              <a:avLst/>
              <a:gdLst/>
              <a:ahLst/>
              <a:cxnLst/>
              <a:rect l="l" t="t" r="r" b="b"/>
              <a:pathLst>
                <a:path w="275" h="1521" extrusionOk="0">
                  <a:moveTo>
                    <a:pt x="213" y="1"/>
                  </a:moveTo>
                  <a:cubicBezTo>
                    <a:pt x="92" y="244"/>
                    <a:pt x="1" y="517"/>
                    <a:pt x="31" y="761"/>
                  </a:cubicBezTo>
                  <a:cubicBezTo>
                    <a:pt x="1" y="1186"/>
                    <a:pt x="61" y="1520"/>
                    <a:pt x="122" y="1520"/>
                  </a:cubicBezTo>
                  <a:cubicBezTo>
                    <a:pt x="213" y="1277"/>
                    <a:pt x="244" y="1034"/>
                    <a:pt x="213" y="761"/>
                  </a:cubicBezTo>
                  <a:cubicBezTo>
                    <a:pt x="244" y="365"/>
                    <a:pt x="274" y="1"/>
                    <a:pt x="21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5016325" y="4379525"/>
              <a:ext cx="25100" cy="31275"/>
            </a:xfrm>
            <a:custGeom>
              <a:avLst/>
              <a:gdLst/>
              <a:ahLst/>
              <a:cxnLst/>
              <a:rect l="l" t="t" r="r" b="b"/>
              <a:pathLst>
                <a:path w="1004" h="1251" extrusionOk="0">
                  <a:moveTo>
                    <a:pt x="61" y="1"/>
                  </a:moveTo>
                  <a:cubicBezTo>
                    <a:pt x="0" y="31"/>
                    <a:pt x="122" y="366"/>
                    <a:pt x="365" y="730"/>
                  </a:cubicBezTo>
                  <a:cubicBezTo>
                    <a:pt x="591" y="1069"/>
                    <a:pt x="869" y="1250"/>
                    <a:pt x="932" y="1250"/>
                  </a:cubicBezTo>
                  <a:cubicBezTo>
                    <a:pt x="937" y="1250"/>
                    <a:pt x="940" y="1249"/>
                    <a:pt x="942" y="1247"/>
                  </a:cubicBezTo>
                  <a:cubicBezTo>
                    <a:pt x="1003" y="1217"/>
                    <a:pt x="760" y="943"/>
                    <a:pt x="517" y="609"/>
                  </a:cubicBezTo>
                  <a:cubicBezTo>
                    <a:pt x="274" y="274"/>
                    <a:pt x="122" y="1"/>
                    <a:pt x="6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a:off x="5073300" y="4428725"/>
              <a:ext cx="38025" cy="10125"/>
            </a:xfrm>
            <a:custGeom>
              <a:avLst/>
              <a:gdLst/>
              <a:ahLst/>
              <a:cxnLst/>
              <a:rect l="l" t="t" r="r" b="b"/>
              <a:pathLst>
                <a:path w="1521" h="405" extrusionOk="0">
                  <a:moveTo>
                    <a:pt x="163" y="1"/>
                  </a:moveTo>
                  <a:cubicBezTo>
                    <a:pt x="118" y="1"/>
                    <a:pt x="74" y="3"/>
                    <a:pt x="31" y="9"/>
                  </a:cubicBezTo>
                  <a:cubicBezTo>
                    <a:pt x="1" y="69"/>
                    <a:pt x="335" y="221"/>
                    <a:pt x="761" y="313"/>
                  </a:cubicBezTo>
                  <a:cubicBezTo>
                    <a:pt x="1016" y="371"/>
                    <a:pt x="1258" y="405"/>
                    <a:pt x="1398" y="405"/>
                  </a:cubicBezTo>
                  <a:cubicBezTo>
                    <a:pt x="1475" y="405"/>
                    <a:pt x="1521" y="395"/>
                    <a:pt x="1521" y="373"/>
                  </a:cubicBezTo>
                  <a:cubicBezTo>
                    <a:pt x="1521" y="313"/>
                    <a:pt x="1186" y="221"/>
                    <a:pt x="791" y="130"/>
                  </a:cubicBezTo>
                  <a:cubicBezTo>
                    <a:pt x="591" y="55"/>
                    <a:pt x="370" y="1"/>
                    <a:pt x="16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a:off x="5149300" y="4440325"/>
              <a:ext cx="38025" cy="5350"/>
            </a:xfrm>
            <a:custGeom>
              <a:avLst/>
              <a:gdLst/>
              <a:ahLst/>
              <a:cxnLst/>
              <a:rect l="l" t="t" r="r" b="b"/>
              <a:pathLst>
                <a:path w="1521" h="214" extrusionOk="0">
                  <a:moveTo>
                    <a:pt x="760" y="0"/>
                  </a:moveTo>
                  <a:cubicBezTo>
                    <a:pt x="365" y="0"/>
                    <a:pt x="0" y="31"/>
                    <a:pt x="0" y="92"/>
                  </a:cubicBezTo>
                  <a:cubicBezTo>
                    <a:pt x="0" y="152"/>
                    <a:pt x="365" y="213"/>
                    <a:pt x="760" y="213"/>
                  </a:cubicBezTo>
                  <a:cubicBezTo>
                    <a:pt x="1186" y="213"/>
                    <a:pt x="1520" y="183"/>
                    <a:pt x="1520" y="122"/>
                  </a:cubicBezTo>
                  <a:cubicBezTo>
                    <a:pt x="1277" y="31"/>
                    <a:pt x="1034" y="0"/>
                    <a:pt x="76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3"/>
            <p:cNvSpPr/>
            <p:nvPr/>
          </p:nvSpPr>
          <p:spPr>
            <a:xfrm>
              <a:off x="5226050" y="4441275"/>
              <a:ext cx="38025" cy="5150"/>
            </a:xfrm>
            <a:custGeom>
              <a:avLst/>
              <a:gdLst/>
              <a:ahLst/>
              <a:cxnLst/>
              <a:rect l="l" t="t" r="r" b="b"/>
              <a:pathLst>
                <a:path w="1521" h="206" extrusionOk="0">
                  <a:moveTo>
                    <a:pt x="772" y="0"/>
                  </a:moveTo>
                  <a:cubicBezTo>
                    <a:pt x="517" y="0"/>
                    <a:pt x="259" y="38"/>
                    <a:pt x="0" y="114"/>
                  </a:cubicBezTo>
                  <a:cubicBezTo>
                    <a:pt x="0" y="175"/>
                    <a:pt x="365" y="206"/>
                    <a:pt x="760" y="206"/>
                  </a:cubicBezTo>
                  <a:cubicBezTo>
                    <a:pt x="1186" y="206"/>
                    <a:pt x="1520" y="175"/>
                    <a:pt x="1520" y="114"/>
                  </a:cubicBezTo>
                  <a:cubicBezTo>
                    <a:pt x="1277" y="38"/>
                    <a:pt x="1026" y="0"/>
                    <a:pt x="7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3"/>
            <p:cNvSpPr/>
            <p:nvPr/>
          </p:nvSpPr>
          <p:spPr>
            <a:xfrm>
              <a:off x="5303550" y="4441575"/>
              <a:ext cx="38025" cy="5900"/>
            </a:xfrm>
            <a:custGeom>
              <a:avLst/>
              <a:gdLst/>
              <a:ahLst/>
              <a:cxnLst/>
              <a:rect l="l" t="t" r="r" b="b"/>
              <a:pathLst>
                <a:path w="1521" h="236" extrusionOk="0">
                  <a:moveTo>
                    <a:pt x="568" y="0"/>
                  </a:moveTo>
                  <a:cubicBezTo>
                    <a:pt x="361" y="0"/>
                    <a:pt x="163" y="40"/>
                    <a:pt x="1" y="133"/>
                  </a:cubicBezTo>
                  <a:cubicBezTo>
                    <a:pt x="160" y="201"/>
                    <a:pt x="354" y="235"/>
                    <a:pt x="556" y="235"/>
                  </a:cubicBezTo>
                  <a:cubicBezTo>
                    <a:pt x="624" y="235"/>
                    <a:pt x="692" y="232"/>
                    <a:pt x="761" y="224"/>
                  </a:cubicBezTo>
                  <a:cubicBezTo>
                    <a:pt x="1156" y="224"/>
                    <a:pt x="1521" y="194"/>
                    <a:pt x="1521" y="133"/>
                  </a:cubicBezTo>
                  <a:cubicBezTo>
                    <a:pt x="1320" y="58"/>
                    <a:pt x="1100" y="3"/>
                    <a:pt x="892" y="3"/>
                  </a:cubicBezTo>
                  <a:cubicBezTo>
                    <a:pt x="848" y="3"/>
                    <a:pt x="804" y="6"/>
                    <a:pt x="761" y="11"/>
                  </a:cubicBezTo>
                  <a:cubicBezTo>
                    <a:pt x="696" y="4"/>
                    <a:pt x="631"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a:off x="5380300" y="4442000"/>
              <a:ext cx="38025" cy="5475"/>
            </a:xfrm>
            <a:custGeom>
              <a:avLst/>
              <a:gdLst/>
              <a:ahLst/>
              <a:cxnLst/>
              <a:rect l="l" t="t" r="r" b="b"/>
              <a:pathLst>
                <a:path w="1521" h="219" extrusionOk="0">
                  <a:moveTo>
                    <a:pt x="970" y="0"/>
                  </a:moveTo>
                  <a:cubicBezTo>
                    <a:pt x="899" y="0"/>
                    <a:pt x="829" y="8"/>
                    <a:pt x="761" y="25"/>
                  </a:cubicBezTo>
                  <a:cubicBezTo>
                    <a:pt x="335" y="25"/>
                    <a:pt x="1" y="55"/>
                    <a:pt x="1" y="116"/>
                  </a:cubicBezTo>
                  <a:cubicBezTo>
                    <a:pt x="183" y="184"/>
                    <a:pt x="365" y="218"/>
                    <a:pt x="561" y="218"/>
                  </a:cubicBezTo>
                  <a:cubicBezTo>
                    <a:pt x="626" y="218"/>
                    <a:pt x="692" y="215"/>
                    <a:pt x="761" y="207"/>
                  </a:cubicBezTo>
                  <a:cubicBezTo>
                    <a:pt x="1156" y="207"/>
                    <a:pt x="1521" y="177"/>
                    <a:pt x="1521" y="116"/>
                  </a:cubicBezTo>
                  <a:cubicBezTo>
                    <a:pt x="1345" y="50"/>
                    <a:pt x="1154" y="0"/>
                    <a:pt x="97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5457050" y="4441550"/>
              <a:ext cx="38025" cy="5900"/>
            </a:xfrm>
            <a:custGeom>
              <a:avLst/>
              <a:gdLst/>
              <a:ahLst/>
              <a:cxnLst/>
              <a:rect l="l" t="t" r="r" b="b"/>
              <a:pathLst>
                <a:path w="1521" h="236" extrusionOk="0">
                  <a:moveTo>
                    <a:pt x="948" y="1"/>
                  </a:moveTo>
                  <a:cubicBezTo>
                    <a:pt x="884" y="1"/>
                    <a:pt x="821" y="5"/>
                    <a:pt x="761" y="12"/>
                  </a:cubicBezTo>
                  <a:cubicBezTo>
                    <a:pt x="335" y="12"/>
                    <a:pt x="1" y="73"/>
                    <a:pt x="1" y="103"/>
                  </a:cubicBezTo>
                  <a:cubicBezTo>
                    <a:pt x="186" y="196"/>
                    <a:pt x="372" y="236"/>
                    <a:pt x="572" y="236"/>
                  </a:cubicBezTo>
                  <a:cubicBezTo>
                    <a:pt x="633" y="236"/>
                    <a:pt x="696" y="232"/>
                    <a:pt x="761" y="225"/>
                  </a:cubicBezTo>
                  <a:cubicBezTo>
                    <a:pt x="1156" y="225"/>
                    <a:pt x="1520" y="164"/>
                    <a:pt x="1520" y="103"/>
                  </a:cubicBezTo>
                  <a:cubicBezTo>
                    <a:pt x="1338" y="35"/>
                    <a:pt x="1139" y="1"/>
                    <a:pt x="9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5533800" y="4440875"/>
              <a:ext cx="38025" cy="5825"/>
            </a:xfrm>
            <a:custGeom>
              <a:avLst/>
              <a:gdLst/>
              <a:ahLst/>
              <a:cxnLst/>
              <a:rect l="l" t="t" r="r" b="b"/>
              <a:pathLst>
                <a:path w="1521" h="233" extrusionOk="0">
                  <a:moveTo>
                    <a:pt x="618" y="1"/>
                  </a:moveTo>
                  <a:cubicBezTo>
                    <a:pt x="401" y="1"/>
                    <a:pt x="201" y="55"/>
                    <a:pt x="1" y="130"/>
                  </a:cubicBezTo>
                  <a:cubicBezTo>
                    <a:pt x="1" y="191"/>
                    <a:pt x="335" y="222"/>
                    <a:pt x="761" y="222"/>
                  </a:cubicBezTo>
                  <a:cubicBezTo>
                    <a:pt x="818" y="229"/>
                    <a:pt x="877" y="233"/>
                    <a:pt x="937" y="233"/>
                  </a:cubicBezTo>
                  <a:cubicBezTo>
                    <a:pt x="1131" y="233"/>
                    <a:pt x="1335" y="193"/>
                    <a:pt x="1520" y="100"/>
                  </a:cubicBezTo>
                  <a:cubicBezTo>
                    <a:pt x="1520" y="70"/>
                    <a:pt x="1186" y="9"/>
                    <a:pt x="761" y="9"/>
                  </a:cubicBezTo>
                  <a:cubicBezTo>
                    <a:pt x="712" y="4"/>
                    <a:pt x="665" y="1"/>
                    <a:pt x="61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5610550" y="4440325"/>
              <a:ext cx="38025" cy="5625"/>
            </a:xfrm>
            <a:custGeom>
              <a:avLst/>
              <a:gdLst/>
              <a:ahLst/>
              <a:cxnLst/>
              <a:rect l="l" t="t" r="r" b="b"/>
              <a:pathLst>
                <a:path w="1521" h="225" extrusionOk="0">
                  <a:moveTo>
                    <a:pt x="761" y="0"/>
                  </a:moveTo>
                  <a:cubicBezTo>
                    <a:pt x="335" y="31"/>
                    <a:pt x="1" y="61"/>
                    <a:pt x="1" y="122"/>
                  </a:cubicBezTo>
                  <a:cubicBezTo>
                    <a:pt x="183" y="190"/>
                    <a:pt x="365" y="225"/>
                    <a:pt x="561" y="225"/>
                  </a:cubicBezTo>
                  <a:cubicBezTo>
                    <a:pt x="626" y="225"/>
                    <a:pt x="692" y="221"/>
                    <a:pt x="761" y="213"/>
                  </a:cubicBezTo>
                  <a:cubicBezTo>
                    <a:pt x="818" y="220"/>
                    <a:pt x="877" y="224"/>
                    <a:pt x="937" y="224"/>
                  </a:cubicBezTo>
                  <a:cubicBezTo>
                    <a:pt x="1131" y="224"/>
                    <a:pt x="1335" y="185"/>
                    <a:pt x="1520" y="92"/>
                  </a:cubicBezTo>
                  <a:cubicBezTo>
                    <a:pt x="1520" y="31"/>
                    <a:pt x="1186" y="0"/>
                    <a:pt x="7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5687300" y="4439275"/>
              <a:ext cx="38025" cy="5825"/>
            </a:xfrm>
            <a:custGeom>
              <a:avLst/>
              <a:gdLst/>
              <a:ahLst/>
              <a:cxnLst/>
              <a:rect l="l" t="t" r="r" b="b"/>
              <a:pathLst>
                <a:path w="1521" h="233" extrusionOk="0">
                  <a:moveTo>
                    <a:pt x="948" y="1"/>
                  </a:moveTo>
                  <a:cubicBezTo>
                    <a:pt x="884" y="1"/>
                    <a:pt x="821" y="4"/>
                    <a:pt x="760" y="12"/>
                  </a:cubicBezTo>
                  <a:cubicBezTo>
                    <a:pt x="335" y="12"/>
                    <a:pt x="1" y="73"/>
                    <a:pt x="1" y="134"/>
                  </a:cubicBezTo>
                  <a:cubicBezTo>
                    <a:pt x="1" y="194"/>
                    <a:pt x="335" y="225"/>
                    <a:pt x="760" y="225"/>
                  </a:cubicBezTo>
                  <a:cubicBezTo>
                    <a:pt x="804" y="230"/>
                    <a:pt x="848" y="233"/>
                    <a:pt x="892" y="233"/>
                  </a:cubicBezTo>
                  <a:cubicBezTo>
                    <a:pt x="1100" y="233"/>
                    <a:pt x="1320" y="178"/>
                    <a:pt x="1520" y="103"/>
                  </a:cubicBezTo>
                  <a:cubicBezTo>
                    <a:pt x="1338" y="35"/>
                    <a:pt x="1139" y="1"/>
                    <a:pt x="9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5764050" y="4439000"/>
              <a:ext cx="38025" cy="5425"/>
            </a:xfrm>
            <a:custGeom>
              <a:avLst/>
              <a:gdLst/>
              <a:ahLst/>
              <a:cxnLst/>
              <a:rect l="l" t="t" r="r" b="b"/>
              <a:pathLst>
                <a:path w="1521" h="217" extrusionOk="0">
                  <a:moveTo>
                    <a:pt x="749" y="0"/>
                  </a:moveTo>
                  <a:cubicBezTo>
                    <a:pt x="494" y="0"/>
                    <a:pt x="244" y="38"/>
                    <a:pt x="1" y="114"/>
                  </a:cubicBezTo>
                  <a:cubicBezTo>
                    <a:pt x="183" y="183"/>
                    <a:pt x="365" y="217"/>
                    <a:pt x="561" y="217"/>
                  </a:cubicBezTo>
                  <a:cubicBezTo>
                    <a:pt x="626" y="217"/>
                    <a:pt x="692" y="213"/>
                    <a:pt x="760" y="205"/>
                  </a:cubicBezTo>
                  <a:cubicBezTo>
                    <a:pt x="1125" y="179"/>
                    <a:pt x="1422" y="153"/>
                    <a:pt x="1500" y="108"/>
                  </a:cubicBezTo>
                  <a:lnTo>
                    <a:pt x="1500" y="108"/>
                  </a:lnTo>
                  <a:cubicBezTo>
                    <a:pt x="1507" y="110"/>
                    <a:pt x="1514" y="112"/>
                    <a:pt x="1520" y="114"/>
                  </a:cubicBezTo>
                  <a:lnTo>
                    <a:pt x="1520" y="84"/>
                  </a:lnTo>
                  <a:cubicBezTo>
                    <a:pt x="1520" y="93"/>
                    <a:pt x="1513" y="101"/>
                    <a:pt x="1500" y="108"/>
                  </a:cubicBezTo>
                  <a:lnTo>
                    <a:pt x="1500" y="108"/>
                  </a:lnTo>
                  <a:cubicBezTo>
                    <a:pt x="1249" y="36"/>
                    <a:pt x="997" y="0"/>
                    <a:pt x="74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5840800" y="4438525"/>
              <a:ext cx="38025" cy="5625"/>
            </a:xfrm>
            <a:custGeom>
              <a:avLst/>
              <a:gdLst/>
              <a:ahLst/>
              <a:cxnLst/>
              <a:rect l="l" t="t" r="r" b="b"/>
              <a:pathLst>
                <a:path w="1521" h="225" extrusionOk="0">
                  <a:moveTo>
                    <a:pt x="560" y="0"/>
                  </a:moveTo>
                  <a:cubicBezTo>
                    <a:pt x="365" y="0"/>
                    <a:pt x="183" y="34"/>
                    <a:pt x="1" y="103"/>
                  </a:cubicBezTo>
                  <a:cubicBezTo>
                    <a:pt x="244" y="194"/>
                    <a:pt x="487" y="224"/>
                    <a:pt x="760" y="224"/>
                  </a:cubicBezTo>
                  <a:cubicBezTo>
                    <a:pt x="1186" y="194"/>
                    <a:pt x="1520" y="164"/>
                    <a:pt x="1520" y="103"/>
                  </a:cubicBezTo>
                  <a:cubicBezTo>
                    <a:pt x="1338" y="34"/>
                    <a:pt x="1138" y="0"/>
                    <a:pt x="948" y="0"/>
                  </a:cubicBezTo>
                  <a:cubicBezTo>
                    <a:pt x="884" y="0"/>
                    <a:pt x="821" y="4"/>
                    <a:pt x="760" y="12"/>
                  </a:cubicBezTo>
                  <a:cubicBezTo>
                    <a:pt x="692" y="4"/>
                    <a:pt x="626" y="0"/>
                    <a:pt x="56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5916800" y="4438050"/>
              <a:ext cx="19000" cy="5350"/>
            </a:xfrm>
            <a:custGeom>
              <a:avLst/>
              <a:gdLst/>
              <a:ahLst/>
              <a:cxnLst/>
              <a:rect l="l" t="t" r="r" b="b"/>
              <a:pathLst>
                <a:path w="760" h="214" extrusionOk="0">
                  <a:moveTo>
                    <a:pt x="395" y="0"/>
                  </a:moveTo>
                  <a:cubicBezTo>
                    <a:pt x="182" y="0"/>
                    <a:pt x="0" y="61"/>
                    <a:pt x="0" y="91"/>
                  </a:cubicBezTo>
                  <a:cubicBezTo>
                    <a:pt x="0" y="152"/>
                    <a:pt x="182" y="213"/>
                    <a:pt x="395" y="213"/>
                  </a:cubicBezTo>
                  <a:cubicBezTo>
                    <a:pt x="608" y="213"/>
                    <a:pt x="760" y="152"/>
                    <a:pt x="760" y="91"/>
                  </a:cubicBezTo>
                  <a:cubicBezTo>
                    <a:pt x="760" y="61"/>
                    <a:pt x="608" y="0"/>
                    <a:pt x="39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4989725" y="4248075"/>
              <a:ext cx="933925" cy="215275"/>
            </a:xfrm>
            <a:custGeom>
              <a:avLst/>
              <a:gdLst/>
              <a:ahLst/>
              <a:cxnLst/>
              <a:rect l="l" t="t" r="r" b="b"/>
              <a:pathLst>
                <a:path w="37357" h="8611" extrusionOk="0">
                  <a:moveTo>
                    <a:pt x="943" y="0"/>
                  </a:moveTo>
                  <a:lnTo>
                    <a:pt x="943" y="0"/>
                  </a:lnTo>
                  <a:cubicBezTo>
                    <a:pt x="943" y="0"/>
                    <a:pt x="912" y="31"/>
                    <a:pt x="912" y="122"/>
                  </a:cubicBezTo>
                  <a:cubicBezTo>
                    <a:pt x="943" y="92"/>
                    <a:pt x="943" y="61"/>
                    <a:pt x="943" y="0"/>
                  </a:cubicBezTo>
                  <a:close/>
                  <a:moveTo>
                    <a:pt x="912" y="122"/>
                  </a:moveTo>
                  <a:cubicBezTo>
                    <a:pt x="882" y="213"/>
                    <a:pt x="851" y="304"/>
                    <a:pt x="791" y="426"/>
                  </a:cubicBezTo>
                  <a:cubicBezTo>
                    <a:pt x="699" y="700"/>
                    <a:pt x="547" y="1125"/>
                    <a:pt x="426" y="1672"/>
                  </a:cubicBezTo>
                  <a:cubicBezTo>
                    <a:pt x="213" y="2310"/>
                    <a:pt x="92" y="2979"/>
                    <a:pt x="31" y="3678"/>
                  </a:cubicBezTo>
                  <a:cubicBezTo>
                    <a:pt x="0" y="4073"/>
                    <a:pt x="0" y="4529"/>
                    <a:pt x="31" y="4955"/>
                  </a:cubicBezTo>
                  <a:cubicBezTo>
                    <a:pt x="31" y="5411"/>
                    <a:pt x="152" y="5897"/>
                    <a:pt x="395" y="6323"/>
                  </a:cubicBezTo>
                  <a:cubicBezTo>
                    <a:pt x="669" y="6779"/>
                    <a:pt x="1034" y="7174"/>
                    <a:pt x="1429" y="7539"/>
                  </a:cubicBezTo>
                  <a:cubicBezTo>
                    <a:pt x="1915" y="7873"/>
                    <a:pt x="2432" y="8086"/>
                    <a:pt x="3010" y="8207"/>
                  </a:cubicBezTo>
                  <a:cubicBezTo>
                    <a:pt x="4129" y="8398"/>
                    <a:pt x="5248" y="8516"/>
                    <a:pt x="6367" y="8516"/>
                  </a:cubicBezTo>
                  <a:cubicBezTo>
                    <a:pt x="6494" y="8516"/>
                    <a:pt x="6621" y="8514"/>
                    <a:pt x="6748" y="8511"/>
                  </a:cubicBezTo>
                  <a:cubicBezTo>
                    <a:pt x="9393" y="8542"/>
                    <a:pt x="12280" y="8572"/>
                    <a:pt x="15320" y="8602"/>
                  </a:cubicBezTo>
                  <a:cubicBezTo>
                    <a:pt x="16481" y="8608"/>
                    <a:pt x="17622" y="8611"/>
                    <a:pt x="18736" y="8611"/>
                  </a:cubicBezTo>
                  <a:cubicBezTo>
                    <a:pt x="23455" y="8611"/>
                    <a:pt x="27691" y="8566"/>
                    <a:pt x="30913" y="8542"/>
                  </a:cubicBezTo>
                  <a:lnTo>
                    <a:pt x="35624" y="8481"/>
                  </a:lnTo>
                  <a:lnTo>
                    <a:pt x="36931" y="8450"/>
                  </a:lnTo>
                  <a:lnTo>
                    <a:pt x="37357" y="8450"/>
                  </a:lnTo>
                  <a:cubicBezTo>
                    <a:pt x="37326" y="8420"/>
                    <a:pt x="37296" y="8420"/>
                    <a:pt x="37265" y="8390"/>
                  </a:cubicBezTo>
                  <a:lnTo>
                    <a:pt x="30943" y="8390"/>
                  </a:lnTo>
                  <a:cubicBezTo>
                    <a:pt x="28268" y="8390"/>
                    <a:pt x="24932" y="8417"/>
                    <a:pt x="21203" y="8417"/>
                  </a:cubicBezTo>
                  <a:cubicBezTo>
                    <a:pt x="19339" y="8417"/>
                    <a:pt x="17377" y="8410"/>
                    <a:pt x="15350" y="8390"/>
                  </a:cubicBezTo>
                  <a:cubicBezTo>
                    <a:pt x="12311" y="8390"/>
                    <a:pt x="9423" y="8359"/>
                    <a:pt x="6779" y="8329"/>
                  </a:cubicBezTo>
                  <a:cubicBezTo>
                    <a:pt x="6623" y="8333"/>
                    <a:pt x="6467" y="8334"/>
                    <a:pt x="6311" y="8334"/>
                  </a:cubicBezTo>
                  <a:cubicBezTo>
                    <a:pt x="5221" y="8334"/>
                    <a:pt x="4134" y="8241"/>
                    <a:pt x="3070" y="8055"/>
                  </a:cubicBezTo>
                  <a:cubicBezTo>
                    <a:pt x="2523" y="7934"/>
                    <a:pt x="2006" y="7721"/>
                    <a:pt x="1551" y="7417"/>
                  </a:cubicBezTo>
                  <a:cubicBezTo>
                    <a:pt x="1155" y="7083"/>
                    <a:pt x="791" y="6687"/>
                    <a:pt x="517" y="6262"/>
                  </a:cubicBezTo>
                  <a:cubicBezTo>
                    <a:pt x="304" y="5867"/>
                    <a:pt x="183" y="5411"/>
                    <a:pt x="183" y="4924"/>
                  </a:cubicBezTo>
                  <a:cubicBezTo>
                    <a:pt x="152" y="4499"/>
                    <a:pt x="152" y="4104"/>
                    <a:pt x="152" y="3678"/>
                  </a:cubicBezTo>
                  <a:cubicBezTo>
                    <a:pt x="213" y="3010"/>
                    <a:pt x="335" y="2341"/>
                    <a:pt x="487" y="1672"/>
                  </a:cubicBezTo>
                  <a:cubicBezTo>
                    <a:pt x="639" y="1155"/>
                    <a:pt x="760" y="730"/>
                    <a:pt x="821" y="456"/>
                  </a:cubicBezTo>
                  <a:lnTo>
                    <a:pt x="912" y="122"/>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4919050" y="3755675"/>
              <a:ext cx="543350" cy="448100"/>
            </a:xfrm>
            <a:custGeom>
              <a:avLst/>
              <a:gdLst/>
              <a:ahLst/>
              <a:cxnLst/>
              <a:rect l="l" t="t" r="r" b="b"/>
              <a:pathLst>
                <a:path w="21734" h="17924" extrusionOk="0">
                  <a:moveTo>
                    <a:pt x="639" y="0"/>
                  </a:moveTo>
                  <a:cubicBezTo>
                    <a:pt x="639" y="0"/>
                    <a:pt x="1" y="1216"/>
                    <a:pt x="1216" y="10639"/>
                  </a:cubicBezTo>
                  <a:cubicBezTo>
                    <a:pt x="2044" y="17019"/>
                    <a:pt x="12215" y="17923"/>
                    <a:pt x="17918" y="17923"/>
                  </a:cubicBezTo>
                  <a:cubicBezTo>
                    <a:pt x="20176" y="17923"/>
                    <a:pt x="21733" y="17781"/>
                    <a:pt x="21733" y="17781"/>
                  </a:cubicBezTo>
                  <a:lnTo>
                    <a:pt x="21338" y="12462"/>
                  </a:lnTo>
                  <a:cubicBezTo>
                    <a:pt x="19241" y="12462"/>
                    <a:pt x="12949" y="11794"/>
                    <a:pt x="9302" y="9635"/>
                  </a:cubicBezTo>
                  <a:cubicBezTo>
                    <a:pt x="8451" y="9119"/>
                    <a:pt x="8086" y="91"/>
                    <a:pt x="8086" y="91"/>
                  </a:cubicBezTo>
                  <a:lnTo>
                    <a:pt x="639" y="0"/>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5118150" y="3739700"/>
              <a:ext cx="344250" cy="460525"/>
            </a:xfrm>
            <a:custGeom>
              <a:avLst/>
              <a:gdLst/>
              <a:ahLst/>
              <a:cxnLst/>
              <a:rect l="l" t="t" r="r" b="b"/>
              <a:pathLst>
                <a:path w="13770" h="18421" extrusionOk="0">
                  <a:moveTo>
                    <a:pt x="31" y="1"/>
                  </a:moveTo>
                  <a:cubicBezTo>
                    <a:pt x="0" y="92"/>
                    <a:pt x="0" y="183"/>
                    <a:pt x="0" y="274"/>
                  </a:cubicBezTo>
                  <a:lnTo>
                    <a:pt x="0" y="1095"/>
                  </a:lnTo>
                  <a:cubicBezTo>
                    <a:pt x="0" y="1825"/>
                    <a:pt x="61" y="2858"/>
                    <a:pt x="152" y="4104"/>
                  </a:cubicBezTo>
                  <a:cubicBezTo>
                    <a:pt x="183" y="4742"/>
                    <a:pt x="243" y="5442"/>
                    <a:pt x="304" y="6201"/>
                  </a:cubicBezTo>
                  <a:cubicBezTo>
                    <a:pt x="335" y="6992"/>
                    <a:pt x="456" y="7782"/>
                    <a:pt x="669" y="8572"/>
                  </a:cubicBezTo>
                  <a:cubicBezTo>
                    <a:pt x="882" y="9454"/>
                    <a:pt x="1368" y="10214"/>
                    <a:pt x="2067" y="10791"/>
                  </a:cubicBezTo>
                  <a:cubicBezTo>
                    <a:pt x="2827" y="11399"/>
                    <a:pt x="3800" y="11642"/>
                    <a:pt x="4742" y="11855"/>
                  </a:cubicBezTo>
                  <a:cubicBezTo>
                    <a:pt x="7551" y="12489"/>
                    <a:pt x="10419" y="12943"/>
                    <a:pt x="13289" y="13188"/>
                  </a:cubicBezTo>
                  <a:lnTo>
                    <a:pt x="13289" y="13188"/>
                  </a:lnTo>
                  <a:cubicBezTo>
                    <a:pt x="13437" y="14744"/>
                    <a:pt x="13527" y="16061"/>
                    <a:pt x="13617" y="16992"/>
                  </a:cubicBezTo>
                  <a:cubicBezTo>
                    <a:pt x="13648" y="17448"/>
                    <a:pt x="13678" y="17782"/>
                    <a:pt x="13709" y="18056"/>
                  </a:cubicBezTo>
                  <a:cubicBezTo>
                    <a:pt x="13709" y="18177"/>
                    <a:pt x="13739" y="18299"/>
                    <a:pt x="13769" y="18420"/>
                  </a:cubicBezTo>
                  <a:cubicBezTo>
                    <a:pt x="13769" y="18299"/>
                    <a:pt x="13739" y="18177"/>
                    <a:pt x="13739" y="18056"/>
                  </a:cubicBezTo>
                  <a:cubicBezTo>
                    <a:pt x="13709" y="17782"/>
                    <a:pt x="13709" y="17417"/>
                    <a:pt x="13678" y="16992"/>
                  </a:cubicBezTo>
                  <a:cubicBezTo>
                    <a:pt x="13587" y="16050"/>
                    <a:pt x="13526" y="14712"/>
                    <a:pt x="13405" y="13101"/>
                  </a:cubicBezTo>
                  <a:lnTo>
                    <a:pt x="13405" y="13040"/>
                  </a:lnTo>
                  <a:lnTo>
                    <a:pt x="13344" y="13040"/>
                  </a:lnTo>
                  <a:cubicBezTo>
                    <a:pt x="10456" y="12767"/>
                    <a:pt x="7569" y="12311"/>
                    <a:pt x="4742" y="11673"/>
                  </a:cubicBezTo>
                  <a:cubicBezTo>
                    <a:pt x="3830" y="11521"/>
                    <a:pt x="2949" y="11156"/>
                    <a:pt x="2189" y="10639"/>
                  </a:cubicBezTo>
                  <a:cubicBezTo>
                    <a:pt x="1520" y="10092"/>
                    <a:pt x="1034" y="9332"/>
                    <a:pt x="821" y="8512"/>
                  </a:cubicBezTo>
                  <a:cubicBezTo>
                    <a:pt x="608" y="7752"/>
                    <a:pt x="487" y="6961"/>
                    <a:pt x="426" y="6171"/>
                  </a:cubicBezTo>
                  <a:cubicBezTo>
                    <a:pt x="365" y="5442"/>
                    <a:pt x="304" y="4742"/>
                    <a:pt x="243" y="4104"/>
                  </a:cubicBezTo>
                  <a:cubicBezTo>
                    <a:pt x="152" y="2828"/>
                    <a:pt x="91" y="1825"/>
                    <a:pt x="61" y="1095"/>
                  </a:cubicBezTo>
                  <a:cubicBezTo>
                    <a:pt x="31" y="761"/>
                    <a:pt x="31" y="487"/>
                    <a:pt x="31" y="305"/>
                  </a:cubicBezTo>
                  <a:cubicBezTo>
                    <a:pt x="31" y="183"/>
                    <a:pt x="31" y="92"/>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4941850" y="3978300"/>
              <a:ext cx="527400" cy="229725"/>
            </a:xfrm>
            <a:custGeom>
              <a:avLst/>
              <a:gdLst/>
              <a:ahLst/>
              <a:cxnLst/>
              <a:rect l="l" t="t" r="r" b="b"/>
              <a:pathLst>
                <a:path w="21096" h="9189" extrusionOk="0">
                  <a:moveTo>
                    <a:pt x="152" y="1"/>
                  </a:moveTo>
                  <a:cubicBezTo>
                    <a:pt x="61" y="335"/>
                    <a:pt x="0" y="670"/>
                    <a:pt x="0" y="1004"/>
                  </a:cubicBezTo>
                  <a:cubicBezTo>
                    <a:pt x="31" y="1946"/>
                    <a:pt x="274" y="2858"/>
                    <a:pt x="730" y="3648"/>
                  </a:cubicBezTo>
                  <a:cubicBezTo>
                    <a:pt x="1034" y="4196"/>
                    <a:pt x="1429" y="4712"/>
                    <a:pt x="1885" y="5168"/>
                  </a:cubicBezTo>
                  <a:cubicBezTo>
                    <a:pt x="2402" y="5685"/>
                    <a:pt x="3010" y="6110"/>
                    <a:pt x="3648" y="6475"/>
                  </a:cubicBezTo>
                  <a:cubicBezTo>
                    <a:pt x="5137" y="7235"/>
                    <a:pt x="6718" y="7782"/>
                    <a:pt x="8359" y="8086"/>
                  </a:cubicBezTo>
                  <a:cubicBezTo>
                    <a:pt x="11308" y="8755"/>
                    <a:pt x="14317" y="9120"/>
                    <a:pt x="17356" y="9180"/>
                  </a:cubicBezTo>
                  <a:cubicBezTo>
                    <a:pt x="17513" y="9186"/>
                    <a:pt x="17669" y="9188"/>
                    <a:pt x="17826" y="9188"/>
                  </a:cubicBezTo>
                  <a:cubicBezTo>
                    <a:pt x="18581" y="9188"/>
                    <a:pt x="19337" y="9129"/>
                    <a:pt x="20092" y="9028"/>
                  </a:cubicBezTo>
                  <a:cubicBezTo>
                    <a:pt x="20426" y="8998"/>
                    <a:pt x="20669" y="8937"/>
                    <a:pt x="20852" y="8907"/>
                  </a:cubicBezTo>
                  <a:cubicBezTo>
                    <a:pt x="20943" y="8907"/>
                    <a:pt x="21034" y="8876"/>
                    <a:pt x="21095" y="8876"/>
                  </a:cubicBezTo>
                  <a:cubicBezTo>
                    <a:pt x="21065" y="8861"/>
                    <a:pt x="21027" y="8854"/>
                    <a:pt x="20985" y="8854"/>
                  </a:cubicBezTo>
                  <a:cubicBezTo>
                    <a:pt x="20943" y="8854"/>
                    <a:pt x="20897" y="8861"/>
                    <a:pt x="20852" y="8876"/>
                  </a:cubicBezTo>
                  <a:cubicBezTo>
                    <a:pt x="20669" y="8876"/>
                    <a:pt x="20426" y="8937"/>
                    <a:pt x="20092" y="8937"/>
                  </a:cubicBezTo>
                  <a:cubicBezTo>
                    <a:pt x="19408" y="9006"/>
                    <a:pt x="18724" y="9040"/>
                    <a:pt x="18040" y="9040"/>
                  </a:cubicBezTo>
                  <a:cubicBezTo>
                    <a:pt x="17812" y="9040"/>
                    <a:pt x="17584" y="9036"/>
                    <a:pt x="17356" y="9028"/>
                  </a:cubicBezTo>
                  <a:cubicBezTo>
                    <a:pt x="14347" y="8937"/>
                    <a:pt x="11368" y="8542"/>
                    <a:pt x="8420" y="7873"/>
                  </a:cubicBezTo>
                  <a:cubicBezTo>
                    <a:pt x="6779" y="7600"/>
                    <a:pt x="5198" y="7053"/>
                    <a:pt x="3709" y="6323"/>
                  </a:cubicBezTo>
                  <a:cubicBezTo>
                    <a:pt x="3070" y="5989"/>
                    <a:pt x="2493" y="5563"/>
                    <a:pt x="1976" y="5047"/>
                  </a:cubicBezTo>
                  <a:cubicBezTo>
                    <a:pt x="1551" y="4621"/>
                    <a:pt x="1155" y="4135"/>
                    <a:pt x="851" y="3588"/>
                  </a:cubicBezTo>
                  <a:cubicBezTo>
                    <a:pt x="396" y="2797"/>
                    <a:pt x="122" y="1916"/>
                    <a:pt x="92" y="1004"/>
                  </a:cubicBezTo>
                  <a:cubicBezTo>
                    <a:pt x="61" y="366"/>
                    <a:pt x="183" y="1"/>
                    <a:pt x="1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5049000" y="3765550"/>
              <a:ext cx="34200" cy="31175"/>
            </a:xfrm>
            <a:custGeom>
              <a:avLst/>
              <a:gdLst/>
              <a:ahLst/>
              <a:cxnLst/>
              <a:rect l="l" t="t" r="r" b="b"/>
              <a:pathLst>
                <a:path w="1368" h="1247" extrusionOk="0">
                  <a:moveTo>
                    <a:pt x="31" y="0"/>
                  </a:moveTo>
                  <a:cubicBezTo>
                    <a:pt x="0" y="31"/>
                    <a:pt x="365" y="213"/>
                    <a:pt x="760" y="578"/>
                  </a:cubicBezTo>
                  <a:cubicBezTo>
                    <a:pt x="973" y="791"/>
                    <a:pt x="1155" y="1003"/>
                    <a:pt x="1368" y="1246"/>
                  </a:cubicBezTo>
                  <a:cubicBezTo>
                    <a:pt x="1216" y="973"/>
                    <a:pt x="1034" y="699"/>
                    <a:pt x="790" y="517"/>
                  </a:cubicBezTo>
                  <a:cubicBezTo>
                    <a:pt x="578" y="274"/>
                    <a:pt x="304" y="122"/>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5068750" y="3755675"/>
              <a:ext cx="4575" cy="27375"/>
            </a:xfrm>
            <a:custGeom>
              <a:avLst/>
              <a:gdLst/>
              <a:ahLst/>
              <a:cxnLst/>
              <a:rect l="l" t="t" r="r" b="b"/>
              <a:pathLst>
                <a:path w="183" h="1095" extrusionOk="0">
                  <a:moveTo>
                    <a:pt x="61" y="0"/>
                  </a:moveTo>
                  <a:cubicBezTo>
                    <a:pt x="0" y="182"/>
                    <a:pt x="0" y="365"/>
                    <a:pt x="31" y="547"/>
                  </a:cubicBezTo>
                  <a:cubicBezTo>
                    <a:pt x="31" y="730"/>
                    <a:pt x="61" y="912"/>
                    <a:pt x="152" y="1094"/>
                  </a:cubicBezTo>
                  <a:cubicBezTo>
                    <a:pt x="183" y="1094"/>
                    <a:pt x="122" y="851"/>
                    <a:pt x="92" y="547"/>
                  </a:cubicBezTo>
                  <a:cubicBezTo>
                    <a:pt x="122" y="365"/>
                    <a:pt x="92" y="182"/>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5056600" y="3786825"/>
              <a:ext cx="19025" cy="3825"/>
            </a:xfrm>
            <a:custGeom>
              <a:avLst/>
              <a:gdLst/>
              <a:ahLst/>
              <a:cxnLst/>
              <a:rect l="l" t="t" r="r" b="b"/>
              <a:pathLst>
                <a:path w="761" h="153" extrusionOk="0">
                  <a:moveTo>
                    <a:pt x="760" y="0"/>
                  </a:moveTo>
                  <a:cubicBezTo>
                    <a:pt x="638" y="0"/>
                    <a:pt x="517" y="0"/>
                    <a:pt x="395" y="31"/>
                  </a:cubicBezTo>
                  <a:cubicBezTo>
                    <a:pt x="243" y="31"/>
                    <a:pt x="122" y="91"/>
                    <a:pt x="0" y="152"/>
                  </a:cubicBezTo>
                  <a:cubicBezTo>
                    <a:pt x="122" y="152"/>
                    <a:pt x="274" y="152"/>
                    <a:pt x="395" y="122"/>
                  </a:cubicBezTo>
                  <a:cubicBezTo>
                    <a:pt x="517" y="91"/>
                    <a:pt x="638" y="61"/>
                    <a:pt x="7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5457050" y="4099125"/>
              <a:ext cx="117050" cy="98050"/>
            </a:xfrm>
            <a:custGeom>
              <a:avLst/>
              <a:gdLst/>
              <a:ahLst/>
              <a:cxnLst/>
              <a:rect l="l" t="t" r="r" b="b"/>
              <a:pathLst>
                <a:path w="4682" h="3922" extrusionOk="0">
                  <a:moveTo>
                    <a:pt x="118" y="0"/>
                  </a:moveTo>
                  <a:cubicBezTo>
                    <a:pt x="43" y="0"/>
                    <a:pt x="1" y="1"/>
                    <a:pt x="1" y="1"/>
                  </a:cubicBezTo>
                  <a:lnTo>
                    <a:pt x="274" y="3740"/>
                  </a:lnTo>
                  <a:lnTo>
                    <a:pt x="4682" y="3922"/>
                  </a:lnTo>
                  <a:cubicBezTo>
                    <a:pt x="4682" y="3922"/>
                    <a:pt x="4226" y="1794"/>
                    <a:pt x="3739" y="882"/>
                  </a:cubicBezTo>
                  <a:cubicBezTo>
                    <a:pt x="3282" y="48"/>
                    <a:pt x="702" y="0"/>
                    <a:pt x="118"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5351425" y="4111250"/>
              <a:ext cx="28900" cy="36550"/>
            </a:xfrm>
            <a:custGeom>
              <a:avLst/>
              <a:gdLst/>
              <a:ahLst/>
              <a:cxnLst/>
              <a:rect l="l" t="t" r="r" b="b"/>
              <a:pathLst>
                <a:path w="1156" h="1462" extrusionOk="0">
                  <a:moveTo>
                    <a:pt x="1152" y="1"/>
                  </a:moveTo>
                  <a:cubicBezTo>
                    <a:pt x="1114" y="1"/>
                    <a:pt x="961" y="381"/>
                    <a:pt x="639" y="762"/>
                  </a:cubicBezTo>
                  <a:cubicBezTo>
                    <a:pt x="419" y="1070"/>
                    <a:pt x="198" y="1299"/>
                    <a:pt x="94" y="1402"/>
                  </a:cubicBezTo>
                  <a:lnTo>
                    <a:pt x="94" y="1402"/>
                  </a:lnTo>
                  <a:cubicBezTo>
                    <a:pt x="593" y="1067"/>
                    <a:pt x="955" y="575"/>
                    <a:pt x="1156" y="2"/>
                  </a:cubicBezTo>
                  <a:cubicBezTo>
                    <a:pt x="1155" y="1"/>
                    <a:pt x="1153" y="1"/>
                    <a:pt x="1152" y="1"/>
                  </a:cubicBezTo>
                  <a:close/>
                  <a:moveTo>
                    <a:pt x="94" y="1402"/>
                  </a:moveTo>
                  <a:cubicBezTo>
                    <a:pt x="63" y="1422"/>
                    <a:pt x="32" y="1442"/>
                    <a:pt x="1" y="1461"/>
                  </a:cubicBezTo>
                  <a:lnTo>
                    <a:pt x="31" y="1461"/>
                  </a:lnTo>
                  <a:cubicBezTo>
                    <a:pt x="31" y="1461"/>
                    <a:pt x="54" y="1440"/>
                    <a:pt x="94" y="1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3"/>
            <p:cNvSpPr/>
            <p:nvPr/>
          </p:nvSpPr>
          <p:spPr>
            <a:xfrm>
              <a:off x="5365100" y="4130300"/>
              <a:ext cx="26625" cy="5475"/>
            </a:xfrm>
            <a:custGeom>
              <a:avLst/>
              <a:gdLst/>
              <a:ahLst/>
              <a:cxnLst/>
              <a:rect l="l" t="t" r="r" b="b"/>
              <a:pathLst>
                <a:path w="1065" h="219" extrusionOk="0">
                  <a:moveTo>
                    <a:pt x="1065" y="0"/>
                  </a:moveTo>
                  <a:cubicBezTo>
                    <a:pt x="882" y="0"/>
                    <a:pt x="700" y="0"/>
                    <a:pt x="518" y="30"/>
                  </a:cubicBezTo>
                  <a:cubicBezTo>
                    <a:pt x="335" y="61"/>
                    <a:pt x="153" y="122"/>
                    <a:pt x="1" y="213"/>
                  </a:cubicBezTo>
                  <a:cubicBezTo>
                    <a:pt x="1" y="217"/>
                    <a:pt x="6" y="219"/>
                    <a:pt x="14" y="219"/>
                  </a:cubicBezTo>
                  <a:cubicBezTo>
                    <a:pt x="69" y="219"/>
                    <a:pt x="282" y="148"/>
                    <a:pt x="518" y="122"/>
                  </a:cubicBezTo>
                  <a:cubicBezTo>
                    <a:pt x="700" y="122"/>
                    <a:pt x="882" y="61"/>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3"/>
            <p:cNvSpPr/>
            <p:nvPr/>
          </p:nvSpPr>
          <p:spPr>
            <a:xfrm>
              <a:off x="5356000" y="4120400"/>
              <a:ext cx="5325" cy="19025"/>
            </a:xfrm>
            <a:custGeom>
              <a:avLst/>
              <a:gdLst/>
              <a:ahLst/>
              <a:cxnLst/>
              <a:rect l="l" t="t" r="r" b="b"/>
              <a:pathLst>
                <a:path w="213" h="761" extrusionOk="0">
                  <a:moveTo>
                    <a:pt x="0" y="1"/>
                  </a:moveTo>
                  <a:cubicBezTo>
                    <a:pt x="0" y="275"/>
                    <a:pt x="91" y="518"/>
                    <a:pt x="213" y="761"/>
                  </a:cubicBezTo>
                  <a:cubicBezTo>
                    <a:pt x="213" y="609"/>
                    <a:pt x="182" y="487"/>
                    <a:pt x="152" y="366"/>
                  </a:cubicBezTo>
                  <a:cubicBezTo>
                    <a:pt x="122" y="214"/>
                    <a:pt x="61" y="9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5028475" y="4050450"/>
              <a:ext cx="28150" cy="35800"/>
            </a:xfrm>
            <a:custGeom>
              <a:avLst/>
              <a:gdLst/>
              <a:ahLst/>
              <a:cxnLst/>
              <a:rect l="l" t="t" r="r" b="b"/>
              <a:pathLst>
                <a:path w="1126" h="1432" extrusionOk="0">
                  <a:moveTo>
                    <a:pt x="1124" y="1"/>
                  </a:moveTo>
                  <a:cubicBezTo>
                    <a:pt x="1112" y="1"/>
                    <a:pt x="932" y="382"/>
                    <a:pt x="639" y="762"/>
                  </a:cubicBezTo>
                  <a:cubicBezTo>
                    <a:pt x="335" y="1158"/>
                    <a:pt x="1" y="1431"/>
                    <a:pt x="1" y="1431"/>
                  </a:cubicBezTo>
                  <a:cubicBezTo>
                    <a:pt x="274" y="1279"/>
                    <a:pt x="517" y="1066"/>
                    <a:pt x="700" y="823"/>
                  </a:cubicBezTo>
                  <a:cubicBezTo>
                    <a:pt x="912" y="580"/>
                    <a:pt x="1034" y="307"/>
                    <a:pt x="1125" y="3"/>
                  </a:cubicBezTo>
                  <a:cubicBezTo>
                    <a:pt x="1125" y="1"/>
                    <a:pt x="1125" y="1"/>
                    <a:pt x="1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5041400" y="4069175"/>
              <a:ext cx="27375" cy="5675"/>
            </a:xfrm>
            <a:custGeom>
              <a:avLst/>
              <a:gdLst/>
              <a:ahLst/>
              <a:cxnLst/>
              <a:rect l="l" t="t" r="r" b="b"/>
              <a:pathLst>
                <a:path w="1095" h="227" extrusionOk="0">
                  <a:moveTo>
                    <a:pt x="929" y="1"/>
                  </a:moveTo>
                  <a:cubicBezTo>
                    <a:pt x="793" y="1"/>
                    <a:pt x="655" y="22"/>
                    <a:pt x="547" y="44"/>
                  </a:cubicBezTo>
                  <a:cubicBezTo>
                    <a:pt x="335" y="44"/>
                    <a:pt x="152" y="105"/>
                    <a:pt x="0" y="226"/>
                  </a:cubicBezTo>
                  <a:cubicBezTo>
                    <a:pt x="0" y="226"/>
                    <a:pt x="243" y="165"/>
                    <a:pt x="547" y="135"/>
                  </a:cubicBezTo>
                  <a:cubicBezTo>
                    <a:pt x="730" y="105"/>
                    <a:pt x="912" y="74"/>
                    <a:pt x="1094" y="13"/>
                  </a:cubicBezTo>
                  <a:cubicBezTo>
                    <a:pt x="1041" y="5"/>
                    <a:pt x="985" y="1"/>
                    <a:pt x="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5032275" y="4059625"/>
              <a:ext cx="6100" cy="18250"/>
            </a:xfrm>
            <a:custGeom>
              <a:avLst/>
              <a:gdLst/>
              <a:ahLst/>
              <a:cxnLst/>
              <a:rect l="l" t="t" r="r" b="b"/>
              <a:pathLst>
                <a:path w="244" h="730" extrusionOk="0">
                  <a:moveTo>
                    <a:pt x="0" y="0"/>
                  </a:moveTo>
                  <a:cubicBezTo>
                    <a:pt x="0" y="122"/>
                    <a:pt x="31" y="274"/>
                    <a:pt x="92" y="395"/>
                  </a:cubicBezTo>
                  <a:cubicBezTo>
                    <a:pt x="92" y="517"/>
                    <a:pt x="152" y="639"/>
                    <a:pt x="244" y="730"/>
                  </a:cubicBezTo>
                  <a:cubicBezTo>
                    <a:pt x="213" y="608"/>
                    <a:pt x="213" y="487"/>
                    <a:pt x="152" y="395"/>
                  </a:cubicBezTo>
                  <a:cubicBezTo>
                    <a:pt x="122" y="243"/>
                    <a:pt x="92" y="12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5205525" y="4065700"/>
              <a:ext cx="31950" cy="33450"/>
            </a:xfrm>
            <a:custGeom>
              <a:avLst/>
              <a:gdLst/>
              <a:ahLst/>
              <a:cxnLst/>
              <a:rect l="l" t="t" r="r" b="b"/>
              <a:pathLst>
                <a:path w="1278" h="1338" extrusionOk="0">
                  <a:moveTo>
                    <a:pt x="31" y="0"/>
                  </a:moveTo>
                  <a:lnTo>
                    <a:pt x="31" y="0"/>
                  </a:lnTo>
                  <a:cubicBezTo>
                    <a:pt x="1" y="0"/>
                    <a:pt x="365" y="244"/>
                    <a:pt x="700" y="608"/>
                  </a:cubicBezTo>
                  <a:cubicBezTo>
                    <a:pt x="1065" y="973"/>
                    <a:pt x="1247" y="1338"/>
                    <a:pt x="1277" y="1338"/>
                  </a:cubicBezTo>
                  <a:cubicBezTo>
                    <a:pt x="1156" y="1034"/>
                    <a:pt x="1004" y="791"/>
                    <a:pt x="791" y="548"/>
                  </a:cubicBezTo>
                  <a:cubicBezTo>
                    <a:pt x="578" y="304"/>
                    <a:pt x="305" y="122"/>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3"/>
            <p:cNvSpPr/>
            <p:nvPr/>
          </p:nvSpPr>
          <p:spPr>
            <a:xfrm>
              <a:off x="5225300" y="4056575"/>
              <a:ext cx="3050" cy="27375"/>
            </a:xfrm>
            <a:custGeom>
              <a:avLst/>
              <a:gdLst/>
              <a:ahLst/>
              <a:cxnLst/>
              <a:rect l="l" t="t" r="r" b="b"/>
              <a:pathLst>
                <a:path w="122" h="1095" extrusionOk="0">
                  <a:moveTo>
                    <a:pt x="91" y="1"/>
                  </a:moveTo>
                  <a:cubicBezTo>
                    <a:pt x="30" y="183"/>
                    <a:pt x="0" y="365"/>
                    <a:pt x="30" y="548"/>
                  </a:cubicBezTo>
                  <a:cubicBezTo>
                    <a:pt x="0" y="730"/>
                    <a:pt x="30" y="943"/>
                    <a:pt x="91" y="1095"/>
                  </a:cubicBezTo>
                  <a:cubicBezTo>
                    <a:pt x="91" y="913"/>
                    <a:pt x="91" y="730"/>
                    <a:pt x="91" y="548"/>
                  </a:cubicBezTo>
                  <a:cubicBezTo>
                    <a:pt x="122" y="365"/>
                    <a:pt x="122" y="183"/>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5211600" y="4087925"/>
              <a:ext cx="19025" cy="2875"/>
            </a:xfrm>
            <a:custGeom>
              <a:avLst/>
              <a:gdLst/>
              <a:ahLst/>
              <a:cxnLst/>
              <a:rect l="l" t="t" r="r" b="b"/>
              <a:pathLst>
                <a:path w="761" h="115" extrusionOk="0">
                  <a:moveTo>
                    <a:pt x="578" y="1"/>
                  </a:moveTo>
                  <a:cubicBezTo>
                    <a:pt x="518" y="1"/>
                    <a:pt x="457" y="8"/>
                    <a:pt x="396" y="23"/>
                  </a:cubicBezTo>
                  <a:cubicBezTo>
                    <a:pt x="274" y="23"/>
                    <a:pt x="122" y="54"/>
                    <a:pt x="1" y="115"/>
                  </a:cubicBezTo>
                  <a:lnTo>
                    <a:pt x="396" y="115"/>
                  </a:lnTo>
                  <a:cubicBezTo>
                    <a:pt x="518" y="115"/>
                    <a:pt x="639" y="84"/>
                    <a:pt x="761" y="23"/>
                  </a:cubicBezTo>
                  <a:cubicBezTo>
                    <a:pt x="700" y="8"/>
                    <a:pt x="639"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4983650" y="3892450"/>
              <a:ext cx="31175" cy="34225"/>
            </a:xfrm>
            <a:custGeom>
              <a:avLst/>
              <a:gdLst/>
              <a:ahLst/>
              <a:cxnLst/>
              <a:rect l="l" t="t" r="r" b="b"/>
              <a:pathLst>
                <a:path w="1247" h="1369" extrusionOk="0">
                  <a:moveTo>
                    <a:pt x="0" y="0"/>
                  </a:moveTo>
                  <a:cubicBezTo>
                    <a:pt x="0" y="31"/>
                    <a:pt x="335" y="243"/>
                    <a:pt x="699" y="608"/>
                  </a:cubicBezTo>
                  <a:cubicBezTo>
                    <a:pt x="1034" y="1003"/>
                    <a:pt x="1246" y="1368"/>
                    <a:pt x="1246" y="1368"/>
                  </a:cubicBezTo>
                  <a:cubicBezTo>
                    <a:pt x="1003" y="760"/>
                    <a:pt x="578" y="30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5002650" y="3884075"/>
              <a:ext cx="3050" cy="27400"/>
            </a:xfrm>
            <a:custGeom>
              <a:avLst/>
              <a:gdLst/>
              <a:ahLst/>
              <a:cxnLst/>
              <a:rect l="l" t="t" r="r" b="b"/>
              <a:pathLst>
                <a:path w="122" h="1096" extrusionOk="0">
                  <a:moveTo>
                    <a:pt x="91" y="1"/>
                  </a:moveTo>
                  <a:cubicBezTo>
                    <a:pt x="30" y="183"/>
                    <a:pt x="30" y="366"/>
                    <a:pt x="30" y="548"/>
                  </a:cubicBezTo>
                  <a:cubicBezTo>
                    <a:pt x="0" y="730"/>
                    <a:pt x="30" y="943"/>
                    <a:pt x="122" y="1095"/>
                  </a:cubicBezTo>
                  <a:cubicBezTo>
                    <a:pt x="122" y="1095"/>
                    <a:pt x="91" y="852"/>
                    <a:pt x="122" y="548"/>
                  </a:cubicBezTo>
                  <a:cubicBezTo>
                    <a:pt x="122" y="366"/>
                    <a:pt x="122" y="183"/>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4989725" y="3915250"/>
              <a:ext cx="19025" cy="2875"/>
            </a:xfrm>
            <a:custGeom>
              <a:avLst/>
              <a:gdLst/>
              <a:ahLst/>
              <a:cxnLst/>
              <a:rect l="l" t="t" r="r" b="b"/>
              <a:pathLst>
                <a:path w="761" h="115" extrusionOk="0">
                  <a:moveTo>
                    <a:pt x="760" y="0"/>
                  </a:moveTo>
                  <a:cubicBezTo>
                    <a:pt x="487" y="0"/>
                    <a:pt x="244" y="31"/>
                    <a:pt x="0" y="91"/>
                  </a:cubicBezTo>
                  <a:cubicBezTo>
                    <a:pt x="61" y="107"/>
                    <a:pt x="122" y="114"/>
                    <a:pt x="183" y="114"/>
                  </a:cubicBezTo>
                  <a:cubicBezTo>
                    <a:pt x="244" y="114"/>
                    <a:pt x="304" y="107"/>
                    <a:pt x="365" y="91"/>
                  </a:cubicBezTo>
                  <a:cubicBezTo>
                    <a:pt x="487" y="91"/>
                    <a:pt x="639" y="61"/>
                    <a:pt x="760" y="31"/>
                  </a:cubicBez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4987450" y="3711600"/>
              <a:ext cx="15975" cy="23575"/>
            </a:xfrm>
            <a:custGeom>
              <a:avLst/>
              <a:gdLst/>
              <a:ahLst/>
              <a:cxnLst/>
              <a:rect l="l" t="t" r="r" b="b"/>
              <a:pathLst>
                <a:path w="639" h="943" extrusionOk="0">
                  <a:moveTo>
                    <a:pt x="638" y="0"/>
                  </a:moveTo>
                  <a:cubicBezTo>
                    <a:pt x="517" y="152"/>
                    <a:pt x="426" y="304"/>
                    <a:pt x="335" y="486"/>
                  </a:cubicBezTo>
                  <a:cubicBezTo>
                    <a:pt x="213" y="638"/>
                    <a:pt x="91" y="790"/>
                    <a:pt x="0" y="942"/>
                  </a:cubicBezTo>
                  <a:cubicBezTo>
                    <a:pt x="152" y="821"/>
                    <a:pt x="304" y="699"/>
                    <a:pt x="395" y="517"/>
                  </a:cubicBezTo>
                  <a:cubicBezTo>
                    <a:pt x="517" y="365"/>
                    <a:pt x="578" y="213"/>
                    <a:pt x="6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3"/>
            <p:cNvSpPr/>
            <p:nvPr/>
          </p:nvSpPr>
          <p:spPr>
            <a:xfrm>
              <a:off x="5078625" y="3640150"/>
              <a:ext cx="14475" cy="27400"/>
            </a:xfrm>
            <a:custGeom>
              <a:avLst/>
              <a:gdLst/>
              <a:ahLst/>
              <a:cxnLst/>
              <a:rect l="l" t="t" r="r" b="b"/>
              <a:pathLst>
                <a:path w="579" h="1096" extrusionOk="0">
                  <a:moveTo>
                    <a:pt x="1" y="1"/>
                  </a:moveTo>
                  <a:lnTo>
                    <a:pt x="1" y="1"/>
                  </a:lnTo>
                  <a:cubicBezTo>
                    <a:pt x="61" y="183"/>
                    <a:pt x="153" y="366"/>
                    <a:pt x="244" y="548"/>
                  </a:cubicBezTo>
                  <a:cubicBezTo>
                    <a:pt x="335" y="730"/>
                    <a:pt x="426" y="913"/>
                    <a:pt x="578" y="1095"/>
                  </a:cubicBezTo>
                  <a:cubicBezTo>
                    <a:pt x="517" y="882"/>
                    <a:pt x="426" y="700"/>
                    <a:pt x="335" y="518"/>
                  </a:cubicBezTo>
                  <a:cubicBezTo>
                    <a:pt x="244" y="335"/>
                    <a:pt x="122" y="153"/>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3"/>
            <p:cNvSpPr/>
            <p:nvPr/>
          </p:nvSpPr>
          <p:spPr>
            <a:xfrm>
              <a:off x="5196400" y="3724500"/>
              <a:ext cx="27400" cy="29675"/>
            </a:xfrm>
            <a:custGeom>
              <a:avLst/>
              <a:gdLst/>
              <a:ahLst/>
              <a:cxnLst/>
              <a:rect l="l" t="t" r="r" b="b"/>
              <a:pathLst>
                <a:path w="1096" h="1187" extrusionOk="0">
                  <a:moveTo>
                    <a:pt x="1095" y="1"/>
                  </a:moveTo>
                  <a:cubicBezTo>
                    <a:pt x="882" y="153"/>
                    <a:pt x="700" y="366"/>
                    <a:pt x="518" y="578"/>
                  </a:cubicBezTo>
                  <a:cubicBezTo>
                    <a:pt x="335" y="761"/>
                    <a:pt x="153" y="974"/>
                    <a:pt x="1" y="1186"/>
                  </a:cubicBezTo>
                  <a:cubicBezTo>
                    <a:pt x="214" y="1004"/>
                    <a:pt x="396" y="822"/>
                    <a:pt x="578" y="609"/>
                  </a:cubicBezTo>
                  <a:cubicBezTo>
                    <a:pt x="761" y="426"/>
                    <a:pt x="943" y="214"/>
                    <a:pt x="10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5189575" y="3862800"/>
              <a:ext cx="21300" cy="18275"/>
            </a:xfrm>
            <a:custGeom>
              <a:avLst/>
              <a:gdLst/>
              <a:ahLst/>
              <a:cxnLst/>
              <a:rect l="l" t="t" r="r" b="b"/>
              <a:pathLst>
                <a:path w="852" h="731" extrusionOk="0">
                  <a:moveTo>
                    <a:pt x="0" y="1"/>
                  </a:moveTo>
                  <a:cubicBezTo>
                    <a:pt x="61" y="183"/>
                    <a:pt x="183" y="335"/>
                    <a:pt x="335" y="457"/>
                  </a:cubicBezTo>
                  <a:cubicBezTo>
                    <a:pt x="487" y="578"/>
                    <a:pt x="639" y="670"/>
                    <a:pt x="851" y="730"/>
                  </a:cubicBezTo>
                  <a:cubicBezTo>
                    <a:pt x="851" y="700"/>
                    <a:pt x="639" y="578"/>
                    <a:pt x="396" y="396"/>
                  </a:cubicBezTo>
                  <a:cubicBezTo>
                    <a:pt x="152" y="183"/>
                    <a:pt x="0"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5264800" y="3864325"/>
              <a:ext cx="6100" cy="22825"/>
            </a:xfrm>
            <a:custGeom>
              <a:avLst/>
              <a:gdLst/>
              <a:ahLst/>
              <a:cxnLst/>
              <a:rect l="l" t="t" r="r" b="b"/>
              <a:pathLst>
                <a:path w="244" h="913" extrusionOk="0">
                  <a:moveTo>
                    <a:pt x="244" y="1"/>
                  </a:moveTo>
                  <a:lnTo>
                    <a:pt x="244" y="1"/>
                  </a:lnTo>
                  <a:cubicBezTo>
                    <a:pt x="153" y="153"/>
                    <a:pt x="122" y="305"/>
                    <a:pt x="92" y="457"/>
                  </a:cubicBezTo>
                  <a:cubicBezTo>
                    <a:pt x="31" y="578"/>
                    <a:pt x="1" y="730"/>
                    <a:pt x="1" y="913"/>
                  </a:cubicBezTo>
                  <a:cubicBezTo>
                    <a:pt x="92" y="761"/>
                    <a:pt x="153" y="609"/>
                    <a:pt x="153" y="457"/>
                  </a:cubicBezTo>
                  <a:cubicBezTo>
                    <a:pt x="213" y="305"/>
                    <a:pt x="244" y="153"/>
                    <a:pt x="2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5176650" y="3978300"/>
              <a:ext cx="22075" cy="19025"/>
            </a:xfrm>
            <a:custGeom>
              <a:avLst/>
              <a:gdLst/>
              <a:ahLst/>
              <a:cxnLst/>
              <a:rect l="l" t="t" r="r" b="b"/>
              <a:pathLst>
                <a:path w="883" h="761" extrusionOk="0">
                  <a:moveTo>
                    <a:pt x="1" y="1"/>
                  </a:moveTo>
                  <a:lnTo>
                    <a:pt x="1" y="1"/>
                  </a:lnTo>
                  <a:cubicBezTo>
                    <a:pt x="122" y="153"/>
                    <a:pt x="274" y="305"/>
                    <a:pt x="426" y="396"/>
                  </a:cubicBezTo>
                  <a:cubicBezTo>
                    <a:pt x="548" y="548"/>
                    <a:pt x="730" y="670"/>
                    <a:pt x="882" y="761"/>
                  </a:cubicBezTo>
                  <a:cubicBezTo>
                    <a:pt x="761" y="609"/>
                    <a:pt x="639" y="457"/>
                    <a:pt x="487" y="335"/>
                  </a:cubicBezTo>
                  <a:cubicBezTo>
                    <a:pt x="335" y="214"/>
                    <a:pt x="183" y="9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3"/>
            <p:cNvSpPr/>
            <p:nvPr/>
          </p:nvSpPr>
          <p:spPr>
            <a:xfrm>
              <a:off x="5271650" y="4004900"/>
              <a:ext cx="3050" cy="18275"/>
            </a:xfrm>
            <a:custGeom>
              <a:avLst/>
              <a:gdLst/>
              <a:ahLst/>
              <a:cxnLst/>
              <a:rect l="l" t="t" r="r" b="b"/>
              <a:pathLst>
                <a:path w="122" h="731" extrusionOk="0">
                  <a:moveTo>
                    <a:pt x="61" y="1"/>
                  </a:moveTo>
                  <a:cubicBezTo>
                    <a:pt x="31" y="122"/>
                    <a:pt x="0" y="244"/>
                    <a:pt x="31" y="366"/>
                  </a:cubicBezTo>
                  <a:cubicBezTo>
                    <a:pt x="0" y="487"/>
                    <a:pt x="31" y="609"/>
                    <a:pt x="61" y="730"/>
                  </a:cubicBezTo>
                  <a:cubicBezTo>
                    <a:pt x="91" y="609"/>
                    <a:pt x="122" y="487"/>
                    <a:pt x="91" y="366"/>
                  </a:cubicBezTo>
                  <a:cubicBezTo>
                    <a:pt x="122" y="244"/>
                    <a:pt x="91" y="122"/>
                    <a:pt x="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3"/>
            <p:cNvSpPr/>
            <p:nvPr/>
          </p:nvSpPr>
          <p:spPr>
            <a:xfrm>
              <a:off x="5364350" y="3979825"/>
              <a:ext cx="33450" cy="13700"/>
            </a:xfrm>
            <a:custGeom>
              <a:avLst/>
              <a:gdLst/>
              <a:ahLst/>
              <a:cxnLst/>
              <a:rect l="l" t="t" r="r" b="b"/>
              <a:pathLst>
                <a:path w="1338" h="548" extrusionOk="0">
                  <a:moveTo>
                    <a:pt x="1338" y="1"/>
                  </a:moveTo>
                  <a:lnTo>
                    <a:pt x="1338" y="1"/>
                  </a:lnTo>
                  <a:cubicBezTo>
                    <a:pt x="1095" y="62"/>
                    <a:pt x="882" y="122"/>
                    <a:pt x="669" y="244"/>
                  </a:cubicBezTo>
                  <a:cubicBezTo>
                    <a:pt x="426" y="335"/>
                    <a:pt x="213" y="426"/>
                    <a:pt x="0" y="548"/>
                  </a:cubicBezTo>
                  <a:cubicBezTo>
                    <a:pt x="244" y="487"/>
                    <a:pt x="487" y="426"/>
                    <a:pt x="700" y="305"/>
                  </a:cubicBezTo>
                  <a:cubicBezTo>
                    <a:pt x="912" y="244"/>
                    <a:pt x="1125" y="122"/>
                    <a:pt x="13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5429700" y="3857500"/>
              <a:ext cx="3075" cy="26600"/>
            </a:xfrm>
            <a:custGeom>
              <a:avLst/>
              <a:gdLst/>
              <a:ahLst/>
              <a:cxnLst/>
              <a:rect l="l" t="t" r="r" b="b"/>
              <a:pathLst>
                <a:path w="123" h="1064" extrusionOk="0">
                  <a:moveTo>
                    <a:pt x="92" y="0"/>
                  </a:moveTo>
                  <a:cubicBezTo>
                    <a:pt x="31" y="152"/>
                    <a:pt x="31" y="334"/>
                    <a:pt x="31" y="517"/>
                  </a:cubicBezTo>
                  <a:cubicBezTo>
                    <a:pt x="0" y="699"/>
                    <a:pt x="31" y="882"/>
                    <a:pt x="61" y="1064"/>
                  </a:cubicBezTo>
                  <a:cubicBezTo>
                    <a:pt x="122" y="699"/>
                    <a:pt x="122" y="334"/>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3"/>
            <p:cNvSpPr/>
            <p:nvPr/>
          </p:nvSpPr>
          <p:spPr>
            <a:xfrm>
              <a:off x="5350675" y="3793650"/>
              <a:ext cx="25850" cy="14475"/>
            </a:xfrm>
            <a:custGeom>
              <a:avLst/>
              <a:gdLst/>
              <a:ahLst/>
              <a:cxnLst/>
              <a:rect l="l" t="t" r="r" b="b"/>
              <a:pathLst>
                <a:path w="1034" h="579" extrusionOk="0">
                  <a:moveTo>
                    <a:pt x="0" y="1"/>
                  </a:moveTo>
                  <a:lnTo>
                    <a:pt x="0" y="1"/>
                  </a:lnTo>
                  <a:cubicBezTo>
                    <a:pt x="122" y="183"/>
                    <a:pt x="274" y="305"/>
                    <a:pt x="456" y="396"/>
                  </a:cubicBezTo>
                  <a:cubicBezTo>
                    <a:pt x="608" y="518"/>
                    <a:pt x="821" y="578"/>
                    <a:pt x="1003" y="578"/>
                  </a:cubicBezTo>
                  <a:cubicBezTo>
                    <a:pt x="1034" y="578"/>
                    <a:pt x="760" y="487"/>
                    <a:pt x="487" y="335"/>
                  </a:cubicBezTo>
                  <a:cubicBezTo>
                    <a:pt x="213" y="183"/>
                    <a:pt x="0"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3"/>
            <p:cNvSpPr/>
            <p:nvPr/>
          </p:nvSpPr>
          <p:spPr>
            <a:xfrm>
              <a:off x="5385625" y="3680425"/>
              <a:ext cx="23575" cy="22075"/>
            </a:xfrm>
            <a:custGeom>
              <a:avLst/>
              <a:gdLst/>
              <a:ahLst/>
              <a:cxnLst/>
              <a:rect l="l" t="t" r="r" b="b"/>
              <a:pathLst>
                <a:path w="943" h="883" extrusionOk="0">
                  <a:moveTo>
                    <a:pt x="943" y="1"/>
                  </a:moveTo>
                  <a:lnTo>
                    <a:pt x="943" y="1"/>
                  </a:lnTo>
                  <a:cubicBezTo>
                    <a:pt x="760" y="92"/>
                    <a:pt x="578" y="244"/>
                    <a:pt x="426" y="396"/>
                  </a:cubicBezTo>
                  <a:cubicBezTo>
                    <a:pt x="274" y="548"/>
                    <a:pt x="122" y="700"/>
                    <a:pt x="0" y="882"/>
                  </a:cubicBezTo>
                  <a:cubicBezTo>
                    <a:pt x="183" y="761"/>
                    <a:pt x="335" y="609"/>
                    <a:pt x="487" y="457"/>
                  </a:cubicBezTo>
                  <a:cubicBezTo>
                    <a:pt x="669" y="305"/>
                    <a:pt x="821" y="153"/>
                    <a:pt x="9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3"/>
            <p:cNvSpPr/>
            <p:nvPr/>
          </p:nvSpPr>
          <p:spPr>
            <a:xfrm>
              <a:off x="5320275" y="3609000"/>
              <a:ext cx="22050" cy="6100"/>
            </a:xfrm>
            <a:custGeom>
              <a:avLst/>
              <a:gdLst/>
              <a:ahLst/>
              <a:cxnLst/>
              <a:rect l="l" t="t" r="r" b="b"/>
              <a:pathLst>
                <a:path w="882" h="244" extrusionOk="0">
                  <a:moveTo>
                    <a:pt x="0" y="1"/>
                  </a:moveTo>
                  <a:cubicBezTo>
                    <a:pt x="122" y="92"/>
                    <a:pt x="274" y="122"/>
                    <a:pt x="426" y="153"/>
                  </a:cubicBezTo>
                  <a:cubicBezTo>
                    <a:pt x="578" y="214"/>
                    <a:pt x="730" y="214"/>
                    <a:pt x="882" y="244"/>
                  </a:cubicBezTo>
                  <a:cubicBezTo>
                    <a:pt x="730" y="153"/>
                    <a:pt x="578" y="92"/>
                    <a:pt x="426" y="92"/>
                  </a:cubicBezTo>
                  <a:cubicBezTo>
                    <a:pt x="304" y="31"/>
                    <a:pt x="152"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3"/>
            <p:cNvSpPr/>
            <p:nvPr/>
          </p:nvSpPr>
          <p:spPr>
            <a:xfrm>
              <a:off x="5202500" y="3561125"/>
              <a:ext cx="12925" cy="17500"/>
            </a:xfrm>
            <a:custGeom>
              <a:avLst/>
              <a:gdLst/>
              <a:ahLst/>
              <a:cxnLst/>
              <a:rect l="l" t="t" r="r" b="b"/>
              <a:pathLst>
                <a:path w="517" h="700" extrusionOk="0">
                  <a:moveTo>
                    <a:pt x="517" y="1"/>
                  </a:moveTo>
                  <a:lnTo>
                    <a:pt x="517" y="1"/>
                  </a:lnTo>
                  <a:cubicBezTo>
                    <a:pt x="395" y="92"/>
                    <a:pt x="304" y="214"/>
                    <a:pt x="213" y="335"/>
                  </a:cubicBezTo>
                  <a:cubicBezTo>
                    <a:pt x="122" y="426"/>
                    <a:pt x="31" y="548"/>
                    <a:pt x="0" y="700"/>
                  </a:cubicBezTo>
                  <a:cubicBezTo>
                    <a:pt x="91" y="609"/>
                    <a:pt x="213" y="487"/>
                    <a:pt x="274" y="366"/>
                  </a:cubicBezTo>
                  <a:cubicBezTo>
                    <a:pt x="365" y="274"/>
                    <a:pt x="456" y="153"/>
                    <a:pt x="5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3"/>
            <p:cNvSpPr/>
            <p:nvPr/>
          </p:nvSpPr>
          <p:spPr>
            <a:xfrm>
              <a:off x="5229850" y="3624975"/>
              <a:ext cx="14450" cy="23575"/>
            </a:xfrm>
            <a:custGeom>
              <a:avLst/>
              <a:gdLst/>
              <a:ahLst/>
              <a:cxnLst/>
              <a:rect l="l" t="t" r="r" b="b"/>
              <a:pathLst>
                <a:path w="578" h="943" extrusionOk="0">
                  <a:moveTo>
                    <a:pt x="0" y="0"/>
                  </a:moveTo>
                  <a:lnTo>
                    <a:pt x="0" y="0"/>
                  </a:lnTo>
                  <a:cubicBezTo>
                    <a:pt x="61" y="182"/>
                    <a:pt x="152" y="334"/>
                    <a:pt x="274" y="486"/>
                  </a:cubicBezTo>
                  <a:cubicBezTo>
                    <a:pt x="335" y="638"/>
                    <a:pt x="456" y="790"/>
                    <a:pt x="578" y="942"/>
                  </a:cubicBezTo>
                  <a:cubicBezTo>
                    <a:pt x="517" y="760"/>
                    <a:pt x="426" y="578"/>
                    <a:pt x="335" y="456"/>
                  </a:cubicBezTo>
                  <a:cubicBezTo>
                    <a:pt x="244" y="274"/>
                    <a:pt x="122" y="122"/>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3"/>
            <p:cNvSpPr/>
            <p:nvPr/>
          </p:nvSpPr>
          <p:spPr>
            <a:xfrm>
              <a:off x="5146250" y="3754150"/>
              <a:ext cx="3075" cy="31925"/>
            </a:xfrm>
            <a:custGeom>
              <a:avLst/>
              <a:gdLst/>
              <a:ahLst/>
              <a:cxnLst/>
              <a:rect l="l" t="t" r="r" b="b"/>
              <a:pathLst>
                <a:path w="123" h="1277" extrusionOk="0">
                  <a:moveTo>
                    <a:pt x="31" y="0"/>
                  </a:moveTo>
                  <a:cubicBezTo>
                    <a:pt x="1" y="213"/>
                    <a:pt x="1" y="426"/>
                    <a:pt x="31" y="639"/>
                  </a:cubicBezTo>
                  <a:cubicBezTo>
                    <a:pt x="31" y="851"/>
                    <a:pt x="62" y="1064"/>
                    <a:pt x="122" y="1277"/>
                  </a:cubicBezTo>
                  <a:cubicBezTo>
                    <a:pt x="122" y="1064"/>
                    <a:pt x="122" y="851"/>
                    <a:pt x="92" y="639"/>
                  </a:cubicBezTo>
                  <a:cubicBezTo>
                    <a:pt x="92" y="426"/>
                    <a:pt x="92" y="213"/>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3"/>
            <p:cNvSpPr/>
            <p:nvPr/>
          </p:nvSpPr>
          <p:spPr>
            <a:xfrm>
              <a:off x="5495050" y="3830900"/>
              <a:ext cx="19775" cy="13700"/>
            </a:xfrm>
            <a:custGeom>
              <a:avLst/>
              <a:gdLst/>
              <a:ahLst/>
              <a:cxnLst/>
              <a:rect l="l" t="t" r="r" b="b"/>
              <a:pathLst>
                <a:path w="791" h="548" extrusionOk="0">
                  <a:moveTo>
                    <a:pt x="0" y="0"/>
                  </a:moveTo>
                  <a:lnTo>
                    <a:pt x="0" y="0"/>
                  </a:lnTo>
                  <a:cubicBezTo>
                    <a:pt x="122" y="122"/>
                    <a:pt x="244" y="213"/>
                    <a:pt x="365" y="304"/>
                  </a:cubicBezTo>
                  <a:cubicBezTo>
                    <a:pt x="517" y="395"/>
                    <a:pt x="639" y="487"/>
                    <a:pt x="791" y="547"/>
                  </a:cubicBezTo>
                  <a:cubicBezTo>
                    <a:pt x="700" y="426"/>
                    <a:pt x="578" y="304"/>
                    <a:pt x="426" y="243"/>
                  </a:cubicBezTo>
                  <a:cubicBezTo>
                    <a:pt x="304" y="122"/>
                    <a:pt x="152" y="31"/>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3"/>
            <p:cNvSpPr/>
            <p:nvPr/>
          </p:nvSpPr>
          <p:spPr>
            <a:xfrm>
              <a:off x="5467700" y="3957800"/>
              <a:ext cx="6850" cy="26625"/>
            </a:xfrm>
            <a:custGeom>
              <a:avLst/>
              <a:gdLst/>
              <a:ahLst/>
              <a:cxnLst/>
              <a:rect l="l" t="t" r="r" b="b"/>
              <a:pathLst>
                <a:path w="274" h="1065" extrusionOk="0">
                  <a:moveTo>
                    <a:pt x="274" y="0"/>
                  </a:moveTo>
                  <a:cubicBezTo>
                    <a:pt x="183" y="183"/>
                    <a:pt x="122" y="335"/>
                    <a:pt x="91" y="517"/>
                  </a:cubicBezTo>
                  <a:cubicBezTo>
                    <a:pt x="31" y="699"/>
                    <a:pt x="0" y="882"/>
                    <a:pt x="0" y="1064"/>
                  </a:cubicBezTo>
                  <a:cubicBezTo>
                    <a:pt x="61" y="912"/>
                    <a:pt x="122" y="730"/>
                    <a:pt x="183" y="547"/>
                  </a:cubicBezTo>
                  <a:cubicBezTo>
                    <a:pt x="243" y="365"/>
                    <a:pt x="274" y="183"/>
                    <a:pt x="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5493525" y="4010225"/>
              <a:ext cx="26625" cy="15225"/>
            </a:xfrm>
            <a:custGeom>
              <a:avLst/>
              <a:gdLst/>
              <a:ahLst/>
              <a:cxnLst/>
              <a:rect l="l" t="t" r="r" b="b"/>
              <a:pathLst>
                <a:path w="1065" h="609" extrusionOk="0">
                  <a:moveTo>
                    <a:pt x="1" y="1"/>
                  </a:moveTo>
                  <a:lnTo>
                    <a:pt x="1" y="1"/>
                  </a:lnTo>
                  <a:cubicBezTo>
                    <a:pt x="153" y="122"/>
                    <a:pt x="335" y="244"/>
                    <a:pt x="517" y="335"/>
                  </a:cubicBezTo>
                  <a:cubicBezTo>
                    <a:pt x="700" y="457"/>
                    <a:pt x="882" y="548"/>
                    <a:pt x="1065" y="609"/>
                  </a:cubicBezTo>
                  <a:cubicBezTo>
                    <a:pt x="913" y="457"/>
                    <a:pt x="730" y="365"/>
                    <a:pt x="548" y="274"/>
                  </a:cubicBezTo>
                  <a:cubicBezTo>
                    <a:pt x="396" y="153"/>
                    <a:pt x="213" y="6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5109775" y="4204000"/>
              <a:ext cx="25100" cy="20550"/>
            </a:xfrm>
            <a:custGeom>
              <a:avLst/>
              <a:gdLst/>
              <a:ahLst/>
              <a:cxnLst/>
              <a:rect l="l" t="t" r="r" b="b"/>
              <a:pathLst>
                <a:path w="1004" h="822" extrusionOk="0">
                  <a:moveTo>
                    <a:pt x="1004" y="0"/>
                  </a:moveTo>
                  <a:lnTo>
                    <a:pt x="1004" y="0"/>
                  </a:lnTo>
                  <a:cubicBezTo>
                    <a:pt x="822" y="92"/>
                    <a:pt x="639" y="213"/>
                    <a:pt x="487" y="365"/>
                  </a:cubicBezTo>
                  <a:cubicBezTo>
                    <a:pt x="305" y="487"/>
                    <a:pt x="153" y="639"/>
                    <a:pt x="1" y="821"/>
                  </a:cubicBezTo>
                  <a:cubicBezTo>
                    <a:pt x="183" y="700"/>
                    <a:pt x="366" y="578"/>
                    <a:pt x="548" y="426"/>
                  </a:cubicBezTo>
                  <a:cubicBezTo>
                    <a:pt x="700" y="304"/>
                    <a:pt x="882" y="152"/>
                    <a:pt x="10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3"/>
            <p:cNvSpPr/>
            <p:nvPr/>
          </p:nvSpPr>
          <p:spPr>
            <a:xfrm>
              <a:off x="5209325" y="4212350"/>
              <a:ext cx="17500" cy="18275"/>
            </a:xfrm>
            <a:custGeom>
              <a:avLst/>
              <a:gdLst/>
              <a:ahLst/>
              <a:cxnLst/>
              <a:rect l="l" t="t" r="r" b="b"/>
              <a:pathLst>
                <a:path w="700" h="731" extrusionOk="0">
                  <a:moveTo>
                    <a:pt x="1" y="1"/>
                  </a:moveTo>
                  <a:lnTo>
                    <a:pt x="1" y="1"/>
                  </a:lnTo>
                  <a:cubicBezTo>
                    <a:pt x="92" y="153"/>
                    <a:pt x="183" y="274"/>
                    <a:pt x="305" y="396"/>
                  </a:cubicBezTo>
                  <a:cubicBezTo>
                    <a:pt x="412" y="503"/>
                    <a:pt x="519" y="610"/>
                    <a:pt x="646" y="696"/>
                  </a:cubicBezTo>
                  <a:lnTo>
                    <a:pt x="646" y="696"/>
                  </a:lnTo>
                  <a:cubicBezTo>
                    <a:pt x="469" y="437"/>
                    <a:pt x="263" y="205"/>
                    <a:pt x="1" y="1"/>
                  </a:cubicBezTo>
                  <a:close/>
                  <a:moveTo>
                    <a:pt x="646" y="696"/>
                  </a:moveTo>
                  <a:cubicBezTo>
                    <a:pt x="654" y="708"/>
                    <a:pt x="662" y="719"/>
                    <a:pt x="669" y="730"/>
                  </a:cubicBezTo>
                  <a:lnTo>
                    <a:pt x="700" y="730"/>
                  </a:lnTo>
                  <a:cubicBezTo>
                    <a:pt x="682" y="719"/>
                    <a:pt x="664" y="708"/>
                    <a:pt x="646" y="69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3"/>
            <p:cNvSpPr/>
            <p:nvPr/>
          </p:nvSpPr>
          <p:spPr>
            <a:xfrm>
              <a:off x="5005675" y="4161450"/>
              <a:ext cx="21300" cy="12175"/>
            </a:xfrm>
            <a:custGeom>
              <a:avLst/>
              <a:gdLst/>
              <a:ahLst/>
              <a:cxnLst/>
              <a:rect l="l" t="t" r="r" b="b"/>
              <a:pathLst>
                <a:path w="852" h="487" extrusionOk="0">
                  <a:moveTo>
                    <a:pt x="852" y="0"/>
                  </a:moveTo>
                  <a:cubicBezTo>
                    <a:pt x="821" y="0"/>
                    <a:pt x="669" y="152"/>
                    <a:pt x="457" y="274"/>
                  </a:cubicBezTo>
                  <a:cubicBezTo>
                    <a:pt x="213" y="426"/>
                    <a:pt x="1" y="456"/>
                    <a:pt x="1" y="487"/>
                  </a:cubicBezTo>
                  <a:cubicBezTo>
                    <a:pt x="335" y="487"/>
                    <a:pt x="669" y="304"/>
                    <a:pt x="8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4979850" y="3798975"/>
              <a:ext cx="26625" cy="22075"/>
            </a:xfrm>
            <a:custGeom>
              <a:avLst/>
              <a:gdLst/>
              <a:ahLst/>
              <a:cxnLst/>
              <a:rect l="l" t="t" r="r" b="b"/>
              <a:pathLst>
                <a:path w="1065" h="883" extrusionOk="0">
                  <a:moveTo>
                    <a:pt x="0" y="1"/>
                  </a:moveTo>
                  <a:cubicBezTo>
                    <a:pt x="152" y="183"/>
                    <a:pt x="335" y="335"/>
                    <a:pt x="517" y="487"/>
                  </a:cubicBezTo>
                  <a:cubicBezTo>
                    <a:pt x="669" y="639"/>
                    <a:pt x="851" y="761"/>
                    <a:pt x="1064" y="882"/>
                  </a:cubicBezTo>
                  <a:cubicBezTo>
                    <a:pt x="912" y="730"/>
                    <a:pt x="760" y="548"/>
                    <a:pt x="547" y="426"/>
                  </a:cubicBezTo>
                  <a:cubicBezTo>
                    <a:pt x="395" y="274"/>
                    <a:pt x="213" y="12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5060400" y="3868900"/>
              <a:ext cx="28125" cy="25850"/>
            </a:xfrm>
            <a:custGeom>
              <a:avLst/>
              <a:gdLst/>
              <a:ahLst/>
              <a:cxnLst/>
              <a:rect l="l" t="t" r="r" b="b"/>
              <a:pathLst>
                <a:path w="1125" h="1034" extrusionOk="0">
                  <a:moveTo>
                    <a:pt x="1125" y="0"/>
                  </a:moveTo>
                  <a:lnTo>
                    <a:pt x="1125" y="0"/>
                  </a:lnTo>
                  <a:cubicBezTo>
                    <a:pt x="912" y="122"/>
                    <a:pt x="699" y="304"/>
                    <a:pt x="547" y="486"/>
                  </a:cubicBezTo>
                  <a:cubicBezTo>
                    <a:pt x="334" y="669"/>
                    <a:pt x="152" y="851"/>
                    <a:pt x="0" y="1033"/>
                  </a:cubicBezTo>
                  <a:cubicBezTo>
                    <a:pt x="213" y="912"/>
                    <a:pt x="426" y="730"/>
                    <a:pt x="608" y="547"/>
                  </a:cubicBezTo>
                  <a:cubicBezTo>
                    <a:pt x="790" y="365"/>
                    <a:pt x="973" y="182"/>
                    <a:pt x="11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4988950" y="3981350"/>
              <a:ext cx="31200" cy="22075"/>
            </a:xfrm>
            <a:custGeom>
              <a:avLst/>
              <a:gdLst/>
              <a:ahLst/>
              <a:cxnLst/>
              <a:rect l="l" t="t" r="r" b="b"/>
              <a:pathLst>
                <a:path w="1248" h="883" extrusionOk="0">
                  <a:moveTo>
                    <a:pt x="1" y="1"/>
                  </a:moveTo>
                  <a:lnTo>
                    <a:pt x="1" y="1"/>
                  </a:lnTo>
                  <a:cubicBezTo>
                    <a:pt x="153" y="183"/>
                    <a:pt x="335" y="365"/>
                    <a:pt x="578" y="517"/>
                  </a:cubicBezTo>
                  <a:cubicBezTo>
                    <a:pt x="761" y="669"/>
                    <a:pt x="974" y="791"/>
                    <a:pt x="1217" y="882"/>
                  </a:cubicBezTo>
                  <a:cubicBezTo>
                    <a:pt x="1247" y="882"/>
                    <a:pt x="943" y="700"/>
                    <a:pt x="609" y="456"/>
                  </a:cubicBezTo>
                  <a:cubicBezTo>
                    <a:pt x="426" y="274"/>
                    <a:pt x="214" y="12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5112825" y="3995025"/>
              <a:ext cx="6100" cy="42575"/>
            </a:xfrm>
            <a:custGeom>
              <a:avLst/>
              <a:gdLst/>
              <a:ahLst/>
              <a:cxnLst/>
              <a:rect l="l" t="t" r="r" b="b"/>
              <a:pathLst>
                <a:path w="244" h="1703" extrusionOk="0">
                  <a:moveTo>
                    <a:pt x="0" y="1"/>
                  </a:moveTo>
                  <a:cubicBezTo>
                    <a:pt x="0" y="305"/>
                    <a:pt x="31" y="578"/>
                    <a:pt x="92" y="852"/>
                  </a:cubicBezTo>
                  <a:cubicBezTo>
                    <a:pt x="122" y="1156"/>
                    <a:pt x="152" y="1429"/>
                    <a:pt x="244" y="1703"/>
                  </a:cubicBezTo>
                  <a:cubicBezTo>
                    <a:pt x="244" y="1429"/>
                    <a:pt x="213" y="1125"/>
                    <a:pt x="152" y="852"/>
                  </a:cubicBezTo>
                  <a:cubicBezTo>
                    <a:pt x="122" y="578"/>
                    <a:pt x="61" y="27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5131050" y="4128000"/>
              <a:ext cx="35750" cy="8400"/>
            </a:xfrm>
            <a:custGeom>
              <a:avLst/>
              <a:gdLst/>
              <a:ahLst/>
              <a:cxnLst/>
              <a:rect l="l" t="t" r="r" b="b"/>
              <a:pathLst>
                <a:path w="1430" h="336" extrusionOk="0">
                  <a:moveTo>
                    <a:pt x="1430" y="1"/>
                  </a:moveTo>
                  <a:lnTo>
                    <a:pt x="1430" y="1"/>
                  </a:lnTo>
                  <a:cubicBezTo>
                    <a:pt x="1186" y="31"/>
                    <a:pt x="943" y="92"/>
                    <a:pt x="700" y="153"/>
                  </a:cubicBezTo>
                  <a:cubicBezTo>
                    <a:pt x="305" y="244"/>
                    <a:pt x="1" y="305"/>
                    <a:pt x="1" y="335"/>
                  </a:cubicBezTo>
                  <a:cubicBezTo>
                    <a:pt x="244" y="335"/>
                    <a:pt x="487" y="305"/>
                    <a:pt x="730" y="244"/>
                  </a:cubicBezTo>
                  <a:cubicBezTo>
                    <a:pt x="974" y="183"/>
                    <a:pt x="1186" y="92"/>
                    <a:pt x="14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3"/>
            <p:cNvSpPr/>
            <p:nvPr/>
          </p:nvSpPr>
          <p:spPr>
            <a:xfrm>
              <a:off x="5282275" y="4102175"/>
              <a:ext cx="19775" cy="38775"/>
            </a:xfrm>
            <a:custGeom>
              <a:avLst/>
              <a:gdLst/>
              <a:ahLst/>
              <a:cxnLst/>
              <a:rect l="l" t="t" r="r" b="b"/>
              <a:pathLst>
                <a:path w="791" h="1551" extrusionOk="0">
                  <a:moveTo>
                    <a:pt x="791" y="0"/>
                  </a:moveTo>
                  <a:cubicBezTo>
                    <a:pt x="609" y="244"/>
                    <a:pt x="487" y="517"/>
                    <a:pt x="365" y="791"/>
                  </a:cubicBezTo>
                  <a:cubicBezTo>
                    <a:pt x="213" y="1034"/>
                    <a:pt x="92" y="1277"/>
                    <a:pt x="1" y="1551"/>
                  </a:cubicBezTo>
                  <a:cubicBezTo>
                    <a:pt x="183" y="1307"/>
                    <a:pt x="305" y="1064"/>
                    <a:pt x="426" y="791"/>
                  </a:cubicBezTo>
                  <a:cubicBezTo>
                    <a:pt x="578" y="548"/>
                    <a:pt x="700" y="274"/>
                    <a:pt x="7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3"/>
            <p:cNvSpPr/>
            <p:nvPr/>
          </p:nvSpPr>
          <p:spPr>
            <a:xfrm>
              <a:off x="5399300" y="4168275"/>
              <a:ext cx="26625" cy="16000"/>
            </a:xfrm>
            <a:custGeom>
              <a:avLst/>
              <a:gdLst/>
              <a:ahLst/>
              <a:cxnLst/>
              <a:rect l="l" t="t" r="r" b="b"/>
              <a:pathLst>
                <a:path w="1065" h="640" extrusionOk="0">
                  <a:moveTo>
                    <a:pt x="1064" y="1"/>
                  </a:moveTo>
                  <a:lnTo>
                    <a:pt x="1064" y="1"/>
                  </a:lnTo>
                  <a:cubicBezTo>
                    <a:pt x="882" y="62"/>
                    <a:pt x="669" y="153"/>
                    <a:pt x="517" y="274"/>
                  </a:cubicBezTo>
                  <a:cubicBezTo>
                    <a:pt x="335" y="366"/>
                    <a:pt x="153" y="487"/>
                    <a:pt x="1" y="639"/>
                  </a:cubicBezTo>
                  <a:cubicBezTo>
                    <a:pt x="213" y="548"/>
                    <a:pt x="396" y="457"/>
                    <a:pt x="548" y="335"/>
                  </a:cubicBezTo>
                  <a:cubicBezTo>
                    <a:pt x="730" y="244"/>
                    <a:pt x="912" y="122"/>
                    <a:pt x="10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5349900" y="3774650"/>
              <a:ext cx="58550" cy="80575"/>
            </a:xfrm>
            <a:custGeom>
              <a:avLst/>
              <a:gdLst/>
              <a:ahLst/>
              <a:cxnLst/>
              <a:rect l="l" t="t" r="r" b="b"/>
              <a:pathLst>
                <a:path w="2342" h="3223" extrusionOk="0">
                  <a:moveTo>
                    <a:pt x="1977" y="1"/>
                  </a:moveTo>
                  <a:cubicBezTo>
                    <a:pt x="1369" y="92"/>
                    <a:pt x="882" y="183"/>
                    <a:pt x="548" y="244"/>
                  </a:cubicBezTo>
                  <a:cubicBezTo>
                    <a:pt x="366" y="244"/>
                    <a:pt x="183" y="275"/>
                    <a:pt x="31" y="335"/>
                  </a:cubicBezTo>
                  <a:cubicBezTo>
                    <a:pt x="214" y="335"/>
                    <a:pt x="396" y="335"/>
                    <a:pt x="578" y="305"/>
                  </a:cubicBezTo>
                  <a:cubicBezTo>
                    <a:pt x="897" y="276"/>
                    <a:pt x="1353" y="219"/>
                    <a:pt x="1894" y="162"/>
                  </a:cubicBezTo>
                  <a:lnTo>
                    <a:pt x="1894" y="162"/>
                  </a:lnTo>
                  <a:lnTo>
                    <a:pt x="2152" y="2227"/>
                  </a:lnTo>
                  <a:lnTo>
                    <a:pt x="2152" y="2227"/>
                  </a:lnTo>
                  <a:lnTo>
                    <a:pt x="2007" y="2372"/>
                  </a:lnTo>
                  <a:lnTo>
                    <a:pt x="1371" y="2981"/>
                  </a:lnTo>
                  <a:lnTo>
                    <a:pt x="1371" y="2981"/>
                  </a:lnTo>
                  <a:lnTo>
                    <a:pt x="330" y="2461"/>
                  </a:lnTo>
                  <a:lnTo>
                    <a:pt x="330" y="2461"/>
                  </a:lnTo>
                  <a:cubicBezTo>
                    <a:pt x="242" y="1866"/>
                    <a:pt x="182" y="1331"/>
                    <a:pt x="122" y="943"/>
                  </a:cubicBezTo>
                  <a:cubicBezTo>
                    <a:pt x="92" y="761"/>
                    <a:pt x="62" y="548"/>
                    <a:pt x="1" y="335"/>
                  </a:cubicBezTo>
                  <a:lnTo>
                    <a:pt x="1" y="335"/>
                  </a:lnTo>
                  <a:cubicBezTo>
                    <a:pt x="1" y="518"/>
                    <a:pt x="1" y="730"/>
                    <a:pt x="31" y="913"/>
                  </a:cubicBezTo>
                  <a:cubicBezTo>
                    <a:pt x="62" y="1308"/>
                    <a:pt x="92" y="1855"/>
                    <a:pt x="153" y="2524"/>
                  </a:cubicBezTo>
                  <a:lnTo>
                    <a:pt x="153" y="2554"/>
                  </a:lnTo>
                  <a:lnTo>
                    <a:pt x="214" y="2585"/>
                  </a:lnTo>
                  <a:cubicBezTo>
                    <a:pt x="578" y="2767"/>
                    <a:pt x="943" y="2980"/>
                    <a:pt x="1338" y="3193"/>
                  </a:cubicBezTo>
                  <a:lnTo>
                    <a:pt x="1399" y="3223"/>
                  </a:lnTo>
                  <a:lnTo>
                    <a:pt x="1460" y="3162"/>
                  </a:lnTo>
                  <a:lnTo>
                    <a:pt x="2129" y="2524"/>
                  </a:lnTo>
                  <a:lnTo>
                    <a:pt x="2311" y="2341"/>
                  </a:lnTo>
                  <a:lnTo>
                    <a:pt x="2341" y="2311"/>
                  </a:lnTo>
                  <a:lnTo>
                    <a:pt x="2341" y="2281"/>
                  </a:lnTo>
                  <a:cubicBezTo>
                    <a:pt x="2250" y="1460"/>
                    <a:pt x="2129" y="730"/>
                    <a:pt x="2037" y="92"/>
                  </a:cubicBezTo>
                  <a:lnTo>
                    <a:pt x="203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5352200" y="3799250"/>
              <a:ext cx="46375" cy="5450"/>
            </a:xfrm>
            <a:custGeom>
              <a:avLst/>
              <a:gdLst/>
              <a:ahLst/>
              <a:cxnLst/>
              <a:rect l="l" t="t" r="r" b="b"/>
              <a:pathLst>
                <a:path w="1855" h="218" extrusionOk="0">
                  <a:moveTo>
                    <a:pt x="1191" y="1"/>
                  </a:moveTo>
                  <a:cubicBezTo>
                    <a:pt x="792" y="1"/>
                    <a:pt x="390" y="55"/>
                    <a:pt x="0" y="172"/>
                  </a:cubicBezTo>
                  <a:cubicBezTo>
                    <a:pt x="152" y="202"/>
                    <a:pt x="304" y="218"/>
                    <a:pt x="456" y="218"/>
                  </a:cubicBezTo>
                  <a:cubicBezTo>
                    <a:pt x="608" y="218"/>
                    <a:pt x="760" y="202"/>
                    <a:pt x="912" y="172"/>
                  </a:cubicBezTo>
                  <a:cubicBezTo>
                    <a:pt x="1216" y="172"/>
                    <a:pt x="1550" y="142"/>
                    <a:pt x="1854" y="50"/>
                  </a:cubicBezTo>
                  <a:cubicBezTo>
                    <a:pt x="1636" y="18"/>
                    <a:pt x="1414" y="1"/>
                    <a:pt x="11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5287600" y="3954000"/>
              <a:ext cx="667200" cy="290300"/>
            </a:xfrm>
            <a:custGeom>
              <a:avLst/>
              <a:gdLst/>
              <a:ahLst/>
              <a:cxnLst/>
              <a:rect l="l" t="t" r="r" b="b"/>
              <a:pathLst>
                <a:path w="26688" h="11612" extrusionOk="0">
                  <a:moveTo>
                    <a:pt x="11764" y="0"/>
                  </a:moveTo>
                  <a:lnTo>
                    <a:pt x="7873" y="9818"/>
                  </a:lnTo>
                  <a:lnTo>
                    <a:pt x="0" y="10943"/>
                  </a:lnTo>
                  <a:lnTo>
                    <a:pt x="0" y="11611"/>
                  </a:lnTo>
                  <a:lnTo>
                    <a:pt x="21369" y="11611"/>
                  </a:lnTo>
                  <a:lnTo>
                    <a:pt x="26688"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5701875" y="4073975"/>
              <a:ext cx="43200" cy="37925"/>
            </a:xfrm>
            <a:custGeom>
              <a:avLst/>
              <a:gdLst/>
              <a:ahLst/>
              <a:cxnLst/>
              <a:rect l="l" t="t" r="r" b="b"/>
              <a:pathLst>
                <a:path w="1728" h="1517" extrusionOk="0">
                  <a:moveTo>
                    <a:pt x="851" y="1"/>
                  </a:moveTo>
                  <a:cubicBezTo>
                    <a:pt x="399" y="1"/>
                    <a:pt x="1" y="405"/>
                    <a:pt x="117" y="916"/>
                  </a:cubicBezTo>
                  <a:cubicBezTo>
                    <a:pt x="205" y="1302"/>
                    <a:pt x="536" y="1516"/>
                    <a:pt x="871" y="1516"/>
                  </a:cubicBezTo>
                  <a:cubicBezTo>
                    <a:pt x="1115" y="1516"/>
                    <a:pt x="1361" y="1402"/>
                    <a:pt x="1515" y="1159"/>
                  </a:cubicBezTo>
                  <a:cubicBezTo>
                    <a:pt x="1728" y="794"/>
                    <a:pt x="1636" y="338"/>
                    <a:pt x="1272" y="125"/>
                  </a:cubicBezTo>
                  <a:cubicBezTo>
                    <a:pt x="1135" y="39"/>
                    <a:pt x="990"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3"/>
            <p:cNvSpPr/>
            <p:nvPr/>
          </p:nvSpPr>
          <p:spPr>
            <a:xfrm>
              <a:off x="1127175" y="4507950"/>
              <a:ext cx="182450" cy="235375"/>
            </a:xfrm>
            <a:custGeom>
              <a:avLst/>
              <a:gdLst/>
              <a:ahLst/>
              <a:cxnLst/>
              <a:rect l="l" t="t" r="r" b="b"/>
              <a:pathLst>
                <a:path w="7298" h="9415" extrusionOk="0">
                  <a:moveTo>
                    <a:pt x="2949" y="1"/>
                  </a:moveTo>
                  <a:lnTo>
                    <a:pt x="1" y="3101"/>
                  </a:lnTo>
                  <a:lnTo>
                    <a:pt x="214" y="3344"/>
                  </a:lnTo>
                  <a:cubicBezTo>
                    <a:pt x="1278" y="4469"/>
                    <a:pt x="5624" y="8907"/>
                    <a:pt x="6566" y="9363"/>
                  </a:cubicBezTo>
                  <a:cubicBezTo>
                    <a:pt x="6635" y="9398"/>
                    <a:pt x="6688" y="9414"/>
                    <a:pt x="6727" y="9414"/>
                  </a:cubicBezTo>
                  <a:cubicBezTo>
                    <a:pt x="7297" y="9414"/>
                    <a:pt x="4955" y="5928"/>
                    <a:pt x="4955" y="5928"/>
                  </a:cubicBezTo>
                  <a:lnTo>
                    <a:pt x="6962" y="3800"/>
                  </a:lnTo>
                  <a:lnTo>
                    <a:pt x="2949" y="1"/>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3"/>
            <p:cNvSpPr/>
            <p:nvPr/>
          </p:nvSpPr>
          <p:spPr>
            <a:xfrm>
              <a:off x="1128700" y="4556600"/>
              <a:ext cx="44100" cy="63075"/>
            </a:xfrm>
            <a:custGeom>
              <a:avLst/>
              <a:gdLst/>
              <a:ahLst/>
              <a:cxnLst/>
              <a:rect l="l" t="t" r="r" b="b"/>
              <a:pathLst>
                <a:path w="1764" h="2523" extrusionOk="0">
                  <a:moveTo>
                    <a:pt x="1034" y="0"/>
                  </a:moveTo>
                  <a:lnTo>
                    <a:pt x="1" y="1125"/>
                  </a:lnTo>
                  <a:lnTo>
                    <a:pt x="1399" y="2523"/>
                  </a:lnTo>
                  <a:cubicBezTo>
                    <a:pt x="1673" y="2128"/>
                    <a:pt x="1764" y="1641"/>
                    <a:pt x="1703" y="1185"/>
                  </a:cubicBezTo>
                  <a:cubicBezTo>
                    <a:pt x="1642" y="730"/>
                    <a:pt x="1399" y="304"/>
                    <a:pt x="1034"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1127175" y="4583950"/>
              <a:ext cx="177100" cy="160375"/>
            </a:xfrm>
            <a:custGeom>
              <a:avLst/>
              <a:gdLst/>
              <a:ahLst/>
              <a:cxnLst/>
              <a:rect l="l" t="t" r="r" b="b"/>
              <a:pathLst>
                <a:path w="7084" h="6415" extrusionOk="0">
                  <a:moveTo>
                    <a:pt x="92" y="0"/>
                  </a:moveTo>
                  <a:lnTo>
                    <a:pt x="1" y="61"/>
                  </a:lnTo>
                  <a:cubicBezTo>
                    <a:pt x="1812" y="2144"/>
                    <a:pt x="6351" y="6414"/>
                    <a:pt x="6741" y="6414"/>
                  </a:cubicBezTo>
                  <a:cubicBezTo>
                    <a:pt x="6744" y="6414"/>
                    <a:pt x="6746" y="6414"/>
                    <a:pt x="6749" y="6414"/>
                  </a:cubicBezTo>
                  <a:cubicBezTo>
                    <a:pt x="7083" y="6383"/>
                    <a:pt x="6202" y="4894"/>
                    <a:pt x="6202" y="4894"/>
                  </a:cubicBezTo>
                  <a:cubicBezTo>
                    <a:pt x="6150" y="4849"/>
                    <a:pt x="6083" y="4831"/>
                    <a:pt x="6011" y="4831"/>
                  </a:cubicBezTo>
                  <a:cubicBezTo>
                    <a:pt x="5740" y="4831"/>
                    <a:pt x="5381" y="5076"/>
                    <a:pt x="5381" y="5076"/>
                  </a:cubicBezTo>
                  <a:lnTo>
                    <a:pt x="92"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1127950" y="4582425"/>
              <a:ext cx="169475" cy="160350"/>
            </a:xfrm>
            <a:custGeom>
              <a:avLst/>
              <a:gdLst/>
              <a:ahLst/>
              <a:cxnLst/>
              <a:rect l="l" t="t" r="r" b="b"/>
              <a:pathLst>
                <a:path w="6779" h="6414" extrusionOk="0">
                  <a:moveTo>
                    <a:pt x="0" y="0"/>
                  </a:moveTo>
                  <a:cubicBezTo>
                    <a:pt x="0" y="31"/>
                    <a:pt x="31" y="31"/>
                    <a:pt x="31" y="61"/>
                  </a:cubicBezTo>
                  <a:lnTo>
                    <a:pt x="145" y="159"/>
                  </a:lnTo>
                  <a:lnTo>
                    <a:pt x="145" y="159"/>
                  </a:lnTo>
                  <a:lnTo>
                    <a:pt x="61" y="61"/>
                  </a:lnTo>
                  <a:lnTo>
                    <a:pt x="0" y="0"/>
                  </a:lnTo>
                  <a:close/>
                  <a:moveTo>
                    <a:pt x="145" y="159"/>
                  </a:moveTo>
                  <a:lnTo>
                    <a:pt x="244" y="274"/>
                  </a:lnTo>
                  <a:lnTo>
                    <a:pt x="943" y="973"/>
                  </a:lnTo>
                  <a:cubicBezTo>
                    <a:pt x="1520" y="1581"/>
                    <a:pt x="2371" y="2402"/>
                    <a:pt x="3283" y="3283"/>
                  </a:cubicBezTo>
                  <a:cubicBezTo>
                    <a:pt x="4225" y="4195"/>
                    <a:pt x="5107" y="4985"/>
                    <a:pt x="5745" y="5532"/>
                  </a:cubicBezTo>
                  <a:lnTo>
                    <a:pt x="6505" y="6201"/>
                  </a:lnTo>
                  <a:lnTo>
                    <a:pt x="6718" y="6353"/>
                  </a:lnTo>
                  <a:lnTo>
                    <a:pt x="6505" y="6171"/>
                  </a:lnTo>
                  <a:lnTo>
                    <a:pt x="5745" y="5502"/>
                  </a:lnTo>
                  <a:cubicBezTo>
                    <a:pt x="5107" y="4925"/>
                    <a:pt x="4256" y="4134"/>
                    <a:pt x="3314" y="3253"/>
                  </a:cubicBezTo>
                  <a:cubicBezTo>
                    <a:pt x="2402" y="2371"/>
                    <a:pt x="1551" y="1551"/>
                    <a:pt x="943" y="943"/>
                  </a:cubicBezTo>
                  <a:lnTo>
                    <a:pt x="244" y="244"/>
                  </a:lnTo>
                  <a:lnTo>
                    <a:pt x="145" y="159"/>
                  </a:lnTo>
                  <a:close/>
                  <a:moveTo>
                    <a:pt x="6718" y="6353"/>
                  </a:moveTo>
                  <a:cubicBezTo>
                    <a:pt x="6748" y="6414"/>
                    <a:pt x="6779" y="6414"/>
                    <a:pt x="6779" y="6414"/>
                  </a:cubicBezTo>
                  <a:lnTo>
                    <a:pt x="6718" y="6353"/>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1260175" y="4704475"/>
              <a:ext cx="24325" cy="7925"/>
            </a:xfrm>
            <a:custGeom>
              <a:avLst/>
              <a:gdLst/>
              <a:ahLst/>
              <a:cxnLst/>
              <a:rect l="l" t="t" r="r" b="b"/>
              <a:pathLst>
                <a:path w="973" h="317" extrusionOk="0">
                  <a:moveTo>
                    <a:pt x="672" y="0"/>
                  </a:moveTo>
                  <a:cubicBezTo>
                    <a:pt x="590" y="0"/>
                    <a:pt x="508" y="15"/>
                    <a:pt x="426" y="43"/>
                  </a:cubicBezTo>
                  <a:cubicBezTo>
                    <a:pt x="243" y="73"/>
                    <a:pt x="91" y="164"/>
                    <a:pt x="0" y="316"/>
                  </a:cubicBezTo>
                  <a:cubicBezTo>
                    <a:pt x="122" y="225"/>
                    <a:pt x="274" y="164"/>
                    <a:pt x="456" y="103"/>
                  </a:cubicBezTo>
                  <a:cubicBezTo>
                    <a:pt x="564" y="82"/>
                    <a:pt x="686" y="60"/>
                    <a:pt x="813" y="60"/>
                  </a:cubicBezTo>
                  <a:cubicBezTo>
                    <a:pt x="866" y="60"/>
                    <a:pt x="919" y="64"/>
                    <a:pt x="973" y="73"/>
                  </a:cubicBezTo>
                  <a:cubicBezTo>
                    <a:pt x="872" y="23"/>
                    <a:pt x="772" y="0"/>
                    <a:pt x="6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1244200" y="4666000"/>
              <a:ext cx="13725" cy="3825"/>
            </a:xfrm>
            <a:custGeom>
              <a:avLst/>
              <a:gdLst/>
              <a:ahLst/>
              <a:cxnLst/>
              <a:rect l="l" t="t" r="r" b="b"/>
              <a:pathLst>
                <a:path w="549" h="153" extrusionOk="0">
                  <a:moveTo>
                    <a:pt x="548" y="1"/>
                  </a:moveTo>
                  <a:cubicBezTo>
                    <a:pt x="548" y="1"/>
                    <a:pt x="426" y="1"/>
                    <a:pt x="274" y="62"/>
                  </a:cubicBezTo>
                  <a:cubicBezTo>
                    <a:pt x="183" y="62"/>
                    <a:pt x="92" y="92"/>
                    <a:pt x="1" y="153"/>
                  </a:cubicBezTo>
                  <a:cubicBezTo>
                    <a:pt x="92" y="153"/>
                    <a:pt x="183" y="153"/>
                    <a:pt x="274" y="123"/>
                  </a:cubicBezTo>
                  <a:cubicBezTo>
                    <a:pt x="426" y="92"/>
                    <a:pt x="548" y="31"/>
                    <a:pt x="5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1240400" y="4656900"/>
              <a:ext cx="11425" cy="1875"/>
            </a:xfrm>
            <a:custGeom>
              <a:avLst/>
              <a:gdLst/>
              <a:ahLst/>
              <a:cxnLst/>
              <a:rect l="l" t="t" r="r" b="b"/>
              <a:pathLst>
                <a:path w="457" h="75" extrusionOk="0">
                  <a:moveTo>
                    <a:pt x="244" y="0"/>
                  </a:moveTo>
                  <a:cubicBezTo>
                    <a:pt x="153" y="0"/>
                    <a:pt x="62" y="0"/>
                    <a:pt x="1" y="31"/>
                  </a:cubicBezTo>
                  <a:cubicBezTo>
                    <a:pt x="1" y="61"/>
                    <a:pt x="92" y="61"/>
                    <a:pt x="214" y="61"/>
                  </a:cubicBezTo>
                  <a:cubicBezTo>
                    <a:pt x="244" y="71"/>
                    <a:pt x="274" y="75"/>
                    <a:pt x="304" y="75"/>
                  </a:cubicBezTo>
                  <a:cubicBezTo>
                    <a:pt x="362" y="75"/>
                    <a:pt x="416" y="61"/>
                    <a:pt x="457" y="61"/>
                  </a:cubicBezTo>
                  <a:cubicBezTo>
                    <a:pt x="457" y="61"/>
                    <a:pt x="366" y="0"/>
                    <a:pt x="2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1244200" y="4643225"/>
              <a:ext cx="10675" cy="10050"/>
            </a:xfrm>
            <a:custGeom>
              <a:avLst/>
              <a:gdLst/>
              <a:ahLst/>
              <a:cxnLst/>
              <a:rect l="l" t="t" r="r" b="b"/>
              <a:pathLst>
                <a:path w="427" h="402" extrusionOk="0">
                  <a:moveTo>
                    <a:pt x="1" y="0"/>
                  </a:moveTo>
                  <a:cubicBezTo>
                    <a:pt x="1" y="0"/>
                    <a:pt x="62" y="122"/>
                    <a:pt x="183" y="243"/>
                  </a:cubicBezTo>
                  <a:cubicBezTo>
                    <a:pt x="289" y="322"/>
                    <a:pt x="371" y="401"/>
                    <a:pt x="411" y="401"/>
                  </a:cubicBezTo>
                  <a:cubicBezTo>
                    <a:pt x="417" y="401"/>
                    <a:pt x="422" y="399"/>
                    <a:pt x="426" y="395"/>
                  </a:cubicBezTo>
                  <a:cubicBezTo>
                    <a:pt x="426" y="395"/>
                    <a:pt x="335" y="304"/>
                    <a:pt x="244" y="182"/>
                  </a:cubicBezTo>
                  <a:cubicBezTo>
                    <a:pt x="122" y="61"/>
                    <a:pt x="3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1248000" y="4634850"/>
              <a:ext cx="11425" cy="12200"/>
            </a:xfrm>
            <a:custGeom>
              <a:avLst/>
              <a:gdLst/>
              <a:ahLst/>
              <a:cxnLst/>
              <a:rect l="l" t="t" r="r" b="b"/>
              <a:pathLst>
                <a:path w="457" h="488" extrusionOk="0">
                  <a:moveTo>
                    <a:pt x="31" y="1"/>
                  </a:moveTo>
                  <a:cubicBezTo>
                    <a:pt x="1" y="1"/>
                    <a:pt x="62" y="153"/>
                    <a:pt x="214" y="305"/>
                  </a:cubicBezTo>
                  <a:cubicBezTo>
                    <a:pt x="274" y="396"/>
                    <a:pt x="366" y="457"/>
                    <a:pt x="457" y="487"/>
                  </a:cubicBezTo>
                  <a:cubicBezTo>
                    <a:pt x="457" y="487"/>
                    <a:pt x="366" y="396"/>
                    <a:pt x="244" y="244"/>
                  </a:cubicBezTo>
                  <a:cubicBezTo>
                    <a:pt x="183" y="153"/>
                    <a:pt x="122" y="92"/>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1255600" y="4662675"/>
              <a:ext cx="25875" cy="14750"/>
            </a:xfrm>
            <a:custGeom>
              <a:avLst/>
              <a:gdLst/>
              <a:ahLst/>
              <a:cxnLst/>
              <a:rect l="l" t="t" r="r" b="b"/>
              <a:pathLst>
                <a:path w="1035" h="590" extrusionOk="0">
                  <a:moveTo>
                    <a:pt x="305" y="43"/>
                  </a:moveTo>
                  <a:cubicBezTo>
                    <a:pt x="426" y="43"/>
                    <a:pt x="578" y="73"/>
                    <a:pt x="670" y="134"/>
                  </a:cubicBezTo>
                  <a:cubicBezTo>
                    <a:pt x="791" y="195"/>
                    <a:pt x="913" y="286"/>
                    <a:pt x="974" y="438"/>
                  </a:cubicBezTo>
                  <a:cubicBezTo>
                    <a:pt x="974" y="499"/>
                    <a:pt x="913" y="529"/>
                    <a:pt x="852" y="529"/>
                  </a:cubicBezTo>
                  <a:cubicBezTo>
                    <a:pt x="761" y="499"/>
                    <a:pt x="700" y="468"/>
                    <a:pt x="639" y="438"/>
                  </a:cubicBezTo>
                  <a:cubicBezTo>
                    <a:pt x="518" y="377"/>
                    <a:pt x="396" y="316"/>
                    <a:pt x="305" y="256"/>
                  </a:cubicBezTo>
                  <a:cubicBezTo>
                    <a:pt x="217" y="197"/>
                    <a:pt x="150" y="145"/>
                    <a:pt x="104" y="111"/>
                  </a:cubicBezTo>
                  <a:lnTo>
                    <a:pt x="104" y="111"/>
                  </a:lnTo>
                  <a:cubicBezTo>
                    <a:pt x="173" y="82"/>
                    <a:pt x="245" y="63"/>
                    <a:pt x="305" y="43"/>
                  </a:cubicBezTo>
                  <a:close/>
                  <a:moveTo>
                    <a:pt x="422" y="1"/>
                  </a:moveTo>
                  <a:cubicBezTo>
                    <a:pt x="383" y="1"/>
                    <a:pt x="344" y="5"/>
                    <a:pt x="305" y="12"/>
                  </a:cubicBezTo>
                  <a:cubicBezTo>
                    <a:pt x="220" y="12"/>
                    <a:pt x="161" y="39"/>
                    <a:pt x="79" y="92"/>
                  </a:cubicBezTo>
                  <a:lnTo>
                    <a:pt x="79" y="92"/>
                  </a:lnTo>
                  <a:cubicBezTo>
                    <a:pt x="57" y="76"/>
                    <a:pt x="43" y="67"/>
                    <a:pt x="36" y="67"/>
                  </a:cubicBezTo>
                  <a:cubicBezTo>
                    <a:pt x="33" y="67"/>
                    <a:pt x="31" y="69"/>
                    <a:pt x="31" y="73"/>
                  </a:cubicBezTo>
                  <a:cubicBezTo>
                    <a:pt x="39" y="85"/>
                    <a:pt x="47" y="96"/>
                    <a:pt x="56" y="107"/>
                  </a:cubicBezTo>
                  <a:lnTo>
                    <a:pt x="56" y="107"/>
                  </a:lnTo>
                  <a:cubicBezTo>
                    <a:pt x="1" y="136"/>
                    <a:pt x="1" y="164"/>
                    <a:pt x="1" y="164"/>
                  </a:cubicBezTo>
                  <a:cubicBezTo>
                    <a:pt x="23" y="150"/>
                    <a:pt x="47" y="137"/>
                    <a:pt x="71" y="125"/>
                  </a:cubicBezTo>
                  <a:lnTo>
                    <a:pt x="71" y="125"/>
                  </a:lnTo>
                  <a:cubicBezTo>
                    <a:pt x="129" y="190"/>
                    <a:pt x="202" y="244"/>
                    <a:pt x="274" y="316"/>
                  </a:cubicBezTo>
                  <a:cubicBezTo>
                    <a:pt x="396" y="377"/>
                    <a:pt x="487" y="438"/>
                    <a:pt x="609" y="499"/>
                  </a:cubicBezTo>
                  <a:cubicBezTo>
                    <a:pt x="670" y="529"/>
                    <a:pt x="761" y="560"/>
                    <a:pt x="822" y="590"/>
                  </a:cubicBezTo>
                  <a:cubicBezTo>
                    <a:pt x="882" y="590"/>
                    <a:pt x="913" y="590"/>
                    <a:pt x="974" y="560"/>
                  </a:cubicBezTo>
                  <a:cubicBezTo>
                    <a:pt x="1004" y="529"/>
                    <a:pt x="1034" y="468"/>
                    <a:pt x="1034" y="438"/>
                  </a:cubicBezTo>
                  <a:cubicBezTo>
                    <a:pt x="928" y="173"/>
                    <a:pt x="684" y="1"/>
                    <a:pt x="4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1255600" y="4646950"/>
              <a:ext cx="9900" cy="19075"/>
            </a:xfrm>
            <a:custGeom>
              <a:avLst/>
              <a:gdLst/>
              <a:ahLst/>
              <a:cxnLst/>
              <a:rect l="l" t="t" r="r" b="b"/>
              <a:pathLst>
                <a:path w="396" h="763" extrusionOk="0">
                  <a:moveTo>
                    <a:pt x="212" y="0"/>
                  </a:moveTo>
                  <a:cubicBezTo>
                    <a:pt x="167" y="0"/>
                    <a:pt x="130" y="26"/>
                    <a:pt x="92" y="64"/>
                  </a:cubicBezTo>
                  <a:cubicBezTo>
                    <a:pt x="62" y="125"/>
                    <a:pt x="31" y="155"/>
                    <a:pt x="31" y="216"/>
                  </a:cubicBezTo>
                  <a:cubicBezTo>
                    <a:pt x="1" y="307"/>
                    <a:pt x="1" y="398"/>
                    <a:pt x="1" y="489"/>
                  </a:cubicBezTo>
                  <a:cubicBezTo>
                    <a:pt x="1" y="581"/>
                    <a:pt x="31" y="672"/>
                    <a:pt x="62" y="733"/>
                  </a:cubicBezTo>
                  <a:lnTo>
                    <a:pt x="62" y="489"/>
                  </a:lnTo>
                  <a:cubicBezTo>
                    <a:pt x="62" y="398"/>
                    <a:pt x="62" y="337"/>
                    <a:pt x="92" y="246"/>
                  </a:cubicBezTo>
                  <a:cubicBezTo>
                    <a:pt x="92" y="172"/>
                    <a:pt x="152" y="78"/>
                    <a:pt x="207" y="78"/>
                  </a:cubicBezTo>
                  <a:cubicBezTo>
                    <a:pt x="220" y="78"/>
                    <a:pt x="233" y="83"/>
                    <a:pt x="244" y="94"/>
                  </a:cubicBezTo>
                  <a:cubicBezTo>
                    <a:pt x="305" y="155"/>
                    <a:pt x="335" y="246"/>
                    <a:pt x="335" y="337"/>
                  </a:cubicBezTo>
                  <a:cubicBezTo>
                    <a:pt x="305" y="429"/>
                    <a:pt x="274" y="520"/>
                    <a:pt x="244" y="581"/>
                  </a:cubicBezTo>
                  <a:cubicBezTo>
                    <a:pt x="183" y="641"/>
                    <a:pt x="122" y="702"/>
                    <a:pt x="62" y="763"/>
                  </a:cubicBezTo>
                  <a:cubicBezTo>
                    <a:pt x="62" y="763"/>
                    <a:pt x="183" y="733"/>
                    <a:pt x="274" y="611"/>
                  </a:cubicBezTo>
                  <a:cubicBezTo>
                    <a:pt x="335" y="550"/>
                    <a:pt x="366" y="459"/>
                    <a:pt x="396" y="368"/>
                  </a:cubicBezTo>
                  <a:cubicBezTo>
                    <a:pt x="396" y="246"/>
                    <a:pt x="366" y="125"/>
                    <a:pt x="305" y="33"/>
                  </a:cubicBezTo>
                  <a:cubicBezTo>
                    <a:pt x="270" y="10"/>
                    <a:pt x="240" y="0"/>
                    <a:pt x="2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1155300" y="4556600"/>
              <a:ext cx="22825" cy="62325"/>
            </a:xfrm>
            <a:custGeom>
              <a:avLst/>
              <a:gdLst/>
              <a:ahLst/>
              <a:cxnLst/>
              <a:rect l="l" t="t" r="r" b="b"/>
              <a:pathLst>
                <a:path w="913" h="2493" extrusionOk="0">
                  <a:moveTo>
                    <a:pt x="1" y="0"/>
                  </a:moveTo>
                  <a:cubicBezTo>
                    <a:pt x="1" y="0"/>
                    <a:pt x="122" y="122"/>
                    <a:pt x="305" y="304"/>
                  </a:cubicBezTo>
                  <a:cubicBezTo>
                    <a:pt x="730" y="821"/>
                    <a:pt x="821" y="1520"/>
                    <a:pt x="548" y="2128"/>
                  </a:cubicBezTo>
                  <a:cubicBezTo>
                    <a:pt x="487" y="2249"/>
                    <a:pt x="426" y="2371"/>
                    <a:pt x="365" y="2492"/>
                  </a:cubicBezTo>
                  <a:cubicBezTo>
                    <a:pt x="365" y="2492"/>
                    <a:pt x="396" y="2462"/>
                    <a:pt x="426" y="2401"/>
                  </a:cubicBezTo>
                  <a:cubicBezTo>
                    <a:pt x="487" y="2310"/>
                    <a:pt x="548" y="2249"/>
                    <a:pt x="609" y="2158"/>
                  </a:cubicBezTo>
                  <a:cubicBezTo>
                    <a:pt x="912" y="1520"/>
                    <a:pt x="791" y="790"/>
                    <a:pt x="335" y="274"/>
                  </a:cubicBezTo>
                  <a:cubicBezTo>
                    <a:pt x="274" y="182"/>
                    <a:pt x="183" y="122"/>
                    <a:pt x="122" y="61"/>
                  </a:cubicBezTo>
                  <a:cubicBezTo>
                    <a:pt x="61" y="30"/>
                    <a:pt x="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1165950" y="4525425"/>
              <a:ext cx="39525" cy="40300"/>
            </a:xfrm>
            <a:custGeom>
              <a:avLst/>
              <a:gdLst/>
              <a:ahLst/>
              <a:cxnLst/>
              <a:rect l="l" t="t" r="r" b="b"/>
              <a:pathLst>
                <a:path w="1581" h="1612" extrusionOk="0">
                  <a:moveTo>
                    <a:pt x="1581" y="1"/>
                  </a:moveTo>
                  <a:lnTo>
                    <a:pt x="1581" y="1"/>
                  </a:lnTo>
                  <a:cubicBezTo>
                    <a:pt x="1277" y="244"/>
                    <a:pt x="1003" y="487"/>
                    <a:pt x="760" y="761"/>
                  </a:cubicBezTo>
                  <a:cubicBezTo>
                    <a:pt x="486" y="1034"/>
                    <a:pt x="243" y="1308"/>
                    <a:pt x="0" y="1612"/>
                  </a:cubicBezTo>
                  <a:cubicBezTo>
                    <a:pt x="274" y="1369"/>
                    <a:pt x="547" y="1095"/>
                    <a:pt x="821" y="821"/>
                  </a:cubicBezTo>
                  <a:cubicBezTo>
                    <a:pt x="1064" y="548"/>
                    <a:pt x="1338" y="274"/>
                    <a:pt x="1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1185700" y="4621950"/>
              <a:ext cx="28900" cy="27375"/>
            </a:xfrm>
            <a:custGeom>
              <a:avLst/>
              <a:gdLst/>
              <a:ahLst/>
              <a:cxnLst/>
              <a:rect l="l" t="t" r="r" b="b"/>
              <a:pathLst>
                <a:path w="1156" h="1095" extrusionOk="0">
                  <a:moveTo>
                    <a:pt x="0" y="0"/>
                  </a:moveTo>
                  <a:cubicBezTo>
                    <a:pt x="152" y="213"/>
                    <a:pt x="335" y="426"/>
                    <a:pt x="517" y="608"/>
                  </a:cubicBezTo>
                  <a:cubicBezTo>
                    <a:pt x="730" y="790"/>
                    <a:pt x="912" y="973"/>
                    <a:pt x="1155" y="1094"/>
                  </a:cubicBezTo>
                  <a:cubicBezTo>
                    <a:pt x="1155" y="1094"/>
                    <a:pt x="882" y="851"/>
                    <a:pt x="578" y="547"/>
                  </a:cubicBezTo>
                  <a:cubicBezTo>
                    <a:pt x="244" y="243"/>
                    <a:pt x="31"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1162900" y="4602950"/>
              <a:ext cx="3825" cy="8375"/>
            </a:xfrm>
            <a:custGeom>
              <a:avLst/>
              <a:gdLst/>
              <a:ahLst/>
              <a:cxnLst/>
              <a:rect l="l" t="t" r="r" b="b"/>
              <a:pathLst>
                <a:path w="153" h="335" extrusionOk="0">
                  <a:moveTo>
                    <a:pt x="122" y="0"/>
                  </a:moveTo>
                  <a:cubicBezTo>
                    <a:pt x="122" y="0"/>
                    <a:pt x="92" y="91"/>
                    <a:pt x="61" y="152"/>
                  </a:cubicBezTo>
                  <a:cubicBezTo>
                    <a:pt x="31" y="243"/>
                    <a:pt x="1" y="304"/>
                    <a:pt x="31" y="334"/>
                  </a:cubicBezTo>
                  <a:cubicBezTo>
                    <a:pt x="31" y="334"/>
                    <a:pt x="92" y="274"/>
                    <a:pt x="122" y="183"/>
                  </a:cubicBezTo>
                  <a:cubicBezTo>
                    <a:pt x="153" y="91"/>
                    <a:pt x="153"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1166700" y="4586975"/>
              <a:ext cx="1550" cy="7625"/>
            </a:xfrm>
            <a:custGeom>
              <a:avLst/>
              <a:gdLst/>
              <a:ahLst/>
              <a:cxnLst/>
              <a:rect l="l" t="t" r="r" b="b"/>
              <a:pathLst>
                <a:path w="62" h="305" extrusionOk="0">
                  <a:moveTo>
                    <a:pt x="31" y="1"/>
                  </a:moveTo>
                  <a:cubicBezTo>
                    <a:pt x="31" y="1"/>
                    <a:pt x="1" y="62"/>
                    <a:pt x="1" y="153"/>
                  </a:cubicBezTo>
                  <a:cubicBezTo>
                    <a:pt x="1" y="214"/>
                    <a:pt x="1" y="305"/>
                    <a:pt x="31" y="305"/>
                  </a:cubicBezTo>
                  <a:cubicBezTo>
                    <a:pt x="61" y="305"/>
                    <a:pt x="61" y="214"/>
                    <a:pt x="61" y="153"/>
                  </a:cubicBezTo>
                  <a:cubicBezTo>
                    <a:pt x="61" y="62"/>
                    <a:pt x="61"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1160625" y="4572550"/>
              <a:ext cx="5350" cy="7625"/>
            </a:xfrm>
            <a:custGeom>
              <a:avLst/>
              <a:gdLst/>
              <a:ahLst/>
              <a:cxnLst/>
              <a:rect l="l" t="t" r="r" b="b"/>
              <a:pathLst>
                <a:path w="214" h="305" extrusionOk="0">
                  <a:moveTo>
                    <a:pt x="0" y="0"/>
                  </a:moveTo>
                  <a:cubicBezTo>
                    <a:pt x="0" y="0"/>
                    <a:pt x="61" y="61"/>
                    <a:pt x="92" y="152"/>
                  </a:cubicBezTo>
                  <a:cubicBezTo>
                    <a:pt x="122" y="243"/>
                    <a:pt x="152" y="304"/>
                    <a:pt x="152" y="304"/>
                  </a:cubicBezTo>
                  <a:cubicBezTo>
                    <a:pt x="183" y="304"/>
                    <a:pt x="213" y="213"/>
                    <a:pt x="152" y="122"/>
                  </a:cubicBezTo>
                  <a:cubicBezTo>
                    <a:pt x="122" y="31"/>
                    <a:pt x="31"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1155300" y="4563425"/>
              <a:ext cx="2300" cy="4125"/>
            </a:xfrm>
            <a:custGeom>
              <a:avLst/>
              <a:gdLst/>
              <a:ahLst/>
              <a:cxnLst/>
              <a:rect l="l" t="t" r="r" b="b"/>
              <a:pathLst>
                <a:path w="92" h="165" extrusionOk="0">
                  <a:moveTo>
                    <a:pt x="1" y="1"/>
                  </a:moveTo>
                  <a:lnTo>
                    <a:pt x="1" y="92"/>
                  </a:lnTo>
                  <a:cubicBezTo>
                    <a:pt x="1" y="136"/>
                    <a:pt x="33" y="164"/>
                    <a:pt x="51" y="164"/>
                  </a:cubicBezTo>
                  <a:cubicBezTo>
                    <a:pt x="57" y="164"/>
                    <a:pt x="61" y="161"/>
                    <a:pt x="61" y="153"/>
                  </a:cubicBezTo>
                  <a:cubicBezTo>
                    <a:pt x="92" y="153"/>
                    <a:pt x="61" y="122"/>
                    <a:pt x="61" y="61"/>
                  </a:cubicBezTo>
                  <a:cubicBezTo>
                    <a:pt x="61" y="31"/>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2036775" y="4688050"/>
              <a:ext cx="257625" cy="112350"/>
            </a:xfrm>
            <a:custGeom>
              <a:avLst/>
              <a:gdLst/>
              <a:ahLst/>
              <a:cxnLst/>
              <a:rect l="l" t="t" r="r" b="b"/>
              <a:pathLst>
                <a:path w="10305" h="4494" extrusionOk="0">
                  <a:moveTo>
                    <a:pt x="5502" y="0"/>
                  </a:moveTo>
                  <a:lnTo>
                    <a:pt x="1" y="152"/>
                  </a:lnTo>
                  <a:lnTo>
                    <a:pt x="122" y="4469"/>
                  </a:lnTo>
                  <a:lnTo>
                    <a:pt x="457" y="4469"/>
                  </a:lnTo>
                  <a:cubicBezTo>
                    <a:pt x="986" y="4479"/>
                    <a:pt x="2082" y="4493"/>
                    <a:pt x="3328" y="4493"/>
                  </a:cubicBezTo>
                  <a:cubicBezTo>
                    <a:pt x="5663" y="4493"/>
                    <a:pt x="8526" y="4443"/>
                    <a:pt x="9180" y="4225"/>
                  </a:cubicBezTo>
                  <a:cubicBezTo>
                    <a:pt x="10305" y="3861"/>
                    <a:pt x="5624" y="2949"/>
                    <a:pt x="5624" y="2949"/>
                  </a:cubicBezTo>
                  <a:lnTo>
                    <a:pt x="5502" y="0"/>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2038300" y="4759150"/>
              <a:ext cx="50925" cy="38350"/>
            </a:xfrm>
            <a:custGeom>
              <a:avLst/>
              <a:gdLst/>
              <a:ahLst/>
              <a:cxnLst/>
              <a:rect l="l" t="t" r="r" b="b"/>
              <a:pathLst>
                <a:path w="2037" h="1534" extrusionOk="0">
                  <a:moveTo>
                    <a:pt x="204" y="0"/>
                  </a:moveTo>
                  <a:cubicBezTo>
                    <a:pt x="136" y="0"/>
                    <a:pt x="68" y="5"/>
                    <a:pt x="0" y="14"/>
                  </a:cubicBezTo>
                  <a:lnTo>
                    <a:pt x="61" y="1533"/>
                  </a:lnTo>
                  <a:lnTo>
                    <a:pt x="2037" y="1533"/>
                  </a:lnTo>
                  <a:cubicBezTo>
                    <a:pt x="1946" y="1047"/>
                    <a:pt x="1672" y="652"/>
                    <a:pt x="1307" y="378"/>
                  </a:cubicBezTo>
                  <a:cubicBezTo>
                    <a:pt x="996" y="145"/>
                    <a:pt x="597" y="0"/>
                    <a:pt x="204" y="0"/>
                  </a:cubicBez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2039825" y="4774675"/>
              <a:ext cx="236350" cy="26600"/>
            </a:xfrm>
            <a:custGeom>
              <a:avLst/>
              <a:gdLst/>
              <a:ahLst/>
              <a:cxnLst/>
              <a:rect l="l" t="t" r="r" b="b"/>
              <a:pathLst>
                <a:path w="9454" h="1064" extrusionOk="0">
                  <a:moveTo>
                    <a:pt x="7782" y="1"/>
                  </a:moveTo>
                  <a:cubicBezTo>
                    <a:pt x="7478" y="31"/>
                    <a:pt x="7356" y="730"/>
                    <a:pt x="7356" y="730"/>
                  </a:cubicBezTo>
                  <a:lnTo>
                    <a:pt x="0" y="882"/>
                  </a:lnTo>
                  <a:lnTo>
                    <a:pt x="0" y="1004"/>
                  </a:lnTo>
                  <a:cubicBezTo>
                    <a:pt x="741" y="1044"/>
                    <a:pt x="1736" y="1063"/>
                    <a:pt x="2798" y="1063"/>
                  </a:cubicBezTo>
                  <a:cubicBezTo>
                    <a:pt x="5699" y="1063"/>
                    <a:pt x="9107" y="922"/>
                    <a:pt x="9241" y="700"/>
                  </a:cubicBezTo>
                  <a:cubicBezTo>
                    <a:pt x="9453" y="426"/>
                    <a:pt x="7782" y="1"/>
                    <a:pt x="7782"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2036775" y="4789875"/>
              <a:ext cx="224950" cy="6850"/>
            </a:xfrm>
            <a:custGeom>
              <a:avLst/>
              <a:gdLst/>
              <a:ahLst/>
              <a:cxnLst/>
              <a:rect l="l" t="t" r="r" b="b"/>
              <a:pathLst>
                <a:path w="8998" h="274" extrusionOk="0">
                  <a:moveTo>
                    <a:pt x="8998" y="0"/>
                  </a:moveTo>
                  <a:lnTo>
                    <a:pt x="7995" y="31"/>
                  </a:lnTo>
                  <a:cubicBezTo>
                    <a:pt x="7144" y="92"/>
                    <a:pt x="5989" y="122"/>
                    <a:pt x="4682" y="152"/>
                  </a:cubicBezTo>
                  <a:cubicBezTo>
                    <a:pt x="3405" y="213"/>
                    <a:pt x="2250" y="213"/>
                    <a:pt x="1399" y="213"/>
                  </a:cubicBezTo>
                  <a:lnTo>
                    <a:pt x="1" y="213"/>
                  </a:lnTo>
                  <a:lnTo>
                    <a:pt x="31" y="274"/>
                  </a:lnTo>
                  <a:lnTo>
                    <a:pt x="1399" y="274"/>
                  </a:lnTo>
                  <a:cubicBezTo>
                    <a:pt x="2250" y="274"/>
                    <a:pt x="3405" y="274"/>
                    <a:pt x="4712" y="244"/>
                  </a:cubicBezTo>
                  <a:cubicBezTo>
                    <a:pt x="5989" y="183"/>
                    <a:pt x="7144" y="122"/>
                    <a:pt x="7995" y="92"/>
                  </a:cubicBezTo>
                  <a:lnTo>
                    <a:pt x="899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2222950" y="4773925"/>
              <a:ext cx="12950" cy="21300"/>
            </a:xfrm>
            <a:custGeom>
              <a:avLst/>
              <a:gdLst/>
              <a:ahLst/>
              <a:cxnLst/>
              <a:rect l="l" t="t" r="r" b="b"/>
              <a:pathLst>
                <a:path w="518" h="852" extrusionOk="0">
                  <a:moveTo>
                    <a:pt x="517" y="0"/>
                  </a:moveTo>
                  <a:cubicBezTo>
                    <a:pt x="335" y="61"/>
                    <a:pt x="213" y="183"/>
                    <a:pt x="153" y="365"/>
                  </a:cubicBezTo>
                  <a:cubicBezTo>
                    <a:pt x="31" y="517"/>
                    <a:pt x="1" y="669"/>
                    <a:pt x="31" y="851"/>
                  </a:cubicBezTo>
                  <a:cubicBezTo>
                    <a:pt x="61" y="669"/>
                    <a:pt x="122" y="517"/>
                    <a:pt x="183" y="365"/>
                  </a:cubicBezTo>
                  <a:cubicBezTo>
                    <a:pt x="274" y="213"/>
                    <a:pt x="396" y="91"/>
                    <a:pt x="5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2181150" y="4764050"/>
              <a:ext cx="7625" cy="11400"/>
            </a:xfrm>
            <a:custGeom>
              <a:avLst/>
              <a:gdLst/>
              <a:ahLst/>
              <a:cxnLst/>
              <a:rect l="l" t="t" r="r" b="b"/>
              <a:pathLst>
                <a:path w="305" h="456" extrusionOk="0">
                  <a:moveTo>
                    <a:pt x="305" y="0"/>
                  </a:moveTo>
                  <a:cubicBezTo>
                    <a:pt x="305" y="0"/>
                    <a:pt x="214" y="91"/>
                    <a:pt x="122" y="213"/>
                  </a:cubicBezTo>
                  <a:cubicBezTo>
                    <a:pt x="62" y="334"/>
                    <a:pt x="1" y="456"/>
                    <a:pt x="31" y="456"/>
                  </a:cubicBezTo>
                  <a:cubicBezTo>
                    <a:pt x="31" y="456"/>
                    <a:pt x="122" y="365"/>
                    <a:pt x="183" y="243"/>
                  </a:cubicBezTo>
                  <a:cubicBezTo>
                    <a:pt x="244" y="182"/>
                    <a:pt x="274" y="91"/>
                    <a:pt x="3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2170525" y="4761750"/>
              <a:ext cx="8375" cy="8400"/>
            </a:xfrm>
            <a:custGeom>
              <a:avLst/>
              <a:gdLst/>
              <a:ahLst/>
              <a:cxnLst/>
              <a:rect l="l" t="t" r="r" b="b"/>
              <a:pathLst>
                <a:path w="335" h="336" extrusionOk="0">
                  <a:moveTo>
                    <a:pt x="335" y="1"/>
                  </a:moveTo>
                  <a:cubicBezTo>
                    <a:pt x="335" y="1"/>
                    <a:pt x="243" y="62"/>
                    <a:pt x="152" y="153"/>
                  </a:cubicBezTo>
                  <a:cubicBezTo>
                    <a:pt x="61" y="244"/>
                    <a:pt x="0" y="305"/>
                    <a:pt x="0" y="335"/>
                  </a:cubicBezTo>
                  <a:cubicBezTo>
                    <a:pt x="0" y="335"/>
                    <a:pt x="91" y="274"/>
                    <a:pt x="183" y="183"/>
                  </a:cubicBezTo>
                  <a:cubicBezTo>
                    <a:pt x="274" y="92"/>
                    <a:pt x="335" y="31"/>
                    <a:pt x="3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2162925" y="4756125"/>
              <a:ext cx="14450" cy="1850"/>
            </a:xfrm>
            <a:custGeom>
              <a:avLst/>
              <a:gdLst/>
              <a:ahLst/>
              <a:cxnLst/>
              <a:rect l="l" t="t" r="r" b="b"/>
              <a:pathLst>
                <a:path w="578" h="74" extrusionOk="0">
                  <a:moveTo>
                    <a:pt x="205" y="0"/>
                  </a:moveTo>
                  <a:cubicBezTo>
                    <a:pt x="129" y="0"/>
                    <a:pt x="65" y="22"/>
                    <a:pt x="0" y="43"/>
                  </a:cubicBezTo>
                  <a:cubicBezTo>
                    <a:pt x="92" y="74"/>
                    <a:pt x="183" y="74"/>
                    <a:pt x="304" y="74"/>
                  </a:cubicBezTo>
                  <a:cubicBezTo>
                    <a:pt x="395" y="74"/>
                    <a:pt x="487" y="74"/>
                    <a:pt x="578" y="43"/>
                  </a:cubicBezTo>
                  <a:cubicBezTo>
                    <a:pt x="513" y="22"/>
                    <a:pt x="449" y="0"/>
                    <a:pt x="384" y="0"/>
                  </a:cubicBezTo>
                  <a:cubicBezTo>
                    <a:pt x="358" y="0"/>
                    <a:pt x="331" y="4"/>
                    <a:pt x="304" y="13"/>
                  </a:cubicBezTo>
                  <a:cubicBezTo>
                    <a:pt x="269" y="4"/>
                    <a:pt x="236" y="0"/>
                    <a:pt x="2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2160650" y="4748075"/>
              <a:ext cx="15975" cy="2175"/>
            </a:xfrm>
            <a:custGeom>
              <a:avLst/>
              <a:gdLst/>
              <a:ahLst/>
              <a:cxnLst/>
              <a:rect l="l" t="t" r="r" b="b"/>
              <a:pathLst>
                <a:path w="639" h="87" extrusionOk="0">
                  <a:moveTo>
                    <a:pt x="0" y="1"/>
                  </a:moveTo>
                  <a:cubicBezTo>
                    <a:pt x="106" y="54"/>
                    <a:pt x="233" y="86"/>
                    <a:pt x="362" y="86"/>
                  </a:cubicBezTo>
                  <a:cubicBezTo>
                    <a:pt x="455" y="86"/>
                    <a:pt x="549" y="69"/>
                    <a:pt x="638" y="31"/>
                  </a:cubicBezTo>
                  <a:lnTo>
                    <a:pt x="304" y="31"/>
                  </a:lnTo>
                  <a:cubicBezTo>
                    <a:pt x="213" y="1"/>
                    <a:pt x="91"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2186125" y="4750800"/>
              <a:ext cx="26225" cy="15550"/>
            </a:xfrm>
            <a:custGeom>
              <a:avLst/>
              <a:gdLst/>
              <a:ahLst/>
              <a:cxnLst/>
              <a:rect l="l" t="t" r="r" b="b"/>
              <a:pathLst>
                <a:path w="1049" h="622" extrusionOk="0">
                  <a:moveTo>
                    <a:pt x="733" y="59"/>
                  </a:moveTo>
                  <a:cubicBezTo>
                    <a:pt x="805" y="59"/>
                    <a:pt x="881" y="74"/>
                    <a:pt x="957" y="104"/>
                  </a:cubicBezTo>
                  <a:cubicBezTo>
                    <a:pt x="987" y="165"/>
                    <a:pt x="987" y="226"/>
                    <a:pt x="926" y="256"/>
                  </a:cubicBezTo>
                  <a:cubicBezTo>
                    <a:pt x="866" y="287"/>
                    <a:pt x="774" y="317"/>
                    <a:pt x="714" y="348"/>
                  </a:cubicBezTo>
                  <a:cubicBezTo>
                    <a:pt x="592" y="408"/>
                    <a:pt x="471" y="439"/>
                    <a:pt x="349" y="469"/>
                  </a:cubicBezTo>
                  <a:cubicBezTo>
                    <a:pt x="259" y="482"/>
                    <a:pt x="181" y="489"/>
                    <a:pt x="122" y="494"/>
                  </a:cubicBezTo>
                  <a:lnTo>
                    <a:pt x="122" y="494"/>
                  </a:lnTo>
                  <a:cubicBezTo>
                    <a:pt x="152" y="430"/>
                    <a:pt x="190" y="374"/>
                    <a:pt x="227" y="317"/>
                  </a:cubicBezTo>
                  <a:cubicBezTo>
                    <a:pt x="288" y="226"/>
                    <a:pt x="410" y="135"/>
                    <a:pt x="531" y="104"/>
                  </a:cubicBezTo>
                  <a:cubicBezTo>
                    <a:pt x="592" y="74"/>
                    <a:pt x="660" y="59"/>
                    <a:pt x="733" y="59"/>
                  </a:cubicBezTo>
                  <a:close/>
                  <a:moveTo>
                    <a:pt x="687" y="1"/>
                  </a:moveTo>
                  <a:cubicBezTo>
                    <a:pt x="482" y="1"/>
                    <a:pt x="290" y="102"/>
                    <a:pt x="167" y="287"/>
                  </a:cubicBezTo>
                  <a:cubicBezTo>
                    <a:pt x="140" y="340"/>
                    <a:pt x="90" y="417"/>
                    <a:pt x="78" y="497"/>
                  </a:cubicBezTo>
                  <a:lnTo>
                    <a:pt x="78" y="497"/>
                  </a:lnTo>
                  <a:cubicBezTo>
                    <a:pt x="26" y="500"/>
                    <a:pt x="0" y="500"/>
                    <a:pt x="15" y="500"/>
                  </a:cubicBezTo>
                  <a:cubicBezTo>
                    <a:pt x="34" y="506"/>
                    <a:pt x="54" y="511"/>
                    <a:pt x="76" y="515"/>
                  </a:cubicBezTo>
                  <a:lnTo>
                    <a:pt x="76" y="515"/>
                  </a:lnTo>
                  <a:cubicBezTo>
                    <a:pt x="76" y="520"/>
                    <a:pt x="75" y="525"/>
                    <a:pt x="75" y="530"/>
                  </a:cubicBezTo>
                  <a:cubicBezTo>
                    <a:pt x="75" y="560"/>
                    <a:pt x="75" y="591"/>
                    <a:pt x="75" y="621"/>
                  </a:cubicBezTo>
                  <a:cubicBezTo>
                    <a:pt x="84" y="585"/>
                    <a:pt x="96" y="551"/>
                    <a:pt x="110" y="519"/>
                  </a:cubicBezTo>
                  <a:lnTo>
                    <a:pt x="110" y="519"/>
                  </a:lnTo>
                  <a:cubicBezTo>
                    <a:pt x="130" y="521"/>
                    <a:pt x="150" y="522"/>
                    <a:pt x="170" y="522"/>
                  </a:cubicBezTo>
                  <a:cubicBezTo>
                    <a:pt x="227" y="522"/>
                    <a:pt x="288" y="515"/>
                    <a:pt x="349" y="500"/>
                  </a:cubicBezTo>
                  <a:cubicBezTo>
                    <a:pt x="471" y="500"/>
                    <a:pt x="622" y="469"/>
                    <a:pt x="744" y="408"/>
                  </a:cubicBezTo>
                  <a:cubicBezTo>
                    <a:pt x="805" y="378"/>
                    <a:pt x="866" y="348"/>
                    <a:pt x="957" y="317"/>
                  </a:cubicBezTo>
                  <a:cubicBezTo>
                    <a:pt x="987" y="287"/>
                    <a:pt x="1018" y="256"/>
                    <a:pt x="1048" y="196"/>
                  </a:cubicBezTo>
                  <a:cubicBezTo>
                    <a:pt x="1048" y="165"/>
                    <a:pt x="1018" y="104"/>
                    <a:pt x="987" y="74"/>
                  </a:cubicBezTo>
                  <a:cubicBezTo>
                    <a:pt x="888" y="25"/>
                    <a:pt x="786" y="1"/>
                    <a:pt x="6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2175850" y="4747325"/>
              <a:ext cx="13700" cy="16725"/>
            </a:xfrm>
            <a:custGeom>
              <a:avLst/>
              <a:gdLst/>
              <a:ahLst/>
              <a:cxnLst/>
              <a:rect l="l" t="t" r="r" b="b"/>
              <a:pathLst>
                <a:path w="548" h="669" extrusionOk="0">
                  <a:moveTo>
                    <a:pt x="122" y="0"/>
                  </a:moveTo>
                  <a:cubicBezTo>
                    <a:pt x="61" y="0"/>
                    <a:pt x="0" y="91"/>
                    <a:pt x="30" y="152"/>
                  </a:cubicBezTo>
                  <a:cubicBezTo>
                    <a:pt x="30" y="213"/>
                    <a:pt x="61" y="274"/>
                    <a:pt x="91" y="304"/>
                  </a:cubicBezTo>
                  <a:cubicBezTo>
                    <a:pt x="152" y="395"/>
                    <a:pt x="213" y="456"/>
                    <a:pt x="274" y="517"/>
                  </a:cubicBezTo>
                  <a:cubicBezTo>
                    <a:pt x="334" y="578"/>
                    <a:pt x="395" y="639"/>
                    <a:pt x="456" y="669"/>
                  </a:cubicBezTo>
                  <a:cubicBezTo>
                    <a:pt x="456" y="669"/>
                    <a:pt x="395" y="608"/>
                    <a:pt x="304" y="487"/>
                  </a:cubicBezTo>
                  <a:cubicBezTo>
                    <a:pt x="243" y="426"/>
                    <a:pt x="182" y="365"/>
                    <a:pt x="152" y="274"/>
                  </a:cubicBezTo>
                  <a:cubicBezTo>
                    <a:pt x="91" y="213"/>
                    <a:pt x="61" y="91"/>
                    <a:pt x="152" y="61"/>
                  </a:cubicBezTo>
                  <a:cubicBezTo>
                    <a:pt x="243" y="61"/>
                    <a:pt x="334" y="122"/>
                    <a:pt x="395" y="213"/>
                  </a:cubicBezTo>
                  <a:cubicBezTo>
                    <a:pt x="426" y="274"/>
                    <a:pt x="456" y="335"/>
                    <a:pt x="486" y="426"/>
                  </a:cubicBezTo>
                  <a:cubicBezTo>
                    <a:pt x="517" y="517"/>
                    <a:pt x="517" y="578"/>
                    <a:pt x="517" y="669"/>
                  </a:cubicBezTo>
                  <a:cubicBezTo>
                    <a:pt x="547" y="578"/>
                    <a:pt x="547" y="517"/>
                    <a:pt x="547" y="426"/>
                  </a:cubicBezTo>
                  <a:cubicBezTo>
                    <a:pt x="517" y="335"/>
                    <a:pt x="486" y="243"/>
                    <a:pt x="426" y="183"/>
                  </a:cubicBezTo>
                  <a:cubicBezTo>
                    <a:pt x="365" y="61"/>
                    <a:pt x="243"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2039050" y="4757200"/>
              <a:ext cx="50175" cy="38775"/>
            </a:xfrm>
            <a:custGeom>
              <a:avLst/>
              <a:gdLst/>
              <a:ahLst/>
              <a:cxnLst/>
              <a:rect l="l" t="t" r="r" b="b"/>
              <a:pathLst>
                <a:path w="2007" h="1551" extrusionOk="0">
                  <a:moveTo>
                    <a:pt x="122" y="0"/>
                  </a:moveTo>
                  <a:cubicBezTo>
                    <a:pt x="62" y="0"/>
                    <a:pt x="31" y="31"/>
                    <a:pt x="1" y="61"/>
                  </a:cubicBezTo>
                  <a:cubicBezTo>
                    <a:pt x="1" y="61"/>
                    <a:pt x="68" y="48"/>
                    <a:pt x="194" y="48"/>
                  </a:cubicBezTo>
                  <a:cubicBezTo>
                    <a:pt x="257" y="48"/>
                    <a:pt x="335" y="51"/>
                    <a:pt x="426" y="61"/>
                  </a:cubicBezTo>
                  <a:cubicBezTo>
                    <a:pt x="730" y="92"/>
                    <a:pt x="1034" y="213"/>
                    <a:pt x="1308" y="396"/>
                  </a:cubicBezTo>
                  <a:cubicBezTo>
                    <a:pt x="1581" y="608"/>
                    <a:pt x="1764" y="852"/>
                    <a:pt x="1885" y="1155"/>
                  </a:cubicBezTo>
                  <a:cubicBezTo>
                    <a:pt x="1916" y="1277"/>
                    <a:pt x="1977" y="1429"/>
                    <a:pt x="2007" y="1551"/>
                  </a:cubicBezTo>
                  <a:cubicBezTo>
                    <a:pt x="2007" y="1520"/>
                    <a:pt x="2007" y="1459"/>
                    <a:pt x="2007" y="1429"/>
                  </a:cubicBezTo>
                  <a:cubicBezTo>
                    <a:pt x="1977" y="1338"/>
                    <a:pt x="1946" y="1247"/>
                    <a:pt x="1946" y="1125"/>
                  </a:cubicBezTo>
                  <a:cubicBezTo>
                    <a:pt x="1825" y="821"/>
                    <a:pt x="1612" y="548"/>
                    <a:pt x="1338" y="335"/>
                  </a:cubicBezTo>
                  <a:cubicBezTo>
                    <a:pt x="1065" y="122"/>
                    <a:pt x="761" y="0"/>
                    <a:pt x="4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2051225" y="4700975"/>
              <a:ext cx="2300" cy="57000"/>
            </a:xfrm>
            <a:custGeom>
              <a:avLst/>
              <a:gdLst/>
              <a:ahLst/>
              <a:cxnLst/>
              <a:rect l="l" t="t" r="r" b="b"/>
              <a:pathLst>
                <a:path w="92" h="2280" extrusionOk="0">
                  <a:moveTo>
                    <a:pt x="31" y="0"/>
                  </a:moveTo>
                  <a:cubicBezTo>
                    <a:pt x="0" y="395"/>
                    <a:pt x="0" y="760"/>
                    <a:pt x="31" y="1155"/>
                  </a:cubicBezTo>
                  <a:cubicBezTo>
                    <a:pt x="31" y="1520"/>
                    <a:pt x="31" y="1915"/>
                    <a:pt x="61" y="2280"/>
                  </a:cubicBezTo>
                  <a:cubicBezTo>
                    <a:pt x="91" y="1520"/>
                    <a:pt x="91" y="760"/>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2105925" y="4781950"/>
              <a:ext cx="40300" cy="2625"/>
            </a:xfrm>
            <a:custGeom>
              <a:avLst/>
              <a:gdLst/>
              <a:ahLst/>
              <a:cxnLst/>
              <a:rect l="l" t="t" r="r" b="b"/>
              <a:pathLst>
                <a:path w="1612" h="105" extrusionOk="0">
                  <a:moveTo>
                    <a:pt x="1531" y="1"/>
                  </a:moveTo>
                  <a:cubicBezTo>
                    <a:pt x="1405" y="1"/>
                    <a:pt x="1144" y="22"/>
                    <a:pt x="821" y="44"/>
                  </a:cubicBezTo>
                  <a:lnTo>
                    <a:pt x="1" y="44"/>
                  </a:lnTo>
                  <a:cubicBezTo>
                    <a:pt x="274" y="105"/>
                    <a:pt x="548" y="105"/>
                    <a:pt x="821" y="105"/>
                  </a:cubicBezTo>
                  <a:cubicBezTo>
                    <a:pt x="1095" y="105"/>
                    <a:pt x="1368" y="74"/>
                    <a:pt x="1612" y="13"/>
                  </a:cubicBezTo>
                  <a:cubicBezTo>
                    <a:pt x="1612" y="5"/>
                    <a:pt x="1583" y="1"/>
                    <a:pt x="15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2079325" y="4783800"/>
              <a:ext cx="4600" cy="7625"/>
            </a:xfrm>
            <a:custGeom>
              <a:avLst/>
              <a:gdLst/>
              <a:ahLst/>
              <a:cxnLst/>
              <a:rect l="l" t="t" r="r" b="b"/>
              <a:pathLst>
                <a:path w="184" h="305" extrusionOk="0">
                  <a:moveTo>
                    <a:pt x="1" y="0"/>
                  </a:moveTo>
                  <a:cubicBezTo>
                    <a:pt x="1" y="0"/>
                    <a:pt x="31" y="91"/>
                    <a:pt x="62" y="152"/>
                  </a:cubicBezTo>
                  <a:cubicBezTo>
                    <a:pt x="122" y="243"/>
                    <a:pt x="122" y="304"/>
                    <a:pt x="153" y="304"/>
                  </a:cubicBezTo>
                  <a:cubicBezTo>
                    <a:pt x="183" y="304"/>
                    <a:pt x="183" y="213"/>
                    <a:pt x="122" y="122"/>
                  </a:cubicBezTo>
                  <a:cubicBezTo>
                    <a:pt x="92" y="31"/>
                    <a:pt x="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2068700" y="4771425"/>
              <a:ext cx="5350" cy="5550"/>
            </a:xfrm>
            <a:custGeom>
              <a:avLst/>
              <a:gdLst/>
              <a:ahLst/>
              <a:cxnLst/>
              <a:rect l="l" t="t" r="r" b="b"/>
              <a:pathLst>
                <a:path w="214" h="222" extrusionOk="0">
                  <a:moveTo>
                    <a:pt x="18" y="1"/>
                  </a:moveTo>
                  <a:cubicBezTo>
                    <a:pt x="12" y="1"/>
                    <a:pt x="6" y="3"/>
                    <a:pt x="0" y="9"/>
                  </a:cubicBezTo>
                  <a:cubicBezTo>
                    <a:pt x="0" y="9"/>
                    <a:pt x="31" y="70"/>
                    <a:pt x="91" y="131"/>
                  </a:cubicBezTo>
                  <a:cubicBezTo>
                    <a:pt x="152" y="191"/>
                    <a:pt x="213" y="222"/>
                    <a:pt x="213" y="222"/>
                  </a:cubicBezTo>
                  <a:cubicBezTo>
                    <a:pt x="213" y="191"/>
                    <a:pt x="183" y="131"/>
                    <a:pt x="122" y="70"/>
                  </a:cubicBezTo>
                  <a:cubicBezTo>
                    <a:pt x="73" y="45"/>
                    <a:pt x="43" y="1"/>
                    <a:pt x="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2054250" y="4765250"/>
              <a:ext cx="7625" cy="3375"/>
            </a:xfrm>
            <a:custGeom>
              <a:avLst/>
              <a:gdLst/>
              <a:ahLst/>
              <a:cxnLst/>
              <a:rect l="l" t="t" r="r" b="b"/>
              <a:pathLst>
                <a:path w="305" h="135" extrusionOk="0">
                  <a:moveTo>
                    <a:pt x="92" y="0"/>
                  </a:moveTo>
                  <a:cubicBezTo>
                    <a:pt x="31" y="0"/>
                    <a:pt x="1" y="22"/>
                    <a:pt x="1" y="43"/>
                  </a:cubicBezTo>
                  <a:cubicBezTo>
                    <a:pt x="1" y="43"/>
                    <a:pt x="62" y="43"/>
                    <a:pt x="153" y="74"/>
                  </a:cubicBezTo>
                  <a:cubicBezTo>
                    <a:pt x="214" y="134"/>
                    <a:pt x="305" y="134"/>
                    <a:pt x="305" y="134"/>
                  </a:cubicBezTo>
                  <a:cubicBezTo>
                    <a:pt x="305" y="134"/>
                    <a:pt x="274" y="43"/>
                    <a:pt x="183" y="13"/>
                  </a:cubicBezTo>
                  <a:cubicBezTo>
                    <a:pt x="147" y="4"/>
                    <a:pt x="117" y="0"/>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2043625" y="4763700"/>
              <a:ext cx="4575" cy="2225"/>
            </a:xfrm>
            <a:custGeom>
              <a:avLst/>
              <a:gdLst/>
              <a:ahLst/>
              <a:cxnLst/>
              <a:rect l="l" t="t" r="r" b="b"/>
              <a:pathLst>
                <a:path w="183" h="89" extrusionOk="0">
                  <a:moveTo>
                    <a:pt x="17" y="0"/>
                  </a:moveTo>
                  <a:cubicBezTo>
                    <a:pt x="7" y="0"/>
                    <a:pt x="0" y="4"/>
                    <a:pt x="0" y="14"/>
                  </a:cubicBezTo>
                  <a:cubicBezTo>
                    <a:pt x="0" y="44"/>
                    <a:pt x="31" y="75"/>
                    <a:pt x="61" y="75"/>
                  </a:cubicBezTo>
                  <a:cubicBezTo>
                    <a:pt x="81" y="85"/>
                    <a:pt x="98" y="88"/>
                    <a:pt x="113" y="88"/>
                  </a:cubicBezTo>
                  <a:cubicBezTo>
                    <a:pt x="142" y="88"/>
                    <a:pt x="162" y="75"/>
                    <a:pt x="183" y="75"/>
                  </a:cubicBezTo>
                  <a:cubicBezTo>
                    <a:pt x="183" y="75"/>
                    <a:pt x="152" y="44"/>
                    <a:pt x="91" y="14"/>
                  </a:cubicBezTo>
                  <a:cubicBezTo>
                    <a:pt x="71" y="14"/>
                    <a:pt x="37" y="0"/>
                    <a:pt x="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1131750" y="3450200"/>
              <a:ext cx="712800" cy="1243200"/>
            </a:xfrm>
            <a:custGeom>
              <a:avLst/>
              <a:gdLst/>
              <a:ahLst/>
              <a:cxnLst/>
              <a:rect l="l" t="t" r="r" b="b"/>
              <a:pathLst>
                <a:path w="28512" h="49728" extrusionOk="0">
                  <a:moveTo>
                    <a:pt x="20213" y="0"/>
                  </a:moveTo>
                  <a:lnTo>
                    <a:pt x="16262" y="21399"/>
                  </a:lnTo>
                  <a:lnTo>
                    <a:pt x="0" y="42220"/>
                  </a:lnTo>
                  <a:lnTo>
                    <a:pt x="7356" y="49727"/>
                  </a:lnTo>
                  <a:lnTo>
                    <a:pt x="23587" y="30396"/>
                  </a:lnTo>
                  <a:cubicBezTo>
                    <a:pt x="25016" y="28177"/>
                    <a:pt x="25776" y="25016"/>
                    <a:pt x="26384" y="22462"/>
                  </a:cubicBezTo>
                  <a:lnTo>
                    <a:pt x="28512" y="9362"/>
                  </a:lnTo>
                  <a:lnTo>
                    <a:pt x="2021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1504850" y="3272375"/>
              <a:ext cx="750050" cy="1463575"/>
            </a:xfrm>
            <a:custGeom>
              <a:avLst/>
              <a:gdLst/>
              <a:ahLst/>
              <a:cxnLst/>
              <a:rect l="l" t="t" r="r" b="b"/>
              <a:pathLst>
                <a:path w="30002" h="58543" extrusionOk="0">
                  <a:moveTo>
                    <a:pt x="548" y="0"/>
                  </a:moveTo>
                  <a:lnTo>
                    <a:pt x="396" y="1429"/>
                  </a:lnTo>
                  <a:cubicBezTo>
                    <a:pt x="1" y="4712"/>
                    <a:pt x="730" y="8025"/>
                    <a:pt x="2463" y="10852"/>
                  </a:cubicBezTo>
                  <a:cubicBezTo>
                    <a:pt x="2858" y="11460"/>
                    <a:pt x="3253" y="12007"/>
                    <a:pt x="3709" y="12554"/>
                  </a:cubicBezTo>
                  <a:lnTo>
                    <a:pt x="12949" y="32706"/>
                  </a:lnTo>
                  <a:lnTo>
                    <a:pt x="19484" y="58421"/>
                  </a:lnTo>
                  <a:lnTo>
                    <a:pt x="30001" y="58542"/>
                  </a:lnTo>
                  <a:lnTo>
                    <a:pt x="23041" y="30639"/>
                  </a:lnTo>
                  <a:lnTo>
                    <a:pt x="14256" y="2463"/>
                  </a:lnTo>
                  <a:lnTo>
                    <a:pt x="54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1662900" y="3548150"/>
              <a:ext cx="15225" cy="25250"/>
            </a:xfrm>
            <a:custGeom>
              <a:avLst/>
              <a:gdLst/>
              <a:ahLst/>
              <a:cxnLst/>
              <a:rect l="l" t="t" r="r" b="b"/>
              <a:pathLst>
                <a:path w="609" h="1010" extrusionOk="0">
                  <a:moveTo>
                    <a:pt x="44" y="0"/>
                  </a:moveTo>
                  <a:cubicBezTo>
                    <a:pt x="40" y="0"/>
                    <a:pt x="35" y="1"/>
                    <a:pt x="31" y="3"/>
                  </a:cubicBezTo>
                  <a:cubicBezTo>
                    <a:pt x="1" y="33"/>
                    <a:pt x="62" y="277"/>
                    <a:pt x="214" y="550"/>
                  </a:cubicBezTo>
                  <a:cubicBezTo>
                    <a:pt x="356" y="806"/>
                    <a:pt x="498" y="1009"/>
                    <a:pt x="541" y="1009"/>
                  </a:cubicBezTo>
                  <a:cubicBezTo>
                    <a:pt x="544" y="1009"/>
                    <a:pt x="546" y="1008"/>
                    <a:pt x="548" y="1006"/>
                  </a:cubicBezTo>
                  <a:cubicBezTo>
                    <a:pt x="609" y="976"/>
                    <a:pt x="518" y="733"/>
                    <a:pt x="396" y="459"/>
                  </a:cubicBezTo>
                  <a:cubicBezTo>
                    <a:pt x="254" y="203"/>
                    <a:pt x="112" y="0"/>
                    <a:pt x="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1688750" y="3599050"/>
              <a:ext cx="15225" cy="25250"/>
            </a:xfrm>
            <a:custGeom>
              <a:avLst/>
              <a:gdLst/>
              <a:ahLst/>
              <a:cxnLst/>
              <a:rect l="l" t="t" r="r" b="b"/>
              <a:pathLst>
                <a:path w="609" h="1010" extrusionOk="0">
                  <a:moveTo>
                    <a:pt x="68" y="1"/>
                  </a:moveTo>
                  <a:cubicBezTo>
                    <a:pt x="66" y="1"/>
                    <a:pt x="63" y="2"/>
                    <a:pt x="61" y="4"/>
                  </a:cubicBezTo>
                  <a:cubicBezTo>
                    <a:pt x="0" y="4"/>
                    <a:pt x="61" y="277"/>
                    <a:pt x="213" y="551"/>
                  </a:cubicBezTo>
                  <a:cubicBezTo>
                    <a:pt x="355" y="807"/>
                    <a:pt x="498" y="1010"/>
                    <a:pt x="540" y="1010"/>
                  </a:cubicBezTo>
                  <a:cubicBezTo>
                    <a:pt x="543" y="1010"/>
                    <a:pt x="546" y="1009"/>
                    <a:pt x="548" y="1007"/>
                  </a:cubicBezTo>
                  <a:cubicBezTo>
                    <a:pt x="608" y="976"/>
                    <a:pt x="548" y="733"/>
                    <a:pt x="396" y="460"/>
                  </a:cubicBezTo>
                  <a:cubicBezTo>
                    <a:pt x="253" y="203"/>
                    <a:pt x="111" y="1"/>
                    <a:pt x="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1714575" y="3649975"/>
              <a:ext cx="15225" cy="25250"/>
            </a:xfrm>
            <a:custGeom>
              <a:avLst/>
              <a:gdLst/>
              <a:ahLst/>
              <a:cxnLst/>
              <a:rect l="l" t="t" r="r" b="b"/>
              <a:pathLst>
                <a:path w="609" h="1010" extrusionOk="0">
                  <a:moveTo>
                    <a:pt x="44" y="0"/>
                  </a:moveTo>
                  <a:cubicBezTo>
                    <a:pt x="39" y="0"/>
                    <a:pt x="35" y="1"/>
                    <a:pt x="31" y="3"/>
                  </a:cubicBezTo>
                  <a:cubicBezTo>
                    <a:pt x="1" y="3"/>
                    <a:pt x="62" y="277"/>
                    <a:pt x="214" y="550"/>
                  </a:cubicBezTo>
                  <a:cubicBezTo>
                    <a:pt x="327" y="806"/>
                    <a:pt x="468" y="1009"/>
                    <a:pt x="535" y="1009"/>
                  </a:cubicBezTo>
                  <a:cubicBezTo>
                    <a:pt x="540" y="1009"/>
                    <a:pt x="544" y="1008"/>
                    <a:pt x="548" y="1006"/>
                  </a:cubicBezTo>
                  <a:cubicBezTo>
                    <a:pt x="609" y="1006"/>
                    <a:pt x="518" y="733"/>
                    <a:pt x="366" y="459"/>
                  </a:cubicBezTo>
                  <a:cubicBezTo>
                    <a:pt x="252" y="203"/>
                    <a:pt x="111" y="0"/>
                    <a:pt x="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1738900" y="3700875"/>
              <a:ext cx="14475" cy="26000"/>
            </a:xfrm>
            <a:custGeom>
              <a:avLst/>
              <a:gdLst/>
              <a:ahLst/>
              <a:cxnLst/>
              <a:rect l="l" t="t" r="r" b="b"/>
              <a:pathLst>
                <a:path w="579" h="1040" extrusionOk="0">
                  <a:moveTo>
                    <a:pt x="69" y="1"/>
                  </a:moveTo>
                  <a:cubicBezTo>
                    <a:pt x="66" y="1"/>
                    <a:pt x="63" y="2"/>
                    <a:pt x="61" y="4"/>
                  </a:cubicBezTo>
                  <a:cubicBezTo>
                    <a:pt x="1" y="34"/>
                    <a:pt x="61" y="277"/>
                    <a:pt x="213" y="581"/>
                  </a:cubicBezTo>
                  <a:cubicBezTo>
                    <a:pt x="327" y="837"/>
                    <a:pt x="468" y="1040"/>
                    <a:pt x="535" y="1040"/>
                  </a:cubicBezTo>
                  <a:cubicBezTo>
                    <a:pt x="539" y="1040"/>
                    <a:pt x="544" y="1039"/>
                    <a:pt x="548" y="1037"/>
                  </a:cubicBezTo>
                  <a:cubicBezTo>
                    <a:pt x="578" y="1007"/>
                    <a:pt x="517" y="763"/>
                    <a:pt x="396" y="490"/>
                  </a:cubicBezTo>
                  <a:cubicBezTo>
                    <a:pt x="253" y="205"/>
                    <a:pt x="111" y="1"/>
                    <a:pt x="6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1763225" y="3752550"/>
              <a:ext cx="13700" cy="26000"/>
            </a:xfrm>
            <a:custGeom>
              <a:avLst/>
              <a:gdLst/>
              <a:ahLst/>
              <a:cxnLst/>
              <a:rect l="l" t="t" r="r" b="b"/>
              <a:pathLst>
                <a:path w="548" h="1040" extrusionOk="0">
                  <a:moveTo>
                    <a:pt x="43" y="1"/>
                  </a:moveTo>
                  <a:cubicBezTo>
                    <a:pt x="39" y="1"/>
                    <a:pt x="34" y="2"/>
                    <a:pt x="31" y="3"/>
                  </a:cubicBezTo>
                  <a:cubicBezTo>
                    <a:pt x="0" y="34"/>
                    <a:pt x="61" y="277"/>
                    <a:pt x="183" y="581"/>
                  </a:cubicBezTo>
                  <a:cubicBezTo>
                    <a:pt x="325" y="837"/>
                    <a:pt x="440" y="1040"/>
                    <a:pt x="504" y="1040"/>
                  </a:cubicBezTo>
                  <a:cubicBezTo>
                    <a:pt x="509" y="1040"/>
                    <a:pt x="513" y="1039"/>
                    <a:pt x="517" y="1037"/>
                  </a:cubicBezTo>
                  <a:cubicBezTo>
                    <a:pt x="547" y="1037"/>
                    <a:pt x="487" y="763"/>
                    <a:pt x="365" y="490"/>
                  </a:cubicBezTo>
                  <a:cubicBezTo>
                    <a:pt x="251" y="205"/>
                    <a:pt x="111" y="1"/>
                    <a:pt x="4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1786775" y="3804975"/>
              <a:ext cx="13700" cy="26025"/>
            </a:xfrm>
            <a:custGeom>
              <a:avLst/>
              <a:gdLst/>
              <a:ahLst/>
              <a:cxnLst/>
              <a:rect l="l" t="t" r="r" b="b"/>
              <a:pathLst>
                <a:path w="548" h="1041" extrusionOk="0">
                  <a:moveTo>
                    <a:pt x="43" y="1"/>
                  </a:moveTo>
                  <a:cubicBezTo>
                    <a:pt x="39" y="1"/>
                    <a:pt x="35" y="2"/>
                    <a:pt x="31" y="4"/>
                  </a:cubicBezTo>
                  <a:cubicBezTo>
                    <a:pt x="0" y="4"/>
                    <a:pt x="61" y="277"/>
                    <a:pt x="183" y="551"/>
                  </a:cubicBezTo>
                  <a:cubicBezTo>
                    <a:pt x="297" y="835"/>
                    <a:pt x="437" y="1040"/>
                    <a:pt x="480" y="1040"/>
                  </a:cubicBezTo>
                  <a:cubicBezTo>
                    <a:pt x="482" y="1040"/>
                    <a:pt x="485" y="1039"/>
                    <a:pt x="487" y="1037"/>
                  </a:cubicBezTo>
                  <a:cubicBezTo>
                    <a:pt x="548" y="1007"/>
                    <a:pt x="487" y="764"/>
                    <a:pt x="365" y="490"/>
                  </a:cubicBezTo>
                  <a:cubicBezTo>
                    <a:pt x="223" y="206"/>
                    <a:pt x="107" y="1"/>
                    <a:pt x="4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1808800" y="3857425"/>
              <a:ext cx="13725" cy="26000"/>
            </a:xfrm>
            <a:custGeom>
              <a:avLst/>
              <a:gdLst/>
              <a:ahLst/>
              <a:cxnLst/>
              <a:rect l="l" t="t" r="r" b="b"/>
              <a:pathLst>
                <a:path w="549" h="1040" extrusionOk="0">
                  <a:moveTo>
                    <a:pt x="74" y="0"/>
                  </a:moveTo>
                  <a:cubicBezTo>
                    <a:pt x="70" y="0"/>
                    <a:pt x="66" y="1"/>
                    <a:pt x="62" y="3"/>
                  </a:cubicBezTo>
                  <a:cubicBezTo>
                    <a:pt x="1" y="3"/>
                    <a:pt x="62" y="277"/>
                    <a:pt x="183" y="550"/>
                  </a:cubicBezTo>
                  <a:cubicBezTo>
                    <a:pt x="297" y="835"/>
                    <a:pt x="438" y="1039"/>
                    <a:pt x="480" y="1039"/>
                  </a:cubicBezTo>
                  <a:cubicBezTo>
                    <a:pt x="483" y="1039"/>
                    <a:pt x="485" y="1038"/>
                    <a:pt x="487" y="1037"/>
                  </a:cubicBezTo>
                  <a:cubicBezTo>
                    <a:pt x="548" y="1006"/>
                    <a:pt x="487" y="763"/>
                    <a:pt x="366" y="459"/>
                  </a:cubicBezTo>
                  <a:cubicBezTo>
                    <a:pt x="252" y="203"/>
                    <a:pt x="138" y="0"/>
                    <a:pt x="7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1830850" y="3909850"/>
              <a:ext cx="12950" cy="26700"/>
            </a:xfrm>
            <a:custGeom>
              <a:avLst/>
              <a:gdLst/>
              <a:ahLst/>
              <a:cxnLst/>
              <a:rect l="l" t="t" r="r" b="b"/>
              <a:pathLst>
                <a:path w="518" h="1068" extrusionOk="0">
                  <a:moveTo>
                    <a:pt x="68" y="0"/>
                  </a:moveTo>
                  <a:cubicBezTo>
                    <a:pt x="66" y="0"/>
                    <a:pt x="63" y="1"/>
                    <a:pt x="61" y="3"/>
                  </a:cubicBezTo>
                  <a:cubicBezTo>
                    <a:pt x="0" y="3"/>
                    <a:pt x="61" y="277"/>
                    <a:pt x="152" y="550"/>
                  </a:cubicBezTo>
                  <a:cubicBezTo>
                    <a:pt x="274" y="854"/>
                    <a:pt x="426" y="1067"/>
                    <a:pt x="487" y="1067"/>
                  </a:cubicBezTo>
                  <a:cubicBezTo>
                    <a:pt x="517" y="1037"/>
                    <a:pt x="456" y="794"/>
                    <a:pt x="365" y="490"/>
                  </a:cubicBezTo>
                  <a:cubicBezTo>
                    <a:pt x="251" y="205"/>
                    <a:pt x="111" y="0"/>
                    <a:pt x="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1852125" y="3962350"/>
              <a:ext cx="12175" cy="26700"/>
            </a:xfrm>
            <a:custGeom>
              <a:avLst/>
              <a:gdLst/>
              <a:ahLst/>
              <a:cxnLst/>
              <a:rect l="l" t="t" r="r" b="b"/>
              <a:pathLst>
                <a:path w="487" h="1068" extrusionOk="0">
                  <a:moveTo>
                    <a:pt x="31" y="1"/>
                  </a:moveTo>
                  <a:cubicBezTo>
                    <a:pt x="0" y="31"/>
                    <a:pt x="31" y="274"/>
                    <a:pt x="152" y="578"/>
                  </a:cubicBezTo>
                  <a:cubicBezTo>
                    <a:pt x="266" y="863"/>
                    <a:pt x="380" y="1067"/>
                    <a:pt x="444" y="1067"/>
                  </a:cubicBezTo>
                  <a:cubicBezTo>
                    <a:pt x="448" y="1067"/>
                    <a:pt x="453" y="1066"/>
                    <a:pt x="456" y="1065"/>
                  </a:cubicBezTo>
                  <a:cubicBezTo>
                    <a:pt x="487" y="1065"/>
                    <a:pt x="456" y="791"/>
                    <a:pt x="335" y="517"/>
                  </a:cubicBezTo>
                  <a:cubicBezTo>
                    <a:pt x="213" y="213"/>
                    <a:pt x="92" y="1"/>
                    <a:pt x="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1871875" y="4016225"/>
              <a:ext cx="12950" cy="26700"/>
            </a:xfrm>
            <a:custGeom>
              <a:avLst/>
              <a:gdLst/>
              <a:ahLst/>
              <a:cxnLst/>
              <a:rect l="l" t="t" r="r" b="b"/>
              <a:pathLst>
                <a:path w="518" h="1068" extrusionOk="0">
                  <a:moveTo>
                    <a:pt x="74" y="1"/>
                  </a:moveTo>
                  <a:cubicBezTo>
                    <a:pt x="70" y="1"/>
                    <a:pt x="65" y="2"/>
                    <a:pt x="62" y="4"/>
                  </a:cubicBezTo>
                  <a:cubicBezTo>
                    <a:pt x="1" y="4"/>
                    <a:pt x="62" y="277"/>
                    <a:pt x="153" y="551"/>
                  </a:cubicBezTo>
                  <a:cubicBezTo>
                    <a:pt x="274" y="855"/>
                    <a:pt x="396" y="1068"/>
                    <a:pt x="457" y="1068"/>
                  </a:cubicBezTo>
                  <a:cubicBezTo>
                    <a:pt x="517" y="1037"/>
                    <a:pt x="457" y="794"/>
                    <a:pt x="366" y="490"/>
                  </a:cubicBezTo>
                  <a:cubicBezTo>
                    <a:pt x="252" y="206"/>
                    <a:pt x="138" y="1"/>
                    <a:pt x="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1891650" y="4069425"/>
              <a:ext cx="12175" cy="26775"/>
            </a:xfrm>
            <a:custGeom>
              <a:avLst/>
              <a:gdLst/>
              <a:ahLst/>
              <a:cxnLst/>
              <a:rect l="l" t="t" r="r" b="b"/>
              <a:pathLst>
                <a:path w="487" h="1071" extrusionOk="0">
                  <a:moveTo>
                    <a:pt x="67" y="1"/>
                  </a:moveTo>
                  <a:cubicBezTo>
                    <a:pt x="65" y="1"/>
                    <a:pt x="63" y="2"/>
                    <a:pt x="61" y="3"/>
                  </a:cubicBezTo>
                  <a:cubicBezTo>
                    <a:pt x="0" y="34"/>
                    <a:pt x="30" y="277"/>
                    <a:pt x="152" y="581"/>
                  </a:cubicBezTo>
                  <a:cubicBezTo>
                    <a:pt x="237" y="866"/>
                    <a:pt x="349" y="1070"/>
                    <a:pt x="413" y="1070"/>
                  </a:cubicBezTo>
                  <a:cubicBezTo>
                    <a:pt x="418" y="1070"/>
                    <a:pt x="422" y="1069"/>
                    <a:pt x="426" y="1067"/>
                  </a:cubicBezTo>
                  <a:cubicBezTo>
                    <a:pt x="486" y="1067"/>
                    <a:pt x="426" y="794"/>
                    <a:pt x="334" y="520"/>
                  </a:cubicBezTo>
                  <a:cubicBezTo>
                    <a:pt x="220" y="233"/>
                    <a:pt x="105" y="1"/>
                    <a:pt x="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1910625" y="4123375"/>
              <a:ext cx="11425" cy="26700"/>
            </a:xfrm>
            <a:custGeom>
              <a:avLst/>
              <a:gdLst/>
              <a:ahLst/>
              <a:cxnLst/>
              <a:rect l="l" t="t" r="r" b="b"/>
              <a:pathLst>
                <a:path w="457" h="1068" extrusionOk="0">
                  <a:moveTo>
                    <a:pt x="42" y="1"/>
                  </a:moveTo>
                  <a:cubicBezTo>
                    <a:pt x="38" y="1"/>
                    <a:pt x="35" y="2"/>
                    <a:pt x="31" y="4"/>
                  </a:cubicBezTo>
                  <a:cubicBezTo>
                    <a:pt x="1" y="4"/>
                    <a:pt x="31" y="277"/>
                    <a:pt x="123" y="581"/>
                  </a:cubicBezTo>
                  <a:cubicBezTo>
                    <a:pt x="214" y="855"/>
                    <a:pt x="366" y="1067"/>
                    <a:pt x="396" y="1067"/>
                  </a:cubicBezTo>
                  <a:cubicBezTo>
                    <a:pt x="457" y="1067"/>
                    <a:pt x="426" y="794"/>
                    <a:pt x="305" y="520"/>
                  </a:cubicBezTo>
                  <a:cubicBezTo>
                    <a:pt x="219" y="234"/>
                    <a:pt x="106" y="1"/>
                    <a:pt x="4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1928125" y="4177400"/>
              <a:ext cx="11400" cy="27375"/>
            </a:xfrm>
            <a:custGeom>
              <a:avLst/>
              <a:gdLst/>
              <a:ahLst/>
              <a:cxnLst/>
              <a:rect l="l" t="t" r="r" b="b"/>
              <a:pathLst>
                <a:path w="456" h="1095" extrusionOk="0">
                  <a:moveTo>
                    <a:pt x="61" y="1"/>
                  </a:moveTo>
                  <a:cubicBezTo>
                    <a:pt x="0" y="31"/>
                    <a:pt x="30" y="274"/>
                    <a:pt x="152" y="578"/>
                  </a:cubicBezTo>
                  <a:cubicBezTo>
                    <a:pt x="243" y="882"/>
                    <a:pt x="365" y="1095"/>
                    <a:pt x="426" y="1095"/>
                  </a:cubicBezTo>
                  <a:cubicBezTo>
                    <a:pt x="456" y="1064"/>
                    <a:pt x="426" y="821"/>
                    <a:pt x="334" y="517"/>
                  </a:cubicBezTo>
                  <a:cubicBezTo>
                    <a:pt x="243" y="213"/>
                    <a:pt x="122" y="1"/>
                    <a:pt x="6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1945600" y="4232050"/>
              <a:ext cx="10650" cy="26675"/>
            </a:xfrm>
            <a:custGeom>
              <a:avLst/>
              <a:gdLst/>
              <a:ahLst/>
              <a:cxnLst/>
              <a:rect l="l" t="t" r="r" b="b"/>
              <a:pathLst>
                <a:path w="426" h="1067" extrusionOk="0">
                  <a:moveTo>
                    <a:pt x="41" y="1"/>
                  </a:moveTo>
                  <a:cubicBezTo>
                    <a:pt x="38" y="1"/>
                    <a:pt x="34" y="1"/>
                    <a:pt x="31" y="3"/>
                  </a:cubicBezTo>
                  <a:cubicBezTo>
                    <a:pt x="0" y="3"/>
                    <a:pt x="31" y="246"/>
                    <a:pt x="122" y="550"/>
                  </a:cubicBezTo>
                  <a:cubicBezTo>
                    <a:pt x="213" y="854"/>
                    <a:pt x="335" y="1067"/>
                    <a:pt x="365" y="1067"/>
                  </a:cubicBezTo>
                  <a:cubicBezTo>
                    <a:pt x="426" y="1067"/>
                    <a:pt x="395" y="793"/>
                    <a:pt x="304" y="520"/>
                  </a:cubicBezTo>
                  <a:cubicBezTo>
                    <a:pt x="218" y="233"/>
                    <a:pt x="105" y="1"/>
                    <a:pt x="4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1961550" y="4286075"/>
              <a:ext cx="10650" cy="27375"/>
            </a:xfrm>
            <a:custGeom>
              <a:avLst/>
              <a:gdLst/>
              <a:ahLst/>
              <a:cxnLst/>
              <a:rect l="l" t="t" r="r" b="b"/>
              <a:pathLst>
                <a:path w="426" h="1095" extrusionOk="0">
                  <a:moveTo>
                    <a:pt x="61" y="0"/>
                  </a:moveTo>
                  <a:cubicBezTo>
                    <a:pt x="0" y="31"/>
                    <a:pt x="31" y="274"/>
                    <a:pt x="122" y="578"/>
                  </a:cubicBezTo>
                  <a:cubicBezTo>
                    <a:pt x="213" y="882"/>
                    <a:pt x="335" y="1094"/>
                    <a:pt x="365" y="1094"/>
                  </a:cubicBezTo>
                  <a:cubicBezTo>
                    <a:pt x="426" y="1094"/>
                    <a:pt x="396" y="851"/>
                    <a:pt x="304" y="547"/>
                  </a:cubicBezTo>
                  <a:cubicBezTo>
                    <a:pt x="213" y="243"/>
                    <a:pt x="122" y="0"/>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1976750" y="4341475"/>
              <a:ext cx="10650" cy="27450"/>
            </a:xfrm>
            <a:custGeom>
              <a:avLst/>
              <a:gdLst/>
              <a:ahLst/>
              <a:cxnLst/>
              <a:rect l="l" t="t" r="r" b="b"/>
              <a:pathLst>
                <a:path w="426" h="1098" extrusionOk="0">
                  <a:moveTo>
                    <a:pt x="72" y="0"/>
                  </a:moveTo>
                  <a:cubicBezTo>
                    <a:pt x="68" y="0"/>
                    <a:pt x="65" y="1"/>
                    <a:pt x="61" y="3"/>
                  </a:cubicBezTo>
                  <a:cubicBezTo>
                    <a:pt x="0" y="3"/>
                    <a:pt x="31" y="277"/>
                    <a:pt x="122" y="581"/>
                  </a:cubicBezTo>
                  <a:cubicBezTo>
                    <a:pt x="213" y="854"/>
                    <a:pt x="304" y="1097"/>
                    <a:pt x="365" y="1097"/>
                  </a:cubicBezTo>
                  <a:cubicBezTo>
                    <a:pt x="426" y="1067"/>
                    <a:pt x="396" y="824"/>
                    <a:pt x="304" y="520"/>
                  </a:cubicBezTo>
                  <a:cubicBezTo>
                    <a:pt x="247" y="233"/>
                    <a:pt x="136" y="0"/>
                    <a:pt x="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1991950" y="4396250"/>
              <a:ext cx="9900" cy="27375"/>
            </a:xfrm>
            <a:custGeom>
              <a:avLst/>
              <a:gdLst/>
              <a:ahLst/>
              <a:cxnLst/>
              <a:rect l="l" t="t" r="r" b="b"/>
              <a:pathLst>
                <a:path w="396" h="1095" extrusionOk="0">
                  <a:moveTo>
                    <a:pt x="61" y="1"/>
                  </a:moveTo>
                  <a:cubicBezTo>
                    <a:pt x="0" y="1"/>
                    <a:pt x="31" y="274"/>
                    <a:pt x="91" y="578"/>
                  </a:cubicBezTo>
                  <a:cubicBezTo>
                    <a:pt x="183" y="882"/>
                    <a:pt x="274" y="1095"/>
                    <a:pt x="335" y="1095"/>
                  </a:cubicBezTo>
                  <a:cubicBezTo>
                    <a:pt x="395" y="1095"/>
                    <a:pt x="365" y="821"/>
                    <a:pt x="304" y="517"/>
                  </a:cubicBezTo>
                  <a:cubicBezTo>
                    <a:pt x="213" y="213"/>
                    <a:pt x="122" y="1"/>
                    <a:pt x="6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2006375" y="4451650"/>
              <a:ext cx="9150" cy="27450"/>
            </a:xfrm>
            <a:custGeom>
              <a:avLst/>
              <a:gdLst/>
              <a:ahLst/>
              <a:cxnLst/>
              <a:rect l="l" t="t" r="r" b="b"/>
              <a:pathLst>
                <a:path w="366" h="1098" extrusionOk="0">
                  <a:moveTo>
                    <a:pt x="68" y="1"/>
                  </a:moveTo>
                  <a:cubicBezTo>
                    <a:pt x="65" y="1"/>
                    <a:pt x="63" y="2"/>
                    <a:pt x="62" y="3"/>
                  </a:cubicBezTo>
                  <a:cubicBezTo>
                    <a:pt x="1" y="3"/>
                    <a:pt x="1" y="247"/>
                    <a:pt x="92" y="581"/>
                  </a:cubicBezTo>
                  <a:cubicBezTo>
                    <a:pt x="153" y="885"/>
                    <a:pt x="274" y="1098"/>
                    <a:pt x="335" y="1098"/>
                  </a:cubicBezTo>
                  <a:cubicBezTo>
                    <a:pt x="366" y="1098"/>
                    <a:pt x="366" y="824"/>
                    <a:pt x="274" y="520"/>
                  </a:cubicBezTo>
                  <a:cubicBezTo>
                    <a:pt x="217" y="233"/>
                    <a:pt x="106" y="1"/>
                    <a:pt x="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2019300" y="4507125"/>
              <a:ext cx="9150" cy="27450"/>
            </a:xfrm>
            <a:custGeom>
              <a:avLst/>
              <a:gdLst/>
              <a:ahLst/>
              <a:cxnLst/>
              <a:rect l="l" t="t" r="r" b="b"/>
              <a:pathLst>
                <a:path w="366" h="1098" extrusionOk="0">
                  <a:moveTo>
                    <a:pt x="67" y="1"/>
                  </a:moveTo>
                  <a:cubicBezTo>
                    <a:pt x="65" y="1"/>
                    <a:pt x="63" y="2"/>
                    <a:pt x="61" y="3"/>
                  </a:cubicBezTo>
                  <a:cubicBezTo>
                    <a:pt x="1" y="3"/>
                    <a:pt x="1" y="277"/>
                    <a:pt x="92" y="581"/>
                  </a:cubicBezTo>
                  <a:cubicBezTo>
                    <a:pt x="153" y="885"/>
                    <a:pt x="244" y="1098"/>
                    <a:pt x="304" y="1098"/>
                  </a:cubicBezTo>
                  <a:cubicBezTo>
                    <a:pt x="365" y="1098"/>
                    <a:pt x="335" y="824"/>
                    <a:pt x="274" y="520"/>
                  </a:cubicBezTo>
                  <a:cubicBezTo>
                    <a:pt x="217" y="233"/>
                    <a:pt x="105" y="1"/>
                    <a:pt x="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2031450" y="4562600"/>
              <a:ext cx="8400" cy="28200"/>
            </a:xfrm>
            <a:custGeom>
              <a:avLst/>
              <a:gdLst/>
              <a:ahLst/>
              <a:cxnLst/>
              <a:rect l="l" t="t" r="r" b="b"/>
              <a:pathLst>
                <a:path w="336" h="1128" extrusionOk="0">
                  <a:moveTo>
                    <a:pt x="72" y="1"/>
                  </a:moveTo>
                  <a:cubicBezTo>
                    <a:pt x="69" y="1"/>
                    <a:pt x="65" y="1"/>
                    <a:pt x="62" y="3"/>
                  </a:cubicBezTo>
                  <a:cubicBezTo>
                    <a:pt x="1" y="3"/>
                    <a:pt x="1" y="277"/>
                    <a:pt x="92" y="581"/>
                  </a:cubicBezTo>
                  <a:cubicBezTo>
                    <a:pt x="153" y="885"/>
                    <a:pt x="244" y="1128"/>
                    <a:pt x="305" y="1128"/>
                  </a:cubicBezTo>
                  <a:cubicBezTo>
                    <a:pt x="335" y="1097"/>
                    <a:pt x="335" y="854"/>
                    <a:pt x="274" y="550"/>
                  </a:cubicBezTo>
                  <a:cubicBezTo>
                    <a:pt x="217" y="235"/>
                    <a:pt x="133" y="1"/>
                    <a:pt x="7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2042850" y="4618150"/>
              <a:ext cx="8400" cy="28125"/>
            </a:xfrm>
            <a:custGeom>
              <a:avLst/>
              <a:gdLst/>
              <a:ahLst/>
              <a:cxnLst/>
              <a:rect l="l" t="t" r="r" b="b"/>
              <a:pathLst>
                <a:path w="336" h="1125" extrusionOk="0">
                  <a:moveTo>
                    <a:pt x="92" y="0"/>
                  </a:moveTo>
                  <a:cubicBezTo>
                    <a:pt x="1" y="30"/>
                    <a:pt x="31" y="274"/>
                    <a:pt x="92" y="578"/>
                  </a:cubicBezTo>
                  <a:cubicBezTo>
                    <a:pt x="153" y="882"/>
                    <a:pt x="244" y="1125"/>
                    <a:pt x="305" y="1125"/>
                  </a:cubicBezTo>
                  <a:cubicBezTo>
                    <a:pt x="335" y="1125"/>
                    <a:pt x="335" y="851"/>
                    <a:pt x="274" y="547"/>
                  </a:cubicBezTo>
                  <a:cubicBezTo>
                    <a:pt x="214" y="243"/>
                    <a:pt x="153" y="0"/>
                    <a:pt x="9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2053500" y="4674250"/>
              <a:ext cx="6100" cy="13825"/>
            </a:xfrm>
            <a:custGeom>
              <a:avLst/>
              <a:gdLst/>
              <a:ahLst/>
              <a:cxnLst/>
              <a:rect l="l" t="t" r="r" b="b"/>
              <a:pathLst>
                <a:path w="244" h="553" extrusionOk="0">
                  <a:moveTo>
                    <a:pt x="103" y="1"/>
                  </a:moveTo>
                  <a:cubicBezTo>
                    <a:pt x="99" y="1"/>
                    <a:pt x="95" y="2"/>
                    <a:pt x="92" y="5"/>
                  </a:cubicBezTo>
                  <a:cubicBezTo>
                    <a:pt x="31" y="5"/>
                    <a:pt x="0" y="127"/>
                    <a:pt x="31" y="279"/>
                  </a:cubicBezTo>
                  <a:cubicBezTo>
                    <a:pt x="61" y="461"/>
                    <a:pt x="122" y="552"/>
                    <a:pt x="183" y="552"/>
                  </a:cubicBezTo>
                  <a:cubicBezTo>
                    <a:pt x="244" y="552"/>
                    <a:pt x="244" y="400"/>
                    <a:pt x="213" y="248"/>
                  </a:cubicBezTo>
                  <a:cubicBezTo>
                    <a:pt x="213" y="112"/>
                    <a:pt x="140" y="1"/>
                    <a:pt x="10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1978275" y="4688050"/>
              <a:ext cx="276625" cy="47900"/>
            </a:xfrm>
            <a:custGeom>
              <a:avLst/>
              <a:gdLst/>
              <a:ahLst/>
              <a:cxnLst/>
              <a:rect l="l" t="t" r="r" b="b"/>
              <a:pathLst>
                <a:path w="11065" h="1916" extrusionOk="0">
                  <a:moveTo>
                    <a:pt x="0" y="0"/>
                  </a:moveTo>
                  <a:lnTo>
                    <a:pt x="547" y="1794"/>
                  </a:lnTo>
                  <a:lnTo>
                    <a:pt x="11064" y="1915"/>
                  </a:lnTo>
                  <a:lnTo>
                    <a:pt x="10639" y="183"/>
                  </a:lnTo>
                  <a:lnTo>
                    <a:pt x="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1635550" y="3542900"/>
              <a:ext cx="401250" cy="1148975"/>
            </a:xfrm>
            <a:custGeom>
              <a:avLst/>
              <a:gdLst/>
              <a:ahLst/>
              <a:cxnLst/>
              <a:rect l="l" t="t" r="r" b="b"/>
              <a:pathLst>
                <a:path w="16050" h="45959" extrusionOk="0">
                  <a:moveTo>
                    <a:pt x="1" y="0"/>
                  </a:moveTo>
                  <a:cubicBezTo>
                    <a:pt x="1" y="31"/>
                    <a:pt x="31" y="61"/>
                    <a:pt x="61" y="122"/>
                  </a:cubicBezTo>
                  <a:lnTo>
                    <a:pt x="213" y="456"/>
                  </a:lnTo>
                  <a:lnTo>
                    <a:pt x="821" y="1733"/>
                  </a:lnTo>
                  <a:cubicBezTo>
                    <a:pt x="1369" y="2888"/>
                    <a:pt x="2128" y="4468"/>
                    <a:pt x="3071" y="6475"/>
                  </a:cubicBezTo>
                  <a:cubicBezTo>
                    <a:pt x="3983" y="8481"/>
                    <a:pt x="5077" y="10852"/>
                    <a:pt x="6262" y="13526"/>
                  </a:cubicBezTo>
                  <a:cubicBezTo>
                    <a:pt x="6840" y="14894"/>
                    <a:pt x="7417" y="16292"/>
                    <a:pt x="8025" y="17782"/>
                  </a:cubicBezTo>
                  <a:cubicBezTo>
                    <a:pt x="8633" y="19241"/>
                    <a:pt x="9180" y="20791"/>
                    <a:pt x="9697" y="22402"/>
                  </a:cubicBezTo>
                  <a:cubicBezTo>
                    <a:pt x="10700" y="25624"/>
                    <a:pt x="11521" y="28724"/>
                    <a:pt x="12281" y="31521"/>
                  </a:cubicBezTo>
                  <a:lnTo>
                    <a:pt x="14256" y="39059"/>
                  </a:lnTo>
                  <a:cubicBezTo>
                    <a:pt x="14803" y="41186"/>
                    <a:pt x="15229" y="42919"/>
                    <a:pt x="15563" y="44104"/>
                  </a:cubicBezTo>
                  <a:cubicBezTo>
                    <a:pt x="15715" y="44712"/>
                    <a:pt x="15837" y="45168"/>
                    <a:pt x="15928" y="45502"/>
                  </a:cubicBezTo>
                  <a:cubicBezTo>
                    <a:pt x="15958" y="45654"/>
                    <a:pt x="15989" y="45746"/>
                    <a:pt x="16019" y="45837"/>
                  </a:cubicBezTo>
                  <a:cubicBezTo>
                    <a:pt x="15989" y="45746"/>
                    <a:pt x="15958" y="45624"/>
                    <a:pt x="15928" y="45472"/>
                  </a:cubicBezTo>
                  <a:cubicBezTo>
                    <a:pt x="15867" y="45138"/>
                    <a:pt x="15746" y="44682"/>
                    <a:pt x="15624" y="44104"/>
                  </a:cubicBezTo>
                  <a:lnTo>
                    <a:pt x="14378" y="38998"/>
                  </a:lnTo>
                  <a:cubicBezTo>
                    <a:pt x="13831" y="36870"/>
                    <a:pt x="13192" y="34317"/>
                    <a:pt x="12433" y="31490"/>
                  </a:cubicBezTo>
                  <a:cubicBezTo>
                    <a:pt x="11673" y="28663"/>
                    <a:pt x="10852" y="25563"/>
                    <a:pt x="9879" y="22341"/>
                  </a:cubicBezTo>
                  <a:cubicBezTo>
                    <a:pt x="9363" y="20730"/>
                    <a:pt x="8785" y="19180"/>
                    <a:pt x="8177" y="17691"/>
                  </a:cubicBezTo>
                  <a:cubicBezTo>
                    <a:pt x="7600" y="16201"/>
                    <a:pt x="6992" y="14803"/>
                    <a:pt x="6414" y="13466"/>
                  </a:cubicBezTo>
                  <a:cubicBezTo>
                    <a:pt x="5229" y="10791"/>
                    <a:pt x="4104" y="8389"/>
                    <a:pt x="3162" y="6414"/>
                  </a:cubicBezTo>
                  <a:cubicBezTo>
                    <a:pt x="2220" y="4408"/>
                    <a:pt x="1429" y="2797"/>
                    <a:pt x="882" y="1702"/>
                  </a:cubicBezTo>
                  <a:lnTo>
                    <a:pt x="244" y="426"/>
                  </a:lnTo>
                  <a:lnTo>
                    <a:pt x="61" y="92"/>
                  </a:lnTo>
                  <a:cubicBezTo>
                    <a:pt x="31" y="31"/>
                    <a:pt x="1" y="0"/>
                    <a:pt x="1" y="0"/>
                  </a:cubicBezTo>
                  <a:close/>
                  <a:moveTo>
                    <a:pt x="16019" y="45837"/>
                  </a:moveTo>
                  <a:cubicBezTo>
                    <a:pt x="16019" y="45898"/>
                    <a:pt x="16019" y="45928"/>
                    <a:pt x="16050" y="45958"/>
                  </a:cubicBezTo>
                  <a:cubicBezTo>
                    <a:pt x="16050" y="45928"/>
                    <a:pt x="16019" y="45867"/>
                    <a:pt x="16019" y="45837"/>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1197100" y="4474225"/>
              <a:ext cx="20550" cy="21700"/>
            </a:xfrm>
            <a:custGeom>
              <a:avLst/>
              <a:gdLst/>
              <a:ahLst/>
              <a:cxnLst/>
              <a:rect l="l" t="t" r="r" b="b"/>
              <a:pathLst>
                <a:path w="822" h="868" extrusionOk="0">
                  <a:moveTo>
                    <a:pt x="761" y="1"/>
                  </a:moveTo>
                  <a:cubicBezTo>
                    <a:pt x="681" y="1"/>
                    <a:pt x="520" y="166"/>
                    <a:pt x="335" y="377"/>
                  </a:cubicBezTo>
                  <a:cubicBezTo>
                    <a:pt x="122" y="620"/>
                    <a:pt x="0" y="863"/>
                    <a:pt x="31" y="863"/>
                  </a:cubicBezTo>
                  <a:cubicBezTo>
                    <a:pt x="36" y="866"/>
                    <a:pt x="42" y="867"/>
                    <a:pt x="49" y="867"/>
                  </a:cubicBezTo>
                  <a:cubicBezTo>
                    <a:pt x="123" y="867"/>
                    <a:pt x="292" y="721"/>
                    <a:pt x="487" y="499"/>
                  </a:cubicBezTo>
                  <a:cubicBezTo>
                    <a:pt x="699" y="255"/>
                    <a:pt x="821" y="43"/>
                    <a:pt x="791" y="12"/>
                  </a:cubicBezTo>
                  <a:cubicBezTo>
                    <a:pt x="783" y="4"/>
                    <a:pt x="773" y="1"/>
                    <a:pt x="76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1233575" y="4430350"/>
              <a:ext cx="20550" cy="22250"/>
            </a:xfrm>
            <a:custGeom>
              <a:avLst/>
              <a:gdLst/>
              <a:ahLst/>
              <a:cxnLst/>
              <a:rect l="l" t="t" r="r" b="b"/>
              <a:pathLst>
                <a:path w="822" h="890" extrusionOk="0">
                  <a:moveTo>
                    <a:pt x="773" y="0"/>
                  </a:moveTo>
                  <a:cubicBezTo>
                    <a:pt x="699" y="0"/>
                    <a:pt x="529" y="147"/>
                    <a:pt x="335" y="369"/>
                  </a:cubicBezTo>
                  <a:cubicBezTo>
                    <a:pt x="152" y="612"/>
                    <a:pt x="0" y="855"/>
                    <a:pt x="61" y="886"/>
                  </a:cubicBezTo>
                  <a:cubicBezTo>
                    <a:pt x="66" y="888"/>
                    <a:pt x="71" y="889"/>
                    <a:pt x="76" y="889"/>
                  </a:cubicBezTo>
                  <a:cubicBezTo>
                    <a:pt x="149" y="889"/>
                    <a:pt x="318" y="716"/>
                    <a:pt x="487" y="491"/>
                  </a:cubicBezTo>
                  <a:cubicBezTo>
                    <a:pt x="699" y="248"/>
                    <a:pt x="821" y="35"/>
                    <a:pt x="791" y="4"/>
                  </a:cubicBezTo>
                  <a:cubicBezTo>
                    <a:pt x="785" y="2"/>
                    <a:pt x="779" y="0"/>
                    <a:pt x="7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1270050" y="4386075"/>
              <a:ext cx="19775" cy="22450"/>
            </a:xfrm>
            <a:custGeom>
              <a:avLst/>
              <a:gdLst/>
              <a:ahLst/>
              <a:cxnLst/>
              <a:rect l="l" t="t" r="r" b="b"/>
              <a:pathLst>
                <a:path w="791" h="898" extrusionOk="0">
                  <a:moveTo>
                    <a:pt x="739" y="1"/>
                  </a:moveTo>
                  <a:cubicBezTo>
                    <a:pt x="674" y="1"/>
                    <a:pt x="493" y="166"/>
                    <a:pt x="335" y="377"/>
                  </a:cubicBezTo>
                  <a:cubicBezTo>
                    <a:pt x="122" y="620"/>
                    <a:pt x="0" y="863"/>
                    <a:pt x="31" y="894"/>
                  </a:cubicBezTo>
                  <a:cubicBezTo>
                    <a:pt x="35" y="896"/>
                    <a:pt x="40" y="897"/>
                    <a:pt x="46" y="897"/>
                  </a:cubicBezTo>
                  <a:cubicBezTo>
                    <a:pt x="118" y="897"/>
                    <a:pt x="290" y="724"/>
                    <a:pt x="487" y="499"/>
                  </a:cubicBezTo>
                  <a:cubicBezTo>
                    <a:pt x="669" y="256"/>
                    <a:pt x="791" y="43"/>
                    <a:pt x="760" y="12"/>
                  </a:cubicBezTo>
                  <a:cubicBezTo>
                    <a:pt x="756" y="4"/>
                    <a:pt x="749" y="1"/>
                    <a:pt x="73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1305750" y="4341450"/>
              <a:ext cx="19800" cy="22250"/>
            </a:xfrm>
            <a:custGeom>
              <a:avLst/>
              <a:gdLst/>
              <a:ahLst/>
              <a:cxnLst/>
              <a:rect l="l" t="t" r="r" b="b"/>
              <a:pathLst>
                <a:path w="792" h="890" extrusionOk="0">
                  <a:moveTo>
                    <a:pt x="743" y="0"/>
                  </a:moveTo>
                  <a:cubicBezTo>
                    <a:pt x="669" y="0"/>
                    <a:pt x="500" y="146"/>
                    <a:pt x="305" y="369"/>
                  </a:cubicBezTo>
                  <a:cubicBezTo>
                    <a:pt x="123" y="642"/>
                    <a:pt x="1" y="855"/>
                    <a:pt x="31" y="886"/>
                  </a:cubicBezTo>
                  <a:cubicBezTo>
                    <a:pt x="37" y="888"/>
                    <a:pt x="43" y="889"/>
                    <a:pt x="49" y="889"/>
                  </a:cubicBezTo>
                  <a:cubicBezTo>
                    <a:pt x="123" y="889"/>
                    <a:pt x="293" y="743"/>
                    <a:pt x="487" y="521"/>
                  </a:cubicBezTo>
                  <a:cubicBezTo>
                    <a:pt x="670" y="278"/>
                    <a:pt x="791" y="34"/>
                    <a:pt x="761" y="4"/>
                  </a:cubicBezTo>
                  <a:cubicBezTo>
                    <a:pt x="756" y="1"/>
                    <a:pt x="750" y="0"/>
                    <a:pt x="7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1340725" y="4296625"/>
              <a:ext cx="20525" cy="22425"/>
            </a:xfrm>
            <a:custGeom>
              <a:avLst/>
              <a:gdLst/>
              <a:ahLst/>
              <a:cxnLst/>
              <a:rect l="l" t="t" r="r" b="b"/>
              <a:pathLst>
                <a:path w="821" h="897" extrusionOk="0">
                  <a:moveTo>
                    <a:pt x="751" y="0"/>
                  </a:moveTo>
                  <a:cubicBezTo>
                    <a:pt x="699" y="0"/>
                    <a:pt x="504" y="174"/>
                    <a:pt x="335" y="399"/>
                  </a:cubicBezTo>
                  <a:cubicBezTo>
                    <a:pt x="152" y="642"/>
                    <a:pt x="0" y="855"/>
                    <a:pt x="61" y="885"/>
                  </a:cubicBezTo>
                  <a:cubicBezTo>
                    <a:pt x="69" y="893"/>
                    <a:pt x="79" y="897"/>
                    <a:pt x="91" y="897"/>
                  </a:cubicBezTo>
                  <a:cubicBezTo>
                    <a:pt x="170" y="897"/>
                    <a:pt x="328" y="732"/>
                    <a:pt x="486" y="520"/>
                  </a:cubicBezTo>
                  <a:cubicBezTo>
                    <a:pt x="699" y="277"/>
                    <a:pt x="821" y="34"/>
                    <a:pt x="760" y="4"/>
                  </a:cubicBezTo>
                  <a:cubicBezTo>
                    <a:pt x="758" y="1"/>
                    <a:pt x="755" y="0"/>
                    <a:pt x="7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1376425" y="4251800"/>
              <a:ext cx="19800" cy="22975"/>
            </a:xfrm>
            <a:custGeom>
              <a:avLst/>
              <a:gdLst/>
              <a:ahLst/>
              <a:cxnLst/>
              <a:rect l="l" t="t" r="r" b="b"/>
              <a:pathLst>
                <a:path w="792" h="919" extrusionOk="0">
                  <a:moveTo>
                    <a:pt x="745" y="0"/>
                  </a:moveTo>
                  <a:cubicBezTo>
                    <a:pt x="673" y="0"/>
                    <a:pt x="504" y="173"/>
                    <a:pt x="335" y="399"/>
                  </a:cubicBezTo>
                  <a:cubicBezTo>
                    <a:pt x="122" y="642"/>
                    <a:pt x="1" y="854"/>
                    <a:pt x="62" y="915"/>
                  </a:cubicBezTo>
                  <a:cubicBezTo>
                    <a:pt x="64" y="917"/>
                    <a:pt x="67" y="919"/>
                    <a:pt x="71" y="919"/>
                  </a:cubicBezTo>
                  <a:cubicBezTo>
                    <a:pt x="119" y="919"/>
                    <a:pt x="290" y="745"/>
                    <a:pt x="487" y="520"/>
                  </a:cubicBezTo>
                  <a:cubicBezTo>
                    <a:pt x="669" y="277"/>
                    <a:pt x="791" y="64"/>
                    <a:pt x="761" y="3"/>
                  </a:cubicBezTo>
                  <a:cubicBezTo>
                    <a:pt x="756" y="1"/>
                    <a:pt x="751" y="0"/>
                    <a:pt x="74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1411375" y="4207700"/>
              <a:ext cx="20550" cy="22250"/>
            </a:xfrm>
            <a:custGeom>
              <a:avLst/>
              <a:gdLst/>
              <a:ahLst/>
              <a:cxnLst/>
              <a:rect l="l" t="t" r="r" b="b"/>
              <a:pathLst>
                <a:path w="822" h="890" extrusionOk="0">
                  <a:moveTo>
                    <a:pt x="780" y="1"/>
                  </a:moveTo>
                  <a:cubicBezTo>
                    <a:pt x="725" y="1"/>
                    <a:pt x="533" y="147"/>
                    <a:pt x="366" y="369"/>
                  </a:cubicBezTo>
                  <a:cubicBezTo>
                    <a:pt x="153" y="612"/>
                    <a:pt x="1" y="856"/>
                    <a:pt x="62" y="886"/>
                  </a:cubicBezTo>
                  <a:cubicBezTo>
                    <a:pt x="67" y="889"/>
                    <a:pt x="73" y="890"/>
                    <a:pt x="80" y="890"/>
                  </a:cubicBezTo>
                  <a:cubicBezTo>
                    <a:pt x="154" y="890"/>
                    <a:pt x="323" y="744"/>
                    <a:pt x="518" y="521"/>
                  </a:cubicBezTo>
                  <a:cubicBezTo>
                    <a:pt x="700" y="278"/>
                    <a:pt x="822" y="35"/>
                    <a:pt x="791" y="4"/>
                  </a:cubicBezTo>
                  <a:cubicBezTo>
                    <a:pt x="789" y="2"/>
                    <a:pt x="785" y="1"/>
                    <a:pt x="7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1447850" y="4163650"/>
              <a:ext cx="20550" cy="22225"/>
            </a:xfrm>
            <a:custGeom>
              <a:avLst/>
              <a:gdLst/>
              <a:ahLst/>
              <a:cxnLst/>
              <a:rect l="l" t="t" r="r" b="b"/>
              <a:pathLst>
                <a:path w="822" h="889" extrusionOk="0">
                  <a:moveTo>
                    <a:pt x="776" y="0"/>
                  </a:moveTo>
                  <a:cubicBezTo>
                    <a:pt x="704" y="0"/>
                    <a:pt x="532" y="173"/>
                    <a:pt x="335" y="399"/>
                  </a:cubicBezTo>
                  <a:cubicBezTo>
                    <a:pt x="123" y="642"/>
                    <a:pt x="1" y="855"/>
                    <a:pt x="62" y="885"/>
                  </a:cubicBezTo>
                  <a:cubicBezTo>
                    <a:pt x="64" y="887"/>
                    <a:pt x="67" y="888"/>
                    <a:pt x="71" y="888"/>
                  </a:cubicBezTo>
                  <a:cubicBezTo>
                    <a:pt x="123" y="888"/>
                    <a:pt x="318" y="717"/>
                    <a:pt x="487" y="520"/>
                  </a:cubicBezTo>
                  <a:cubicBezTo>
                    <a:pt x="700" y="277"/>
                    <a:pt x="822" y="34"/>
                    <a:pt x="791" y="4"/>
                  </a:cubicBezTo>
                  <a:cubicBezTo>
                    <a:pt x="787" y="1"/>
                    <a:pt x="782" y="0"/>
                    <a:pt x="77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1484325" y="4120325"/>
              <a:ext cx="21325" cy="22225"/>
            </a:xfrm>
            <a:custGeom>
              <a:avLst/>
              <a:gdLst/>
              <a:ahLst/>
              <a:cxnLst/>
              <a:rect l="l" t="t" r="r" b="b"/>
              <a:pathLst>
                <a:path w="853" h="889" extrusionOk="0">
                  <a:moveTo>
                    <a:pt x="782" y="1"/>
                  </a:moveTo>
                  <a:cubicBezTo>
                    <a:pt x="730" y="1"/>
                    <a:pt x="535" y="172"/>
                    <a:pt x="366" y="369"/>
                  </a:cubicBezTo>
                  <a:cubicBezTo>
                    <a:pt x="153" y="612"/>
                    <a:pt x="1" y="855"/>
                    <a:pt x="62" y="885"/>
                  </a:cubicBezTo>
                  <a:cubicBezTo>
                    <a:pt x="64" y="888"/>
                    <a:pt x="67" y="889"/>
                    <a:pt x="71" y="889"/>
                  </a:cubicBezTo>
                  <a:cubicBezTo>
                    <a:pt x="123" y="889"/>
                    <a:pt x="318" y="716"/>
                    <a:pt x="487" y="490"/>
                  </a:cubicBezTo>
                  <a:cubicBezTo>
                    <a:pt x="700" y="247"/>
                    <a:pt x="852" y="34"/>
                    <a:pt x="791" y="4"/>
                  </a:cubicBezTo>
                  <a:cubicBezTo>
                    <a:pt x="789" y="2"/>
                    <a:pt x="786" y="1"/>
                    <a:pt x="78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1521575" y="4077000"/>
              <a:ext cx="20550" cy="22250"/>
            </a:xfrm>
            <a:custGeom>
              <a:avLst/>
              <a:gdLst/>
              <a:ahLst/>
              <a:cxnLst/>
              <a:rect l="l" t="t" r="r" b="b"/>
              <a:pathLst>
                <a:path w="822" h="890" extrusionOk="0">
                  <a:moveTo>
                    <a:pt x="773" y="1"/>
                  </a:moveTo>
                  <a:cubicBezTo>
                    <a:pt x="699" y="1"/>
                    <a:pt x="529" y="147"/>
                    <a:pt x="335" y="369"/>
                  </a:cubicBezTo>
                  <a:cubicBezTo>
                    <a:pt x="122" y="612"/>
                    <a:pt x="0" y="855"/>
                    <a:pt x="61" y="886"/>
                  </a:cubicBezTo>
                  <a:cubicBezTo>
                    <a:pt x="66" y="888"/>
                    <a:pt x="71" y="889"/>
                    <a:pt x="76" y="889"/>
                  </a:cubicBezTo>
                  <a:cubicBezTo>
                    <a:pt x="145" y="889"/>
                    <a:pt x="290" y="716"/>
                    <a:pt x="487" y="491"/>
                  </a:cubicBezTo>
                  <a:cubicBezTo>
                    <a:pt x="699" y="248"/>
                    <a:pt x="821" y="35"/>
                    <a:pt x="791" y="4"/>
                  </a:cubicBezTo>
                  <a:cubicBezTo>
                    <a:pt x="785" y="2"/>
                    <a:pt x="779" y="1"/>
                    <a:pt x="7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1558800" y="4032725"/>
              <a:ext cx="19800" cy="22450"/>
            </a:xfrm>
            <a:custGeom>
              <a:avLst/>
              <a:gdLst/>
              <a:ahLst/>
              <a:cxnLst/>
              <a:rect l="l" t="t" r="r" b="b"/>
              <a:pathLst>
                <a:path w="792" h="898" extrusionOk="0">
                  <a:moveTo>
                    <a:pt x="731" y="1"/>
                  </a:moveTo>
                  <a:cubicBezTo>
                    <a:pt x="651" y="1"/>
                    <a:pt x="489" y="166"/>
                    <a:pt x="305" y="377"/>
                  </a:cubicBezTo>
                  <a:cubicBezTo>
                    <a:pt x="122" y="620"/>
                    <a:pt x="1" y="833"/>
                    <a:pt x="31" y="894"/>
                  </a:cubicBezTo>
                  <a:cubicBezTo>
                    <a:pt x="36" y="896"/>
                    <a:pt x="41" y="897"/>
                    <a:pt x="46" y="897"/>
                  </a:cubicBezTo>
                  <a:cubicBezTo>
                    <a:pt x="119" y="897"/>
                    <a:pt x="288" y="724"/>
                    <a:pt x="457" y="499"/>
                  </a:cubicBezTo>
                  <a:cubicBezTo>
                    <a:pt x="669" y="256"/>
                    <a:pt x="791" y="43"/>
                    <a:pt x="761" y="12"/>
                  </a:cubicBezTo>
                  <a:cubicBezTo>
                    <a:pt x="753" y="4"/>
                    <a:pt x="743" y="1"/>
                    <a:pt x="7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1592250" y="3982050"/>
              <a:ext cx="9900" cy="27450"/>
            </a:xfrm>
            <a:custGeom>
              <a:avLst/>
              <a:gdLst/>
              <a:ahLst/>
              <a:cxnLst/>
              <a:rect l="l" t="t" r="r" b="b"/>
              <a:pathLst>
                <a:path w="396" h="1098" extrusionOk="0">
                  <a:moveTo>
                    <a:pt x="354" y="0"/>
                  </a:moveTo>
                  <a:cubicBezTo>
                    <a:pt x="290" y="0"/>
                    <a:pt x="179" y="233"/>
                    <a:pt x="122" y="520"/>
                  </a:cubicBezTo>
                  <a:cubicBezTo>
                    <a:pt x="91" y="641"/>
                    <a:pt x="61" y="793"/>
                    <a:pt x="31" y="915"/>
                  </a:cubicBezTo>
                  <a:cubicBezTo>
                    <a:pt x="0" y="1006"/>
                    <a:pt x="0" y="1067"/>
                    <a:pt x="31" y="1097"/>
                  </a:cubicBezTo>
                  <a:cubicBezTo>
                    <a:pt x="61" y="1097"/>
                    <a:pt x="122" y="1036"/>
                    <a:pt x="152" y="945"/>
                  </a:cubicBezTo>
                  <a:cubicBezTo>
                    <a:pt x="213" y="824"/>
                    <a:pt x="274" y="702"/>
                    <a:pt x="304" y="580"/>
                  </a:cubicBezTo>
                  <a:cubicBezTo>
                    <a:pt x="395" y="277"/>
                    <a:pt x="395" y="3"/>
                    <a:pt x="365" y="3"/>
                  </a:cubicBezTo>
                  <a:cubicBezTo>
                    <a:pt x="361" y="1"/>
                    <a:pt x="358" y="0"/>
                    <a:pt x="35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1606675" y="3926575"/>
              <a:ext cx="9150" cy="27500"/>
            </a:xfrm>
            <a:custGeom>
              <a:avLst/>
              <a:gdLst/>
              <a:ahLst/>
              <a:cxnLst/>
              <a:rect l="l" t="t" r="r" b="b"/>
              <a:pathLst>
                <a:path w="366" h="1100" extrusionOk="0">
                  <a:moveTo>
                    <a:pt x="299" y="1"/>
                  </a:moveTo>
                  <a:cubicBezTo>
                    <a:pt x="261" y="1"/>
                    <a:pt x="149" y="233"/>
                    <a:pt x="92" y="520"/>
                  </a:cubicBezTo>
                  <a:cubicBezTo>
                    <a:pt x="31" y="824"/>
                    <a:pt x="1" y="1097"/>
                    <a:pt x="61" y="1097"/>
                  </a:cubicBezTo>
                  <a:cubicBezTo>
                    <a:pt x="65" y="1099"/>
                    <a:pt x="68" y="1100"/>
                    <a:pt x="72" y="1100"/>
                  </a:cubicBezTo>
                  <a:cubicBezTo>
                    <a:pt x="133" y="1100"/>
                    <a:pt x="217" y="867"/>
                    <a:pt x="274" y="581"/>
                  </a:cubicBezTo>
                  <a:cubicBezTo>
                    <a:pt x="365" y="277"/>
                    <a:pt x="365" y="3"/>
                    <a:pt x="305" y="3"/>
                  </a:cubicBezTo>
                  <a:cubicBezTo>
                    <a:pt x="303" y="1"/>
                    <a:pt x="301" y="1"/>
                    <a:pt x="2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1619600" y="3870400"/>
              <a:ext cx="7625" cy="28150"/>
            </a:xfrm>
            <a:custGeom>
              <a:avLst/>
              <a:gdLst/>
              <a:ahLst/>
              <a:cxnLst/>
              <a:rect l="l" t="t" r="r" b="b"/>
              <a:pathLst>
                <a:path w="305" h="1126" extrusionOk="0">
                  <a:moveTo>
                    <a:pt x="274" y="1"/>
                  </a:moveTo>
                  <a:cubicBezTo>
                    <a:pt x="213" y="1"/>
                    <a:pt x="122" y="244"/>
                    <a:pt x="61" y="548"/>
                  </a:cubicBezTo>
                  <a:cubicBezTo>
                    <a:pt x="0" y="852"/>
                    <a:pt x="0" y="1125"/>
                    <a:pt x="61" y="1125"/>
                  </a:cubicBezTo>
                  <a:cubicBezTo>
                    <a:pt x="122" y="1125"/>
                    <a:pt x="213" y="913"/>
                    <a:pt x="274" y="578"/>
                  </a:cubicBezTo>
                  <a:cubicBezTo>
                    <a:pt x="304" y="274"/>
                    <a:pt x="304" y="1"/>
                    <a:pt x="2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1630225" y="3814175"/>
              <a:ext cx="7625" cy="28150"/>
            </a:xfrm>
            <a:custGeom>
              <a:avLst/>
              <a:gdLst/>
              <a:ahLst/>
              <a:cxnLst/>
              <a:rect l="l" t="t" r="r" b="b"/>
              <a:pathLst>
                <a:path w="305" h="1126" extrusionOk="0">
                  <a:moveTo>
                    <a:pt x="244" y="1"/>
                  </a:moveTo>
                  <a:cubicBezTo>
                    <a:pt x="183" y="1"/>
                    <a:pt x="92" y="244"/>
                    <a:pt x="31" y="548"/>
                  </a:cubicBezTo>
                  <a:cubicBezTo>
                    <a:pt x="1" y="852"/>
                    <a:pt x="1" y="1125"/>
                    <a:pt x="31" y="1125"/>
                  </a:cubicBezTo>
                  <a:cubicBezTo>
                    <a:pt x="92" y="1125"/>
                    <a:pt x="183" y="882"/>
                    <a:pt x="244" y="578"/>
                  </a:cubicBezTo>
                  <a:cubicBezTo>
                    <a:pt x="305" y="274"/>
                    <a:pt x="305" y="1"/>
                    <a:pt x="24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1639350" y="3758650"/>
              <a:ext cx="7625" cy="27500"/>
            </a:xfrm>
            <a:custGeom>
              <a:avLst/>
              <a:gdLst/>
              <a:ahLst/>
              <a:cxnLst/>
              <a:rect l="l" t="t" r="r" b="b"/>
              <a:pathLst>
                <a:path w="305" h="1100" extrusionOk="0">
                  <a:moveTo>
                    <a:pt x="233" y="0"/>
                  </a:moveTo>
                  <a:cubicBezTo>
                    <a:pt x="176" y="0"/>
                    <a:pt x="119" y="233"/>
                    <a:pt x="61" y="519"/>
                  </a:cubicBezTo>
                  <a:cubicBezTo>
                    <a:pt x="1" y="854"/>
                    <a:pt x="1" y="1097"/>
                    <a:pt x="61" y="1097"/>
                  </a:cubicBezTo>
                  <a:cubicBezTo>
                    <a:pt x="63" y="1099"/>
                    <a:pt x="65" y="1099"/>
                    <a:pt x="67" y="1099"/>
                  </a:cubicBezTo>
                  <a:cubicBezTo>
                    <a:pt x="102" y="1099"/>
                    <a:pt x="187" y="867"/>
                    <a:pt x="244" y="580"/>
                  </a:cubicBezTo>
                  <a:cubicBezTo>
                    <a:pt x="305" y="246"/>
                    <a:pt x="305" y="3"/>
                    <a:pt x="244" y="3"/>
                  </a:cubicBezTo>
                  <a:cubicBezTo>
                    <a:pt x="240" y="1"/>
                    <a:pt x="237" y="0"/>
                    <a:pt x="23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1648475" y="3710825"/>
              <a:ext cx="6850" cy="19800"/>
            </a:xfrm>
            <a:custGeom>
              <a:avLst/>
              <a:gdLst/>
              <a:ahLst/>
              <a:cxnLst/>
              <a:rect l="l" t="t" r="r" b="b"/>
              <a:pathLst>
                <a:path w="274" h="792" extrusionOk="0">
                  <a:moveTo>
                    <a:pt x="213" y="1"/>
                  </a:moveTo>
                  <a:cubicBezTo>
                    <a:pt x="152" y="1"/>
                    <a:pt x="61" y="153"/>
                    <a:pt x="31" y="365"/>
                  </a:cubicBezTo>
                  <a:cubicBezTo>
                    <a:pt x="0" y="609"/>
                    <a:pt x="0" y="791"/>
                    <a:pt x="61" y="791"/>
                  </a:cubicBezTo>
                  <a:cubicBezTo>
                    <a:pt x="122" y="791"/>
                    <a:pt x="213" y="609"/>
                    <a:pt x="244" y="396"/>
                  </a:cubicBezTo>
                  <a:cubicBezTo>
                    <a:pt x="274" y="183"/>
                    <a:pt x="244" y="1"/>
                    <a:pt x="21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1131750" y="4457800"/>
              <a:ext cx="217350" cy="235600"/>
            </a:xfrm>
            <a:custGeom>
              <a:avLst/>
              <a:gdLst/>
              <a:ahLst/>
              <a:cxnLst/>
              <a:rect l="l" t="t" r="r" b="b"/>
              <a:pathLst>
                <a:path w="8694" h="9424" extrusionOk="0">
                  <a:moveTo>
                    <a:pt x="1459" y="1"/>
                  </a:moveTo>
                  <a:lnTo>
                    <a:pt x="0" y="1916"/>
                  </a:lnTo>
                  <a:lnTo>
                    <a:pt x="7356" y="9423"/>
                  </a:lnTo>
                  <a:lnTo>
                    <a:pt x="8694" y="7843"/>
                  </a:lnTo>
                  <a:lnTo>
                    <a:pt x="145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1607450" y="3608250"/>
              <a:ext cx="183900" cy="522100"/>
            </a:xfrm>
            <a:custGeom>
              <a:avLst/>
              <a:gdLst/>
              <a:ahLst/>
              <a:cxnLst/>
              <a:rect l="l" t="t" r="r" b="b"/>
              <a:pathLst>
                <a:path w="7356" h="20884" extrusionOk="0">
                  <a:moveTo>
                    <a:pt x="0" y="0"/>
                  </a:moveTo>
                  <a:lnTo>
                    <a:pt x="0" y="0"/>
                  </a:lnTo>
                  <a:cubicBezTo>
                    <a:pt x="0" y="1"/>
                    <a:pt x="5928" y="20884"/>
                    <a:pt x="6047" y="20884"/>
                  </a:cubicBezTo>
                  <a:cubicBezTo>
                    <a:pt x="6048" y="20884"/>
                    <a:pt x="6048" y="20883"/>
                    <a:pt x="6049" y="20882"/>
                  </a:cubicBezTo>
                  <a:cubicBezTo>
                    <a:pt x="6140" y="20669"/>
                    <a:pt x="7356" y="16140"/>
                    <a:pt x="7356" y="16140"/>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1792100" y="2875700"/>
              <a:ext cx="736350" cy="311450"/>
            </a:xfrm>
            <a:custGeom>
              <a:avLst/>
              <a:gdLst/>
              <a:ahLst/>
              <a:cxnLst/>
              <a:rect l="l" t="t" r="r" b="b"/>
              <a:pathLst>
                <a:path w="29454" h="12458" extrusionOk="0">
                  <a:moveTo>
                    <a:pt x="6414" y="1"/>
                  </a:moveTo>
                  <a:lnTo>
                    <a:pt x="0" y="943"/>
                  </a:lnTo>
                  <a:cubicBezTo>
                    <a:pt x="0" y="943"/>
                    <a:pt x="61" y="1521"/>
                    <a:pt x="3648" y="8299"/>
                  </a:cubicBezTo>
                  <a:cubicBezTo>
                    <a:pt x="5391" y="11596"/>
                    <a:pt x="9897" y="12457"/>
                    <a:pt x="14127" y="12457"/>
                  </a:cubicBezTo>
                  <a:cubicBezTo>
                    <a:pt x="18748" y="12457"/>
                    <a:pt x="23040" y="11430"/>
                    <a:pt x="23040" y="11430"/>
                  </a:cubicBezTo>
                  <a:cubicBezTo>
                    <a:pt x="24286" y="11399"/>
                    <a:pt x="25502" y="11308"/>
                    <a:pt x="26748" y="11156"/>
                  </a:cubicBezTo>
                  <a:cubicBezTo>
                    <a:pt x="28451" y="10852"/>
                    <a:pt x="28420" y="10700"/>
                    <a:pt x="28329" y="10518"/>
                  </a:cubicBezTo>
                  <a:cubicBezTo>
                    <a:pt x="28286" y="10395"/>
                    <a:pt x="28094" y="10353"/>
                    <a:pt x="27833" y="10353"/>
                  </a:cubicBezTo>
                  <a:cubicBezTo>
                    <a:pt x="27273" y="10353"/>
                    <a:pt x="26393" y="10548"/>
                    <a:pt x="25992" y="10548"/>
                  </a:cubicBezTo>
                  <a:cubicBezTo>
                    <a:pt x="25798" y="10548"/>
                    <a:pt x="25716" y="10502"/>
                    <a:pt x="25837" y="10366"/>
                  </a:cubicBezTo>
                  <a:cubicBezTo>
                    <a:pt x="26323" y="9819"/>
                    <a:pt x="29423" y="9636"/>
                    <a:pt x="29210" y="9120"/>
                  </a:cubicBezTo>
                  <a:cubicBezTo>
                    <a:pt x="29134" y="8944"/>
                    <a:pt x="28893" y="8878"/>
                    <a:pt x="28572" y="8878"/>
                  </a:cubicBezTo>
                  <a:cubicBezTo>
                    <a:pt x="27611" y="8878"/>
                    <a:pt x="25928" y="9469"/>
                    <a:pt x="25745" y="9515"/>
                  </a:cubicBezTo>
                  <a:cubicBezTo>
                    <a:pt x="25724" y="9519"/>
                    <a:pt x="25705" y="9522"/>
                    <a:pt x="25686" y="9522"/>
                  </a:cubicBezTo>
                  <a:cubicBezTo>
                    <a:pt x="25460" y="9522"/>
                    <a:pt x="25397" y="9206"/>
                    <a:pt x="25593" y="9150"/>
                  </a:cubicBezTo>
                  <a:cubicBezTo>
                    <a:pt x="25928" y="9089"/>
                    <a:pt x="29454" y="8269"/>
                    <a:pt x="29180" y="7569"/>
                  </a:cubicBezTo>
                  <a:cubicBezTo>
                    <a:pt x="29126" y="7441"/>
                    <a:pt x="29008" y="7399"/>
                    <a:pt x="28878" y="7399"/>
                  </a:cubicBezTo>
                  <a:cubicBezTo>
                    <a:pt x="28639" y="7399"/>
                    <a:pt x="28359" y="7539"/>
                    <a:pt x="28359" y="7539"/>
                  </a:cubicBezTo>
                  <a:cubicBezTo>
                    <a:pt x="28359" y="7539"/>
                    <a:pt x="26015" y="8276"/>
                    <a:pt x="25268" y="8276"/>
                  </a:cubicBezTo>
                  <a:cubicBezTo>
                    <a:pt x="25144" y="8276"/>
                    <a:pt x="25064" y="8256"/>
                    <a:pt x="25046" y="8208"/>
                  </a:cubicBezTo>
                  <a:cubicBezTo>
                    <a:pt x="24925" y="7904"/>
                    <a:pt x="26809" y="7235"/>
                    <a:pt x="27448" y="7053"/>
                  </a:cubicBezTo>
                  <a:cubicBezTo>
                    <a:pt x="28086" y="6901"/>
                    <a:pt x="28238" y="6506"/>
                    <a:pt x="27934" y="6293"/>
                  </a:cubicBezTo>
                  <a:cubicBezTo>
                    <a:pt x="27907" y="6274"/>
                    <a:pt x="27853" y="6265"/>
                    <a:pt x="27777" y="6265"/>
                  </a:cubicBezTo>
                  <a:cubicBezTo>
                    <a:pt x="27246" y="6265"/>
                    <a:pt x="25665" y="6681"/>
                    <a:pt x="25107" y="6840"/>
                  </a:cubicBezTo>
                  <a:cubicBezTo>
                    <a:pt x="24745" y="6943"/>
                    <a:pt x="24032" y="7164"/>
                    <a:pt x="23598" y="7164"/>
                  </a:cubicBezTo>
                  <a:cubicBezTo>
                    <a:pt x="23266" y="7164"/>
                    <a:pt x="23098" y="7035"/>
                    <a:pt x="23375" y="6627"/>
                  </a:cubicBezTo>
                  <a:cubicBezTo>
                    <a:pt x="24013" y="5655"/>
                    <a:pt x="24134" y="4652"/>
                    <a:pt x="23952" y="4378"/>
                  </a:cubicBezTo>
                  <a:cubicBezTo>
                    <a:pt x="23885" y="4289"/>
                    <a:pt x="23790" y="4249"/>
                    <a:pt x="23692" y="4249"/>
                  </a:cubicBezTo>
                  <a:cubicBezTo>
                    <a:pt x="23525" y="4249"/>
                    <a:pt x="23352" y="4368"/>
                    <a:pt x="23314" y="4560"/>
                  </a:cubicBezTo>
                  <a:cubicBezTo>
                    <a:pt x="23223" y="4925"/>
                    <a:pt x="23071" y="5290"/>
                    <a:pt x="22858" y="5624"/>
                  </a:cubicBezTo>
                  <a:cubicBezTo>
                    <a:pt x="22736" y="5898"/>
                    <a:pt x="22523" y="6141"/>
                    <a:pt x="22311" y="6354"/>
                  </a:cubicBezTo>
                  <a:cubicBezTo>
                    <a:pt x="22037" y="6627"/>
                    <a:pt x="21794" y="6810"/>
                    <a:pt x="21581" y="6962"/>
                  </a:cubicBezTo>
                  <a:cubicBezTo>
                    <a:pt x="20570" y="7133"/>
                    <a:pt x="18505" y="7420"/>
                    <a:pt x="16095" y="7420"/>
                  </a:cubicBezTo>
                  <a:cubicBezTo>
                    <a:pt x="14231" y="7420"/>
                    <a:pt x="12162" y="7249"/>
                    <a:pt x="10213" y="6718"/>
                  </a:cubicBezTo>
                  <a:cubicBezTo>
                    <a:pt x="9392" y="6506"/>
                    <a:pt x="6414" y="1"/>
                    <a:pt x="6414" y="1"/>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1779175" y="2523050"/>
              <a:ext cx="157325" cy="137150"/>
            </a:xfrm>
            <a:custGeom>
              <a:avLst/>
              <a:gdLst/>
              <a:ahLst/>
              <a:cxnLst/>
              <a:rect l="l" t="t" r="r" b="b"/>
              <a:pathLst>
                <a:path w="6293" h="5486" extrusionOk="0">
                  <a:moveTo>
                    <a:pt x="1793" y="0"/>
                  </a:moveTo>
                  <a:cubicBezTo>
                    <a:pt x="1399" y="0"/>
                    <a:pt x="1014" y="182"/>
                    <a:pt x="760" y="520"/>
                  </a:cubicBezTo>
                  <a:cubicBezTo>
                    <a:pt x="487" y="855"/>
                    <a:pt x="304" y="1250"/>
                    <a:pt x="274" y="1675"/>
                  </a:cubicBezTo>
                  <a:cubicBezTo>
                    <a:pt x="0" y="3560"/>
                    <a:pt x="1338" y="5262"/>
                    <a:pt x="3222" y="5475"/>
                  </a:cubicBezTo>
                  <a:cubicBezTo>
                    <a:pt x="3265" y="5482"/>
                    <a:pt x="3309" y="5486"/>
                    <a:pt x="3352" y="5486"/>
                  </a:cubicBezTo>
                  <a:cubicBezTo>
                    <a:pt x="3491" y="5486"/>
                    <a:pt x="3630" y="5446"/>
                    <a:pt x="3770" y="5353"/>
                  </a:cubicBezTo>
                  <a:cubicBezTo>
                    <a:pt x="3922" y="5171"/>
                    <a:pt x="3952" y="4928"/>
                    <a:pt x="3830" y="4715"/>
                  </a:cubicBezTo>
                  <a:cubicBezTo>
                    <a:pt x="3766" y="4603"/>
                    <a:pt x="3685" y="4499"/>
                    <a:pt x="3592" y="4408"/>
                  </a:cubicBezTo>
                  <a:lnTo>
                    <a:pt x="3592" y="4408"/>
                  </a:lnTo>
                  <a:cubicBezTo>
                    <a:pt x="3887" y="4591"/>
                    <a:pt x="4214" y="4677"/>
                    <a:pt x="4536" y="4677"/>
                  </a:cubicBezTo>
                  <a:cubicBezTo>
                    <a:pt x="5299" y="4677"/>
                    <a:pt x="6039" y="4196"/>
                    <a:pt x="6292" y="3377"/>
                  </a:cubicBezTo>
                  <a:cubicBezTo>
                    <a:pt x="5593" y="3317"/>
                    <a:pt x="4985" y="2800"/>
                    <a:pt x="4560" y="2253"/>
                  </a:cubicBezTo>
                  <a:cubicBezTo>
                    <a:pt x="4165" y="1675"/>
                    <a:pt x="3709" y="1128"/>
                    <a:pt x="3192" y="672"/>
                  </a:cubicBezTo>
                  <a:cubicBezTo>
                    <a:pt x="2851" y="421"/>
                    <a:pt x="2424" y="254"/>
                    <a:pt x="2013" y="254"/>
                  </a:cubicBezTo>
                  <a:cubicBezTo>
                    <a:pt x="1737" y="254"/>
                    <a:pt x="1468" y="329"/>
                    <a:pt x="1237" y="504"/>
                  </a:cubicBezTo>
                  <a:lnTo>
                    <a:pt x="1237" y="504"/>
                  </a:lnTo>
                  <a:lnTo>
                    <a:pt x="1885" y="3"/>
                  </a:lnTo>
                  <a:cubicBezTo>
                    <a:pt x="1854" y="1"/>
                    <a:pt x="1824" y="0"/>
                    <a:pt x="179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1592250" y="2320225"/>
              <a:ext cx="269775" cy="619350"/>
            </a:xfrm>
            <a:custGeom>
              <a:avLst/>
              <a:gdLst/>
              <a:ahLst/>
              <a:cxnLst/>
              <a:rect l="l" t="t" r="r" b="b"/>
              <a:pathLst>
                <a:path w="10791" h="24774" extrusionOk="0">
                  <a:moveTo>
                    <a:pt x="6474" y="1"/>
                  </a:moveTo>
                  <a:lnTo>
                    <a:pt x="2189" y="3527"/>
                  </a:lnTo>
                  <a:lnTo>
                    <a:pt x="2310" y="14621"/>
                  </a:lnTo>
                  <a:lnTo>
                    <a:pt x="0" y="14712"/>
                  </a:lnTo>
                  <a:lnTo>
                    <a:pt x="7295" y="24773"/>
                  </a:lnTo>
                  <a:cubicBezTo>
                    <a:pt x="8298" y="20883"/>
                    <a:pt x="9636" y="17266"/>
                    <a:pt x="9666" y="14895"/>
                  </a:cubicBezTo>
                  <a:lnTo>
                    <a:pt x="8207" y="14682"/>
                  </a:lnTo>
                  <a:cubicBezTo>
                    <a:pt x="8146" y="13831"/>
                    <a:pt x="8146" y="12949"/>
                    <a:pt x="8207" y="12068"/>
                  </a:cubicBezTo>
                  <a:cubicBezTo>
                    <a:pt x="8207" y="12068"/>
                    <a:pt x="10487" y="11825"/>
                    <a:pt x="10639" y="9575"/>
                  </a:cubicBezTo>
                  <a:cubicBezTo>
                    <a:pt x="10791" y="7296"/>
                    <a:pt x="10639" y="2037"/>
                    <a:pt x="10639" y="2037"/>
                  </a:cubicBezTo>
                  <a:lnTo>
                    <a:pt x="6474"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832375" y="2459950"/>
              <a:ext cx="14450" cy="14575"/>
            </a:xfrm>
            <a:custGeom>
              <a:avLst/>
              <a:gdLst/>
              <a:ahLst/>
              <a:cxnLst/>
              <a:rect l="l" t="t" r="r" b="b"/>
              <a:pathLst>
                <a:path w="578" h="583" extrusionOk="0">
                  <a:moveTo>
                    <a:pt x="235" y="1"/>
                  </a:moveTo>
                  <a:cubicBezTo>
                    <a:pt x="102" y="1"/>
                    <a:pt x="0" y="139"/>
                    <a:pt x="0" y="278"/>
                  </a:cubicBezTo>
                  <a:cubicBezTo>
                    <a:pt x="0" y="430"/>
                    <a:pt x="122" y="582"/>
                    <a:pt x="274" y="582"/>
                  </a:cubicBezTo>
                  <a:cubicBezTo>
                    <a:pt x="456" y="582"/>
                    <a:pt x="578" y="430"/>
                    <a:pt x="578" y="278"/>
                  </a:cubicBezTo>
                  <a:cubicBezTo>
                    <a:pt x="578" y="126"/>
                    <a:pt x="456" y="5"/>
                    <a:pt x="274" y="5"/>
                  </a:cubicBezTo>
                  <a:cubicBezTo>
                    <a:pt x="261" y="2"/>
                    <a:pt x="247" y="1"/>
                    <a:pt x="2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1824000" y="2450175"/>
              <a:ext cx="30425" cy="9225"/>
            </a:xfrm>
            <a:custGeom>
              <a:avLst/>
              <a:gdLst/>
              <a:ahLst/>
              <a:cxnLst/>
              <a:rect l="l" t="t" r="r" b="b"/>
              <a:pathLst>
                <a:path w="1217" h="369" extrusionOk="0">
                  <a:moveTo>
                    <a:pt x="639" y="0"/>
                  </a:moveTo>
                  <a:cubicBezTo>
                    <a:pt x="487" y="0"/>
                    <a:pt x="305" y="31"/>
                    <a:pt x="183" y="122"/>
                  </a:cubicBezTo>
                  <a:cubicBezTo>
                    <a:pt x="62" y="183"/>
                    <a:pt x="1" y="244"/>
                    <a:pt x="62" y="274"/>
                  </a:cubicBezTo>
                  <a:cubicBezTo>
                    <a:pt x="67" y="284"/>
                    <a:pt x="77" y="288"/>
                    <a:pt x="92" y="288"/>
                  </a:cubicBezTo>
                  <a:cubicBezTo>
                    <a:pt x="166" y="288"/>
                    <a:pt x="361" y="183"/>
                    <a:pt x="639" y="183"/>
                  </a:cubicBezTo>
                  <a:cubicBezTo>
                    <a:pt x="920" y="211"/>
                    <a:pt x="1123" y="369"/>
                    <a:pt x="1176" y="369"/>
                  </a:cubicBezTo>
                  <a:cubicBezTo>
                    <a:pt x="1181" y="369"/>
                    <a:pt x="1184" y="368"/>
                    <a:pt x="1186" y="365"/>
                  </a:cubicBezTo>
                  <a:cubicBezTo>
                    <a:pt x="1217" y="335"/>
                    <a:pt x="1186" y="274"/>
                    <a:pt x="1095" y="183"/>
                  </a:cubicBezTo>
                  <a:cubicBezTo>
                    <a:pt x="973" y="61"/>
                    <a:pt x="791" y="0"/>
                    <a:pt x="6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1747250" y="2460625"/>
              <a:ext cx="16000" cy="14275"/>
            </a:xfrm>
            <a:custGeom>
              <a:avLst/>
              <a:gdLst/>
              <a:ahLst/>
              <a:cxnLst/>
              <a:rect l="l" t="t" r="r" b="b"/>
              <a:pathLst>
                <a:path w="640" h="571" extrusionOk="0">
                  <a:moveTo>
                    <a:pt x="320" y="0"/>
                  </a:moveTo>
                  <a:cubicBezTo>
                    <a:pt x="183" y="0"/>
                    <a:pt x="46" y="84"/>
                    <a:pt x="31" y="251"/>
                  </a:cubicBezTo>
                  <a:cubicBezTo>
                    <a:pt x="1" y="464"/>
                    <a:pt x="160" y="570"/>
                    <a:pt x="320" y="570"/>
                  </a:cubicBezTo>
                  <a:cubicBezTo>
                    <a:pt x="480" y="570"/>
                    <a:pt x="639" y="464"/>
                    <a:pt x="609" y="251"/>
                  </a:cubicBezTo>
                  <a:cubicBezTo>
                    <a:pt x="594" y="84"/>
                    <a:pt x="457" y="0"/>
                    <a:pt x="3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1738150" y="2450175"/>
              <a:ext cx="29650" cy="9225"/>
            </a:xfrm>
            <a:custGeom>
              <a:avLst/>
              <a:gdLst/>
              <a:ahLst/>
              <a:cxnLst/>
              <a:rect l="l" t="t" r="r" b="b"/>
              <a:pathLst>
                <a:path w="1186" h="369" extrusionOk="0">
                  <a:moveTo>
                    <a:pt x="608" y="0"/>
                  </a:moveTo>
                  <a:cubicBezTo>
                    <a:pt x="456" y="0"/>
                    <a:pt x="274" y="31"/>
                    <a:pt x="152" y="122"/>
                  </a:cubicBezTo>
                  <a:cubicBezTo>
                    <a:pt x="61" y="183"/>
                    <a:pt x="0" y="244"/>
                    <a:pt x="31" y="274"/>
                  </a:cubicBezTo>
                  <a:cubicBezTo>
                    <a:pt x="36" y="284"/>
                    <a:pt x="47" y="288"/>
                    <a:pt x="63" y="288"/>
                  </a:cubicBezTo>
                  <a:cubicBezTo>
                    <a:pt x="144" y="288"/>
                    <a:pt x="355" y="183"/>
                    <a:pt x="608" y="183"/>
                  </a:cubicBezTo>
                  <a:cubicBezTo>
                    <a:pt x="889" y="211"/>
                    <a:pt x="1092" y="369"/>
                    <a:pt x="1169" y="369"/>
                  </a:cubicBezTo>
                  <a:cubicBezTo>
                    <a:pt x="1175" y="369"/>
                    <a:pt x="1181" y="368"/>
                    <a:pt x="1186" y="365"/>
                  </a:cubicBezTo>
                  <a:cubicBezTo>
                    <a:pt x="1186" y="335"/>
                    <a:pt x="1125" y="274"/>
                    <a:pt x="1064" y="183"/>
                  </a:cubicBezTo>
                  <a:cubicBezTo>
                    <a:pt x="942" y="61"/>
                    <a:pt x="790" y="0"/>
                    <a:pt x="6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1767025" y="2532250"/>
              <a:ext cx="40300" cy="22175"/>
            </a:xfrm>
            <a:custGeom>
              <a:avLst/>
              <a:gdLst/>
              <a:ahLst/>
              <a:cxnLst/>
              <a:rect l="l" t="t" r="r" b="b"/>
              <a:pathLst>
                <a:path w="1612" h="887" extrusionOk="0">
                  <a:moveTo>
                    <a:pt x="91" y="0"/>
                  </a:moveTo>
                  <a:lnTo>
                    <a:pt x="91" y="0"/>
                  </a:lnTo>
                  <a:cubicBezTo>
                    <a:pt x="0" y="365"/>
                    <a:pt x="213" y="760"/>
                    <a:pt x="578" y="821"/>
                  </a:cubicBezTo>
                  <a:cubicBezTo>
                    <a:pt x="684" y="865"/>
                    <a:pt x="796" y="886"/>
                    <a:pt x="907" y="886"/>
                  </a:cubicBezTo>
                  <a:cubicBezTo>
                    <a:pt x="1175" y="886"/>
                    <a:pt x="1439" y="763"/>
                    <a:pt x="1611" y="547"/>
                  </a:cubicBezTo>
                  <a:cubicBezTo>
                    <a:pt x="1094" y="426"/>
                    <a:pt x="578" y="243"/>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1722175" y="2596825"/>
              <a:ext cx="75250" cy="39625"/>
            </a:xfrm>
            <a:custGeom>
              <a:avLst/>
              <a:gdLst/>
              <a:ahLst/>
              <a:cxnLst/>
              <a:rect l="l" t="t" r="r" b="b"/>
              <a:pathLst>
                <a:path w="3010" h="1585" extrusionOk="0">
                  <a:moveTo>
                    <a:pt x="1" y="1"/>
                  </a:moveTo>
                  <a:cubicBezTo>
                    <a:pt x="1" y="1"/>
                    <a:pt x="635" y="1585"/>
                    <a:pt x="2771" y="1585"/>
                  </a:cubicBezTo>
                  <a:cubicBezTo>
                    <a:pt x="2829" y="1585"/>
                    <a:pt x="2889" y="1584"/>
                    <a:pt x="2949" y="1581"/>
                  </a:cubicBezTo>
                  <a:lnTo>
                    <a:pt x="3010" y="1004"/>
                  </a:lnTo>
                  <a:cubicBezTo>
                    <a:pt x="1916" y="973"/>
                    <a:pt x="882" y="609"/>
                    <a:pt x="1"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1555000" y="2281950"/>
              <a:ext cx="329075" cy="330875"/>
            </a:xfrm>
            <a:custGeom>
              <a:avLst/>
              <a:gdLst/>
              <a:ahLst/>
              <a:cxnLst/>
              <a:rect l="l" t="t" r="r" b="b"/>
              <a:pathLst>
                <a:path w="13163" h="13235" extrusionOk="0">
                  <a:moveTo>
                    <a:pt x="7426" y="1"/>
                  </a:moveTo>
                  <a:cubicBezTo>
                    <a:pt x="7050" y="1"/>
                    <a:pt x="6734" y="42"/>
                    <a:pt x="6475" y="42"/>
                  </a:cubicBezTo>
                  <a:cubicBezTo>
                    <a:pt x="5654" y="42"/>
                    <a:pt x="1612" y="985"/>
                    <a:pt x="244" y="5666"/>
                  </a:cubicBezTo>
                  <a:cubicBezTo>
                    <a:pt x="153" y="6182"/>
                    <a:pt x="62" y="6669"/>
                    <a:pt x="31" y="7155"/>
                  </a:cubicBezTo>
                  <a:cubicBezTo>
                    <a:pt x="1" y="8219"/>
                    <a:pt x="62" y="12413"/>
                    <a:pt x="3891" y="13234"/>
                  </a:cubicBezTo>
                  <a:lnTo>
                    <a:pt x="3709" y="6790"/>
                  </a:lnTo>
                  <a:cubicBezTo>
                    <a:pt x="3709" y="6790"/>
                    <a:pt x="7478" y="6426"/>
                    <a:pt x="8147" y="3021"/>
                  </a:cubicBezTo>
                  <a:cubicBezTo>
                    <a:pt x="8360" y="3538"/>
                    <a:pt x="8755" y="4663"/>
                    <a:pt x="8512" y="5574"/>
                  </a:cubicBezTo>
                  <a:lnTo>
                    <a:pt x="11369" y="6547"/>
                  </a:lnTo>
                  <a:lnTo>
                    <a:pt x="12189" y="6790"/>
                  </a:lnTo>
                  <a:cubicBezTo>
                    <a:pt x="12524" y="5939"/>
                    <a:pt x="12615" y="5027"/>
                    <a:pt x="12433" y="4146"/>
                  </a:cubicBezTo>
                  <a:lnTo>
                    <a:pt x="12433" y="4146"/>
                  </a:lnTo>
                  <a:cubicBezTo>
                    <a:pt x="12615" y="4511"/>
                    <a:pt x="12737" y="4906"/>
                    <a:pt x="12858" y="5270"/>
                  </a:cubicBezTo>
                  <a:cubicBezTo>
                    <a:pt x="13041" y="5939"/>
                    <a:pt x="13041" y="6365"/>
                    <a:pt x="13071" y="6365"/>
                  </a:cubicBezTo>
                  <a:cubicBezTo>
                    <a:pt x="13162" y="6000"/>
                    <a:pt x="13132" y="5605"/>
                    <a:pt x="13041" y="5240"/>
                  </a:cubicBezTo>
                  <a:cubicBezTo>
                    <a:pt x="12858" y="4450"/>
                    <a:pt x="12524" y="3720"/>
                    <a:pt x="12037" y="3082"/>
                  </a:cubicBezTo>
                  <a:cubicBezTo>
                    <a:pt x="11794" y="2656"/>
                    <a:pt x="11521" y="2261"/>
                    <a:pt x="11186" y="1897"/>
                  </a:cubicBezTo>
                  <a:cubicBezTo>
                    <a:pt x="9576" y="243"/>
                    <a:pt x="8330" y="1"/>
                    <a:pt x="742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1793625" y="2457025"/>
              <a:ext cx="21300" cy="68750"/>
            </a:xfrm>
            <a:custGeom>
              <a:avLst/>
              <a:gdLst/>
              <a:ahLst/>
              <a:cxnLst/>
              <a:rect l="l" t="t" r="r" b="b"/>
              <a:pathLst>
                <a:path w="852" h="2750" extrusionOk="0">
                  <a:moveTo>
                    <a:pt x="0" y="0"/>
                  </a:moveTo>
                  <a:cubicBezTo>
                    <a:pt x="0" y="152"/>
                    <a:pt x="61" y="334"/>
                    <a:pt x="122" y="486"/>
                  </a:cubicBezTo>
                  <a:cubicBezTo>
                    <a:pt x="213" y="790"/>
                    <a:pt x="334" y="1216"/>
                    <a:pt x="486" y="1672"/>
                  </a:cubicBezTo>
                  <a:cubicBezTo>
                    <a:pt x="578" y="1915"/>
                    <a:pt x="638" y="2128"/>
                    <a:pt x="699" y="2340"/>
                  </a:cubicBezTo>
                  <a:cubicBezTo>
                    <a:pt x="760" y="2401"/>
                    <a:pt x="760" y="2492"/>
                    <a:pt x="760" y="2584"/>
                  </a:cubicBezTo>
                  <a:cubicBezTo>
                    <a:pt x="730" y="2675"/>
                    <a:pt x="669" y="2675"/>
                    <a:pt x="578" y="2675"/>
                  </a:cubicBezTo>
                  <a:cubicBezTo>
                    <a:pt x="395" y="2675"/>
                    <a:pt x="243" y="2675"/>
                    <a:pt x="61" y="2736"/>
                  </a:cubicBezTo>
                  <a:cubicBezTo>
                    <a:pt x="182" y="2736"/>
                    <a:pt x="290" y="2749"/>
                    <a:pt x="403" y="2749"/>
                  </a:cubicBezTo>
                  <a:cubicBezTo>
                    <a:pt x="459" y="2749"/>
                    <a:pt x="517" y="2746"/>
                    <a:pt x="578" y="2736"/>
                  </a:cubicBezTo>
                  <a:lnTo>
                    <a:pt x="699" y="2736"/>
                  </a:lnTo>
                  <a:cubicBezTo>
                    <a:pt x="760" y="2736"/>
                    <a:pt x="821" y="2675"/>
                    <a:pt x="851" y="2614"/>
                  </a:cubicBezTo>
                  <a:cubicBezTo>
                    <a:pt x="851" y="2523"/>
                    <a:pt x="851" y="2401"/>
                    <a:pt x="790" y="2310"/>
                  </a:cubicBezTo>
                  <a:lnTo>
                    <a:pt x="608" y="1641"/>
                  </a:lnTo>
                  <a:cubicBezTo>
                    <a:pt x="456" y="1185"/>
                    <a:pt x="304" y="760"/>
                    <a:pt x="213" y="456"/>
                  </a:cubicBezTo>
                  <a:cubicBezTo>
                    <a:pt x="152" y="304"/>
                    <a:pt x="91" y="152"/>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1623400" y="2417250"/>
              <a:ext cx="269775" cy="92725"/>
            </a:xfrm>
            <a:custGeom>
              <a:avLst/>
              <a:gdLst/>
              <a:ahLst/>
              <a:cxnLst/>
              <a:rect l="l" t="t" r="r" b="b"/>
              <a:pathLst>
                <a:path w="10791" h="3709" extrusionOk="0">
                  <a:moveTo>
                    <a:pt x="4839" y="1"/>
                  </a:moveTo>
                  <a:cubicBezTo>
                    <a:pt x="4653" y="1"/>
                    <a:pt x="4464" y="30"/>
                    <a:pt x="4286" y="102"/>
                  </a:cubicBezTo>
                  <a:cubicBezTo>
                    <a:pt x="3921" y="223"/>
                    <a:pt x="3617" y="436"/>
                    <a:pt x="3405" y="740"/>
                  </a:cubicBezTo>
                  <a:cubicBezTo>
                    <a:pt x="3192" y="1074"/>
                    <a:pt x="3070" y="1439"/>
                    <a:pt x="3070" y="1834"/>
                  </a:cubicBezTo>
                  <a:cubicBezTo>
                    <a:pt x="3070" y="1956"/>
                    <a:pt x="3070" y="2077"/>
                    <a:pt x="3101" y="2229"/>
                  </a:cubicBezTo>
                  <a:cubicBezTo>
                    <a:pt x="2888" y="2229"/>
                    <a:pt x="2280" y="2321"/>
                    <a:pt x="1581" y="2473"/>
                  </a:cubicBezTo>
                  <a:cubicBezTo>
                    <a:pt x="1064" y="2564"/>
                    <a:pt x="517" y="2685"/>
                    <a:pt x="0" y="2868"/>
                  </a:cubicBezTo>
                  <a:cubicBezTo>
                    <a:pt x="547" y="2807"/>
                    <a:pt x="1095" y="2746"/>
                    <a:pt x="1611" y="2624"/>
                  </a:cubicBezTo>
                  <a:cubicBezTo>
                    <a:pt x="2310" y="2473"/>
                    <a:pt x="2918" y="2351"/>
                    <a:pt x="3101" y="2260"/>
                  </a:cubicBezTo>
                  <a:cubicBezTo>
                    <a:pt x="3222" y="2898"/>
                    <a:pt x="3678" y="3384"/>
                    <a:pt x="4256" y="3597"/>
                  </a:cubicBezTo>
                  <a:cubicBezTo>
                    <a:pt x="4469" y="3672"/>
                    <a:pt x="4685" y="3709"/>
                    <a:pt x="4897" y="3709"/>
                  </a:cubicBezTo>
                  <a:cubicBezTo>
                    <a:pt x="5292" y="3709"/>
                    <a:pt x="5672" y="3580"/>
                    <a:pt x="5988" y="3324"/>
                  </a:cubicBezTo>
                  <a:cubicBezTo>
                    <a:pt x="6323" y="3080"/>
                    <a:pt x="6566" y="2716"/>
                    <a:pt x="6627" y="2321"/>
                  </a:cubicBezTo>
                  <a:cubicBezTo>
                    <a:pt x="6657" y="2199"/>
                    <a:pt x="6687" y="2077"/>
                    <a:pt x="6687" y="1986"/>
                  </a:cubicBezTo>
                  <a:lnTo>
                    <a:pt x="6900" y="1986"/>
                  </a:lnTo>
                  <a:cubicBezTo>
                    <a:pt x="6991" y="1986"/>
                    <a:pt x="7083" y="1986"/>
                    <a:pt x="7174" y="1956"/>
                  </a:cubicBezTo>
                  <a:cubicBezTo>
                    <a:pt x="7174" y="2321"/>
                    <a:pt x="7295" y="2655"/>
                    <a:pt x="7508" y="2959"/>
                  </a:cubicBezTo>
                  <a:cubicBezTo>
                    <a:pt x="7721" y="3232"/>
                    <a:pt x="8025" y="3476"/>
                    <a:pt x="8359" y="3597"/>
                  </a:cubicBezTo>
                  <a:cubicBezTo>
                    <a:pt x="8562" y="3668"/>
                    <a:pt x="8768" y="3702"/>
                    <a:pt x="8970" y="3702"/>
                  </a:cubicBezTo>
                  <a:cubicBezTo>
                    <a:pt x="9376" y="3702"/>
                    <a:pt x="9768" y="3567"/>
                    <a:pt x="10092" y="3324"/>
                  </a:cubicBezTo>
                  <a:cubicBezTo>
                    <a:pt x="10426" y="3050"/>
                    <a:pt x="10669" y="2716"/>
                    <a:pt x="10760" y="2321"/>
                  </a:cubicBezTo>
                  <a:cubicBezTo>
                    <a:pt x="10791" y="2199"/>
                    <a:pt x="10791" y="2077"/>
                    <a:pt x="10791" y="1986"/>
                  </a:cubicBezTo>
                  <a:cubicBezTo>
                    <a:pt x="10791" y="1956"/>
                    <a:pt x="10791" y="1895"/>
                    <a:pt x="10791" y="1865"/>
                  </a:cubicBezTo>
                  <a:cubicBezTo>
                    <a:pt x="10760" y="1865"/>
                    <a:pt x="10791" y="2017"/>
                    <a:pt x="10700" y="2290"/>
                  </a:cubicBezTo>
                  <a:cubicBezTo>
                    <a:pt x="10608" y="2685"/>
                    <a:pt x="10365" y="3020"/>
                    <a:pt x="10061" y="3232"/>
                  </a:cubicBezTo>
                  <a:cubicBezTo>
                    <a:pt x="9849" y="3415"/>
                    <a:pt x="9605" y="3506"/>
                    <a:pt x="9332" y="3567"/>
                  </a:cubicBezTo>
                  <a:cubicBezTo>
                    <a:pt x="9231" y="3587"/>
                    <a:pt x="9129" y="3597"/>
                    <a:pt x="9028" y="3597"/>
                  </a:cubicBezTo>
                  <a:cubicBezTo>
                    <a:pt x="8825" y="3597"/>
                    <a:pt x="8623" y="3557"/>
                    <a:pt x="8420" y="3476"/>
                  </a:cubicBezTo>
                  <a:cubicBezTo>
                    <a:pt x="7356" y="3080"/>
                    <a:pt x="6961" y="1773"/>
                    <a:pt x="7630" y="862"/>
                  </a:cubicBezTo>
                  <a:cubicBezTo>
                    <a:pt x="7812" y="558"/>
                    <a:pt x="8086" y="375"/>
                    <a:pt x="8420" y="254"/>
                  </a:cubicBezTo>
                  <a:cubicBezTo>
                    <a:pt x="8615" y="178"/>
                    <a:pt x="8818" y="141"/>
                    <a:pt x="9020" y="141"/>
                  </a:cubicBezTo>
                  <a:cubicBezTo>
                    <a:pt x="9385" y="141"/>
                    <a:pt x="9748" y="262"/>
                    <a:pt x="10061" y="497"/>
                  </a:cubicBezTo>
                  <a:cubicBezTo>
                    <a:pt x="10365" y="710"/>
                    <a:pt x="10608" y="1044"/>
                    <a:pt x="10700" y="1439"/>
                  </a:cubicBezTo>
                  <a:cubicBezTo>
                    <a:pt x="10791" y="1713"/>
                    <a:pt x="10791" y="1865"/>
                    <a:pt x="10791" y="1865"/>
                  </a:cubicBezTo>
                  <a:cubicBezTo>
                    <a:pt x="10791" y="1834"/>
                    <a:pt x="10791" y="1773"/>
                    <a:pt x="10791" y="1743"/>
                  </a:cubicBezTo>
                  <a:cubicBezTo>
                    <a:pt x="10791" y="1652"/>
                    <a:pt x="10791" y="1530"/>
                    <a:pt x="10760" y="1439"/>
                  </a:cubicBezTo>
                  <a:cubicBezTo>
                    <a:pt x="10669" y="1014"/>
                    <a:pt x="10426" y="679"/>
                    <a:pt x="10092" y="406"/>
                  </a:cubicBezTo>
                  <a:cubicBezTo>
                    <a:pt x="9879" y="223"/>
                    <a:pt x="9636" y="102"/>
                    <a:pt x="9332" y="71"/>
                  </a:cubicBezTo>
                  <a:cubicBezTo>
                    <a:pt x="9206" y="46"/>
                    <a:pt x="9075" y="31"/>
                    <a:pt x="8943" y="31"/>
                  </a:cubicBezTo>
                  <a:cubicBezTo>
                    <a:pt x="8756" y="31"/>
                    <a:pt x="8568" y="61"/>
                    <a:pt x="8390" y="132"/>
                  </a:cubicBezTo>
                  <a:cubicBezTo>
                    <a:pt x="8025" y="254"/>
                    <a:pt x="7751" y="466"/>
                    <a:pt x="7508" y="770"/>
                  </a:cubicBezTo>
                  <a:cubicBezTo>
                    <a:pt x="7295" y="1105"/>
                    <a:pt x="7174" y="1469"/>
                    <a:pt x="7174" y="1865"/>
                  </a:cubicBezTo>
                  <a:cubicBezTo>
                    <a:pt x="7174" y="1865"/>
                    <a:pt x="7174" y="1865"/>
                    <a:pt x="7174" y="1895"/>
                  </a:cubicBezTo>
                  <a:cubicBezTo>
                    <a:pt x="7083" y="1865"/>
                    <a:pt x="6991" y="1865"/>
                    <a:pt x="6900" y="1865"/>
                  </a:cubicBezTo>
                  <a:lnTo>
                    <a:pt x="6687" y="1865"/>
                  </a:lnTo>
                  <a:cubicBezTo>
                    <a:pt x="6627" y="1865"/>
                    <a:pt x="6566" y="1895"/>
                    <a:pt x="6566" y="1895"/>
                  </a:cubicBezTo>
                  <a:cubicBezTo>
                    <a:pt x="6566" y="1925"/>
                    <a:pt x="6596" y="1956"/>
                    <a:pt x="6657" y="1956"/>
                  </a:cubicBezTo>
                  <a:cubicBezTo>
                    <a:pt x="6657" y="2047"/>
                    <a:pt x="6627" y="2169"/>
                    <a:pt x="6596" y="2290"/>
                  </a:cubicBezTo>
                  <a:cubicBezTo>
                    <a:pt x="6505" y="2655"/>
                    <a:pt x="6262" y="2989"/>
                    <a:pt x="5958" y="3232"/>
                  </a:cubicBezTo>
                  <a:cubicBezTo>
                    <a:pt x="5745" y="3384"/>
                    <a:pt x="5472" y="3506"/>
                    <a:pt x="5228" y="3536"/>
                  </a:cubicBezTo>
                  <a:cubicBezTo>
                    <a:pt x="5121" y="3558"/>
                    <a:pt x="5009" y="3568"/>
                    <a:pt x="4898" y="3568"/>
                  </a:cubicBezTo>
                  <a:cubicBezTo>
                    <a:pt x="4695" y="3568"/>
                    <a:pt x="4493" y="3534"/>
                    <a:pt x="4317" y="3476"/>
                  </a:cubicBezTo>
                  <a:cubicBezTo>
                    <a:pt x="3253" y="3080"/>
                    <a:pt x="2827" y="1743"/>
                    <a:pt x="3526" y="831"/>
                  </a:cubicBezTo>
                  <a:cubicBezTo>
                    <a:pt x="3851" y="362"/>
                    <a:pt x="4369" y="118"/>
                    <a:pt x="4902" y="118"/>
                  </a:cubicBezTo>
                  <a:cubicBezTo>
                    <a:pt x="5266" y="118"/>
                    <a:pt x="5637" y="232"/>
                    <a:pt x="5958" y="466"/>
                  </a:cubicBezTo>
                  <a:cubicBezTo>
                    <a:pt x="6262" y="679"/>
                    <a:pt x="6505" y="1014"/>
                    <a:pt x="6596" y="1409"/>
                  </a:cubicBezTo>
                  <a:cubicBezTo>
                    <a:pt x="6687" y="1682"/>
                    <a:pt x="6687" y="1834"/>
                    <a:pt x="6687" y="1834"/>
                  </a:cubicBezTo>
                  <a:cubicBezTo>
                    <a:pt x="6687" y="1804"/>
                    <a:pt x="6687" y="1743"/>
                    <a:pt x="6687" y="1713"/>
                  </a:cubicBezTo>
                  <a:cubicBezTo>
                    <a:pt x="6687" y="1621"/>
                    <a:pt x="6657" y="1500"/>
                    <a:pt x="6627" y="1409"/>
                  </a:cubicBezTo>
                  <a:cubicBezTo>
                    <a:pt x="6566" y="983"/>
                    <a:pt x="6323" y="649"/>
                    <a:pt x="5988" y="375"/>
                  </a:cubicBezTo>
                  <a:cubicBezTo>
                    <a:pt x="5776" y="193"/>
                    <a:pt x="5532" y="71"/>
                    <a:pt x="5228" y="41"/>
                  </a:cubicBezTo>
                  <a:cubicBezTo>
                    <a:pt x="5103" y="16"/>
                    <a:pt x="4971" y="1"/>
                    <a:pt x="48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1461550" y="2544325"/>
              <a:ext cx="156550" cy="136875"/>
            </a:xfrm>
            <a:custGeom>
              <a:avLst/>
              <a:gdLst/>
              <a:ahLst/>
              <a:cxnLst/>
              <a:rect l="l" t="t" r="r" b="b"/>
              <a:pathLst>
                <a:path w="6262" h="5475" extrusionOk="0">
                  <a:moveTo>
                    <a:pt x="4500" y="0"/>
                  </a:moveTo>
                  <a:cubicBezTo>
                    <a:pt x="4469" y="0"/>
                    <a:pt x="4438" y="1"/>
                    <a:pt x="4407" y="4"/>
                  </a:cubicBezTo>
                  <a:lnTo>
                    <a:pt x="5028" y="476"/>
                  </a:lnTo>
                  <a:lnTo>
                    <a:pt x="5028" y="476"/>
                  </a:lnTo>
                  <a:cubicBezTo>
                    <a:pt x="4814" y="317"/>
                    <a:pt x="4560" y="248"/>
                    <a:pt x="4296" y="248"/>
                  </a:cubicBezTo>
                  <a:cubicBezTo>
                    <a:pt x="3885" y="248"/>
                    <a:pt x="3448" y="416"/>
                    <a:pt x="3100" y="672"/>
                  </a:cubicBezTo>
                  <a:cubicBezTo>
                    <a:pt x="2584" y="1128"/>
                    <a:pt x="2128" y="1675"/>
                    <a:pt x="1733" y="2253"/>
                  </a:cubicBezTo>
                  <a:cubicBezTo>
                    <a:pt x="1277" y="2800"/>
                    <a:pt x="699" y="3317"/>
                    <a:pt x="0" y="3347"/>
                  </a:cubicBezTo>
                  <a:cubicBezTo>
                    <a:pt x="234" y="4187"/>
                    <a:pt x="983" y="4675"/>
                    <a:pt x="1747" y="4675"/>
                  </a:cubicBezTo>
                  <a:cubicBezTo>
                    <a:pt x="2085" y="4675"/>
                    <a:pt x="2426" y="4579"/>
                    <a:pt x="2727" y="4376"/>
                  </a:cubicBezTo>
                  <a:lnTo>
                    <a:pt x="2727" y="4376"/>
                  </a:lnTo>
                  <a:cubicBezTo>
                    <a:pt x="2626" y="4470"/>
                    <a:pt x="2533" y="4577"/>
                    <a:pt x="2462" y="4684"/>
                  </a:cubicBezTo>
                  <a:cubicBezTo>
                    <a:pt x="2341" y="4897"/>
                    <a:pt x="2371" y="5171"/>
                    <a:pt x="2523" y="5353"/>
                  </a:cubicBezTo>
                  <a:cubicBezTo>
                    <a:pt x="2624" y="5434"/>
                    <a:pt x="2753" y="5475"/>
                    <a:pt x="2881" y="5475"/>
                  </a:cubicBezTo>
                  <a:cubicBezTo>
                    <a:pt x="2945" y="5475"/>
                    <a:pt x="3009" y="5465"/>
                    <a:pt x="3070" y="5444"/>
                  </a:cubicBezTo>
                  <a:cubicBezTo>
                    <a:pt x="4955" y="5232"/>
                    <a:pt x="6262" y="3529"/>
                    <a:pt x="6018" y="1675"/>
                  </a:cubicBezTo>
                  <a:cubicBezTo>
                    <a:pt x="5988" y="1250"/>
                    <a:pt x="5806" y="824"/>
                    <a:pt x="5532" y="490"/>
                  </a:cubicBezTo>
                  <a:cubicBezTo>
                    <a:pt x="5278" y="180"/>
                    <a:pt x="4894" y="0"/>
                    <a:pt x="45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1571725" y="2549600"/>
              <a:ext cx="42575" cy="51050"/>
            </a:xfrm>
            <a:custGeom>
              <a:avLst/>
              <a:gdLst/>
              <a:ahLst/>
              <a:cxnLst/>
              <a:rect l="l" t="t" r="r" b="b"/>
              <a:pathLst>
                <a:path w="1703" h="2042" extrusionOk="0">
                  <a:moveTo>
                    <a:pt x="147" y="1"/>
                  </a:moveTo>
                  <a:cubicBezTo>
                    <a:pt x="51" y="1"/>
                    <a:pt x="0" y="18"/>
                    <a:pt x="0" y="36"/>
                  </a:cubicBezTo>
                  <a:cubicBezTo>
                    <a:pt x="0" y="66"/>
                    <a:pt x="152" y="96"/>
                    <a:pt x="396" y="188"/>
                  </a:cubicBezTo>
                  <a:cubicBezTo>
                    <a:pt x="700" y="279"/>
                    <a:pt x="973" y="461"/>
                    <a:pt x="1186" y="735"/>
                  </a:cubicBezTo>
                  <a:cubicBezTo>
                    <a:pt x="1399" y="978"/>
                    <a:pt x="1520" y="1282"/>
                    <a:pt x="1581" y="1616"/>
                  </a:cubicBezTo>
                  <a:cubicBezTo>
                    <a:pt x="1611" y="1890"/>
                    <a:pt x="1581" y="2042"/>
                    <a:pt x="1611" y="2042"/>
                  </a:cubicBezTo>
                  <a:cubicBezTo>
                    <a:pt x="1642" y="2042"/>
                    <a:pt x="1703" y="1890"/>
                    <a:pt x="1703" y="1616"/>
                  </a:cubicBezTo>
                  <a:cubicBezTo>
                    <a:pt x="1703" y="1252"/>
                    <a:pt x="1581" y="887"/>
                    <a:pt x="1338" y="613"/>
                  </a:cubicBezTo>
                  <a:cubicBezTo>
                    <a:pt x="1095" y="309"/>
                    <a:pt x="791" y="127"/>
                    <a:pt x="426" y="36"/>
                  </a:cubicBezTo>
                  <a:cubicBezTo>
                    <a:pt x="310" y="10"/>
                    <a:pt x="216" y="1"/>
                    <a:pt x="1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1873400" y="2553525"/>
              <a:ext cx="77525" cy="43575"/>
            </a:xfrm>
            <a:custGeom>
              <a:avLst/>
              <a:gdLst/>
              <a:ahLst/>
              <a:cxnLst/>
              <a:rect l="l" t="t" r="r" b="b"/>
              <a:pathLst>
                <a:path w="3101" h="1743" extrusionOk="0">
                  <a:moveTo>
                    <a:pt x="1" y="0"/>
                  </a:moveTo>
                  <a:lnTo>
                    <a:pt x="1" y="0"/>
                  </a:lnTo>
                  <a:cubicBezTo>
                    <a:pt x="31" y="243"/>
                    <a:pt x="153" y="456"/>
                    <a:pt x="335" y="639"/>
                  </a:cubicBezTo>
                  <a:cubicBezTo>
                    <a:pt x="517" y="851"/>
                    <a:pt x="700" y="1064"/>
                    <a:pt x="912" y="1216"/>
                  </a:cubicBezTo>
                  <a:cubicBezTo>
                    <a:pt x="1156" y="1429"/>
                    <a:pt x="1460" y="1611"/>
                    <a:pt x="1794" y="1702"/>
                  </a:cubicBezTo>
                  <a:cubicBezTo>
                    <a:pt x="1891" y="1729"/>
                    <a:pt x="1994" y="1743"/>
                    <a:pt x="2097" y="1743"/>
                  </a:cubicBezTo>
                  <a:cubicBezTo>
                    <a:pt x="2348" y="1743"/>
                    <a:pt x="2603" y="1662"/>
                    <a:pt x="2797" y="1490"/>
                  </a:cubicBezTo>
                  <a:cubicBezTo>
                    <a:pt x="3010" y="1307"/>
                    <a:pt x="3101" y="973"/>
                    <a:pt x="3010" y="699"/>
                  </a:cubicBezTo>
                  <a:cubicBezTo>
                    <a:pt x="2919" y="517"/>
                    <a:pt x="2736" y="365"/>
                    <a:pt x="2554" y="335"/>
                  </a:cubicBezTo>
                  <a:cubicBezTo>
                    <a:pt x="2402" y="335"/>
                    <a:pt x="2341" y="395"/>
                    <a:pt x="2341" y="395"/>
                  </a:cubicBezTo>
                  <a:cubicBezTo>
                    <a:pt x="2341" y="395"/>
                    <a:pt x="2432" y="395"/>
                    <a:pt x="2523" y="426"/>
                  </a:cubicBezTo>
                  <a:cubicBezTo>
                    <a:pt x="2675" y="487"/>
                    <a:pt x="2827" y="578"/>
                    <a:pt x="2858" y="730"/>
                  </a:cubicBezTo>
                  <a:cubicBezTo>
                    <a:pt x="2919" y="973"/>
                    <a:pt x="2858" y="1216"/>
                    <a:pt x="2675" y="1368"/>
                  </a:cubicBezTo>
                  <a:cubicBezTo>
                    <a:pt x="2506" y="1495"/>
                    <a:pt x="2307" y="1549"/>
                    <a:pt x="2109" y="1549"/>
                  </a:cubicBezTo>
                  <a:cubicBezTo>
                    <a:pt x="2023" y="1549"/>
                    <a:pt x="1938" y="1538"/>
                    <a:pt x="1855" y="1520"/>
                  </a:cubicBezTo>
                  <a:cubicBezTo>
                    <a:pt x="1551" y="1398"/>
                    <a:pt x="1277" y="1277"/>
                    <a:pt x="1034" y="1064"/>
                  </a:cubicBezTo>
                  <a:cubicBezTo>
                    <a:pt x="821" y="912"/>
                    <a:pt x="608" y="760"/>
                    <a:pt x="456" y="547"/>
                  </a:cubicBezTo>
                  <a:cubicBezTo>
                    <a:pt x="153" y="243"/>
                    <a:pt x="1" y="0"/>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1457750" y="2565675"/>
              <a:ext cx="102600" cy="44375"/>
            </a:xfrm>
            <a:custGeom>
              <a:avLst/>
              <a:gdLst/>
              <a:ahLst/>
              <a:cxnLst/>
              <a:rect l="l" t="t" r="r" b="b"/>
              <a:pathLst>
                <a:path w="4104" h="1775" extrusionOk="0">
                  <a:moveTo>
                    <a:pt x="4104" y="1"/>
                  </a:moveTo>
                  <a:cubicBezTo>
                    <a:pt x="3891" y="1"/>
                    <a:pt x="3648" y="61"/>
                    <a:pt x="3435" y="183"/>
                  </a:cubicBezTo>
                  <a:cubicBezTo>
                    <a:pt x="2979" y="426"/>
                    <a:pt x="2523" y="730"/>
                    <a:pt x="2097" y="1095"/>
                  </a:cubicBezTo>
                  <a:cubicBezTo>
                    <a:pt x="1672" y="1429"/>
                    <a:pt x="1186" y="1612"/>
                    <a:pt x="638" y="1642"/>
                  </a:cubicBezTo>
                  <a:cubicBezTo>
                    <a:pt x="426" y="1612"/>
                    <a:pt x="213" y="1581"/>
                    <a:pt x="0" y="1520"/>
                  </a:cubicBezTo>
                  <a:lnTo>
                    <a:pt x="0" y="1520"/>
                  </a:lnTo>
                  <a:cubicBezTo>
                    <a:pt x="159" y="1680"/>
                    <a:pt x="342" y="1769"/>
                    <a:pt x="547" y="1769"/>
                  </a:cubicBezTo>
                  <a:cubicBezTo>
                    <a:pt x="577" y="1769"/>
                    <a:pt x="608" y="1767"/>
                    <a:pt x="638" y="1764"/>
                  </a:cubicBezTo>
                  <a:cubicBezTo>
                    <a:pt x="699" y="1771"/>
                    <a:pt x="762" y="1775"/>
                    <a:pt x="826" y="1775"/>
                  </a:cubicBezTo>
                  <a:cubicBezTo>
                    <a:pt x="1016" y="1775"/>
                    <a:pt x="1216" y="1741"/>
                    <a:pt x="1398" y="1672"/>
                  </a:cubicBezTo>
                  <a:cubicBezTo>
                    <a:pt x="1702" y="1581"/>
                    <a:pt x="1976" y="1429"/>
                    <a:pt x="2219" y="1247"/>
                  </a:cubicBezTo>
                  <a:cubicBezTo>
                    <a:pt x="2736" y="882"/>
                    <a:pt x="3161" y="517"/>
                    <a:pt x="3526" y="305"/>
                  </a:cubicBezTo>
                  <a:cubicBezTo>
                    <a:pt x="3860" y="92"/>
                    <a:pt x="4104" y="31"/>
                    <a:pt x="41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608200" y="2361275"/>
              <a:ext cx="148200" cy="88175"/>
            </a:xfrm>
            <a:custGeom>
              <a:avLst/>
              <a:gdLst/>
              <a:ahLst/>
              <a:cxnLst/>
              <a:rect l="l" t="t" r="r" b="b"/>
              <a:pathLst>
                <a:path w="5928" h="3527" extrusionOk="0">
                  <a:moveTo>
                    <a:pt x="5928" y="0"/>
                  </a:moveTo>
                  <a:cubicBezTo>
                    <a:pt x="5897" y="0"/>
                    <a:pt x="5776" y="395"/>
                    <a:pt x="5411" y="942"/>
                  </a:cubicBezTo>
                  <a:cubicBezTo>
                    <a:pt x="4469" y="2432"/>
                    <a:pt x="2827" y="3344"/>
                    <a:pt x="1095" y="3374"/>
                  </a:cubicBezTo>
                  <a:cubicBezTo>
                    <a:pt x="997" y="3379"/>
                    <a:pt x="904" y="3380"/>
                    <a:pt x="817" y="3380"/>
                  </a:cubicBezTo>
                  <a:cubicBezTo>
                    <a:pt x="397" y="3380"/>
                    <a:pt x="113" y="3337"/>
                    <a:pt x="27" y="3337"/>
                  </a:cubicBezTo>
                  <a:cubicBezTo>
                    <a:pt x="10" y="3337"/>
                    <a:pt x="0" y="3339"/>
                    <a:pt x="0" y="3344"/>
                  </a:cubicBezTo>
                  <a:cubicBezTo>
                    <a:pt x="0" y="3344"/>
                    <a:pt x="122" y="3404"/>
                    <a:pt x="304" y="3435"/>
                  </a:cubicBezTo>
                  <a:cubicBezTo>
                    <a:pt x="548" y="3496"/>
                    <a:pt x="821" y="3526"/>
                    <a:pt x="1095" y="3526"/>
                  </a:cubicBezTo>
                  <a:cubicBezTo>
                    <a:pt x="1122" y="3527"/>
                    <a:pt x="1150" y="3527"/>
                    <a:pt x="1178" y="3527"/>
                  </a:cubicBezTo>
                  <a:cubicBezTo>
                    <a:pt x="2969" y="3527"/>
                    <a:pt x="4605" y="2560"/>
                    <a:pt x="5532" y="1034"/>
                  </a:cubicBezTo>
                  <a:cubicBezTo>
                    <a:pt x="5654" y="790"/>
                    <a:pt x="5776" y="547"/>
                    <a:pt x="5867" y="304"/>
                  </a:cubicBezTo>
                  <a:cubicBezTo>
                    <a:pt x="5897" y="213"/>
                    <a:pt x="5928" y="91"/>
                    <a:pt x="59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1335400" y="2684225"/>
              <a:ext cx="710525" cy="664925"/>
            </a:xfrm>
            <a:custGeom>
              <a:avLst/>
              <a:gdLst/>
              <a:ahLst/>
              <a:cxnLst/>
              <a:rect l="l" t="t" r="r" b="b"/>
              <a:pathLst>
                <a:path w="28421" h="26597" extrusionOk="0">
                  <a:moveTo>
                    <a:pt x="11551" y="0"/>
                  </a:moveTo>
                  <a:cubicBezTo>
                    <a:pt x="11551" y="0"/>
                    <a:pt x="11277" y="0"/>
                    <a:pt x="10882" y="31"/>
                  </a:cubicBezTo>
                  <a:lnTo>
                    <a:pt x="9818" y="91"/>
                  </a:lnTo>
                  <a:lnTo>
                    <a:pt x="9757" y="183"/>
                  </a:lnTo>
                  <a:cubicBezTo>
                    <a:pt x="8967" y="274"/>
                    <a:pt x="8207" y="547"/>
                    <a:pt x="7508" y="943"/>
                  </a:cubicBezTo>
                  <a:cubicBezTo>
                    <a:pt x="6292" y="1763"/>
                    <a:pt x="0" y="9028"/>
                    <a:pt x="0" y="9028"/>
                  </a:cubicBezTo>
                  <a:lnTo>
                    <a:pt x="6566" y="13861"/>
                  </a:lnTo>
                  <a:lnTo>
                    <a:pt x="7964" y="12037"/>
                  </a:lnTo>
                  <a:lnTo>
                    <a:pt x="8633" y="14742"/>
                  </a:lnTo>
                  <a:cubicBezTo>
                    <a:pt x="9180" y="16961"/>
                    <a:pt x="6505" y="22280"/>
                    <a:pt x="6566" y="24742"/>
                  </a:cubicBezTo>
                  <a:lnTo>
                    <a:pt x="23192" y="26596"/>
                  </a:lnTo>
                  <a:lnTo>
                    <a:pt x="22615" y="18177"/>
                  </a:lnTo>
                  <a:lnTo>
                    <a:pt x="22615" y="15046"/>
                  </a:lnTo>
                  <a:lnTo>
                    <a:pt x="28420" y="10852"/>
                  </a:lnTo>
                  <a:lnTo>
                    <a:pt x="21916" y="1763"/>
                  </a:lnTo>
                  <a:cubicBezTo>
                    <a:pt x="21156" y="699"/>
                    <a:pt x="19940" y="61"/>
                    <a:pt x="18633" y="61"/>
                  </a:cubicBezTo>
                  <a:cubicBezTo>
                    <a:pt x="18633" y="61"/>
                    <a:pt x="19484" y="5563"/>
                    <a:pt x="16049" y="5593"/>
                  </a:cubicBezTo>
                  <a:cubicBezTo>
                    <a:pt x="16040" y="5593"/>
                    <a:pt x="16030" y="5593"/>
                    <a:pt x="16021" y="5593"/>
                  </a:cubicBezTo>
                  <a:cubicBezTo>
                    <a:pt x="12582" y="5593"/>
                    <a:pt x="12128" y="122"/>
                    <a:pt x="12128" y="122"/>
                  </a:cubicBezTo>
                  <a:lnTo>
                    <a:pt x="12098" y="0"/>
                  </a:lnTo>
                  <a:lnTo>
                    <a:pt x="11551" y="31"/>
                  </a:lnTo>
                  <a:lnTo>
                    <a:pt x="1155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1335400" y="2684225"/>
              <a:ext cx="710525" cy="664925"/>
            </a:xfrm>
            <a:custGeom>
              <a:avLst/>
              <a:gdLst/>
              <a:ahLst/>
              <a:cxnLst/>
              <a:rect l="l" t="t" r="r" b="b"/>
              <a:pathLst>
                <a:path w="28421" h="26597" extrusionOk="0">
                  <a:moveTo>
                    <a:pt x="11551" y="0"/>
                  </a:moveTo>
                  <a:cubicBezTo>
                    <a:pt x="11551" y="0"/>
                    <a:pt x="11277" y="0"/>
                    <a:pt x="10882" y="31"/>
                  </a:cubicBezTo>
                  <a:lnTo>
                    <a:pt x="9818" y="91"/>
                  </a:lnTo>
                  <a:lnTo>
                    <a:pt x="9757" y="183"/>
                  </a:lnTo>
                  <a:cubicBezTo>
                    <a:pt x="8967" y="274"/>
                    <a:pt x="8207" y="547"/>
                    <a:pt x="7508" y="943"/>
                  </a:cubicBezTo>
                  <a:cubicBezTo>
                    <a:pt x="6292" y="1763"/>
                    <a:pt x="0" y="9028"/>
                    <a:pt x="0" y="9028"/>
                  </a:cubicBezTo>
                  <a:lnTo>
                    <a:pt x="6566" y="13861"/>
                  </a:lnTo>
                  <a:lnTo>
                    <a:pt x="7964" y="12037"/>
                  </a:lnTo>
                  <a:lnTo>
                    <a:pt x="8633" y="14742"/>
                  </a:lnTo>
                  <a:cubicBezTo>
                    <a:pt x="9180" y="16961"/>
                    <a:pt x="6505" y="22280"/>
                    <a:pt x="6566" y="24742"/>
                  </a:cubicBezTo>
                  <a:lnTo>
                    <a:pt x="23192" y="26596"/>
                  </a:lnTo>
                  <a:lnTo>
                    <a:pt x="22615" y="18177"/>
                  </a:lnTo>
                  <a:lnTo>
                    <a:pt x="22615" y="15046"/>
                  </a:lnTo>
                  <a:lnTo>
                    <a:pt x="28420" y="10852"/>
                  </a:lnTo>
                  <a:lnTo>
                    <a:pt x="21916" y="1763"/>
                  </a:lnTo>
                  <a:cubicBezTo>
                    <a:pt x="21156" y="699"/>
                    <a:pt x="19940" y="61"/>
                    <a:pt x="18633" y="61"/>
                  </a:cubicBezTo>
                  <a:cubicBezTo>
                    <a:pt x="18633" y="61"/>
                    <a:pt x="19484" y="5563"/>
                    <a:pt x="16049" y="5593"/>
                  </a:cubicBezTo>
                  <a:cubicBezTo>
                    <a:pt x="16040" y="5593"/>
                    <a:pt x="16030" y="5593"/>
                    <a:pt x="16021" y="5593"/>
                  </a:cubicBezTo>
                  <a:cubicBezTo>
                    <a:pt x="12582" y="5593"/>
                    <a:pt x="12128" y="122"/>
                    <a:pt x="12128" y="122"/>
                  </a:cubicBezTo>
                  <a:lnTo>
                    <a:pt x="12098" y="0"/>
                  </a:lnTo>
                  <a:lnTo>
                    <a:pt x="11551" y="31"/>
                  </a:lnTo>
                  <a:lnTo>
                    <a:pt x="11551" y="0"/>
                  </a:lnTo>
                  <a:close/>
                </a:path>
              </a:pathLst>
            </a:custGeom>
            <a:solidFill>
              <a:srgbClr val="CBC46D">
                <a:alpha val="64706"/>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1354400" y="2862025"/>
              <a:ext cx="618575" cy="83050"/>
            </a:xfrm>
            <a:custGeom>
              <a:avLst/>
              <a:gdLst/>
              <a:ahLst/>
              <a:cxnLst/>
              <a:rect l="l" t="t" r="r" b="b"/>
              <a:pathLst>
                <a:path w="24743" h="3322" extrusionOk="0">
                  <a:moveTo>
                    <a:pt x="24438" y="1"/>
                  </a:moveTo>
                  <a:cubicBezTo>
                    <a:pt x="24165" y="1"/>
                    <a:pt x="23891" y="92"/>
                    <a:pt x="23648" y="214"/>
                  </a:cubicBezTo>
                  <a:cubicBezTo>
                    <a:pt x="23253" y="457"/>
                    <a:pt x="22949" y="761"/>
                    <a:pt x="22675" y="1095"/>
                  </a:cubicBezTo>
                  <a:cubicBezTo>
                    <a:pt x="22341" y="1551"/>
                    <a:pt x="21916" y="1946"/>
                    <a:pt x="21460" y="2281"/>
                  </a:cubicBezTo>
                  <a:cubicBezTo>
                    <a:pt x="20882" y="2645"/>
                    <a:pt x="20213" y="2858"/>
                    <a:pt x="19545" y="2888"/>
                  </a:cubicBezTo>
                  <a:cubicBezTo>
                    <a:pt x="19455" y="2895"/>
                    <a:pt x="19366" y="2899"/>
                    <a:pt x="19276" y="2899"/>
                  </a:cubicBezTo>
                  <a:cubicBezTo>
                    <a:pt x="18577" y="2899"/>
                    <a:pt x="17888" y="2692"/>
                    <a:pt x="17295" y="2341"/>
                  </a:cubicBezTo>
                  <a:cubicBezTo>
                    <a:pt x="16596" y="1946"/>
                    <a:pt x="15988" y="1247"/>
                    <a:pt x="15107" y="852"/>
                  </a:cubicBezTo>
                  <a:cubicBezTo>
                    <a:pt x="14792" y="726"/>
                    <a:pt x="14463" y="658"/>
                    <a:pt x="14139" y="658"/>
                  </a:cubicBezTo>
                  <a:cubicBezTo>
                    <a:pt x="13994" y="658"/>
                    <a:pt x="13850" y="672"/>
                    <a:pt x="13709" y="700"/>
                  </a:cubicBezTo>
                  <a:cubicBezTo>
                    <a:pt x="13222" y="761"/>
                    <a:pt x="12736" y="913"/>
                    <a:pt x="12311" y="1156"/>
                  </a:cubicBezTo>
                  <a:cubicBezTo>
                    <a:pt x="11399" y="1612"/>
                    <a:pt x="10700" y="2220"/>
                    <a:pt x="9879" y="2645"/>
                  </a:cubicBezTo>
                  <a:cubicBezTo>
                    <a:pt x="9311" y="2963"/>
                    <a:pt x="8693" y="3128"/>
                    <a:pt x="8049" y="3128"/>
                  </a:cubicBezTo>
                  <a:cubicBezTo>
                    <a:pt x="7831" y="3128"/>
                    <a:pt x="7610" y="3109"/>
                    <a:pt x="7386" y="3071"/>
                  </a:cubicBezTo>
                  <a:cubicBezTo>
                    <a:pt x="6627" y="2949"/>
                    <a:pt x="5897" y="2585"/>
                    <a:pt x="5350" y="2007"/>
                  </a:cubicBezTo>
                  <a:cubicBezTo>
                    <a:pt x="4833" y="1521"/>
                    <a:pt x="4377" y="943"/>
                    <a:pt x="3800" y="639"/>
                  </a:cubicBezTo>
                  <a:cubicBezTo>
                    <a:pt x="3335" y="393"/>
                    <a:pt x="2820" y="270"/>
                    <a:pt x="2279" y="270"/>
                  </a:cubicBezTo>
                  <a:cubicBezTo>
                    <a:pt x="2219" y="270"/>
                    <a:pt x="2158" y="271"/>
                    <a:pt x="2098" y="274"/>
                  </a:cubicBezTo>
                  <a:cubicBezTo>
                    <a:pt x="1672" y="305"/>
                    <a:pt x="1247" y="426"/>
                    <a:pt x="851" y="639"/>
                  </a:cubicBezTo>
                  <a:cubicBezTo>
                    <a:pt x="608" y="761"/>
                    <a:pt x="365" y="913"/>
                    <a:pt x="183" y="1095"/>
                  </a:cubicBezTo>
                  <a:cubicBezTo>
                    <a:pt x="122" y="1186"/>
                    <a:pt x="61" y="1247"/>
                    <a:pt x="0" y="1338"/>
                  </a:cubicBezTo>
                  <a:cubicBezTo>
                    <a:pt x="61" y="1277"/>
                    <a:pt x="152" y="1217"/>
                    <a:pt x="213" y="1126"/>
                  </a:cubicBezTo>
                  <a:cubicBezTo>
                    <a:pt x="426" y="974"/>
                    <a:pt x="639" y="822"/>
                    <a:pt x="882" y="700"/>
                  </a:cubicBezTo>
                  <a:cubicBezTo>
                    <a:pt x="1277" y="518"/>
                    <a:pt x="1672" y="426"/>
                    <a:pt x="2098" y="396"/>
                  </a:cubicBezTo>
                  <a:cubicBezTo>
                    <a:pt x="2155" y="393"/>
                    <a:pt x="2213" y="391"/>
                    <a:pt x="2270" y="391"/>
                  </a:cubicBezTo>
                  <a:cubicBezTo>
                    <a:pt x="2784" y="391"/>
                    <a:pt x="3274" y="515"/>
                    <a:pt x="3739" y="761"/>
                  </a:cubicBezTo>
                  <a:cubicBezTo>
                    <a:pt x="4286" y="1065"/>
                    <a:pt x="4712" y="1612"/>
                    <a:pt x="5259" y="2159"/>
                  </a:cubicBezTo>
                  <a:cubicBezTo>
                    <a:pt x="5806" y="2736"/>
                    <a:pt x="6566" y="3132"/>
                    <a:pt x="7356" y="3253"/>
                  </a:cubicBezTo>
                  <a:cubicBezTo>
                    <a:pt x="7584" y="3299"/>
                    <a:pt x="7812" y="3322"/>
                    <a:pt x="8036" y="3322"/>
                  </a:cubicBezTo>
                  <a:cubicBezTo>
                    <a:pt x="8260" y="3322"/>
                    <a:pt x="8481" y="3299"/>
                    <a:pt x="8693" y="3253"/>
                  </a:cubicBezTo>
                  <a:cubicBezTo>
                    <a:pt x="9149" y="3192"/>
                    <a:pt x="9575" y="3040"/>
                    <a:pt x="9970" y="2797"/>
                  </a:cubicBezTo>
                  <a:cubicBezTo>
                    <a:pt x="10821" y="2372"/>
                    <a:pt x="11551" y="1794"/>
                    <a:pt x="12402" y="1338"/>
                  </a:cubicBezTo>
                  <a:cubicBezTo>
                    <a:pt x="12962" y="1058"/>
                    <a:pt x="13575" y="883"/>
                    <a:pt x="14163" y="883"/>
                  </a:cubicBezTo>
                  <a:cubicBezTo>
                    <a:pt x="14468" y="883"/>
                    <a:pt x="14766" y="930"/>
                    <a:pt x="15046" y="1034"/>
                  </a:cubicBezTo>
                  <a:cubicBezTo>
                    <a:pt x="15867" y="1369"/>
                    <a:pt x="16475" y="2068"/>
                    <a:pt x="17235" y="2524"/>
                  </a:cubicBezTo>
                  <a:cubicBezTo>
                    <a:pt x="17884" y="2891"/>
                    <a:pt x="18638" y="3074"/>
                    <a:pt x="19399" y="3074"/>
                  </a:cubicBezTo>
                  <a:cubicBezTo>
                    <a:pt x="19458" y="3074"/>
                    <a:pt x="19517" y="3073"/>
                    <a:pt x="19575" y="3071"/>
                  </a:cubicBezTo>
                  <a:cubicBezTo>
                    <a:pt x="20274" y="3010"/>
                    <a:pt x="20943" y="2797"/>
                    <a:pt x="21551" y="2402"/>
                  </a:cubicBezTo>
                  <a:cubicBezTo>
                    <a:pt x="22037" y="2068"/>
                    <a:pt x="22432" y="1673"/>
                    <a:pt x="22767" y="1186"/>
                  </a:cubicBezTo>
                  <a:cubicBezTo>
                    <a:pt x="23040" y="852"/>
                    <a:pt x="23344" y="548"/>
                    <a:pt x="23709" y="305"/>
                  </a:cubicBezTo>
                  <a:cubicBezTo>
                    <a:pt x="23922" y="153"/>
                    <a:pt x="24195" y="62"/>
                    <a:pt x="24469" y="62"/>
                  </a:cubicBezTo>
                  <a:lnTo>
                    <a:pt x="24742" y="62"/>
                  </a:lnTo>
                  <a:cubicBezTo>
                    <a:pt x="24651" y="31"/>
                    <a:pt x="24530" y="1"/>
                    <a:pt x="24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1458500" y="2760750"/>
              <a:ext cx="449875" cy="89200"/>
            </a:xfrm>
            <a:custGeom>
              <a:avLst/>
              <a:gdLst/>
              <a:ahLst/>
              <a:cxnLst/>
              <a:rect l="l" t="t" r="r" b="b"/>
              <a:pathLst>
                <a:path w="17995" h="3568" extrusionOk="0">
                  <a:moveTo>
                    <a:pt x="2008" y="1"/>
                  </a:moveTo>
                  <a:cubicBezTo>
                    <a:pt x="1563" y="1"/>
                    <a:pt x="1119" y="69"/>
                    <a:pt x="700" y="222"/>
                  </a:cubicBezTo>
                  <a:cubicBezTo>
                    <a:pt x="487" y="283"/>
                    <a:pt x="335" y="344"/>
                    <a:pt x="152" y="465"/>
                  </a:cubicBezTo>
                  <a:cubicBezTo>
                    <a:pt x="92" y="465"/>
                    <a:pt x="31" y="526"/>
                    <a:pt x="1" y="556"/>
                  </a:cubicBezTo>
                  <a:cubicBezTo>
                    <a:pt x="1" y="559"/>
                    <a:pt x="2" y="560"/>
                    <a:pt x="6" y="560"/>
                  </a:cubicBezTo>
                  <a:cubicBezTo>
                    <a:pt x="44" y="560"/>
                    <a:pt x="283" y="422"/>
                    <a:pt x="700" y="283"/>
                  </a:cubicBezTo>
                  <a:cubicBezTo>
                    <a:pt x="1101" y="173"/>
                    <a:pt x="1524" y="119"/>
                    <a:pt x="1949" y="119"/>
                  </a:cubicBezTo>
                  <a:cubicBezTo>
                    <a:pt x="2233" y="119"/>
                    <a:pt x="2517" y="143"/>
                    <a:pt x="2797" y="192"/>
                  </a:cubicBezTo>
                  <a:cubicBezTo>
                    <a:pt x="3253" y="283"/>
                    <a:pt x="3709" y="404"/>
                    <a:pt x="4165" y="587"/>
                  </a:cubicBezTo>
                  <a:cubicBezTo>
                    <a:pt x="4681" y="830"/>
                    <a:pt x="5168" y="1073"/>
                    <a:pt x="5654" y="1347"/>
                  </a:cubicBezTo>
                  <a:cubicBezTo>
                    <a:pt x="6657" y="1955"/>
                    <a:pt x="7721" y="2714"/>
                    <a:pt x="9028" y="3201"/>
                  </a:cubicBezTo>
                  <a:cubicBezTo>
                    <a:pt x="9696" y="3445"/>
                    <a:pt x="10389" y="3567"/>
                    <a:pt x="11086" y="3567"/>
                  </a:cubicBezTo>
                  <a:cubicBezTo>
                    <a:pt x="11690" y="3567"/>
                    <a:pt x="12296" y="3475"/>
                    <a:pt x="12888" y="3292"/>
                  </a:cubicBezTo>
                  <a:cubicBezTo>
                    <a:pt x="13405" y="3110"/>
                    <a:pt x="13922" y="2866"/>
                    <a:pt x="14408" y="2532"/>
                  </a:cubicBezTo>
                  <a:cubicBezTo>
                    <a:pt x="14803" y="2259"/>
                    <a:pt x="15168" y="1924"/>
                    <a:pt x="15533" y="1590"/>
                  </a:cubicBezTo>
                  <a:cubicBezTo>
                    <a:pt x="15837" y="1316"/>
                    <a:pt x="16141" y="1073"/>
                    <a:pt x="16475" y="830"/>
                  </a:cubicBezTo>
                  <a:cubicBezTo>
                    <a:pt x="16718" y="648"/>
                    <a:pt x="16961" y="526"/>
                    <a:pt x="17265" y="404"/>
                  </a:cubicBezTo>
                  <a:cubicBezTo>
                    <a:pt x="17478" y="313"/>
                    <a:pt x="17752" y="222"/>
                    <a:pt x="17995" y="192"/>
                  </a:cubicBezTo>
                  <a:cubicBezTo>
                    <a:pt x="17964" y="176"/>
                    <a:pt x="17926" y="169"/>
                    <a:pt x="17888" y="169"/>
                  </a:cubicBezTo>
                  <a:cubicBezTo>
                    <a:pt x="17850" y="169"/>
                    <a:pt x="17812" y="176"/>
                    <a:pt x="17782" y="192"/>
                  </a:cubicBezTo>
                  <a:cubicBezTo>
                    <a:pt x="17600" y="192"/>
                    <a:pt x="17387" y="252"/>
                    <a:pt x="17204" y="313"/>
                  </a:cubicBezTo>
                  <a:cubicBezTo>
                    <a:pt x="16931" y="435"/>
                    <a:pt x="16657" y="556"/>
                    <a:pt x="16414" y="739"/>
                  </a:cubicBezTo>
                  <a:cubicBezTo>
                    <a:pt x="16049" y="952"/>
                    <a:pt x="15745" y="1225"/>
                    <a:pt x="15442" y="1499"/>
                  </a:cubicBezTo>
                  <a:cubicBezTo>
                    <a:pt x="15077" y="1803"/>
                    <a:pt x="14682" y="2107"/>
                    <a:pt x="14286" y="2411"/>
                  </a:cubicBezTo>
                  <a:cubicBezTo>
                    <a:pt x="13831" y="2714"/>
                    <a:pt x="13344" y="2958"/>
                    <a:pt x="12797" y="3110"/>
                  </a:cubicBezTo>
                  <a:cubicBezTo>
                    <a:pt x="12220" y="3292"/>
                    <a:pt x="11612" y="3383"/>
                    <a:pt x="11004" y="3383"/>
                  </a:cubicBezTo>
                  <a:cubicBezTo>
                    <a:pt x="10365" y="3353"/>
                    <a:pt x="9727" y="3231"/>
                    <a:pt x="9119" y="3018"/>
                  </a:cubicBezTo>
                  <a:cubicBezTo>
                    <a:pt x="7843" y="2562"/>
                    <a:pt x="6779" y="1772"/>
                    <a:pt x="5745" y="1195"/>
                  </a:cubicBezTo>
                  <a:cubicBezTo>
                    <a:pt x="5259" y="891"/>
                    <a:pt x="4742" y="648"/>
                    <a:pt x="4226" y="435"/>
                  </a:cubicBezTo>
                  <a:cubicBezTo>
                    <a:pt x="3770" y="252"/>
                    <a:pt x="3283" y="131"/>
                    <a:pt x="2797" y="70"/>
                  </a:cubicBezTo>
                  <a:cubicBezTo>
                    <a:pt x="2537" y="25"/>
                    <a:pt x="2272"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1527650" y="2703750"/>
              <a:ext cx="119325" cy="21525"/>
            </a:xfrm>
            <a:custGeom>
              <a:avLst/>
              <a:gdLst/>
              <a:ahLst/>
              <a:cxnLst/>
              <a:rect l="l" t="t" r="r" b="b"/>
              <a:pathLst>
                <a:path w="4773" h="861" extrusionOk="0">
                  <a:moveTo>
                    <a:pt x="1782" y="0"/>
                  </a:moveTo>
                  <a:cubicBezTo>
                    <a:pt x="1413" y="0"/>
                    <a:pt x="1041" y="34"/>
                    <a:pt x="669" y="101"/>
                  </a:cubicBezTo>
                  <a:cubicBezTo>
                    <a:pt x="456" y="131"/>
                    <a:pt x="213" y="222"/>
                    <a:pt x="1" y="344"/>
                  </a:cubicBezTo>
                  <a:cubicBezTo>
                    <a:pt x="244" y="314"/>
                    <a:pt x="487" y="283"/>
                    <a:pt x="700" y="253"/>
                  </a:cubicBezTo>
                  <a:cubicBezTo>
                    <a:pt x="988" y="222"/>
                    <a:pt x="1277" y="207"/>
                    <a:pt x="1562" y="207"/>
                  </a:cubicBezTo>
                  <a:cubicBezTo>
                    <a:pt x="1847" y="207"/>
                    <a:pt x="2128" y="222"/>
                    <a:pt x="2402" y="253"/>
                  </a:cubicBezTo>
                  <a:cubicBezTo>
                    <a:pt x="2979" y="314"/>
                    <a:pt x="3526" y="435"/>
                    <a:pt x="4074" y="618"/>
                  </a:cubicBezTo>
                  <a:cubicBezTo>
                    <a:pt x="4286" y="739"/>
                    <a:pt x="4529" y="800"/>
                    <a:pt x="4742" y="861"/>
                  </a:cubicBezTo>
                  <a:cubicBezTo>
                    <a:pt x="4773" y="861"/>
                    <a:pt x="4712" y="800"/>
                    <a:pt x="4590" y="739"/>
                  </a:cubicBezTo>
                  <a:cubicBezTo>
                    <a:pt x="4438" y="648"/>
                    <a:pt x="4286" y="557"/>
                    <a:pt x="4134" y="496"/>
                  </a:cubicBezTo>
                  <a:cubicBezTo>
                    <a:pt x="3383" y="162"/>
                    <a:pt x="2589" y="0"/>
                    <a:pt x="1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1801200" y="2712325"/>
              <a:ext cx="66900" cy="23600"/>
            </a:xfrm>
            <a:custGeom>
              <a:avLst/>
              <a:gdLst/>
              <a:ahLst/>
              <a:cxnLst/>
              <a:rect l="l" t="t" r="r" b="b"/>
              <a:pathLst>
                <a:path w="2676" h="944" extrusionOk="0">
                  <a:moveTo>
                    <a:pt x="2645" y="1"/>
                  </a:moveTo>
                  <a:lnTo>
                    <a:pt x="2645" y="1"/>
                  </a:lnTo>
                  <a:cubicBezTo>
                    <a:pt x="2250" y="244"/>
                    <a:pt x="1825" y="426"/>
                    <a:pt x="1369" y="609"/>
                  </a:cubicBezTo>
                  <a:cubicBezTo>
                    <a:pt x="913" y="730"/>
                    <a:pt x="457" y="791"/>
                    <a:pt x="1" y="852"/>
                  </a:cubicBezTo>
                  <a:cubicBezTo>
                    <a:pt x="1" y="882"/>
                    <a:pt x="153" y="943"/>
                    <a:pt x="427" y="943"/>
                  </a:cubicBezTo>
                  <a:cubicBezTo>
                    <a:pt x="761" y="943"/>
                    <a:pt x="1095" y="913"/>
                    <a:pt x="1430" y="791"/>
                  </a:cubicBezTo>
                  <a:cubicBezTo>
                    <a:pt x="1764" y="700"/>
                    <a:pt x="2098" y="518"/>
                    <a:pt x="2372" y="305"/>
                  </a:cubicBezTo>
                  <a:cubicBezTo>
                    <a:pt x="2585" y="153"/>
                    <a:pt x="2676" y="31"/>
                    <a:pt x="2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1547400" y="2980575"/>
              <a:ext cx="462050" cy="52875"/>
            </a:xfrm>
            <a:custGeom>
              <a:avLst/>
              <a:gdLst/>
              <a:ahLst/>
              <a:cxnLst/>
              <a:rect l="l" t="t" r="r" b="b"/>
              <a:pathLst>
                <a:path w="18482" h="2115" extrusionOk="0">
                  <a:moveTo>
                    <a:pt x="18481" y="1"/>
                  </a:moveTo>
                  <a:lnTo>
                    <a:pt x="18481" y="1"/>
                  </a:lnTo>
                  <a:cubicBezTo>
                    <a:pt x="18269" y="122"/>
                    <a:pt x="18056" y="244"/>
                    <a:pt x="17843" y="365"/>
                  </a:cubicBezTo>
                  <a:cubicBezTo>
                    <a:pt x="17424" y="505"/>
                    <a:pt x="16978" y="579"/>
                    <a:pt x="16532" y="579"/>
                  </a:cubicBezTo>
                  <a:cubicBezTo>
                    <a:pt x="16299" y="579"/>
                    <a:pt x="16066" y="559"/>
                    <a:pt x="15837" y="517"/>
                  </a:cubicBezTo>
                  <a:cubicBezTo>
                    <a:pt x="15411" y="457"/>
                    <a:pt x="14955" y="335"/>
                    <a:pt x="14469" y="244"/>
                  </a:cubicBezTo>
                  <a:cubicBezTo>
                    <a:pt x="13922" y="122"/>
                    <a:pt x="13375" y="92"/>
                    <a:pt x="12828" y="92"/>
                  </a:cubicBezTo>
                  <a:cubicBezTo>
                    <a:pt x="11551" y="122"/>
                    <a:pt x="10335" y="365"/>
                    <a:pt x="9120" y="760"/>
                  </a:cubicBezTo>
                  <a:cubicBezTo>
                    <a:pt x="7964" y="1156"/>
                    <a:pt x="6749" y="1490"/>
                    <a:pt x="5533" y="1764"/>
                  </a:cubicBezTo>
                  <a:cubicBezTo>
                    <a:pt x="4965" y="1888"/>
                    <a:pt x="4377" y="1950"/>
                    <a:pt x="3793" y="1950"/>
                  </a:cubicBezTo>
                  <a:cubicBezTo>
                    <a:pt x="3375" y="1950"/>
                    <a:pt x="2959" y="1918"/>
                    <a:pt x="2554" y="1855"/>
                  </a:cubicBezTo>
                  <a:cubicBezTo>
                    <a:pt x="1855" y="1733"/>
                    <a:pt x="1217" y="1520"/>
                    <a:pt x="639" y="1156"/>
                  </a:cubicBezTo>
                  <a:cubicBezTo>
                    <a:pt x="487" y="1064"/>
                    <a:pt x="335" y="973"/>
                    <a:pt x="183" y="852"/>
                  </a:cubicBezTo>
                  <a:cubicBezTo>
                    <a:pt x="122" y="821"/>
                    <a:pt x="62" y="760"/>
                    <a:pt x="31" y="730"/>
                  </a:cubicBezTo>
                  <a:lnTo>
                    <a:pt x="31" y="730"/>
                  </a:lnTo>
                  <a:cubicBezTo>
                    <a:pt x="1" y="760"/>
                    <a:pt x="62" y="791"/>
                    <a:pt x="153" y="882"/>
                  </a:cubicBezTo>
                  <a:cubicBezTo>
                    <a:pt x="305" y="1004"/>
                    <a:pt x="426" y="1125"/>
                    <a:pt x="609" y="1247"/>
                  </a:cubicBezTo>
                  <a:cubicBezTo>
                    <a:pt x="1186" y="1612"/>
                    <a:pt x="1825" y="1855"/>
                    <a:pt x="2493" y="2007"/>
                  </a:cubicBezTo>
                  <a:cubicBezTo>
                    <a:pt x="2967" y="2076"/>
                    <a:pt x="3440" y="2114"/>
                    <a:pt x="3910" y="2114"/>
                  </a:cubicBezTo>
                  <a:cubicBezTo>
                    <a:pt x="4467" y="2114"/>
                    <a:pt x="5020" y="2061"/>
                    <a:pt x="5563" y="1946"/>
                  </a:cubicBezTo>
                  <a:cubicBezTo>
                    <a:pt x="6779" y="1672"/>
                    <a:pt x="7995" y="1338"/>
                    <a:pt x="9180" y="943"/>
                  </a:cubicBezTo>
                  <a:cubicBezTo>
                    <a:pt x="10335" y="548"/>
                    <a:pt x="11582" y="335"/>
                    <a:pt x="12797" y="274"/>
                  </a:cubicBezTo>
                  <a:cubicBezTo>
                    <a:pt x="12891" y="269"/>
                    <a:pt x="12985" y="266"/>
                    <a:pt x="13079" y="266"/>
                  </a:cubicBezTo>
                  <a:cubicBezTo>
                    <a:pt x="13531" y="266"/>
                    <a:pt x="13980" y="325"/>
                    <a:pt x="14408" y="426"/>
                  </a:cubicBezTo>
                  <a:cubicBezTo>
                    <a:pt x="14925" y="487"/>
                    <a:pt x="15381" y="608"/>
                    <a:pt x="15807" y="669"/>
                  </a:cubicBezTo>
                  <a:cubicBezTo>
                    <a:pt x="16011" y="705"/>
                    <a:pt x="16215" y="722"/>
                    <a:pt x="16418" y="722"/>
                  </a:cubicBezTo>
                  <a:cubicBezTo>
                    <a:pt x="16911" y="722"/>
                    <a:pt x="17400" y="620"/>
                    <a:pt x="17873" y="426"/>
                  </a:cubicBezTo>
                  <a:cubicBezTo>
                    <a:pt x="18025" y="365"/>
                    <a:pt x="18208" y="244"/>
                    <a:pt x="18329" y="122"/>
                  </a:cubicBezTo>
                  <a:cubicBezTo>
                    <a:pt x="18390" y="92"/>
                    <a:pt x="18451" y="31"/>
                    <a:pt x="184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1500300" y="2875700"/>
              <a:ext cx="129200" cy="158100"/>
            </a:xfrm>
            <a:custGeom>
              <a:avLst/>
              <a:gdLst/>
              <a:ahLst/>
              <a:cxnLst/>
              <a:rect l="l" t="t" r="r" b="b"/>
              <a:pathLst>
                <a:path w="5168" h="6324" extrusionOk="0">
                  <a:moveTo>
                    <a:pt x="5168" y="1"/>
                  </a:moveTo>
                  <a:lnTo>
                    <a:pt x="5168" y="1"/>
                  </a:lnTo>
                  <a:cubicBezTo>
                    <a:pt x="4864" y="244"/>
                    <a:pt x="4560" y="548"/>
                    <a:pt x="4286" y="852"/>
                  </a:cubicBezTo>
                  <a:cubicBezTo>
                    <a:pt x="3800" y="1369"/>
                    <a:pt x="3101" y="2129"/>
                    <a:pt x="2402" y="3010"/>
                  </a:cubicBezTo>
                  <a:cubicBezTo>
                    <a:pt x="1702" y="3892"/>
                    <a:pt x="1064" y="4712"/>
                    <a:pt x="639" y="5320"/>
                  </a:cubicBezTo>
                  <a:cubicBezTo>
                    <a:pt x="395" y="5624"/>
                    <a:pt x="183" y="5959"/>
                    <a:pt x="0" y="6323"/>
                  </a:cubicBezTo>
                  <a:cubicBezTo>
                    <a:pt x="274" y="6019"/>
                    <a:pt x="517" y="5715"/>
                    <a:pt x="760" y="5411"/>
                  </a:cubicBezTo>
                  <a:cubicBezTo>
                    <a:pt x="1216" y="4834"/>
                    <a:pt x="1824" y="4013"/>
                    <a:pt x="2554" y="3132"/>
                  </a:cubicBezTo>
                  <a:cubicBezTo>
                    <a:pt x="3253" y="2281"/>
                    <a:pt x="3921" y="1490"/>
                    <a:pt x="4408" y="943"/>
                  </a:cubicBezTo>
                  <a:cubicBezTo>
                    <a:pt x="4681" y="639"/>
                    <a:pt x="4924" y="335"/>
                    <a:pt x="51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1853650" y="2846825"/>
              <a:ext cx="65375" cy="209775"/>
            </a:xfrm>
            <a:custGeom>
              <a:avLst/>
              <a:gdLst/>
              <a:ahLst/>
              <a:cxnLst/>
              <a:rect l="l" t="t" r="r" b="b"/>
              <a:pathLst>
                <a:path w="2615" h="8391" extrusionOk="0">
                  <a:moveTo>
                    <a:pt x="0" y="1"/>
                  </a:moveTo>
                  <a:cubicBezTo>
                    <a:pt x="0" y="123"/>
                    <a:pt x="0" y="244"/>
                    <a:pt x="0" y="366"/>
                  </a:cubicBezTo>
                  <a:cubicBezTo>
                    <a:pt x="61" y="700"/>
                    <a:pt x="183" y="1034"/>
                    <a:pt x="335" y="1338"/>
                  </a:cubicBezTo>
                  <a:cubicBezTo>
                    <a:pt x="608" y="1794"/>
                    <a:pt x="882" y="2220"/>
                    <a:pt x="1186" y="2615"/>
                  </a:cubicBezTo>
                  <a:cubicBezTo>
                    <a:pt x="1581" y="3101"/>
                    <a:pt x="1885" y="3618"/>
                    <a:pt x="2158" y="4165"/>
                  </a:cubicBezTo>
                  <a:cubicBezTo>
                    <a:pt x="2280" y="4439"/>
                    <a:pt x="2371" y="4743"/>
                    <a:pt x="2402" y="5077"/>
                  </a:cubicBezTo>
                  <a:cubicBezTo>
                    <a:pt x="2402" y="5351"/>
                    <a:pt x="2371" y="5624"/>
                    <a:pt x="2310" y="5928"/>
                  </a:cubicBezTo>
                  <a:cubicBezTo>
                    <a:pt x="2158" y="6384"/>
                    <a:pt x="1946" y="6840"/>
                    <a:pt x="1672" y="7266"/>
                  </a:cubicBezTo>
                  <a:cubicBezTo>
                    <a:pt x="1186" y="7965"/>
                    <a:pt x="821" y="8360"/>
                    <a:pt x="851" y="8390"/>
                  </a:cubicBezTo>
                  <a:cubicBezTo>
                    <a:pt x="973" y="8329"/>
                    <a:pt x="1064" y="8238"/>
                    <a:pt x="1125" y="8147"/>
                  </a:cubicBezTo>
                  <a:cubicBezTo>
                    <a:pt x="1368" y="7873"/>
                    <a:pt x="1581" y="7630"/>
                    <a:pt x="1794" y="7357"/>
                  </a:cubicBezTo>
                  <a:cubicBezTo>
                    <a:pt x="2098" y="6931"/>
                    <a:pt x="2341" y="6475"/>
                    <a:pt x="2493" y="5989"/>
                  </a:cubicBezTo>
                  <a:cubicBezTo>
                    <a:pt x="2584" y="5685"/>
                    <a:pt x="2614" y="5381"/>
                    <a:pt x="2584" y="5077"/>
                  </a:cubicBezTo>
                  <a:cubicBezTo>
                    <a:pt x="2554" y="4743"/>
                    <a:pt x="2493" y="4408"/>
                    <a:pt x="2341" y="4104"/>
                  </a:cubicBezTo>
                  <a:cubicBezTo>
                    <a:pt x="2067" y="3527"/>
                    <a:pt x="1733" y="3010"/>
                    <a:pt x="1338" y="2524"/>
                  </a:cubicBezTo>
                  <a:cubicBezTo>
                    <a:pt x="1034" y="2129"/>
                    <a:pt x="730" y="1734"/>
                    <a:pt x="487" y="1308"/>
                  </a:cubicBezTo>
                  <a:cubicBezTo>
                    <a:pt x="304" y="1004"/>
                    <a:pt x="183" y="700"/>
                    <a:pt x="91" y="366"/>
                  </a:cubicBezTo>
                  <a:cubicBezTo>
                    <a:pt x="91" y="244"/>
                    <a:pt x="61" y="123"/>
                    <a:pt x="0" y="1"/>
                  </a:cubicBezTo>
                  <a:close/>
                </a:path>
              </a:pathLst>
            </a:custGeom>
            <a:solidFill>
              <a:srgbClr val="CBC46D"/>
            </a:solidFill>
            <a:ln>
              <a:solidFill>
                <a:srgbClr val="CBC46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1639350" y="2688625"/>
              <a:ext cx="166450" cy="141150"/>
            </a:xfrm>
            <a:custGeom>
              <a:avLst/>
              <a:gdLst/>
              <a:ahLst/>
              <a:cxnLst/>
              <a:rect l="l" t="t" r="r" b="b"/>
              <a:pathLst>
                <a:path w="6658" h="5646" extrusionOk="0">
                  <a:moveTo>
                    <a:pt x="6656" y="1"/>
                  </a:moveTo>
                  <a:cubicBezTo>
                    <a:pt x="6649" y="1"/>
                    <a:pt x="6623" y="80"/>
                    <a:pt x="6597" y="159"/>
                  </a:cubicBezTo>
                  <a:cubicBezTo>
                    <a:pt x="6597" y="250"/>
                    <a:pt x="6566" y="402"/>
                    <a:pt x="6536" y="584"/>
                  </a:cubicBezTo>
                  <a:cubicBezTo>
                    <a:pt x="6475" y="949"/>
                    <a:pt x="6475" y="1466"/>
                    <a:pt x="6445" y="2134"/>
                  </a:cubicBezTo>
                  <a:cubicBezTo>
                    <a:pt x="6445" y="2864"/>
                    <a:pt x="6262" y="3624"/>
                    <a:pt x="5928" y="4292"/>
                  </a:cubicBezTo>
                  <a:cubicBezTo>
                    <a:pt x="5715" y="4688"/>
                    <a:pt x="5411" y="4992"/>
                    <a:pt x="5016" y="5204"/>
                  </a:cubicBezTo>
                  <a:cubicBezTo>
                    <a:pt x="4670" y="5391"/>
                    <a:pt x="4255" y="5484"/>
                    <a:pt x="3851" y="5484"/>
                  </a:cubicBezTo>
                  <a:cubicBezTo>
                    <a:pt x="3793" y="5484"/>
                    <a:pt x="3736" y="5482"/>
                    <a:pt x="3679" y="5478"/>
                  </a:cubicBezTo>
                  <a:cubicBezTo>
                    <a:pt x="2767" y="5356"/>
                    <a:pt x="1916" y="4870"/>
                    <a:pt x="1399" y="4110"/>
                  </a:cubicBezTo>
                  <a:cubicBezTo>
                    <a:pt x="943" y="3502"/>
                    <a:pt x="639" y="2803"/>
                    <a:pt x="457" y="2074"/>
                  </a:cubicBezTo>
                  <a:cubicBezTo>
                    <a:pt x="274" y="1435"/>
                    <a:pt x="183" y="919"/>
                    <a:pt x="122" y="554"/>
                  </a:cubicBezTo>
                  <a:cubicBezTo>
                    <a:pt x="122" y="371"/>
                    <a:pt x="61" y="189"/>
                    <a:pt x="31" y="7"/>
                  </a:cubicBezTo>
                  <a:lnTo>
                    <a:pt x="31" y="7"/>
                  </a:lnTo>
                  <a:cubicBezTo>
                    <a:pt x="1" y="189"/>
                    <a:pt x="31" y="371"/>
                    <a:pt x="61" y="584"/>
                  </a:cubicBezTo>
                  <a:cubicBezTo>
                    <a:pt x="122" y="1071"/>
                    <a:pt x="183" y="1587"/>
                    <a:pt x="305" y="2104"/>
                  </a:cubicBezTo>
                  <a:cubicBezTo>
                    <a:pt x="487" y="2833"/>
                    <a:pt x="791" y="3563"/>
                    <a:pt x="1247" y="4201"/>
                  </a:cubicBezTo>
                  <a:cubicBezTo>
                    <a:pt x="1520" y="4566"/>
                    <a:pt x="1855" y="4900"/>
                    <a:pt x="2250" y="5144"/>
                  </a:cubicBezTo>
                  <a:cubicBezTo>
                    <a:pt x="2676" y="5417"/>
                    <a:pt x="3162" y="5599"/>
                    <a:pt x="3648" y="5630"/>
                  </a:cubicBezTo>
                  <a:cubicBezTo>
                    <a:pt x="3738" y="5640"/>
                    <a:pt x="3827" y="5646"/>
                    <a:pt x="3916" y="5646"/>
                  </a:cubicBezTo>
                  <a:cubicBezTo>
                    <a:pt x="4333" y="5646"/>
                    <a:pt x="4731" y="5532"/>
                    <a:pt x="5107" y="5356"/>
                  </a:cubicBezTo>
                  <a:cubicBezTo>
                    <a:pt x="5533" y="5113"/>
                    <a:pt x="5867" y="4779"/>
                    <a:pt x="6080" y="4353"/>
                  </a:cubicBezTo>
                  <a:cubicBezTo>
                    <a:pt x="6414" y="3654"/>
                    <a:pt x="6597" y="2864"/>
                    <a:pt x="6566" y="2104"/>
                  </a:cubicBezTo>
                  <a:cubicBezTo>
                    <a:pt x="6597" y="1435"/>
                    <a:pt x="6566" y="919"/>
                    <a:pt x="6597" y="554"/>
                  </a:cubicBezTo>
                  <a:cubicBezTo>
                    <a:pt x="6657" y="189"/>
                    <a:pt x="6657" y="7"/>
                    <a:pt x="6657" y="7"/>
                  </a:cubicBezTo>
                  <a:cubicBezTo>
                    <a:pt x="6657" y="3"/>
                    <a:pt x="6657" y="1"/>
                    <a:pt x="66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952400" y="3006350"/>
              <a:ext cx="1268300" cy="658150"/>
            </a:xfrm>
            <a:custGeom>
              <a:avLst/>
              <a:gdLst/>
              <a:ahLst/>
              <a:cxnLst/>
              <a:rect l="l" t="t" r="r" b="b"/>
              <a:pathLst>
                <a:path w="50732" h="26326" extrusionOk="0">
                  <a:moveTo>
                    <a:pt x="3106" y="0"/>
                  </a:moveTo>
                  <a:cubicBezTo>
                    <a:pt x="1882" y="0"/>
                    <a:pt x="881" y="924"/>
                    <a:pt x="822" y="2161"/>
                  </a:cubicBezTo>
                  <a:lnTo>
                    <a:pt x="62" y="17754"/>
                  </a:lnTo>
                  <a:cubicBezTo>
                    <a:pt x="1" y="19031"/>
                    <a:pt x="1004" y="20095"/>
                    <a:pt x="2250" y="20155"/>
                  </a:cubicBezTo>
                  <a:lnTo>
                    <a:pt x="41339" y="22009"/>
                  </a:lnTo>
                  <a:lnTo>
                    <a:pt x="45382" y="26326"/>
                  </a:lnTo>
                  <a:lnTo>
                    <a:pt x="45686" y="22222"/>
                  </a:lnTo>
                  <a:lnTo>
                    <a:pt x="47540" y="22313"/>
                  </a:lnTo>
                  <a:cubicBezTo>
                    <a:pt x="47578" y="22315"/>
                    <a:pt x="47616" y="22316"/>
                    <a:pt x="47653" y="22316"/>
                  </a:cubicBezTo>
                  <a:cubicBezTo>
                    <a:pt x="48879" y="22316"/>
                    <a:pt x="49882" y="21364"/>
                    <a:pt x="49941" y="20125"/>
                  </a:cubicBezTo>
                  <a:lnTo>
                    <a:pt x="50671" y="4532"/>
                  </a:lnTo>
                  <a:cubicBezTo>
                    <a:pt x="50731" y="3255"/>
                    <a:pt x="49759" y="2192"/>
                    <a:pt x="48513" y="2131"/>
                  </a:cubicBezTo>
                  <a:lnTo>
                    <a:pt x="3223" y="3"/>
                  </a:lnTo>
                  <a:cubicBezTo>
                    <a:pt x="3184" y="1"/>
                    <a:pt x="3145" y="0"/>
                    <a:pt x="3106" y="0"/>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1475975" y="3194875"/>
              <a:ext cx="601850" cy="63075"/>
            </a:xfrm>
            <a:custGeom>
              <a:avLst/>
              <a:gdLst/>
              <a:ahLst/>
              <a:cxnLst/>
              <a:rect l="l" t="t" r="r" b="b"/>
              <a:pathLst>
                <a:path w="24074" h="2523" extrusionOk="0">
                  <a:moveTo>
                    <a:pt x="61" y="0"/>
                  </a:moveTo>
                  <a:lnTo>
                    <a:pt x="1" y="1338"/>
                  </a:lnTo>
                  <a:lnTo>
                    <a:pt x="24013" y="2523"/>
                  </a:lnTo>
                  <a:lnTo>
                    <a:pt x="24074" y="1216"/>
                  </a:lnTo>
                  <a:lnTo>
                    <a:pt x="6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1476725" y="3273900"/>
              <a:ext cx="601875" cy="61575"/>
            </a:xfrm>
            <a:custGeom>
              <a:avLst/>
              <a:gdLst/>
              <a:ahLst/>
              <a:cxnLst/>
              <a:rect l="l" t="t" r="r" b="b"/>
              <a:pathLst>
                <a:path w="24075" h="2463" extrusionOk="0">
                  <a:moveTo>
                    <a:pt x="62" y="0"/>
                  </a:moveTo>
                  <a:lnTo>
                    <a:pt x="1" y="1338"/>
                  </a:lnTo>
                  <a:lnTo>
                    <a:pt x="23983" y="2462"/>
                  </a:lnTo>
                  <a:lnTo>
                    <a:pt x="24074" y="1155"/>
                  </a:lnTo>
                  <a:lnTo>
                    <a:pt x="6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1472950" y="3356725"/>
              <a:ext cx="298650" cy="47125"/>
            </a:xfrm>
            <a:custGeom>
              <a:avLst/>
              <a:gdLst/>
              <a:ahLst/>
              <a:cxnLst/>
              <a:rect l="l" t="t" r="r" b="b"/>
              <a:pathLst>
                <a:path w="11946" h="1885" extrusionOk="0">
                  <a:moveTo>
                    <a:pt x="61" y="0"/>
                  </a:moveTo>
                  <a:lnTo>
                    <a:pt x="0" y="1338"/>
                  </a:lnTo>
                  <a:lnTo>
                    <a:pt x="11885" y="1885"/>
                  </a:lnTo>
                  <a:lnTo>
                    <a:pt x="11946" y="578"/>
                  </a:lnTo>
                  <a:lnTo>
                    <a:pt x="6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989650" y="3069125"/>
              <a:ext cx="436950" cy="395900"/>
            </a:xfrm>
            <a:custGeom>
              <a:avLst/>
              <a:gdLst/>
              <a:ahLst/>
              <a:cxnLst/>
              <a:rect l="l" t="t" r="r" b="b"/>
              <a:pathLst>
                <a:path w="17478" h="15836" extrusionOk="0">
                  <a:moveTo>
                    <a:pt x="8720" y="0"/>
                  </a:moveTo>
                  <a:cubicBezTo>
                    <a:pt x="8099" y="0"/>
                    <a:pt x="7469" y="74"/>
                    <a:pt x="6839" y="228"/>
                  </a:cubicBezTo>
                  <a:cubicBezTo>
                    <a:pt x="2584" y="1291"/>
                    <a:pt x="0" y="5577"/>
                    <a:pt x="1064" y="9833"/>
                  </a:cubicBezTo>
                  <a:cubicBezTo>
                    <a:pt x="1944" y="13428"/>
                    <a:pt x="5179" y="15835"/>
                    <a:pt x="8747" y="15835"/>
                  </a:cubicBezTo>
                  <a:cubicBezTo>
                    <a:pt x="9371" y="15835"/>
                    <a:pt x="10005" y="15762"/>
                    <a:pt x="10639" y="15608"/>
                  </a:cubicBezTo>
                  <a:cubicBezTo>
                    <a:pt x="14864" y="14544"/>
                    <a:pt x="17478" y="10258"/>
                    <a:pt x="16414" y="6003"/>
                  </a:cubicBezTo>
                  <a:cubicBezTo>
                    <a:pt x="15509" y="2407"/>
                    <a:pt x="12269" y="0"/>
                    <a:pt x="8720"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a:off x="1081600" y="3196825"/>
              <a:ext cx="224950" cy="268575"/>
            </a:xfrm>
            <a:custGeom>
              <a:avLst/>
              <a:gdLst/>
              <a:ahLst/>
              <a:cxnLst/>
              <a:rect l="l" t="t" r="r" b="b"/>
              <a:pathLst>
                <a:path w="8998" h="10743" extrusionOk="0">
                  <a:moveTo>
                    <a:pt x="5194" y="2624"/>
                  </a:moveTo>
                  <a:cubicBezTo>
                    <a:pt x="5364" y="2624"/>
                    <a:pt x="5530" y="2686"/>
                    <a:pt x="5654" y="2810"/>
                  </a:cubicBezTo>
                  <a:cubicBezTo>
                    <a:pt x="5715" y="2901"/>
                    <a:pt x="5745" y="2962"/>
                    <a:pt x="5715" y="2962"/>
                  </a:cubicBezTo>
                  <a:cubicBezTo>
                    <a:pt x="5715" y="2964"/>
                    <a:pt x="5713" y="2966"/>
                    <a:pt x="5710" y="2966"/>
                  </a:cubicBezTo>
                  <a:cubicBezTo>
                    <a:pt x="5676" y="2966"/>
                    <a:pt x="5477" y="2837"/>
                    <a:pt x="5228" y="2810"/>
                  </a:cubicBezTo>
                  <a:cubicBezTo>
                    <a:pt x="5197" y="2806"/>
                    <a:pt x="5167" y="2805"/>
                    <a:pt x="5137" y="2805"/>
                  </a:cubicBezTo>
                  <a:cubicBezTo>
                    <a:pt x="4961" y="2805"/>
                    <a:pt x="4820" y="2857"/>
                    <a:pt x="4752" y="2857"/>
                  </a:cubicBezTo>
                  <a:cubicBezTo>
                    <a:pt x="4732" y="2857"/>
                    <a:pt x="4718" y="2853"/>
                    <a:pt x="4712" y="2840"/>
                  </a:cubicBezTo>
                  <a:cubicBezTo>
                    <a:pt x="4712" y="2840"/>
                    <a:pt x="4742" y="2779"/>
                    <a:pt x="4833" y="2719"/>
                  </a:cubicBezTo>
                  <a:cubicBezTo>
                    <a:pt x="4947" y="2655"/>
                    <a:pt x="5072" y="2624"/>
                    <a:pt x="5194" y="2624"/>
                  </a:cubicBezTo>
                  <a:close/>
                  <a:moveTo>
                    <a:pt x="8194" y="2715"/>
                  </a:moveTo>
                  <a:cubicBezTo>
                    <a:pt x="8359" y="2715"/>
                    <a:pt x="8521" y="2777"/>
                    <a:pt x="8663" y="2901"/>
                  </a:cubicBezTo>
                  <a:cubicBezTo>
                    <a:pt x="8724" y="2992"/>
                    <a:pt x="8754" y="3053"/>
                    <a:pt x="8724" y="3053"/>
                  </a:cubicBezTo>
                  <a:cubicBezTo>
                    <a:pt x="8724" y="3056"/>
                    <a:pt x="8722" y="3057"/>
                    <a:pt x="8719" y="3057"/>
                  </a:cubicBezTo>
                  <a:cubicBezTo>
                    <a:pt x="8685" y="3057"/>
                    <a:pt x="8486" y="2929"/>
                    <a:pt x="8237" y="2901"/>
                  </a:cubicBezTo>
                  <a:cubicBezTo>
                    <a:pt x="8190" y="2890"/>
                    <a:pt x="8145" y="2886"/>
                    <a:pt x="8102" y="2886"/>
                  </a:cubicBezTo>
                  <a:cubicBezTo>
                    <a:pt x="7939" y="2886"/>
                    <a:pt x="7811" y="2946"/>
                    <a:pt x="7752" y="2946"/>
                  </a:cubicBezTo>
                  <a:cubicBezTo>
                    <a:pt x="7737" y="2946"/>
                    <a:pt x="7726" y="2942"/>
                    <a:pt x="7721" y="2931"/>
                  </a:cubicBezTo>
                  <a:cubicBezTo>
                    <a:pt x="7690" y="2901"/>
                    <a:pt x="7751" y="2871"/>
                    <a:pt x="7842" y="2810"/>
                  </a:cubicBezTo>
                  <a:cubicBezTo>
                    <a:pt x="7956" y="2746"/>
                    <a:pt x="8076" y="2715"/>
                    <a:pt x="8194" y="2715"/>
                  </a:cubicBezTo>
                  <a:close/>
                  <a:moveTo>
                    <a:pt x="5344" y="2897"/>
                  </a:moveTo>
                  <a:cubicBezTo>
                    <a:pt x="5415" y="2897"/>
                    <a:pt x="5492" y="2919"/>
                    <a:pt x="5563" y="2962"/>
                  </a:cubicBezTo>
                  <a:cubicBezTo>
                    <a:pt x="5684" y="3053"/>
                    <a:pt x="5684" y="3235"/>
                    <a:pt x="5593" y="3357"/>
                  </a:cubicBezTo>
                  <a:cubicBezTo>
                    <a:pt x="5533" y="3460"/>
                    <a:pt x="5446" y="3503"/>
                    <a:pt x="5359" y="3503"/>
                  </a:cubicBezTo>
                  <a:cubicBezTo>
                    <a:pt x="5139" y="3503"/>
                    <a:pt x="4919" y="3232"/>
                    <a:pt x="5137" y="2992"/>
                  </a:cubicBezTo>
                  <a:cubicBezTo>
                    <a:pt x="5186" y="2927"/>
                    <a:pt x="5261" y="2897"/>
                    <a:pt x="5344" y="2897"/>
                  </a:cubicBezTo>
                  <a:close/>
                  <a:moveTo>
                    <a:pt x="8420" y="2975"/>
                  </a:moveTo>
                  <a:cubicBezTo>
                    <a:pt x="8501" y="2975"/>
                    <a:pt x="8581" y="3015"/>
                    <a:pt x="8633" y="3083"/>
                  </a:cubicBezTo>
                  <a:cubicBezTo>
                    <a:pt x="8754" y="3205"/>
                    <a:pt x="8724" y="3387"/>
                    <a:pt x="8602" y="3478"/>
                  </a:cubicBezTo>
                  <a:cubicBezTo>
                    <a:pt x="8546" y="3535"/>
                    <a:pt x="8476" y="3559"/>
                    <a:pt x="8409" y="3559"/>
                  </a:cubicBezTo>
                  <a:cubicBezTo>
                    <a:pt x="8331" y="3559"/>
                    <a:pt x="8256" y="3527"/>
                    <a:pt x="8207" y="3478"/>
                  </a:cubicBezTo>
                  <a:cubicBezTo>
                    <a:pt x="8085" y="3357"/>
                    <a:pt x="8116" y="3144"/>
                    <a:pt x="8237" y="3053"/>
                  </a:cubicBezTo>
                  <a:cubicBezTo>
                    <a:pt x="8291" y="3000"/>
                    <a:pt x="8356" y="2975"/>
                    <a:pt x="8420" y="2975"/>
                  </a:cubicBezTo>
                  <a:close/>
                  <a:moveTo>
                    <a:pt x="851" y="2871"/>
                  </a:moveTo>
                  <a:cubicBezTo>
                    <a:pt x="912" y="2871"/>
                    <a:pt x="973" y="2871"/>
                    <a:pt x="1034" y="2901"/>
                  </a:cubicBezTo>
                  <a:cubicBezTo>
                    <a:pt x="1064" y="2931"/>
                    <a:pt x="1064" y="2962"/>
                    <a:pt x="1094" y="3022"/>
                  </a:cubicBezTo>
                  <a:lnTo>
                    <a:pt x="1094" y="3114"/>
                  </a:lnTo>
                  <a:cubicBezTo>
                    <a:pt x="1094" y="3114"/>
                    <a:pt x="1094" y="3083"/>
                    <a:pt x="1064" y="3022"/>
                  </a:cubicBezTo>
                  <a:cubicBezTo>
                    <a:pt x="1042" y="2978"/>
                    <a:pt x="1003" y="2950"/>
                    <a:pt x="948" y="2950"/>
                  </a:cubicBezTo>
                  <a:cubicBezTo>
                    <a:pt x="928" y="2950"/>
                    <a:pt x="906" y="2954"/>
                    <a:pt x="882" y="2962"/>
                  </a:cubicBezTo>
                  <a:cubicBezTo>
                    <a:pt x="791" y="2992"/>
                    <a:pt x="699" y="3083"/>
                    <a:pt x="669" y="3174"/>
                  </a:cubicBezTo>
                  <a:cubicBezTo>
                    <a:pt x="608" y="3326"/>
                    <a:pt x="578" y="3478"/>
                    <a:pt x="608" y="3630"/>
                  </a:cubicBezTo>
                  <a:cubicBezTo>
                    <a:pt x="608" y="3904"/>
                    <a:pt x="760" y="4147"/>
                    <a:pt x="973" y="4269"/>
                  </a:cubicBezTo>
                  <a:cubicBezTo>
                    <a:pt x="1018" y="4284"/>
                    <a:pt x="1056" y="4292"/>
                    <a:pt x="1094" y="4292"/>
                  </a:cubicBezTo>
                  <a:cubicBezTo>
                    <a:pt x="1132" y="4292"/>
                    <a:pt x="1170" y="4284"/>
                    <a:pt x="1216" y="4269"/>
                  </a:cubicBezTo>
                  <a:cubicBezTo>
                    <a:pt x="1246" y="4238"/>
                    <a:pt x="1277" y="4208"/>
                    <a:pt x="1277" y="4208"/>
                  </a:cubicBezTo>
                  <a:cubicBezTo>
                    <a:pt x="1307" y="4208"/>
                    <a:pt x="1246" y="4238"/>
                    <a:pt x="1186" y="4299"/>
                  </a:cubicBezTo>
                  <a:cubicBezTo>
                    <a:pt x="1125" y="4360"/>
                    <a:pt x="1003" y="4360"/>
                    <a:pt x="912" y="4360"/>
                  </a:cubicBezTo>
                  <a:cubicBezTo>
                    <a:pt x="639" y="4238"/>
                    <a:pt x="456" y="3934"/>
                    <a:pt x="456" y="3630"/>
                  </a:cubicBezTo>
                  <a:cubicBezTo>
                    <a:pt x="456" y="3448"/>
                    <a:pt x="487" y="3296"/>
                    <a:pt x="547" y="3144"/>
                  </a:cubicBezTo>
                  <a:cubicBezTo>
                    <a:pt x="608" y="3022"/>
                    <a:pt x="699" y="2901"/>
                    <a:pt x="851" y="2871"/>
                  </a:cubicBezTo>
                  <a:close/>
                  <a:moveTo>
                    <a:pt x="6687" y="2962"/>
                  </a:moveTo>
                  <a:lnTo>
                    <a:pt x="6687" y="2962"/>
                  </a:lnTo>
                  <a:cubicBezTo>
                    <a:pt x="6870" y="3418"/>
                    <a:pt x="7052" y="3934"/>
                    <a:pt x="7143" y="4451"/>
                  </a:cubicBezTo>
                  <a:cubicBezTo>
                    <a:pt x="7204" y="4633"/>
                    <a:pt x="7234" y="4816"/>
                    <a:pt x="7295" y="5029"/>
                  </a:cubicBezTo>
                  <a:cubicBezTo>
                    <a:pt x="7326" y="5120"/>
                    <a:pt x="7326" y="5211"/>
                    <a:pt x="7295" y="5333"/>
                  </a:cubicBezTo>
                  <a:cubicBezTo>
                    <a:pt x="7265" y="5363"/>
                    <a:pt x="7204" y="5424"/>
                    <a:pt x="7143" y="5424"/>
                  </a:cubicBezTo>
                  <a:lnTo>
                    <a:pt x="7022" y="5424"/>
                  </a:lnTo>
                  <a:cubicBezTo>
                    <a:pt x="6870" y="5424"/>
                    <a:pt x="6718" y="5393"/>
                    <a:pt x="6566" y="5363"/>
                  </a:cubicBezTo>
                  <a:cubicBezTo>
                    <a:pt x="6718" y="5302"/>
                    <a:pt x="6870" y="5302"/>
                    <a:pt x="7022" y="5302"/>
                  </a:cubicBezTo>
                  <a:cubicBezTo>
                    <a:pt x="7113" y="5302"/>
                    <a:pt x="7174" y="5302"/>
                    <a:pt x="7174" y="5272"/>
                  </a:cubicBezTo>
                  <a:cubicBezTo>
                    <a:pt x="7174" y="5211"/>
                    <a:pt x="7174" y="5120"/>
                    <a:pt x="7143" y="5059"/>
                  </a:cubicBezTo>
                  <a:cubicBezTo>
                    <a:pt x="7082" y="4877"/>
                    <a:pt x="7052" y="4664"/>
                    <a:pt x="6991" y="4481"/>
                  </a:cubicBezTo>
                  <a:cubicBezTo>
                    <a:pt x="6839" y="3965"/>
                    <a:pt x="6718" y="3478"/>
                    <a:pt x="6687" y="2962"/>
                  </a:cubicBezTo>
                  <a:close/>
                  <a:moveTo>
                    <a:pt x="5609" y="5515"/>
                  </a:moveTo>
                  <a:cubicBezTo>
                    <a:pt x="5612" y="5515"/>
                    <a:pt x="6477" y="6066"/>
                    <a:pt x="6961" y="6092"/>
                  </a:cubicBezTo>
                  <a:cubicBezTo>
                    <a:pt x="6817" y="6277"/>
                    <a:pt x="6591" y="6378"/>
                    <a:pt x="6356" y="6378"/>
                  </a:cubicBezTo>
                  <a:cubicBezTo>
                    <a:pt x="6243" y="6378"/>
                    <a:pt x="6128" y="6355"/>
                    <a:pt x="6019" y="6305"/>
                  </a:cubicBezTo>
                  <a:cubicBezTo>
                    <a:pt x="5441" y="6032"/>
                    <a:pt x="5654" y="5545"/>
                    <a:pt x="5654" y="5545"/>
                  </a:cubicBezTo>
                  <a:cubicBezTo>
                    <a:pt x="5622" y="5524"/>
                    <a:pt x="5608" y="5515"/>
                    <a:pt x="5609" y="5515"/>
                  </a:cubicBezTo>
                  <a:close/>
                  <a:moveTo>
                    <a:pt x="3175" y="1"/>
                  </a:moveTo>
                  <a:cubicBezTo>
                    <a:pt x="2283" y="1"/>
                    <a:pt x="2310" y="1138"/>
                    <a:pt x="2310" y="1138"/>
                  </a:cubicBezTo>
                  <a:lnTo>
                    <a:pt x="2219" y="4117"/>
                  </a:lnTo>
                  <a:lnTo>
                    <a:pt x="1702" y="4117"/>
                  </a:lnTo>
                  <a:lnTo>
                    <a:pt x="1459" y="2323"/>
                  </a:lnTo>
                  <a:lnTo>
                    <a:pt x="1003" y="2323"/>
                  </a:lnTo>
                  <a:cubicBezTo>
                    <a:pt x="578" y="2384"/>
                    <a:pt x="0" y="2658"/>
                    <a:pt x="31" y="3782"/>
                  </a:cubicBezTo>
                  <a:cubicBezTo>
                    <a:pt x="54" y="4732"/>
                    <a:pt x="606" y="4958"/>
                    <a:pt x="1083" y="4958"/>
                  </a:cubicBezTo>
                  <a:cubicBezTo>
                    <a:pt x="1232" y="4958"/>
                    <a:pt x="1374" y="4936"/>
                    <a:pt x="1490" y="4907"/>
                  </a:cubicBezTo>
                  <a:lnTo>
                    <a:pt x="1490" y="4907"/>
                  </a:lnTo>
                  <a:lnTo>
                    <a:pt x="1307" y="9770"/>
                  </a:lnTo>
                  <a:cubicBezTo>
                    <a:pt x="2341" y="10348"/>
                    <a:pt x="3496" y="10682"/>
                    <a:pt x="4681" y="10743"/>
                  </a:cubicBezTo>
                  <a:cubicBezTo>
                    <a:pt x="5198" y="10743"/>
                    <a:pt x="5684" y="10713"/>
                    <a:pt x="6201" y="10652"/>
                  </a:cubicBezTo>
                  <a:cubicBezTo>
                    <a:pt x="6231" y="10196"/>
                    <a:pt x="6292" y="9649"/>
                    <a:pt x="6323" y="9284"/>
                  </a:cubicBezTo>
                  <a:cubicBezTo>
                    <a:pt x="4316" y="9254"/>
                    <a:pt x="3861" y="7734"/>
                    <a:pt x="3860" y="7734"/>
                  </a:cubicBezTo>
                  <a:lnTo>
                    <a:pt x="3860" y="7734"/>
                  </a:lnTo>
                  <a:cubicBezTo>
                    <a:pt x="4590" y="8311"/>
                    <a:pt x="5471" y="8676"/>
                    <a:pt x="6383" y="8767"/>
                  </a:cubicBezTo>
                  <a:lnTo>
                    <a:pt x="6383" y="8798"/>
                  </a:lnTo>
                  <a:cubicBezTo>
                    <a:pt x="6414" y="8798"/>
                    <a:pt x="8420" y="8676"/>
                    <a:pt x="8663" y="6700"/>
                  </a:cubicBezTo>
                  <a:cubicBezTo>
                    <a:pt x="8815" y="5241"/>
                    <a:pt x="8937" y="2445"/>
                    <a:pt x="8997" y="1016"/>
                  </a:cubicBezTo>
                  <a:lnTo>
                    <a:pt x="8997" y="1016"/>
                  </a:lnTo>
                  <a:cubicBezTo>
                    <a:pt x="8997" y="1016"/>
                    <a:pt x="8967" y="1016"/>
                    <a:pt x="8967" y="1047"/>
                  </a:cubicBezTo>
                  <a:cubicBezTo>
                    <a:pt x="8663" y="1199"/>
                    <a:pt x="8298" y="1260"/>
                    <a:pt x="7964" y="1260"/>
                  </a:cubicBezTo>
                  <a:cubicBezTo>
                    <a:pt x="7801" y="1276"/>
                    <a:pt x="7643" y="1283"/>
                    <a:pt x="7488" y="1283"/>
                  </a:cubicBezTo>
                  <a:cubicBezTo>
                    <a:pt x="5624" y="1283"/>
                    <a:pt x="4354" y="182"/>
                    <a:pt x="3344" y="13"/>
                  </a:cubicBezTo>
                  <a:cubicBezTo>
                    <a:pt x="3284" y="5"/>
                    <a:pt x="3228" y="1"/>
                    <a:pt x="3175"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a:off x="1283725" y="3271200"/>
              <a:ext cx="16750" cy="14600"/>
            </a:xfrm>
            <a:custGeom>
              <a:avLst/>
              <a:gdLst/>
              <a:ahLst/>
              <a:cxnLst/>
              <a:rect l="l" t="t" r="r" b="b"/>
              <a:pathLst>
                <a:path w="670" h="584" extrusionOk="0">
                  <a:moveTo>
                    <a:pt x="335" y="0"/>
                  </a:moveTo>
                  <a:cubicBezTo>
                    <a:pt x="271" y="0"/>
                    <a:pt x="206" y="25"/>
                    <a:pt x="152" y="78"/>
                  </a:cubicBezTo>
                  <a:cubicBezTo>
                    <a:pt x="31" y="169"/>
                    <a:pt x="0" y="382"/>
                    <a:pt x="122" y="503"/>
                  </a:cubicBezTo>
                  <a:cubicBezTo>
                    <a:pt x="171" y="552"/>
                    <a:pt x="246" y="584"/>
                    <a:pt x="324" y="584"/>
                  </a:cubicBezTo>
                  <a:cubicBezTo>
                    <a:pt x="391" y="584"/>
                    <a:pt x="461" y="560"/>
                    <a:pt x="517" y="503"/>
                  </a:cubicBezTo>
                  <a:cubicBezTo>
                    <a:pt x="639" y="412"/>
                    <a:pt x="669" y="230"/>
                    <a:pt x="548" y="108"/>
                  </a:cubicBezTo>
                  <a:cubicBezTo>
                    <a:pt x="496" y="40"/>
                    <a:pt x="416" y="0"/>
                    <a:pt x="3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p:nvPr/>
          </p:nvSpPr>
          <p:spPr>
            <a:xfrm>
              <a:off x="1274600" y="3264675"/>
              <a:ext cx="26625" cy="8575"/>
            </a:xfrm>
            <a:custGeom>
              <a:avLst/>
              <a:gdLst/>
              <a:ahLst/>
              <a:cxnLst/>
              <a:rect l="l" t="t" r="r" b="b"/>
              <a:pathLst>
                <a:path w="1065" h="343" extrusionOk="0">
                  <a:moveTo>
                    <a:pt x="474" y="1"/>
                  </a:moveTo>
                  <a:cubicBezTo>
                    <a:pt x="356" y="1"/>
                    <a:pt x="236" y="32"/>
                    <a:pt x="122" y="96"/>
                  </a:cubicBezTo>
                  <a:cubicBezTo>
                    <a:pt x="31" y="157"/>
                    <a:pt x="1" y="217"/>
                    <a:pt x="1" y="217"/>
                  </a:cubicBezTo>
                  <a:cubicBezTo>
                    <a:pt x="4" y="221"/>
                    <a:pt x="10" y="222"/>
                    <a:pt x="18" y="222"/>
                  </a:cubicBezTo>
                  <a:cubicBezTo>
                    <a:pt x="66" y="222"/>
                    <a:pt x="192" y="170"/>
                    <a:pt x="358" y="170"/>
                  </a:cubicBezTo>
                  <a:cubicBezTo>
                    <a:pt x="408" y="170"/>
                    <a:pt x="461" y="174"/>
                    <a:pt x="517" y="187"/>
                  </a:cubicBezTo>
                  <a:cubicBezTo>
                    <a:pt x="766" y="215"/>
                    <a:pt x="940" y="343"/>
                    <a:pt x="992" y="343"/>
                  </a:cubicBezTo>
                  <a:cubicBezTo>
                    <a:pt x="997" y="343"/>
                    <a:pt x="1001" y="342"/>
                    <a:pt x="1004" y="339"/>
                  </a:cubicBezTo>
                  <a:cubicBezTo>
                    <a:pt x="1065" y="308"/>
                    <a:pt x="1004" y="278"/>
                    <a:pt x="943" y="187"/>
                  </a:cubicBezTo>
                  <a:cubicBezTo>
                    <a:pt x="801" y="63"/>
                    <a:pt x="639" y="1"/>
                    <a:pt x="4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a:off x="1206400" y="3269225"/>
              <a:ext cx="18850" cy="14625"/>
            </a:xfrm>
            <a:custGeom>
              <a:avLst/>
              <a:gdLst/>
              <a:ahLst/>
              <a:cxnLst/>
              <a:rect l="l" t="t" r="r" b="b"/>
              <a:pathLst>
                <a:path w="754" h="585" extrusionOk="0">
                  <a:moveTo>
                    <a:pt x="352" y="1"/>
                  </a:moveTo>
                  <a:cubicBezTo>
                    <a:pt x="269" y="1"/>
                    <a:pt x="194" y="31"/>
                    <a:pt x="145" y="96"/>
                  </a:cubicBezTo>
                  <a:cubicBezTo>
                    <a:pt x="0" y="299"/>
                    <a:pt x="132" y="585"/>
                    <a:pt x="381" y="585"/>
                  </a:cubicBezTo>
                  <a:cubicBezTo>
                    <a:pt x="393" y="585"/>
                    <a:pt x="406" y="584"/>
                    <a:pt x="419" y="582"/>
                  </a:cubicBezTo>
                  <a:cubicBezTo>
                    <a:pt x="662" y="552"/>
                    <a:pt x="753" y="218"/>
                    <a:pt x="571" y="66"/>
                  </a:cubicBezTo>
                  <a:cubicBezTo>
                    <a:pt x="500" y="23"/>
                    <a:pt x="423" y="1"/>
                    <a:pt x="3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a:off x="1199375" y="3262400"/>
              <a:ext cx="25100" cy="8800"/>
            </a:xfrm>
            <a:custGeom>
              <a:avLst/>
              <a:gdLst/>
              <a:ahLst/>
              <a:cxnLst/>
              <a:rect l="l" t="t" r="r" b="b"/>
              <a:pathLst>
                <a:path w="1004" h="352" extrusionOk="0">
                  <a:moveTo>
                    <a:pt x="483" y="1"/>
                  </a:moveTo>
                  <a:cubicBezTo>
                    <a:pt x="361" y="1"/>
                    <a:pt x="236" y="32"/>
                    <a:pt x="122" y="96"/>
                  </a:cubicBezTo>
                  <a:cubicBezTo>
                    <a:pt x="31" y="156"/>
                    <a:pt x="1" y="217"/>
                    <a:pt x="1" y="217"/>
                  </a:cubicBezTo>
                  <a:cubicBezTo>
                    <a:pt x="5" y="222"/>
                    <a:pt x="13" y="223"/>
                    <a:pt x="25" y="223"/>
                  </a:cubicBezTo>
                  <a:cubicBezTo>
                    <a:pt x="83" y="223"/>
                    <a:pt x="222" y="180"/>
                    <a:pt x="401" y="180"/>
                  </a:cubicBezTo>
                  <a:cubicBezTo>
                    <a:pt x="438" y="180"/>
                    <a:pt x="477" y="182"/>
                    <a:pt x="517" y="187"/>
                  </a:cubicBezTo>
                  <a:cubicBezTo>
                    <a:pt x="752" y="213"/>
                    <a:pt x="920" y="351"/>
                    <a:pt x="982" y="351"/>
                  </a:cubicBezTo>
                  <a:cubicBezTo>
                    <a:pt x="992" y="351"/>
                    <a:pt x="999" y="347"/>
                    <a:pt x="1004" y="339"/>
                  </a:cubicBezTo>
                  <a:cubicBezTo>
                    <a:pt x="1004" y="339"/>
                    <a:pt x="1004" y="278"/>
                    <a:pt x="943" y="187"/>
                  </a:cubicBezTo>
                  <a:cubicBezTo>
                    <a:pt x="819" y="63"/>
                    <a:pt x="653" y="1"/>
                    <a:pt x="4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a:off x="1245725" y="3270850"/>
              <a:ext cx="19025" cy="61575"/>
            </a:xfrm>
            <a:custGeom>
              <a:avLst/>
              <a:gdLst/>
              <a:ahLst/>
              <a:cxnLst/>
              <a:rect l="l" t="t" r="r" b="b"/>
              <a:pathLst>
                <a:path w="761" h="2463" extrusionOk="0">
                  <a:moveTo>
                    <a:pt x="122" y="1"/>
                  </a:moveTo>
                  <a:lnTo>
                    <a:pt x="122" y="1"/>
                  </a:lnTo>
                  <a:cubicBezTo>
                    <a:pt x="183" y="517"/>
                    <a:pt x="274" y="1004"/>
                    <a:pt x="426" y="1520"/>
                  </a:cubicBezTo>
                  <a:cubicBezTo>
                    <a:pt x="487" y="1703"/>
                    <a:pt x="517" y="1916"/>
                    <a:pt x="578" y="2098"/>
                  </a:cubicBezTo>
                  <a:cubicBezTo>
                    <a:pt x="609" y="2159"/>
                    <a:pt x="609" y="2250"/>
                    <a:pt x="609" y="2311"/>
                  </a:cubicBezTo>
                  <a:cubicBezTo>
                    <a:pt x="609" y="2341"/>
                    <a:pt x="548" y="2341"/>
                    <a:pt x="457" y="2341"/>
                  </a:cubicBezTo>
                  <a:cubicBezTo>
                    <a:pt x="305" y="2341"/>
                    <a:pt x="153" y="2341"/>
                    <a:pt x="1" y="2402"/>
                  </a:cubicBezTo>
                  <a:cubicBezTo>
                    <a:pt x="153" y="2432"/>
                    <a:pt x="305" y="2463"/>
                    <a:pt x="457" y="2463"/>
                  </a:cubicBezTo>
                  <a:lnTo>
                    <a:pt x="578" y="2463"/>
                  </a:lnTo>
                  <a:cubicBezTo>
                    <a:pt x="639" y="2463"/>
                    <a:pt x="700" y="2402"/>
                    <a:pt x="730" y="2372"/>
                  </a:cubicBezTo>
                  <a:cubicBezTo>
                    <a:pt x="761" y="2250"/>
                    <a:pt x="761" y="2159"/>
                    <a:pt x="730" y="2068"/>
                  </a:cubicBezTo>
                  <a:cubicBezTo>
                    <a:pt x="669" y="1855"/>
                    <a:pt x="639" y="1672"/>
                    <a:pt x="578" y="1460"/>
                  </a:cubicBezTo>
                  <a:cubicBezTo>
                    <a:pt x="487" y="973"/>
                    <a:pt x="335" y="457"/>
                    <a:pt x="1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p:cNvSpPr/>
            <p:nvPr/>
          </p:nvSpPr>
          <p:spPr>
            <a:xfrm>
              <a:off x="1218375" y="3335225"/>
              <a:ext cx="37250" cy="21825"/>
            </a:xfrm>
            <a:custGeom>
              <a:avLst/>
              <a:gdLst/>
              <a:ahLst/>
              <a:cxnLst/>
              <a:rect l="l" t="t" r="r" b="b"/>
              <a:pathLst>
                <a:path w="1490" h="873" extrusionOk="0">
                  <a:moveTo>
                    <a:pt x="147" y="1"/>
                  </a:moveTo>
                  <a:cubicBezTo>
                    <a:pt x="141" y="1"/>
                    <a:pt x="152" y="13"/>
                    <a:pt x="183" y="40"/>
                  </a:cubicBezTo>
                  <a:cubicBezTo>
                    <a:pt x="183" y="40"/>
                    <a:pt x="0" y="496"/>
                    <a:pt x="578" y="800"/>
                  </a:cubicBezTo>
                  <a:cubicBezTo>
                    <a:pt x="677" y="849"/>
                    <a:pt x="786" y="873"/>
                    <a:pt x="895" y="873"/>
                  </a:cubicBezTo>
                  <a:cubicBezTo>
                    <a:pt x="1120" y="873"/>
                    <a:pt x="1346" y="771"/>
                    <a:pt x="1490" y="587"/>
                  </a:cubicBezTo>
                  <a:cubicBezTo>
                    <a:pt x="1012" y="560"/>
                    <a:pt x="187" y="1"/>
                    <a:pt x="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p:cNvSpPr/>
            <p:nvPr/>
          </p:nvSpPr>
          <p:spPr>
            <a:xfrm>
              <a:off x="1178850" y="3390150"/>
              <a:ext cx="62350" cy="38025"/>
            </a:xfrm>
            <a:custGeom>
              <a:avLst/>
              <a:gdLst/>
              <a:ahLst/>
              <a:cxnLst/>
              <a:rect l="l" t="t" r="r" b="b"/>
              <a:pathLst>
                <a:path w="2494" h="1521" extrusionOk="0">
                  <a:moveTo>
                    <a:pt x="1" y="1"/>
                  </a:moveTo>
                  <a:cubicBezTo>
                    <a:pt x="1" y="1"/>
                    <a:pt x="457" y="1490"/>
                    <a:pt x="2463" y="1521"/>
                  </a:cubicBezTo>
                  <a:lnTo>
                    <a:pt x="2493" y="1034"/>
                  </a:lnTo>
                  <a:lnTo>
                    <a:pt x="2493" y="1004"/>
                  </a:lnTo>
                  <a:cubicBezTo>
                    <a:pt x="1581" y="913"/>
                    <a:pt x="700" y="578"/>
                    <a:pt x="1"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a:off x="1098300" y="3107175"/>
              <a:ext cx="224750" cy="191825"/>
            </a:xfrm>
            <a:custGeom>
              <a:avLst/>
              <a:gdLst/>
              <a:ahLst/>
              <a:cxnLst/>
              <a:rect l="l" t="t" r="r" b="b"/>
              <a:pathLst>
                <a:path w="8990" h="7673" extrusionOk="0">
                  <a:moveTo>
                    <a:pt x="7750" y="0"/>
                  </a:moveTo>
                  <a:cubicBezTo>
                    <a:pt x="7630" y="0"/>
                    <a:pt x="7509" y="25"/>
                    <a:pt x="7387" y="73"/>
                  </a:cubicBezTo>
                  <a:cubicBezTo>
                    <a:pt x="6962" y="256"/>
                    <a:pt x="6597" y="590"/>
                    <a:pt x="6171" y="712"/>
                  </a:cubicBezTo>
                  <a:cubicBezTo>
                    <a:pt x="5920" y="762"/>
                    <a:pt x="5660" y="785"/>
                    <a:pt x="5401" y="785"/>
                  </a:cubicBezTo>
                  <a:cubicBezTo>
                    <a:pt x="5189" y="785"/>
                    <a:pt x="4978" y="769"/>
                    <a:pt x="4773" y="742"/>
                  </a:cubicBezTo>
                  <a:cubicBezTo>
                    <a:pt x="4256" y="742"/>
                    <a:pt x="3740" y="864"/>
                    <a:pt x="3314" y="1168"/>
                  </a:cubicBezTo>
                  <a:cubicBezTo>
                    <a:pt x="2889" y="1472"/>
                    <a:pt x="2615" y="1958"/>
                    <a:pt x="2615" y="2475"/>
                  </a:cubicBezTo>
                  <a:cubicBezTo>
                    <a:pt x="2350" y="2438"/>
                    <a:pt x="2074" y="2407"/>
                    <a:pt x="1807" y="2407"/>
                  </a:cubicBezTo>
                  <a:cubicBezTo>
                    <a:pt x="1401" y="2407"/>
                    <a:pt x="1012" y="2480"/>
                    <a:pt x="700" y="2718"/>
                  </a:cubicBezTo>
                  <a:cubicBezTo>
                    <a:pt x="274" y="3083"/>
                    <a:pt x="1" y="3599"/>
                    <a:pt x="1" y="4177"/>
                  </a:cubicBezTo>
                  <a:cubicBezTo>
                    <a:pt x="31" y="4724"/>
                    <a:pt x="123" y="5271"/>
                    <a:pt x="305" y="5788"/>
                  </a:cubicBezTo>
                  <a:cubicBezTo>
                    <a:pt x="335" y="5818"/>
                    <a:pt x="335" y="5849"/>
                    <a:pt x="335" y="5879"/>
                  </a:cubicBezTo>
                  <a:lnTo>
                    <a:pt x="791" y="5879"/>
                  </a:lnTo>
                  <a:lnTo>
                    <a:pt x="1034" y="7672"/>
                  </a:lnTo>
                  <a:lnTo>
                    <a:pt x="1551" y="7672"/>
                  </a:lnTo>
                  <a:lnTo>
                    <a:pt x="1642" y="4694"/>
                  </a:lnTo>
                  <a:cubicBezTo>
                    <a:pt x="1642" y="4694"/>
                    <a:pt x="1615" y="3586"/>
                    <a:pt x="2503" y="3586"/>
                  </a:cubicBezTo>
                  <a:cubicBezTo>
                    <a:pt x="2557" y="3586"/>
                    <a:pt x="2615" y="3591"/>
                    <a:pt x="2676" y="3599"/>
                  </a:cubicBezTo>
                  <a:cubicBezTo>
                    <a:pt x="3688" y="3740"/>
                    <a:pt x="4960" y="4869"/>
                    <a:pt x="6830" y="4869"/>
                  </a:cubicBezTo>
                  <a:cubicBezTo>
                    <a:pt x="6981" y="4869"/>
                    <a:pt x="7136" y="4861"/>
                    <a:pt x="7296" y="4846"/>
                  </a:cubicBezTo>
                  <a:cubicBezTo>
                    <a:pt x="7630" y="4846"/>
                    <a:pt x="7995" y="4754"/>
                    <a:pt x="8299" y="4602"/>
                  </a:cubicBezTo>
                  <a:cubicBezTo>
                    <a:pt x="8299" y="4602"/>
                    <a:pt x="8329" y="4572"/>
                    <a:pt x="8329" y="4572"/>
                  </a:cubicBezTo>
                  <a:cubicBezTo>
                    <a:pt x="8603" y="4390"/>
                    <a:pt x="8785" y="4086"/>
                    <a:pt x="8785" y="3751"/>
                  </a:cubicBezTo>
                  <a:cubicBezTo>
                    <a:pt x="8758" y="3421"/>
                    <a:pt x="8506" y="3166"/>
                    <a:pt x="8188" y="3143"/>
                  </a:cubicBezTo>
                  <a:lnTo>
                    <a:pt x="8188" y="3143"/>
                  </a:lnTo>
                  <a:cubicBezTo>
                    <a:pt x="8653" y="3109"/>
                    <a:pt x="8990" y="2655"/>
                    <a:pt x="8876" y="2201"/>
                  </a:cubicBezTo>
                  <a:cubicBezTo>
                    <a:pt x="8789" y="1829"/>
                    <a:pt x="8465" y="1614"/>
                    <a:pt x="8131" y="1614"/>
                  </a:cubicBezTo>
                  <a:cubicBezTo>
                    <a:pt x="8002" y="1614"/>
                    <a:pt x="7871" y="1647"/>
                    <a:pt x="7752" y="1715"/>
                  </a:cubicBezTo>
                  <a:cubicBezTo>
                    <a:pt x="7995" y="1532"/>
                    <a:pt x="8208" y="1320"/>
                    <a:pt x="8360" y="1046"/>
                  </a:cubicBezTo>
                  <a:cubicBezTo>
                    <a:pt x="8512" y="742"/>
                    <a:pt x="8481" y="408"/>
                    <a:pt x="8269" y="165"/>
                  </a:cubicBezTo>
                  <a:cubicBezTo>
                    <a:pt x="8104" y="55"/>
                    <a:pt x="7929" y="0"/>
                    <a:pt x="7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a:off x="1092225" y="3268250"/>
              <a:ext cx="19800" cy="37150"/>
            </a:xfrm>
            <a:custGeom>
              <a:avLst/>
              <a:gdLst/>
              <a:ahLst/>
              <a:cxnLst/>
              <a:rect l="l" t="t" r="r" b="b"/>
              <a:pathLst>
                <a:path w="792" h="1486" extrusionOk="0">
                  <a:moveTo>
                    <a:pt x="449" y="1"/>
                  </a:moveTo>
                  <a:cubicBezTo>
                    <a:pt x="432" y="1"/>
                    <a:pt x="414" y="5"/>
                    <a:pt x="396" y="14"/>
                  </a:cubicBezTo>
                  <a:cubicBezTo>
                    <a:pt x="244" y="44"/>
                    <a:pt x="122" y="135"/>
                    <a:pt x="92" y="287"/>
                  </a:cubicBezTo>
                  <a:cubicBezTo>
                    <a:pt x="31" y="439"/>
                    <a:pt x="1" y="591"/>
                    <a:pt x="1" y="773"/>
                  </a:cubicBezTo>
                  <a:cubicBezTo>
                    <a:pt x="1" y="1077"/>
                    <a:pt x="183" y="1351"/>
                    <a:pt x="457" y="1473"/>
                  </a:cubicBezTo>
                  <a:cubicBezTo>
                    <a:pt x="483" y="1481"/>
                    <a:pt x="510" y="1485"/>
                    <a:pt x="537" y="1485"/>
                  </a:cubicBezTo>
                  <a:cubicBezTo>
                    <a:pt x="601" y="1485"/>
                    <a:pt x="666" y="1464"/>
                    <a:pt x="730" y="1442"/>
                  </a:cubicBezTo>
                  <a:cubicBezTo>
                    <a:pt x="790" y="1383"/>
                    <a:pt x="791" y="1352"/>
                    <a:pt x="791" y="1351"/>
                  </a:cubicBezTo>
                  <a:lnTo>
                    <a:pt x="791" y="1351"/>
                  </a:lnTo>
                  <a:cubicBezTo>
                    <a:pt x="791" y="1352"/>
                    <a:pt x="790" y="1382"/>
                    <a:pt x="730" y="1412"/>
                  </a:cubicBezTo>
                  <a:cubicBezTo>
                    <a:pt x="700" y="1427"/>
                    <a:pt x="662" y="1435"/>
                    <a:pt x="624" y="1435"/>
                  </a:cubicBezTo>
                  <a:cubicBezTo>
                    <a:pt x="586" y="1435"/>
                    <a:pt x="548" y="1427"/>
                    <a:pt x="517" y="1412"/>
                  </a:cubicBezTo>
                  <a:cubicBezTo>
                    <a:pt x="274" y="1260"/>
                    <a:pt x="153" y="1017"/>
                    <a:pt x="153" y="743"/>
                  </a:cubicBezTo>
                  <a:cubicBezTo>
                    <a:pt x="122" y="591"/>
                    <a:pt x="153" y="469"/>
                    <a:pt x="214" y="317"/>
                  </a:cubicBezTo>
                  <a:cubicBezTo>
                    <a:pt x="244" y="226"/>
                    <a:pt x="305" y="135"/>
                    <a:pt x="426" y="74"/>
                  </a:cubicBezTo>
                  <a:cubicBezTo>
                    <a:pt x="487" y="74"/>
                    <a:pt x="578" y="105"/>
                    <a:pt x="609" y="165"/>
                  </a:cubicBezTo>
                  <a:cubicBezTo>
                    <a:pt x="639" y="226"/>
                    <a:pt x="609" y="257"/>
                    <a:pt x="639" y="257"/>
                  </a:cubicBezTo>
                  <a:cubicBezTo>
                    <a:pt x="639" y="257"/>
                    <a:pt x="669" y="226"/>
                    <a:pt x="639" y="135"/>
                  </a:cubicBezTo>
                  <a:cubicBezTo>
                    <a:pt x="609" y="105"/>
                    <a:pt x="578" y="74"/>
                    <a:pt x="548" y="44"/>
                  </a:cubicBezTo>
                  <a:cubicBezTo>
                    <a:pt x="526" y="22"/>
                    <a:pt x="490" y="1"/>
                    <a:pt x="449"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p:cNvSpPr/>
            <p:nvPr/>
          </p:nvSpPr>
          <p:spPr>
            <a:xfrm>
              <a:off x="1248775" y="2934225"/>
              <a:ext cx="267500" cy="626975"/>
            </a:xfrm>
            <a:custGeom>
              <a:avLst/>
              <a:gdLst/>
              <a:ahLst/>
              <a:cxnLst/>
              <a:rect l="l" t="t" r="r" b="b"/>
              <a:pathLst>
                <a:path w="10700" h="25079" extrusionOk="0">
                  <a:moveTo>
                    <a:pt x="4803" y="0"/>
                  </a:moveTo>
                  <a:lnTo>
                    <a:pt x="4043" y="943"/>
                  </a:lnTo>
                  <a:cubicBezTo>
                    <a:pt x="0" y="5988"/>
                    <a:pt x="1429" y="16080"/>
                    <a:pt x="2219" y="20122"/>
                  </a:cubicBezTo>
                  <a:lnTo>
                    <a:pt x="2645" y="22341"/>
                  </a:lnTo>
                  <a:cubicBezTo>
                    <a:pt x="2645" y="22341"/>
                    <a:pt x="2979" y="24773"/>
                    <a:pt x="3313" y="24894"/>
                  </a:cubicBezTo>
                  <a:cubicBezTo>
                    <a:pt x="3366" y="24921"/>
                    <a:pt x="3415" y="24931"/>
                    <a:pt x="3459" y="24931"/>
                  </a:cubicBezTo>
                  <a:cubicBezTo>
                    <a:pt x="3675" y="24931"/>
                    <a:pt x="3800" y="24682"/>
                    <a:pt x="3800" y="24682"/>
                  </a:cubicBezTo>
                  <a:cubicBezTo>
                    <a:pt x="3800" y="24682"/>
                    <a:pt x="4111" y="25078"/>
                    <a:pt x="4379" y="25078"/>
                  </a:cubicBezTo>
                  <a:cubicBezTo>
                    <a:pt x="4389" y="25078"/>
                    <a:pt x="4398" y="25078"/>
                    <a:pt x="4408" y="25077"/>
                  </a:cubicBezTo>
                  <a:cubicBezTo>
                    <a:pt x="4772" y="25016"/>
                    <a:pt x="4924" y="24378"/>
                    <a:pt x="4924" y="24378"/>
                  </a:cubicBezTo>
                  <a:cubicBezTo>
                    <a:pt x="4924" y="24378"/>
                    <a:pt x="5259" y="24894"/>
                    <a:pt x="5563" y="24894"/>
                  </a:cubicBezTo>
                  <a:cubicBezTo>
                    <a:pt x="5927" y="24894"/>
                    <a:pt x="6019" y="24287"/>
                    <a:pt x="6019" y="24287"/>
                  </a:cubicBezTo>
                  <a:cubicBezTo>
                    <a:pt x="6201" y="24590"/>
                    <a:pt x="6535" y="24803"/>
                    <a:pt x="6900" y="24803"/>
                  </a:cubicBezTo>
                  <a:cubicBezTo>
                    <a:pt x="7143" y="24773"/>
                    <a:pt x="7356" y="24590"/>
                    <a:pt x="7417" y="24347"/>
                  </a:cubicBezTo>
                  <a:cubicBezTo>
                    <a:pt x="7417" y="24347"/>
                    <a:pt x="6900" y="22068"/>
                    <a:pt x="7204" y="21855"/>
                  </a:cubicBezTo>
                  <a:cubicBezTo>
                    <a:pt x="7271" y="21802"/>
                    <a:pt x="7344" y="21780"/>
                    <a:pt x="7421" y="21780"/>
                  </a:cubicBezTo>
                  <a:cubicBezTo>
                    <a:pt x="7694" y="21780"/>
                    <a:pt x="8004" y="22051"/>
                    <a:pt x="8146" y="22098"/>
                  </a:cubicBezTo>
                  <a:cubicBezTo>
                    <a:pt x="8306" y="22166"/>
                    <a:pt x="8996" y="22457"/>
                    <a:pt x="9574" y="22457"/>
                  </a:cubicBezTo>
                  <a:cubicBezTo>
                    <a:pt x="9767" y="22457"/>
                    <a:pt x="9947" y="22425"/>
                    <a:pt x="10092" y="22341"/>
                  </a:cubicBezTo>
                  <a:cubicBezTo>
                    <a:pt x="10700" y="22037"/>
                    <a:pt x="9697" y="21916"/>
                    <a:pt x="8937" y="21460"/>
                  </a:cubicBezTo>
                  <a:cubicBezTo>
                    <a:pt x="8177" y="20973"/>
                    <a:pt x="7234" y="20335"/>
                    <a:pt x="7174" y="19940"/>
                  </a:cubicBezTo>
                  <a:lnTo>
                    <a:pt x="7052" y="19271"/>
                  </a:lnTo>
                  <a:cubicBezTo>
                    <a:pt x="6657" y="16627"/>
                    <a:pt x="6353" y="10487"/>
                    <a:pt x="6809" y="6900"/>
                  </a:cubicBezTo>
                  <a:cubicBezTo>
                    <a:pt x="6870" y="6505"/>
                    <a:pt x="8116" y="5077"/>
                    <a:pt x="9545" y="3526"/>
                  </a:cubicBezTo>
                  <a:lnTo>
                    <a:pt x="4803" y="0"/>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52"/>
          <p:cNvSpPr/>
          <p:nvPr/>
        </p:nvSpPr>
        <p:spPr>
          <a:xfrm>
            <a:off x="330161" y="1551238"/>
            <a:ext cx="2513100" cy="25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1" name="Google Shape;1261;p52"/>
          <p:cNvCxnSpPr>
            <a:stCxn id="1262" idx="2"/>
            <a:endCxn id="1260" idx="6"/>
          </p:cNvCxnSpPr>
          <p:nvPr/>
        </p:nvCxnSpPr>
        <p:spPr>
          <a:xfrm rot="10800000">
            <a:off x="2843113" y="2807938"/>
            <a:ext cx="468600" cy="0"/>
          </a:xfrm>
          <a:prstGeom prst="straightConnector1">
            <a:avLst/>
          </a:prstGeom>
          <a:noFill/>
          <a:ln w="19050" cap="flat" cmpd="sng">
            <a:solidFill>
              <a:schemeClr val="accent3"/>
            </a:solidFill>
            <a:prstDash val="solid"/>
            <a:round/>
            <a:headEnd type="none" w="med" len="med"/>
            <a:tailEnd type="none" w="med" len="med"/>
          </a:ln>
        </p:spPr>
      </p:cxnSp>
      <p:sp>
        <p:nvSpPr>
          <p:cNvPr id="1262" name="Google Shape;1262;p52"/>
          <p:cNvSpPr/>
          <p:nvPr/>
        </p:nvSpPr>
        <p:spPr>
          <a:xfrm>
            <a:off x="3311713" y="1551238"/>
            <a:ext cx="2513100" cy="25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3" name="Google Shape;1263;p52"/>
          <p:cNvCxnSpPr>
            <a:stCxn id="1264" idx="2"/>
            <a:endCxn id="1262" idx="6"/>
          </p:cNvCxnSpPr>
          <p:nvPr/>
        </p:nvCxnSpPr>
        <p:spPr>
          <a:xfrm rot="10800000">
            <a:off x="5824872" y="2807938"/>
            <a:ext cx="483300" cy="0"/>
          </a:xfrm>
          <a:prstGeom prst="straightConnector1">
            <a:avLst/>
          </a:prstGeom>
          <a:noFill/>
          <a:ln w="19050" cap="flat" cmpd="sng">
            <a:solidFill>
              <a:schemeClr val="accent3"/>
            </a:solidFill>
            <a:prstDash val="solid"/>
            <a:round/>
            <a:headEnd type="none" w="med" len="med"/>
            <a:tailEnd type="none" w="med" len="med"/>
          </a:ln>
        </p:spPr>
      </p:cxnSp>
      <p:sp>
        <p:nvSpPr>
          <p:cNvPr id="1264" name="Google Shape;1264;p52"/>
          <p:cNvSpPr/>
          <p:nvPr/>
        </p:nvSpPr>
        <p:spPr>
          <a:xfrm>
            <a:off x="6308172" y="1551238"/>
            <a:ext cx="2513100" cy="25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Strategies for Online Discussion Through COI</a:t>
            </a:r>
            <a:endParaRPr dirty="0"/>
          </a:p>
        </p:txBody>
      </p:sp>
      <p:sp>
        <p:nvSpPr>
          <p:cNvPr id="1266" name="Google Shape;1266;p52"/>
          <p:cNvSpPr txBox="1">
            <a:spLocks noGrp="1"/>
          </p:cNvSpPr>
          <p:nvPr>
            <p:ph type="subTitle" idx="1"/>
          </p:nvPr>
        </p:nvSpPr>
        <p:spPr>
          <a:xfrm>
            <a:off x="524811" y="2890215"/>
            <a:ext cx="2124000" cy="63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Purposeful communication in an inclusive environment</a:t>
            </a:r>
            <a:endParaRPr dirty="0"/>
          </a:p>
          <a:p>
            <a:pPr marL="0" lvl="0" indent="0" algn="ctr" rtl="0">
              <a:spcBef>
                <a:spcPts val="0"/>
              </a:spcBef>
              <a:spcAft>
                <a:spcPts val="0"/>
              </a:spcAft>
              <a:buNone/>
            </a:pPr>
            <a:endParaRPr dirty="0"/>
          </a:p>
        </p:txBody>
      </p:sp>
      <p:sp>
        <p:nvSpPr>
          <p:cNvPr id="1267" name="Google Shape;1267;p52"/>
          <p:cNvSpPr txBox="1">
            <a:spLocks noGrp="1"/>
          </p:cNvSpPr>
          <p:nvPr>
            <p:ph type="subTitle" idx="2"/>
          </p:nvPr>
        </p:nvSpPr>
        <p:spPr>
          <a:xfrm>
            <a:off x="3506266" y="2890215"/>
            <a:ext cx="2124000" cy="63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Facilitate construction of meaning </a:t>
            </a:r>
            <a:endParaRPr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1268" name="Google Shape;1268;p52"/>
          <p:cNvSpPr txBox="1">
            <a:spLocks noGrp="1"/>
          </p:cNvSpPr>
          <p:nvPr>
            <p:ph type="subTitle" idx="3"/>
          </p:nvPr>
        </p:nvSpPr>
        <p:spPr>
          <a:xfrm>
            <a:off x="691461" y="2431963"/>
            <a:ext cx="1790700" cy="4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Social</a:t>
            </a:r>
            <a:endParaRPr dirty="0"/>
          </a:p>
        </p:txBody>
      </p:sp>
      <p:sp>
        <p:nvSpPr>
          <p:cNvPr id="1269" name="Google Shape;1269;p52"/>
          <p:cNvSpPr txBox="1">
            <a:spLocks noGrp="1"/>
          </p:cNvSpPr>
          <p:nvPr>
            <p:ph type="subTitle" idx="4"/>
          </p:nvPr>
        </p:nvSpPr>
        <p:spPr>
          <a:xfrm>
            <a:off x="3672816" y="2431963"/>
            <a:ext cx="1790700" cy="4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Cognitive</a:t>
            </a:r>
            <a:endParaRPr dirty="0"/>
          </a:p>
        </p:txBody>
      </p:sp>
      <p:sp>
        <p:nvSpPr>
          <p:cNvPr id="1270" name="Google Shape;1270;p52"/>
          <p:cNvSpPr txBox="1">
            <a:spLocks noGrp="1"/>
          </p:cNvSpPr>
          <p:nvPr>
            <p:ph type="subTitle" idx="5"/>
          </p:nvPr>
        </p:nvSpPr>
        <p:spPr>
          <a:xfrm>
            <a:off x="6487722" y="2890215"/>
            <a:ext cx="2124000" cy="63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Focus on facilitating discussion, designing interactions, and direction</a:t>
            </a:r>
            <a:endParaRPr dirty="0"/>
          </a:p>
          <a:p>
            <a:pPr marL="0" lvl="0" indent="0" algn="ctr" rtl="0">
              <a:spcBef>
                <a:spcPts val="0"/>
              </a:spcBef>
              <a:spcAft>
                <a:spcPts val="0"/>
              </a:spcAft>
              <a:buNone/>
            </a:pPr>
            <a:endParaRPr dirty="0"/>
          </a:p>
        </p:txBody>
      </p:sp>
      <p:sp>
        <p:nvSpPr>
          <p:cNvPr id="1271" name="Google Shape;1271;p52"/>
          <p:cNvSpPr txBox="1">
            <a:spLocks noGrp="1"/>
          </p:cNvSpPr>
          <p:nvPr>
            <p:ph type="subTitle" idx="6"/>
          </p:nvPr>
        </p:nvSpPr>
        <p:spPr>
          <a:xfrm>
            <a:off x="6654284" y="2431963"/>
            <a:ext cx="1790700" cy="4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Teaching</a:t>
            </a:r>
            <a:endParaRPr dirty="0"/>
          </a:p>
        </p:txBody>
      </p:sp>
      <p:grpSp>
        <p:nvGrpSpPr>
          <p:cNvPr id="1272" name="Google Shape;1272;p52"/>
          <p:cNvGrpSpPr/>
          <p:nvPr/>
        </p:nvGrpSpPr>
        <p:grpSpPr>
          <a:xfrm>
            <a:off x="1376505" y="1990811"/>
            <a:ext cx="420611" cy="357534"/>
            <a:chOff x="-3037625" y="3254850"/>
            <a:chExt cx="299325" cy="256775"/>
          </a:xfrm>
        </p:grpSpPr>
        <p:sp>
          <p:nvSpPr>
            <p:cNvPr id="1273" name="Google Shape;1273;p52"/>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2"/>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2"/>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2"/>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52"/>
          <p:cNvSpPr/>
          <p:nvPr/>
        </p:nvSpPr>
        <p:spPr>
          <a:xfrm>
            <a:off x="794711" y="1231263"/>
            <a:ext cx="369900" cy="36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2"/>
          <p:cNvSpPr/>
          <p:nvPr/>
        </p:nvSpPr>
        <p:spPr>
          <a:xfrm>
            <a:off x="7931472" y="1309563"/>
            <a:ext cx="213300" cy="213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2"/>
          <p:cNvSpPr/>
          <p:nvPr/>
        </p:nvSpPr>
        <p:spPr>
          <a:xfrm>
            <a:off x="5521125" y="3816763"/>
            <a:ext cx="97800" cy="9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2"/>
          <p:cNvSpPr/>
          <p:nvPr/>
        </p:nvSpPr>
        <p:spPr>
          <a:xfrm>
            <a:off x="5685275" y="3552638"/>
            <a:ext cx="272100" cy="27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2"/>
          <p:cNvSpPr/>
          <p:nvPr/>
        </p:nvSpPr>
        <p:spPr>
          <a:xfrm>
            <a:off x="1332361" y="1367313"/>
            <a:ext cx="97800" cy="9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2"/>
          <p:cNvSpPr/>
          <p:nvPr/>
        </p:nvSpPr>
        <p:spPr>
          <a:xfrm>
            <a:off x="3751575" y="1601163"/>
            <a:ext cx="97800" cy="9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52"/>
          <p:cNvGrpSpPr/>
          <p:nvPr/>
        </p:nvGrpSpPr>
        <p:grpSpPr>
          <a:xfrm flipH="1">
            <a:off x="478251" y="4069594"/>
            <a:ext cx="557414" cy="1071157"/>
            <a:chOff x="4002401" y="6360650"/>
            <a:chExt cx="930575" cy="1788241"/>
          </a:xfrm>
          <a:solidFill>
            <a:srgbClr val="05C3DE"/>
          </a:solidFill>
        </p:grpSpPr>
        <p:sp>
          <p:nvSpPr>
            <p:cNvPr id="1297" name="Google Shape;1297;p52"/>
            <p:cNvSpPr/>
            <p:nvPr/>
          </p:nvSpPr>
          <p:spPr>
            <a:xfrm>
              <a:off x="4221834" y="6964446"/>
              <a:ext cx="536869" cy="910118"/>
            </a:xfrm>
            <a:custGeom>
              <a:avLst/>
              <a:gdLst/>
              <a:ahLst/>
              <a:cxnLst/>
              <a:rect l="l" t="t" r="r" b="b"/>
              <a:pathLst>
                <a:path w="15169" h="25715" extrusionOk="0">
                  <a:moveTo>
                    <a:pt x="15168" y="0"/>
                  </a:moveTo>
                  <a:lnTo>
                    <a:pt x="15168" y="0"/>
                  </a:lnTo>
                  <a:cubicBezTo>
                    <a:pt x="15168" y="0"/>
                    <a:pt x="15108" y="92"/>
                    <a:pt x="14986" y="244"/>
                  </a:cubicBezTo>
                  <a:cubicBezTo>
                    <a:pt x="14864" y="395"/>
                    <a:pt x="14682" y="669"/>
                    <a:pt x="14500" y="973"/>
                  </a:cubicBezTo>
                  <a:cubicBezTo>
                    <a:pt x="14074" y="1581"/>
                    <a:pt x="13497" y="2523"/>
                    <a:pt x="12767" y="3648"/>
                  </a:cubicBezTo>
                  <a:cubicBezTo>
                    <a:pt x="11339" y="5927"/>
                    <a:pt x="9484" y="9180"/>
                    <a:pt x="7448" y="12766"/>
                  </a:cubicBezTo>
                  <a:cubicBezTo>
                    <a:pt x="5442" y="16353"/>
                    <a:pt x="3588" y="19605"/>
                    <a:pt x="2220" y="21916"/>
                  </a:cubicBezTo>
                  <a:cubicBezTo>
                    <a:pt x="1551" y="23071"/>
                    <a:pt x="1004" y="23982"/>
                    <a:pt x="579" y="24682"/>
                  </a:cubicBezTo>
                  <a:cubicBezTo>
                    <a:pt x="396" y="24955"/>
                    <a:pt x="275" y="25229"/>
                    <a:pt x="153" y="25441"/>
                  </a:cubicBezTo>
                  <a:cubicBezTo>
                    <a:pt x="92" y="25533"/>
                    <a:pt x="31" y="25624"/>
                    <a:pt x="1" y="25715"/>
                  </a:cubicBezTo>
                  <a:cubicBezTo>
                    <a:pt x="92" y="25654"/>
                    <a:pt x="153" y="25563"/>
                    <a:pt x="183" y="25472"/>
                  </a:cubicBezTo>
                  <a:lnTo>
                    <a:pt x="700" y="24742"/>
                  </a:lnTo>
                  <a:cubicBezTo>
                    <a:pt x="1126" y="24134"/>
                    <a:pt x="1703" y="23223"/>
                    <a:pt x="2402" y="22068"/>
                  </a:cubicBezTo>
                  <a:cubicBezTo>
                    <a:pt x="3831" y="19788"/>
                    <a:pt x="5715" y="16536"/>
                    <a:pt x="7721" y="12949"/>
                  </a:cubicBezTo>
                  <a:cubicBezTo>
                    <a:pt x="9758" y="9362"/>
                    <a:pt x="11582" y="6110"/>
                    <a:pt x="12950" y="3800"/>
                  </a:cubicBezTo>
                  <a:lnTo>
                    <a:pt x="14591" y="1034"/>
                  </a:lnTo>
                  <a:lnTo>
                    <a:pt x="15047" y="274"/>
                  </a:lnTo>
                  <a:cubicBezTo>
                    <a:pt x="15108" y="183"/>
                    <a:pt x="15138" y="92"/>
                    <a:pt x="15168" y="0"/>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2"/>
            <p:cNvSpPr/>
            <p:nvPr/>
          </p:nvSpPr>
          <p:spPr>
            <a:xfrm>
              <a:off x="4002401" y="6360650"/>
              <a:ext cx="930575" cy="1788241"/>
            </a:xfrm>
            <a:custGeom>
              <a:avLst/>
              <a:gdLst/>
              <a:ahLst/>
              <a:cxnLst/>
              <a:rect l="l" t="t" r="r" b="b"/>
              <a:pathLst>
                <a:path w="26293" h="50526" extrusionOk="0">
                  <a:moveTo>
                    <a:pt x="19392" y="1"/>
                  </a:moveTo>
                  <a:cubicBezTo>
                    <a:pt x="18616" y="1"/>
                    <a:pt x="16692" y="529"/>
                    <a:pt x="15806" y="5510"/>
                  </a:cubicBezTo>
                  <a:cubicBezTo>
                    <a:pt x="14681" y="11863"/>
                    <a:pt x="14590" y="15328"/>
                    <a:pt x="14590" y="15328"/>
                  </a:cubicBezTo>
                  <a:cubicBezTo>
                    <a:pt x="14590" y="15328"/>
                    <a:pt x="14309" y="16324"/>
                    <a:pt x="13618" y="16324"/>
                  </a:cubicBezTo>
                  <a:cubicBezTo>
                    <a:pt x="13490" y="16324"/>
                    <a:pt x="13348" y="16290"/>
                    <a:pt x="13192" y="16209"/>
                  </a:cubicBezTo>
                  <a:cubicBezTo>
                    <a:pt x="12344" y="15785"/>
                    <a:pt x="11065" y="14480"/>
                    <a:pt x="9928" y="14480"/>
                  </a:cubicBezTo>
                  <a:cubicBezTo>
                    <a:pt x="9680" y="14480"/>
                    <a:pt x="9439" y="14542"/>
                    <a:pt x="9210" y="14689"/>
                  </a:cubicBezTo>
                  <a:cubicBezTo>
                    <a:pt x="7934" y="15510"/>
                    <a:pt x="7964" y="17182"/>
                    <a:pt x="8906" y="19401"/>
                  </a:cubicBezTo>
                  <a:cubicBezTo>
                    <a:pt x="9879" y="21589"/>
                    <a:pt x="11824" y="26513"/>
                    <a:pt x="11976" y="26939"/>
                  </a:cubicBezTo>
                  <a:cubicBezTo>
                    <a:pt x="12136" y="27312"/>
                    <a:pt x="12109" y="27919"/>
                    <a:pt x="11587" y="27919"/>
                  </a:cubicBezTo>
                  <a:cubicBezTo>
                    <a:pt x="11514" y="27919"/>
                    <a:pt x="11431" y="27907"/>
                    <a:pt x="11338" y="27881"/>
                  </a:cubicBezTo>
                  <a:cubicBezTo>
                    <a:pt x="10796" y="27708"/>
                    <a:pt x="8219" y="26193"/>
                    <a:pt x="6341" y="26193"/>
                  </a:cubicBezTo>
                  <a:cubicBezTo>
                    <a:pt x="5583" y="26193"/>
                    <a:pt x="4940" y="26439"/>
                    <a:pt x="4590" y="27121"/>
                  </a:cubicBezTo>
                  <a:cubicBezTo>
                    <a:pt x="3344" y="29462"/>
                    <a:pt x="7052" y="35146"/>
                    <a:pt x="7417" y="35784"/>
                  </a:cubicBezTo>
                  <a:cubicBezTo>
                    <a:pt x="7812" y="36422"/>
                    <a:pt x="7782" y="36726"/>
                    <a:pt x="7508" y="37000"/>
                  </a:cubicBezTo>
                  <a:cubicBezTo>
                    <a:pt x="7477" y="37034"/>
                    <a:pt x="7431" y="37050"/>
                    <a:pt x="7371" y="37050"/>
                  </a:cubicBezTo>
                  <a:cubicBezTo>
                    <a:pt x="6895" y="37050"/>
                    <a:pt x="5558" y="36064"/>
                    <a:pt x="4316" y="35389"/>
                  </a:cubicBezTo>
                  <a:cubicBezTo>
                    <a:pt x="3520" y="34956"/>
                    <a:pt x="2615" y="34563"/>
                    <a:pt x="1871" y="34563"/>
                  </a:cubicBezTo>
                  <a:cubicBezTo>
                    <a:pt x="1309" y="34563"/>
                    <a:pt x="839" y="34787"/>
                    <a:pt x="578" y="35389"/>
                  </a:cubicBezTo>
                  <a:cubicBezTo>
                    <a:pt x="0" y="36817"/>
                    <a:pt x="1125" y="41590"/>
                    <a:pt x="7903" y="47821"/>
                  </a:cubicBezTo>
                  <a:lnTo>
                    <a:pt x="11216" y="50526"/>
                  </a:lnTo>
                  <a:lnTo>
                    <a:pt x="15229" y="49067"/>
                  </a:lnTo>
                  <a:cubicBezTo>
                    <a:pt x="23679" y="45359"/>
                    <a:pt x="26293" y="41225"/>
                    <a:pt x="26201" y="39705"/>
                  </a:cubicBezTo>
                  <a:cubicBezTo>
                    <a:pt x="26117" y="38629"/>
                    <a:pt x="25197" y="38314"/>
                    <a:pt x="24124" y="38314"/>
                  </a:cubicBezTo>
                  <a:cubicBezTo>
                    <a:pt x="23651" y="38314"/>
                    <a:pt x="23149" y="38375"/>
                    <a:pt x="22675" y="38459"/>
                  </a:cubicBezTo>
                  <a:cubicBezTo>
                    <a:pt x="21433" y="38674"/>
                    <a:pt x="20059" y="39077"/>
                    <a:pt x="19439" y="39077"/>
                  </a:cubicBezTo>
                  <a:cubicBezTo>
                    <a:pt x="19271" y="39077"/>
                    <a:pt x="19158" y="39047"/>
                    <a:pt x="19119" y="38976"/>
                  </a:cubicBezTo>
                  <a:cubicBezTo>
                    <a:pt x="18967" y="38611"/>
                    <a:pt x="19028" y="38276"/>
                    <a:pt x="19605" y="37821"/>
                  </a:cubicBezTo>
                  <a:cubicBezTo>
                    <a:pt x="20183" y="37365"/>
                    <a:pt x="25502" y="33170"/>
                    <a:pt x="25107" y="30556"/>
                  </a:cubicBezTo>
                  <a:cubicBezTo>
                    <a:pt x="24896" y="29158"/>
                    <a:pt x="23242" y="28838"/>
                    <a:pt x="21628" y="28838"/>
                  </a:cubicBezTo>
                  <a:cubicBezTo>
                    <a:pt x="20263" y="28838"/>
                    <a:pt x="18927" y="29067"/>
                    <a:pt x="18515" y="29067"/>
                  </a:cubicBezTo>
                  <a:cubicBezTo>
                    <a:pt x="18502" y="29067"/>
                    <a:pt x="18491" y="29067"/>
                    <a:pt x="18481" y="29067"/>
                  </a:cubicBezTo>
                  <a:cubicBezTo>
                    <a:pt x="17691" y="29067"/>
                    <a:pt x="17873" y="28368"/>
                    <a:pt x="18177" y="28003"/>
                  </a:cubicBezTo>
                  <a:cubicBezTo>
                    <a:pt x="18481" y="27638"/>
                    <a:pt x="21885" y="23626"/>
                    <a:pt x="23527" y="21863"/>
                  </a:cubicBezTo>
                  <a:cubicBezTo>
                    <a:pt x="25168" y="20100"/>
                    <a:pt x="25685" y="18459"/>
                    <a:pt x="24803" y="17304"/>
                  </a:cubicBezTo>
                  <a:cubicBezTo>
                    <a:pt x="24500" y="16920"/>
                    <a:pt x="24054" y="16788"/>
                    <a:pt x="23551" y="16788"/>
                  </a:cubicBezTo>
                  <a:cubicBezTo>
                    <a:pt x="22539" y="16788"/>
                    <a:pt x="21299" y="17324"/>
                    <a:pt x="20548" y="17425"/>
                  </a:cubicBezTo>
                  <a:cubicBezTo>
                    <a:pt x="20491" y="17433"/>
                    <a:pt x="20437" y="17436"/>
                    <a:pt x="20386" y="17436"/>
                  </a:cubicBezTo>
                  <a:cubicBezTo>
                    <a:pt x="19429" y="17436"/>
                    <a:pt x="19484" y="16148"/>
                    <a:pt x="19484" y="16148"/>
                  </a:cubicBezTo>
                  <a:cubicBezTo>
                    <a:pt x="19484" y="16148"/>
                    <a:pt x="20548" y="12835"/>
                    <a:pt x="21551" y="6483"/>
                  </a:cubicBezTo>
                  <a:cubicBezTo>
                    <a:pt x="22554" y="130"/>
                    <a:pt x="19697" y="8"/>
                    <a:pt x="19697" y="8"/>
                  </a:cubicBezTo>
                  <a:lnTo>
                    <a:pt x="19697" y="8"/>
                  </a:lnTo>
                  <a:lnTo>
                    <a:pt x="19727" y="39"/>
                  </a:lnTo>
                  <a:cubicBezTo>
                    <a:pt x="19727" y="39"/>
                    <a:pt x="19601" y="1"/>
                    <a:pt x="19392"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2"/>
            <p:cNvSpPr/>
            <p:nvPr/>
          </p:nvSpPr>
          <p:spPr>
            <a:xfrm>
              <a:off x="4399363" y="6562105"/>
              <a:ext cx="267886" cy="1586787"/>
            </a:xfrm>
            <a:custGeom>
              <a:avLst/>
              <a:gdLst/>
              <a:ahLst/>
              <a:cxnLst/>
              <a:rect l="l" t="t" r="r" b="b"/>
              <a:pathLst>
                <a:path w="7569" h="44834" extrusionOk="0">
                  <a:moveTo>
                    <a:pt x="7569" y="0"/>
                  </a:moveTo>
                  <a:cubicBezTo>
                    <a:pt x="7569" y="31"/>
                    <a:pt x="7538" y="61"/>
                    <a:pt x="7538" y="122"/>
                  </a:cubicBezTo>
                  <a:cubicBezTo>
                    <a:pt x="7538" y="183"/>
                    <a:pt x="7508" y="304"/>
                    <a:pt x="7478" y="456"/>
                  </a:cubicBezTo>
                  <a:cubicBezTo>
                    <a:pt x="7417" y="760"/>
                    <a:pt x="7326" y="1186"/>
                    <a:pt x="7234" y="1763"/>
                  </a:cubicBezTo>
                  <a:cubicBezTo>
                    <a:pt x="7022" y="2888"/>
                    <a:pt x="6748" y="4529"/>
                    <a:pt x="6353" y="6535"/>
                  </a:cubicBezTo>
                  <a:cubicBezTo>
                    <a:pt x="5654" y="10608"/>
                    <a:pt x="4712" y="16201"/>
                    <a:pt x="3709" y="22402"/>
                  </a:cubicBezTo>
                  <a:cubicBezTo>
                    <a:pt x="2705" y="28603"/>
                    <a:pt x="1763" y="34195"/>
                    <a:pt x="1095" y="38268"/>
                  </a:cubicBezTo>
                  <a:lnTo>
                    <a:pt x="274" y="43071"/>
                  </a:lnTo>
                  <a:cubicBezTo>
                    <a:pt x="183" y="43618"/>
                    <a:pt x="122" y="44074"/>
                    <a:pt x="61" y="44378"/>
                  </a:cubicBezTo>
                  <a:cubicBezTo>
                    <a:pt x="31" y="44500"/>
                    <a:pt x="0" y="44621"/>
                    <a:pt x="0" y="44712"/>
                  </a:cubicBezTo>
                  <a:cubicBezTo>
                    <a:pt x="0" y="44743"/>
                    <a:pt x="0" y="44773"/>
                    <a:pt x="0" y="44834"/>
                  </a:cubicBezTo>
                  <a:cubicBezTo>
                    <a:pt x="31" y="44773"/>
                    <a:pt x="31" y="44743"/>
                    <a:pt x="31" y="44712"/>
                  </a:cubicBezTo>
                  <a:cubicBezTo>
                    <a:pt x="61" y="44621"/>
                    <a:pt x="91" y="44530"/>
                    <a:pt x="122" y="44378"/>
                  </a:cubicBezTo>
                  <a:cubicBezTo>
                    <a:pt x="183" y="44074"/>
                    <a:pt x="243" y="43618"/>
                    <a:pt x="365" y="43071"/>
                  </a:cubicBezTo>
                  <a:cubicBezTo>
                    <a:pt x="547" y="41916"/>
                    <a:pt x="851" y="40305"/>
                    <a:pt x="1216" y="38268"/>
                  </a:cubicBezTo>
                  <a:cubicBezTo>
                    <a:pt x="1915" y="34226"/>
                    <a:pt x="2857" y="28603"/>
                    <a:pt x="3891" y="22432"/>
                  </a:cubicBezTo>
                  <a:cubicBezTo>
                    <a:pt x="4894" y="16232"/>
                    <a:pt x="5836" y="10639"/>
                    <a:pt x="6505" y="6566"/>
                  </a:cubicBezTo>
                  <a:lnTo>
                    <a:pt x="7326" y="1763"/>
                  </a:lnTo>
                  <a:cubicBezTo>
                    <a:pt x="7417" y="1216"/>
                    <a:pt x="7478" y="760"/>
                    <a:pt x="7538" y="456"/>
                  </a:cubicBezTo>
                  <a:cubicBezTo>
                    <a:pt x="7538" y="304"/>
                    <a:pt x="7569" y="183"/>
                    <a:pt x="7569" y="122"/>
                  </a:cubicBezTo>
                  <a:lnTo>
                    <a:pt x="7569" y="0"/>
                  </a:ln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2"/>
            <p:cNvSpPr/>
            <p:nvPr/>
          </p:nvSpPr>
          <p:spPr>
            <a:xfrm>
              <a:off x="4278852" y="7420585"/>
              <a:ext cx="222725" cy="175370"/>
            </a:xfrm>
            <a:custGeom>
              <a:avLst/>
              <a:gdLst/>
              <a:ahLst/>
              <a:cxnLst/>
              <a:rect l="l" t="t" r="r" b="b"/>
              <a:pathLst>
                <a:path w="6293" h="4955" extrusionOk="0">
                  <a:moveTo>
                    <a:pt x="1" y="0"/>
                  </a:moveTo>
                  <a:cubicBezTo>
                    <a:pt x="62" y="91"/>
                    <a:pt x="123" y="182"/>
                    <a:pt x="214" y="243"/>
                  </a:cubicBezTo>
                  <a:cubicBezTo>
                    <a:pt x="366" y="395"/>
                    <a:pt x="578" y="608"/>
                    <a:pt x="852" y="851"/>
                  </a:cubicBezTo>
                  <a:cubicBezTo>
                    <a:pt x="1369" y="1337"/>
                    <a:pt x="2129" y="1976"/>
                    <a:pt x="3010" y="2675"/>
                  </a:cubicBezTo>
                  <a:cubicBezTo>
                    <a:pt x="3861" y="3374"/>
                    <a:pt x="4682" y="3951"/>
                    <a:pt x="5290" y="4347"/>
                  </a:cubicBezTo>
                  <a:cubicBezTo>
                    <a:pt x="5594" y="4559"/>
                    <a:pt x="5837" y="4711"/>
                    <a:pt x="6019" y="4803"/>
                  </a:cubicBezTo>
                  <a:cubicBezTo>
                    <a:pt x="6080" y="4863"/>
                    <a:pt x="6171" y="4924"/>
                    <a:pt x="6293" y="4955"/>
                  </a:cubicBezTo>
                  <a:cubicBezTo>
                    <a:pt x="5989" y="4711"/>
                    <a:pt x="5685" y="4468"/>
                    <a:pt x="5351" y="4255"/>
                  </a:cubicBezTo>
                  <a:cubicBezTo>
                    <a:pt x="4773" y="3830"/>
                    <a:pt x="3952" y="3222"/>
                    <a:pt x="3101" y="2553"/>
                  </a:cubicBezTo>
                  <a:cubicBezTo>
                    <a:pt x="2250" y="1854"/>
                    <a:pt x="1460" y="1216"/>
                    <a:pt x="913" y="760"/>
                  </a:cubicBezTo>
                  <a:cubicBezTo>
                    <a:pt x="639" y="486"/>
                    <a:pt x="335" y="243"/>
                    <a:pt x="1" y="0"/>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2"/>
            <p:cNvSpPr/>
            <p:nvPr/>
          </p:nvSpPr>
          <p:spPr>
            <a:xfrm>
              <a:off x="4500480" y="7485106"/>
              <a:ext cx="239926" cy="106531"/>
            </a:xfrm>
            <a:custGeom>
              <a:avLst/>
              <a:gdLst/>
              <a:ahLst/>
              <a:cxnLst/>
              <a:rect l="l" t="t" r="r" b="b"/>
              <a:pathLst>
                <a:path w="6779" h="3010" extrusionOk="0">
                  <a:moveTo>
                    <a:pt x="6779" y="1"/>
                  </a:moveTo>
                  <a:lnTo>
                    <a:pt x="6779" y="1"/>
                  </a:lnTo>
                  <a:cubicBezTo>
                    <a:pt x="6414" y="92"/>
                    <a:pt x="6080" y="214"/>
                    <a:pt x="5745" y="366"/>
                  </a:cubicBezTo>
                  <a:cubicBezTo>
                    <a:pt x="5137" y="639"/>
                    <a:pt x="4286" y="1004"/>
                    <a:pt x="3344" y="1429"/>
                  </a:cubicBezTo>
                  <a:cubicBezTo>
                    <a:pt x="2432" y="1855"/>
                    <a:pt x="1581" y="2220"/>
                    <a:pt x="973" y="2524"/>
                  </a:cubicBezTo>
                  <a:cubicBezTo>
                    <a:pt x="639" y="2645"/>
                    <a:pt x="304" y="2828"/>
                    <a:pt x="0" y="3010"/>
                  </a:cubicBezTo>
                  <a:cubicBezTo>
                    <a:pt x="365" y="2919"/>
                    <a:pt x="700" y="2767"/>
                    <a:pt x="1034" y="2615"/>
                  </a:cubicBezTo>
                  <a:cubicBezTo>
                    <a:pt x="1642" y="2372"/>
                    <a:pt x="2493" y="2007"/>
                    <a:pt x="3435" y="1581"/>
                  </a:cubicBezTo>
                  <a:cubicBezTo>
                    <a:pt x="4347" y="1156"/>
                    <a:pt x="5198" y="791"/>
                    <a:pt x="5806" y="487"/>
                  </a:cubicBezTo>
                  <a:cubicBezTo>
                    <a:pt x="6140" y="335"/>
                    <a:pt x="6444" y="183"/>
                    <a:pt x="6779"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4435924" y="7833651"/>
              <a:ext cx="307702" cy="134527"/>
            </a:xfrm>
            <a:custGeom>
              <a:avLst/>
              <a:gdLst/>
              <a:ahLst/>
              <a:cxnLst/>
              <a:rect l="l" t="t" r="r" b="b"/>
              <a:pathLst>
                <a:path w="8694" h="3801" extrusionOk="0">
                  <a:moveTo>
                    <a:pt x="8694" y="1"/>
                  </a:moveTo>
                  <a:lnTo>
                    <a:pt x="8694" y="1"/>
                  </a:lnTo>
                  <a:cubicBezTo>
                    <a:pt x="8572" y="31"/>
                    <a:pt x="8451" y="62"/>
                    <a:pt x="8360" y="123"/>
                  </a:cubicBezTo>
                  <a:lnTo>
                    <a:pt x="7417" y="518"/>
                  </a:lnTo>
                  <a:cubicBezTo>
                    <a:pt x="6597" y="852"/>
                    <a:pt x="5533" y="1308"/>
                    <a:pt x="4317" y="1825"/>
                  </a:cubicBezTo>
                  <a:cubicBezTo>
                    <a:pt x="3131" y="2341"/>
                    <a:pt x="2037" y="2828"/>
                    <a:pt x="1247" y="3193"/>
                  </a:cubicBezTo>
                  <a:lnTo>
                    <a:pt x="335" y="3618"/>
                  </a:lnTo>
                  <a:cubicBezTo>
                    <a:pt x="213" y="3679"/>
                    <a:pt x="122" y="3740"/>
                    <a:pt x="1" y="3800"/>
                  </a:cubicBezTo>
                  <a:cubicBezTo>
                    <a:pt x="122" y="3770"/>
                    <a:pt x="244" y="3740"/>
                    <a:pt x="365" y="3679"/>
                  </a:cubicBezTo>
                  <a:lnTo>
                    <a:pt x="1308" y="3314"/>
                  </a:lnTo>
                  <a:cubicBezTo>
                    <a:pt x="2128" y="2980"/>
                    <a:pt x="3192" y="2493"/>
                    <a:pt x="4408" y="1977"/>
                  </a:cubicBezTo>
                  <a:cubicBezTo>
                    <a:pt x="5594" y="1460"/>
                    <a:pt x="6688" y="974"/>
                    <a:pt x="7448" y="609"/>
                  </a:cubicBezTo>
                  <a:lnTo>
                    <a:pt x="8390" y="183"/>
                  </a:lnTo>
                  <a:cubicBezTo>
                    <a:pt x="8481" y="153"/>
                    <a:pt x="8603" y="92"/>
                    <a:pt x="8694"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4165914" y="7733632"/>
              <a:ext cx="276522" cy="229166"/>
            </a:xfrm>
            <a:custGeom>
              <a:avLst/>
              <a:gdLst/>
              <a:ahLst/>
              <a:cxnLst/>
              <a:rect l="l" t="t" r="r" b="b"/>
              <a:pathLst>
                <a:path w="7813" h="6475" extrusionOk="0">
                  <a:moveTo>
                    <a:pt x="0" y="0"/>
                  </a:moveTo>
                  <a:cubicBezTo>
                    <a:pt x="92" y="91"/>
                    <a:pt x="183" y="183"/>
                    <a:pt x="274" y="274"/>
                  </a:cubicBezTo>
                  <a:cubicBezTo>
                    <a:pt x="456" y="456"/>
                    <a:pt x="730" y="730"/>
                    <a:pt x="1064" y="1034"/>
                  </a:cubicBezTo>
                  <a:cubicBezTo>
                    <a:pt x="1733" y="1672"/>
                    <a:pt x="2675" y="2523"/>
                    <a:pt x="3769" y="3435"/>
                  </a:cubicBezTo>
                  <a:cubicBezTo>
                    <a:pt x="4833" y="4316"/>
                    <a:pt x="5836" y="5107"/>
                    <a:pt x="6596" y="5623"/>
                  </a:cubicBezTo>
                  <a:cubicBezTo>
                    <a:pt x="6961" y="5897"/>
                    <a:pt x="7265" y="6140"/>
                    <a:pt x="7478" y="6262"/>
                  </a:cubicBezTo>
                  <a:cubicBezTo>
                    <a:pt x="7599" y="6353"/>
                    <a:pt x="7691" y="6414"/>
                    <a:pt x="7812" y="6474"/>
                  </a:cubicBezTo>
                  <a:cubicBezTo>
                    <a:pt x="7721" y="6383"/>
                    <a:pt x="7630" y="6292"/>
                    <a:pt x="7508" y="6231"/>
                  </a:cubicBezTo>
                  <a:lnTo>
                    <a:pt x="6657" y="5532"/>
                  </a:lnTo>
                  <a:cubicBezTo>
                    <a:pt x="5928" y="4985"/>
                    <a:pt x="4955" y="4195"/>
                    <a:pt x="3861" y="3283"/>
                  </a:cubicBezTo>
                  <a:cubicBezTo>
                    <a:pt x="2797" y="2401"/>
                    <a:pt x="1824" y="1581"/>
                    <a:pt x="1155" y="973"/>
                  </a:cubicBezTo>
                  <a:lnTo>
                    <a:pt x="335" y="243"/>
                  </a:lnTo>
                  <a:cubicBezTo>
                    <a:pt x="213" y="152"/>
                    <a:pt x="122" y="61"/>
                    <a:pt x="0" y="0"/>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52"/>
          <p:cNvGrpSpPr/>
          <p:nvPr/>
        </p:nvGrpSpPr>
        <p:grpSpPr>
          <a:xfrm>
            <a:off x="8124138" y="4278168"/>
            <a:ext cx="668104" cy="895218"/>
            <a:chOff x="122038" y="7256930"/>
            <a:chExt cx="668104" cy="895218"/>
          </a:xfrm>
          <a:solidFill>
            <a:srgbClr val="05C3DE"/>
          </a:solidFill>
        </p:grpSpPr>
        <p:sp>
          <p:nvSpPr>
            <p:cNvPr id="1305" name="Google Shape;1305;p52"/>
            <p:cNvSpPr/>
            <p:nvPr/>
          </p:nvSpPr>
          <p:spPr>
            <a:xfrm>
              <a:off x="522256" y="7780173"/>
              <a:ext cx="267886" cy="162204"/>
            </a:xfrm>
            <a:custGeom>
              <a:avLst/>
              <a:gdLst/>
              <a:ahLst/>
              <a:cxnLst/>
              <a:rect l="l" t="t" r="r" b="b"/>
              <a:pathLst>
                <a:path w="7569" h="4583" extrusionOk="0">
                  <a:moveTo>
                    <a:pt x="4002" y="1"/>
                  </a:moveTo>
                  <a:cubicBezTo>
                    <a:pt x="3122" y="1"/>
                    <a:pt x="2254" y="184"/>
                    <a:pt x="1459" y="539"/>
                  </a:cubicBezTo>
                  <a:cubicBezTo>
                    <a:pt x="760" y="904"/>
                    <a:pt x="304" y="1542"/>
                    <a:pt x="152" y="2302"/>
                  </a:cubicBezTo>
                  <a:cubicBezTo>
                    <a:pt x="0" y="2849"/>
                    <a:pt x="61" y="3427"/>
                    <a:pt x="335" y="3913"/>
                  </a:cubicBezTo>
                  <a:cubicBezTo>
                    <a:pt x="536" y="4342"/>
                    <a:pt x="968" y="4582"/>
                    <a:pt x="1439" y="4582"/>
                  </a:cubicBezTo>
                  <a:cubicBezTo>
                    <a:pt x="1536" y="4582"/>
                    <a:pt x="1634" y="4572"/>
                    <a:pt x="1733" y="4552"/>
                  </a:cubicBezTo>
                  <a:cubicBezTo>
                    <a:pt x="2249" y="4400"/>
                    <a:pt x="2553" y="3822"/>
                    <a:pt x="3009" y="3488"/>
                  </a:cubicBezTo>
                  <a:cubicBezTo>
                    <a:pt x="3474" y="3130"/>
                    <a:pt x="4044" y="3056"/>
                    <a:pt x="4639" y="3056"/>
                  </a:cubicBezTo>
                  <a:cubicBezTo>
                    <a:pt x="5055" y="3056"/>
                    <a:pt x="5484" y="3093"/>
                    <a:pt x="5897" y="3093"/>
                  </a:cubicBezTo>
                  <a:cubicBezTo>
                    <a:pt x="5937" y="3096"/>
                    <a:pt x="5978" y="3097"/>
                    <a:pt x="6019" y="3097"/>
                  </a:cubicBezTo>
                  <a:cubicBezTo>
                    <a:pt x="6378" y="3097"/>
                    <a:pt x="6752" y="2980"/>
                    <a:pt x="7052" y="2789"/>
                  </a:cubicBezTo>
                  <a:cubicBezTo>
                    <a:pt x="7569" y="2333"/>
                    <a:pt x="7508" y="1451"/>
                    <a:pt x="7022" y="934"/>
                  </a:cubicBezTo>
                  <a:cubicBezTo>
                    <a:pt x="6535" y="479"/>
                    <a:pt x="5867" y="175"/>
                    <a:pt x="5198" y="114"/>
                  </a:cubicBezTo>
                  <a:cubicBezTo>
                    <a:pt x="4800" y="38"/>
                    <a:pt x="4400" y="1"/>
                    <a:pt x="4002"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457701" y="7256930"/>
              <a:ext cx="196888" cy="387442"/>
            </a:xfrm>
            <a:custGeom>
              <a:avLst/>
              <a:gdLst/>
              <a:ahLst/>
              <a:cxnLst/>
              <a:rect l="l" t="t" r="r" b="b"/>
              <a:pathLst>
                <a:path w="5563" h="10947" extrusionOk="0">
                  <a:moveTo>
                    <a:pt x="3124" y="1"/>
                  </a:moveTo>
                  <a:cubicBezTo>
                    <a:pt x="3014" y="1"/>
                    <a:pt x="2905" y="12"/>
                    <a:pt x="2797" y="34"/>
                  </a:cubicBezTo>
                  <a:cubicBezTo>
                    <a:pt x="2098" y="217"/>
                    <a:pt x="1672" y="885"/>
                    <a:pt x="1368" y="1524"/>
                  </a:cubicBezTo>
                  <a:cubicBezTo>
                    <a:pt x="487" y="3378"/>
                    <a:pt x="0" y="5445"/>
                    <a:pt x="0" y="7512"/>
                  </a:cubicBezTo>
                  <a:cubicBezTo>
                    <a:pt x="0" y="8484"/>
                    <a:pt x="122" y="9487"/>
                    <a:pt x="669" y="10308"/>
                  </a:cubicBezTo>
                  <a:cubicBezTo>
                    <a:pt x="990" y="10768"/>
                    <a:pt x="1445" y="10947"/>
                    <a:pt x="1902" y="10947"/>
                  </a:cubicBezTo>
                  <a:cubicBezTo>
                    <a:pt x="2442" y="10947"/>
                    <a:pt x="2984" y="10698"/>
                    <a:pt x="3314" y="10369"/>
                  </a:cubicBezTo>
                  <a:cubicBezTo>
                    <a:pt x="3952" y="9761"/>
                    <a:pt x="4225" y="8879"/>
                    <a:pt x="4469" y="8028"/>
                  </a:cubicBezTo>
                  <a:cubicBezTo>
                    <a:pt x="5016" y="6144"/>
                    <a:pt x="5563" y="4107"/>
                    <a:pt x="5168" y="2162"/>
                  </a:cubicBezTo>
                  <a:cubicBezTo>
                    <a:pt x="5046" y="1585"/>
                    <a:pt x="4803" y="1037"/>
                    <a:pt x="4408" y="581"/>
                  </a:cubicBezTo>
                  <a:cubicBezTo>
                    <a:pt x="4086" y="211"/>
                    <a:pt x="3604" y="1"/>
                    <a:pt x="3124"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a:off x="122038" y="7369797"/>
              <a:ext cx="324939" cy="320550"/>
            </a:xfrm>
            <a:custGeom>
              <a:avLst/>
              <a:gdLst/>
              <a:ahLst/>
              <a:cxnLst/>
              <a:rect l="l" t="t" r="r" b="b"/>
              <a:pathLst>
                <a:path w="9181" h="9057" extrusionOk="0">
                  <a:moveTo>
                    <a:pt x="1929" y="1"/>
                  </a:moveTo>
                  <a:cubicBezTo>
                    <a:pt x="1863" y="1"/>
                    <a:pt x="1798" y="3"/>
                    <a:pt x="1734" y="6"/>
                  </a:cubicBezTo>
                  <a:cubicBezTo>
                    <a:pt x="1156" y="37"/>
                    <a:pt x="670" y="341"/>
                    <a:pt x="396" y="827"/>
                  </a:cubicBezTo>
                  <a:cubicBezTo>
                    <a:pt x="1" y="1526"/>
                    <a:pt x="396" y="2377"/>
                    <a:pt x="761" y="3107"/>
                  </a:cubicBezTo>
                  <a:cubicBezTo>
                    <a:pt x="1430" y="4323"/>
                    <a:pt x="2220" y="5508"/>
                    <a:pt x="3071" y="6633"/>
                  </a:cubicBezTo>
                  <a:cubicBezTo>
                    <a:pt x="3770" y="7514"/>
                    <a:pt x="4560" y="8396"/>
                    <a:pt x="5624" y="8791"/>
                  </a:cubicBezTo>
                  <a:cubicBezTo>
                    <a:pt x="6057" y="8964"/>
                    <a:pt x="6494" y="9056"/>
                    <a:pt x="6900" y="9056"/>
                  </a:cubicBezTo>
                  <a:cubicBezTo>
                    <a:pt x="7492" y="9056"/>
                    <a:pt x="8017" y="8859"/>
                    <a:pt x="8360" y="8426"/>
                  </a:cubicBezTo>
                  <a:lnTo>
                    <a:pt x="8360" y="8426"/>
                  </a:lnTo>
                  <a:lnTo>
                    <a:pt x="8238" y="8548"/>
                  </a:lnTo>
                  <a:cubicBezTo>
                    <a:pt x="8968" y="7605"/>
                    <a:pt x="9180" y="6359"/>
                    <a:pt x="8816" y="5204"/>
                  </a:cubicBezTo>
                  <a:cubicBezTo>
                    <a:pt x="8421" y="4110"/>
                    <a:pt x="7752" y="3107"/>
                    <a:pt x="6840" y="2347"/>
                  </a:cubicBezTo>
                  <a:cubicBezTo>
                    <a:pt x="5807" y="1435"/>
                    <a:pt x="4591" y="736"/>
                    <a:pt x="3314" y="280"/>
                  </a:cubicBezTo>
                  <a:cubicBezTo>
                    <a:pt x="2862" y="94"/>
                    <a:pt x="2387" y="1"/>
                    <a:pt x="1929"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a:off x="478122" y="7828554"/>
              <a:ext cx="185067" cy="323594"/>
            </a:xfrm>
            <a:custGeom>
              <a:avLst/>
              <a:gdLst/>
              <a:ahLst/>
              <a:cxnLst/>
              <a:rect l="l" t="t" r="r" b="b"/>
              <a:pathLst>
                <a:path w="5229" h="9143" extrusionOk="0">
                  <a:moveTo>
                    <a:pt x="5001" y="1"/>
                  </a:moveTo>
                  <a:cubicBezTo>
                    <a:pt x="4925" y="1"/>
                    <a:pt x="4849" y="8"/>
                    <a:pt x="4773" y="23"/>
                  </a:cubicBezTo>
                  <a:cubicBezTo>
                    <a:pt x="4348" y="54"/>
                    <a:pt x="3952" y="145"/>
                    <a:pt x="3557" y="327"/>
                  </a:cubicBezTo>
                  <a:cubicBezTo>
                    <a:pt x="3010" y="601"/>
                    <a:pt x="2493" y="996"/>
                    <a:pt x="2098" y="1482"/>
                  </a:cubicBezTo>
                  <a:cubicBezTo>
                    <a:pt x="1642" y="2060"/>
                    <a:pt x="1247" y="2729"/>
                    <a:pt x="974" y="3428"/>
                  </a:cubicBezTo>
                  <a:cubicBezTo>
                    <a:pt x="700" y="4127"/>
                    <a:pt x="487" y="4856"/>
                    <a:pt x="335" y="5616"/>
                  </a:cubicBezTo>
                  <a:cubicBezTo>
                    <a:pt x="214" y="6224"/>
                    <a:pt x="123" y="6832"/>
                    <a:pt x="92" y="7440"/>
                  </a:cubicBezTo>
                  <a:cubicBezTo>
                    <a:pt x="31" y="7957"/>
                    <a:pt x="31" y="8382"/>
                    <a:pt x="31" y="8686"/>
                  </a:cubicBezTo>
                  <a:cubicBezTo>
                    <a:pt x="1" y="8838"/>
                    <a:pt x="31" y="8990"/>
                    <a:pt x="31" y="9142"/>
                  </a:cubicBezTo>
                  <a:cubicBezTo>
                    <a:pt x="62" y="8990"/>
                    <a:pt x="92" y="8838"/>
                    <a:pt x="92" y="8686"/>
                  </a:cubicBezTo>
                  <a:cubicBezTo>
                    <a:pt x="123" y="8352"/>
                    <a:pt x="183" y="7957"/>
                    <a:pt x="214" y="7440"/>
                  </a:cubicBezTo>
                  <a:cubicBezTo>
                    <a:pt x="274" y="6832"/>
                    <a:pt x="366" y="6254"/>
                    <a:pt x="487" y="5647"/>
                  </a:cubicBezTo>
                  <a:cubicBezTo>
                    <a:pt x="670" y="4917"/>
                    <a:pt x="882" y="4218"/>
                    <a:pt x="1156" y="3519"/>
                  </a:cubicBezTo>
                  <a:cubicBezTo>
                    <a:pt x="1430" y="2820"/>
                    <a:pt x="1794" y="2181"/>
                    <a:pt x="2250" y="1574"/>
                  </a:cubicBezTo>
                  <a:cubicBezTo>
                    <a:pt x="2615" y="1118"/>
                    <a:pt x="3071" y="722"/>
                    <a:pt x="3618" y="449"/>
                  </a:cubicBezTo>
                  <a:cubicBezTo>
                    <a:pt x="3983" y="267"/>
                    <a:pt x="4378" y="145"/>
                    <a:pt x="4773" y="84"/>
                  </a:cubicBezTo>
                  <a:cubicBezTo>
                    <a:pt x="4925" y="84"/>
                    <a:pt x="5077" y="54"/>
                    <a:pt x="5229" y="23"/>
                  </a:cubicBezTo>
                  <a:cubicBezTo>
                    <a:pt x="5153" y="8"/>
                    <a:pt x="5077" y="1"/>
                    <a:pt x="5001"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a:off x="479219" y="7397969"/>
              <a:ext cx="83951" cy="720804"/>
            </a:xfrm>
            <a:custGeom>
              <a:avLst/>
              <a:gdLst/>
              <a:ahLst/>
              <a:cxnLst/>
              <a:rect l="l" t="t" r="r" b="b"/>
              <a:pathLst>
                <a:path w="2372" h="20366" extrusionOk="0">
                  <a:moveTo>
                    <a:pt x="2371" y="1"/>
                  </a:moveTo>
                  <a:cubicBezTo>
                    <a:pt x="2371" y="62"/>
                    <a:pt x="2341" y="122"/>
                    <a:pt x="2310" y="183"/>
                  </a:cubicBezTo>
                  <a:cubicBezTo>
                    <a:pt x="2280" y="335"/>
                    <a:pt x="2219" y="517"/>
                    <a:pt x="2128" y="761"/>
                  </a:cubicBezTo>
                  <a:cubicBezTo>
                    <a:pt x="2067" y="1004"/>
                    <a:pt x="1976" y="1308"/>
                    <a:pt x="1885" y="1673"/>
                  </a:cubicBezTo>
                  <a:cubicBezTo>
                    <a:pt x="1794" y="2037"/>
                    <a:pt x="1702" y="2432"/>
                    <a:pt x="1611" y="2888"/>
                  </a:cubicBezTo>
                  <a:cubicBezTo>
                    <a:pt x="1095" y="5290"/>
                    <a:pt x="730" y="7660"/>
                    <a:pt x="456" y="10092"/>
                  </a:cubicBezTo>
                  <a:cubicBezTo>
                    <a:pt x="152" y="12919"/>
                    <a:pt x="0" y="15472"/>
                    <a:pt x="0" y="17326"/>
                  </a:cubicBezTo>
                  <a:cubicBezTo>
                    <a:pt x="0" y="18269"/>
                    <a:pt x="0" y="19028"/>
                    <a:pt x="31" y="19545"/>
                  </a:cubicBezTo>
                  <a:cubicBezTo>
                    <a:pt x="31" y="19788"/>
                    <a:pt x="61" y="20001"/>
                    <a:pt x="61" y="20153"/>
                  </a:cubicBezTo>
                  <a:cubicBezTo>
                    <a:pt x="61" y="20214"/>
                    <a:pt x="92" y="20275"/>
                    <a:pt x="92" y="20366"/>
                  </a:cubicBezTo>
                  <a:cubicBezTo>
                    <a:pt x="92" y="20275"/>
                    <a:pt x="92" y="20214"/>
                    <a:pt x="92" y="20153"/>
                  </a:cubicBezTo>
                  <a:lnTo>
                    <a:pt x="92" y="19545"/>
                  </a:lnTo>
                  <a:cubicBezTo>
                    <a:pt x="92" y="19028"/>
                    <a:pt x="92" y="18269"/>
                    <a:pt x="122" y="17326"/>
                  </a:cubicBezTo>
                  <a:cubicBezTo>
                    <a:pt x="152" y="15503"/>
                    <a:pt x="335" y="13496"/>
                    <a:pt x="639" y="10670"/>
                  </a:cubicBezTo>
                  <a:cubicBezTo>
                    <a:pt x="912" y="7995"/>
                    <a:pt x="1307" y="4925"/>
                    <a:pt x="1733" y="2919"/>
                  </a:cubicBezTo>
                  <a:cubicBezTo>
                    <a:pt x="1824" y="2463"/>
                    <a:pt x="1915" y="2068"/>
                    <a:pt x="2006" y="1703"/>
                  </a:cubicBezTo>
                  <a:cubicBezTo>
                    <a:pt x="2067" y="1338"/>
                    <a:pt x="2128" y="1034"/>
                    <a:pt x="2219" y="791"/>
                  </a:cubicBezTo>
                  <a:cubicBezTo>
                    <a:pt x="2280" y="517"/>
                    <a:pt x="2310" y="366"/>
                    <a:pt x="2341" y="214"/>
                  </a:cubicBezTo>
                  <a:cubicBezTo>
                    <a:pt x="2371" y="122"/>
                    <a:pt x="2371" y="62"/>
                    <a:pt x="2371"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a:off x="247929" y="7451766"/>
              <a:ext cx="235608" cy="490575"/>
            </a:xfrm>
            <a:custGeom>
              <a:avLst/>
              <a:gdLst/>
              <a:ahLst/>
              <a:cxnLst/>
              <a:rect l="l" t="t" r="r" b="b"/>
              <a:pathLst>
                <a:path w="6657" h="13861" extrusionOk="0">
                  <a:moveTo>
                    <a:pt x="0" y="1"/>
                  </a:moveTo>
                  <a:lnTo>
                    <a:pt x="0" y="1"/>
                  </a:lnTo>
                  <a:cubicBezTo>
                    <a:pt x="608" y="456"/>
                    <a:pt x="1186" y="973"/>
                    <a:pt x="1733" y="1520"/>
                  </a:cubicBezTo>
                  <a:cubicBezTo>
                    <a:pt x="2979" y="2919"/>
                    <a:pt x="3982" y="4499"/>
                    <a:pt x="4681" y="6232"/>
                  </a:cubicBezTo>
                  <a:cubicBezTo>
                    <a:pt x="5107" y="7174"/>
                    <a:pt x="5441" y="8147"/>
                    <a:pt x="5715" y="9119"/>
                  </a:cubicBezTo>
                  <a:cubicBezTo>
                    <a:pt x="5988" y="10031"/>
                    <a:pt x="6171" y="10882"/>
                    <a:pt x="6323" y="11581"/>
                  </a:cubicBezTo>
                  <a:cubicBezTo>
                    <a:pt x="6444" y="12280"/>
                    <a:pt x="6505" y="12858"/>
                    <a:pt x="6566" y="13253"/>
                  </a:cubicBezTo>
                  <a:cubicBezTo>
                    <a:pt x="6566" y="13466"/>
                    <a:pt x="6596" y="13679"/>
                    <a:pt x="6657" y="13861"/>
                  </a:cubicBezTo>
                  <a:cubicBezTo>
                    <a:pt x="6657" y="13679"/>
                    <a:pt x="6657" y="13466"/>
                    <a:pt x="6657" y="13253"/>
                  </a:cubicBezTo>
                  <a:cubicBezTo>
                    <a:pt x="6627" y="12858"/>
                    <a:pt x="6566" y="12280"/>
                    <a:pt x="6444" y="11551"/>
                  </a:cubicBezTo>
                  <a:cubicBezTo>
                    <a:pt x="6323" y="10730"/>
                    <a:pt x="6140" y="9879"/>
                    <a:pt x="5897" y="9089"/>
                  </a:cubicBezTo>
                  <a:cubicBezTo>
                    <a:pt x="5623" y="8086"/>
                    <a:pt x="5289" y="7113"/>
                    <a:pt x="4864" y="6171"/>
                  </a:cubicBezTo>
                  <a:cubicBezTo>
                    <a:pt x="4134" y="4408"/>
                    <a:pt x="3131" y="2827"/>
                    <a:pt x="1824" y="1429"/>
                  </a:cubicBezTo>
                  <a:cubicBezTo>
                    <a:pt x="1611" y="1216"/>
                    <a:pt x="1368" y="973"/>
                    <a:pt x="1125" y="791"/>
                  </a:cubicBezTo>
                  <a:cubicBezTo>
                    <a:pt x="1003" y="700"/>
                    <a:pt x="912" y="608"/>
                    <a:pt x="821" y="517"/>
                  </a:cubicBezTo>
                  <a:lnTo>
                    <a:pt x="547" y="335"/>
                  </a:lnTo>
                  <a:cubicBezTo>
                    <a:pt x="365" y="213"/>
                    <a:pt x="183" y="92"/>
                    <a:pt x="0" y="1"/>
                  </a:cubicBezTo>
                  <a:close/>
                </a:path>
              </a:pathLst>
            </a:custGeom>
            <a:grpFill/>
            <a:ln>
              <a:solidFill>
                <a:srgbClr val="00253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464;p70">
            <a:extLst>
              <a:ext uri="{FF2B5EF4-FFF2-40B4-BE49-F238E27FC236}">
                <a16:creationId xmlns:a16="http://schemas.microsoft.com/office/drawing/2014/main" id="{25467AFB-6B91-425F-AB5E-1874A1FB2E1D}"/>
              </a:ext>
            </a:extLst>
          </p:cNvPr>
          <p:cNvGrpSpPr/>
          <p:nvPr/>
        </p:nvGrpSpPr>
        <p:grpSpPr>
          <a:xfrm>
            <a:off x="4356087" y="1898451"/>
            <a:ext cx="388441" cy="444016"/>
            <a:chOff x="-48233050" y="3569725"/>
            <a:chExt cx="252050" cy="299475"/>
          </a:xfrm>
          <a:solidFill>
            <a:srgbClr val="1F7F9B"/>
          </a:solidFill>
        </p:grpSpPr>
        <p:sp>
          <p:nvSpPr>
            <p:cNvPr id="54" name="Google Shape;2465;p70">
              <a:extLst>
                <a:ext uri="{FF2B5EF4-FFF2-40B4-BE49-F238E27FC236}">
                  <a16:creationId xmlns:a16="http://schemas.microsoft.com/office/drawing/2014/main" id="{1E6D4085-818F-4269-8B4C-D3506F5A3AA6}"/>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66;p70">
              <a:extLst>
                <a:ext uri="{FF2B5EF4-FFF2-40B4-BE49-F238E27FC236}">
                  <a16:creationId xmlns:a16="http://schemas.microsoft.com/office/drawing/2014/main" id="{C406BD92-1A82-484A-A42F-0A68F9E50E7A}"/>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67;p70">
              <a:extLst>
                <a:ext uri="{FF2B5EF4-FFF2-40B4-BE49-F238E27FC236}">
                  <a16:creationId xmlns:a16="http://schemas.microsoft.com/office/drawing/2014/main" id="{3BFA10BD-22E5-4D15-ABD1-9CFFDB5A662C}"/>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8612;p89">
            <a:extLst>
              <a:ext uri="{FF2B5EF4-FFF2-40B4-BE49-F238E27FC236}">
                <a16:creationId xmlns:a16="http://schemas.microsoft.com/office/drawing/2014/main" id="{3FA823C0-0CD1-4439-BC15-4DCF0FAAB7D8}"/>
              </a:ext>
            </a:extLst>
          </p:cNvPr>
          <p:cNvGrpSpPr/>
          <p:nvPr/>
        </p:nvGrpSpPr>
        <p:grpSpPr>
          <a:xfrm>
            <a:off x="7392835" y="1966819"/>
            <a:ext cx="436374" cy="460145"/>
            <a:chOff x="-40742750" y="3972175"/>
            <a:chExt cx="311125" cy="316825"/>
          </a:xfrm>
          <a:solidFill>
            <a:srgbClr val="1F7F9B"/>
          </a:solidFill>
        </p:grpSpPr>
        <p:sp>
          <p:nvSpPr>
            <p:cNvPr id="58" name="Google Shape;8613;p89">
              <a:extLst>
                <a:ext uri="{FF2B5EF4-FFF2-40B4-BE49-F238E27FC236}">
                  <a16:creationId xmlns:a16="http://schemas.microsoft.com/office/drawing/2014/main" id="{8A4F0FEC-9FC6-4DDD-8946-C29852A43D09}"/>
                </a:ext>
              </a:extLst>
            </p:cNvPr>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14;p89">
              <a:extLst>
                <a:ext uri="{FF2B5EF4-FFF2-40B4-BE49-F238E27FC236}">
                  <a16:creationId xmlns:a16="http://schemas.microsoft.com/office/drawing/2014/main" id="{5C84A38E-6B4E-4BED-B16F-23B959826E84}"/>
                </a:ext>
              </a:extLst>
            </p:cNvPr>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81325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632091" y="319408"/>
            <a:ext cx="5735322" cy="8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Basic Discussion Management</a:t>
            </a:r>
            <a:endParaRPr dirty="0"/>
          </a:p>
        </p:txBody>
      </p:sp>
      <p:sp>
        <p:nvSpPr>
          <p:cNvPr id="1064" name="Google Shape;1064;p49"/>
          <p:cNvSpPr txBox="1">
            <a:spLocks noGrp="1"/>
          </p:cNvSpPr>
          <p:nvPr>
            <p:ph type="subTitle" idx="1"/>
          </p:nvPr>
        </p:nvSpPr>
        <p:spPr>
          <a:xfrm>
            <a:off x="723899" y="1167398"/>
            <a:ext cx="7126139" cy="3391102"/>
          </a:xfrm>
          <a:prstGeom prst="rect">
            <a:avLst/>
          </a:prstGeom>
          <a:ln>
            <a:solidFill>
              <a:srgbClr val="C7531E"/>
            </a:solidFill>
          </a:ln>
        </p:spPr>
        <p:txBody>
          <a:bodyPr spcFirstLastPara="1" wrap="square" lIns="91425" tIns="91425" rIns="91425" bIns="91425" anchor="t" anchorCtr="0">
            <a:noAutofit/>
          </a:bodyPr>
          <a:lstStyle/>
          <a:p>
            <a:pPr marL="342900">
              <a:buClr>
                <a:schemeClr val="dk1"/>
              </a:buClr>
              <a:buSzPts val="1100"/>
            </a:pPr>
            <a:r>
              <a:rPr lang="en" dirty="0"/>
              <a:t>Set </a:t>
            </a:r>
            <a:r>
              <a:rPr lang="en" b="1" dirty="0"/>
              <a:t>clear and explicit </a:t>
            </a:r>
            <a:r>
              <a:rPr lang="en" dirty="0"/>
              <a:t>expectations</a:t>
            </a:r>
          </a:p>
          <a:p>
            <a:pPr marL="342900">
              <a:buClr>
                <a:schemeClr val="dk1"/>
              </a:buClr>
              <a:buSzPts val="1100"/>
            </a:pPr>
            <a:r>
              <a:rPr lang="en" dirty="0"/>
              <a:t>Identify </a:t>
            </a:r>
            <a:r>
              <a:rPr lang="en" b="1" dirty="0"/>
              <a:t>clear participation goals </a:t>
            </a:r>
            <a:r>
              <a:rPr lang="en" dirty="0"/>
              <a:t>for students (in-class and extension)</a:t>
            </a:r>
          </a:p>
          <a:p>
            <a:pPr marL="342900">
              <a:buClr>
                <a:schemeClr val="dk1"/>
              </a:buClr>
              <a:buSzPts val="1100"/>
            </a:pPr>
            <a:r>
              <a:rPr lang="en" dirty="0"/>
              <a:t>Clearly </a:t>
            </a:r>
            <a:r>
              <a:rPr lang="en" b="1" dirty="0"/>
              <a:t>communicate</a:t>
            </a:r>
            <a:r>
              <a:rPr lang="en" dirty="0"/>
              <a:t> goals and prompts</a:t>
            </a:r>
          </a:p>
          <a:p>
            <a:pPr marL="342900">
              <a:buClr>
                <a:schemeClr val="dk1"/>
              </a:buClr>
              <a:buSzPts val="1100"/>
            </a:pPr>
            <a:r>
              <a:rPr lang="en" dirty="0"/>
              <a:t>Provide a </a:t>
            </a:r>
            <a:r>
              <a:rPr lang="en" b="1" dirty="0"/>
              <a:t>schedule</a:t>
            </a:r>
            <a:r>
              <a:rPr lang="en" dirty="0"/>
              <a:t> dileneating asynchronous and synchronous</a:t>
            </a:r>
          </a:p>
          <a:p>
            <a:pPr marL="342900">
              <a:buClr>
                <a:schemeClr val="dk1"/>
              </a:buClr>
              <a:buSzPts val="1100"/>
            </a:pPr>
            <a:r>
              <a:rPr lang="en" b="1" dirty="0"/>
              <a:t>Induct</a:t>
            </a:r>
            <a:r>
              <a:rPr lang="en" dirty="0"/>
              <a:t> students into discussion tools and expectations within first week of course</a:t>
            </a:r>
          </a:p>
          <a:p>
            <a:pPr marL="342900">
              <a:buClr>
                <a:schemeClr val="dk1"/>
              </a:buClr>
              <a:buSzPts val="1100"/>
            </a:pPr>
            <a:r>
              <a:rPr lang="en" dirty="0"/>
              <a:t>Participate and </a:t>
            </a:r>
            <a:r>
              <a:rPr lang="en" b="1" dirty="0"/>
              <a:t>be visible </a:t>
            </a:r>
            <a:r>
              <a:rPr lang="en" dirty="0"/>
              <a:t>in discussions</a:t>
            </a:r>
          </a:p>
          <a:p>
            <a:pPr marL="342900">
              <a:buClr>
                <a:schemeClr val="dk1"/>
              </a:buClr>
              <a:buSzPts val="1100"/>
            </a:pPr>
            <a:r>
              <a:rPr lang="en" dirty="0"/>
              <a:t>Make </a:t>
            </a:r>
            <a:r>
              <a:rPr lang="en" b="1" dirty="0"/>
              <a:t>regular announcements </a:t>
            </a:r>
            <a:r>
              <a:rPr lang="en" dirty="0"/>
              <a:t>to pre-empt discussions with relevant content</a:t>
            </a:r>
          </a:p>
          <a:p>
            <a:pPr marL="342900">
              <a:buClr>
                <a:schemeClr val="dk1"/>
              </a:buClr>
              <a:buSzPts val="1100"/>
            </a:pPr>
            <a:r>
              <a:rPr lang="en" dirty="0"/>
              <a:t>Reserve specific time to </a:t>
            </a:r>
            <a:r>
              <a:rPr lang="en" b="1" dirty="0"/>
              <a:t>monitor/respond </a:t>
            </a:r>
            <a:r>
              <a:rPr lang="en" dirty="0"/>
              <a:t>to discussions</a:t>
            </a:r>
          </a:p>
          <a:p>
            <a:pPr marL="342900">
              <a:buClr>
                <a:schemeClr val="dk1"/>
              </a:buClr>
              <a:buSzPts val="1100"/>
            </a:pPr>
            <a:r>
              <a:rPr lang="en" dirty="0"/>
              <a:t>Develop a </a:t>
            </a:r>
            <a:r>
              <a:rPr lang="en" b="1" dirty="0"/>
              <a:t>FAQ section </a:t>
            </a:r>
            <a:r>
              <a:rPr lang="en" dirty="0"/>
              <a:t>for module(s) based on student questions</a:t>
            </a:r>
          </a:p>
          <a:p>
            <a:pPr marL="0" indent="0">
              <a:buClr>
                <a:schemeClr val="dk1"/>
              </a:buClr>
              <a:buSzPts val="1100"/>
              <a:buNone/>
            </a:pPr>
            <a:r>
              <a:rPr lang="en" sz="1200" dirty="0"/>
              <a:t>(Ragaputhi, 2018)</a:t>
            </a:r>
            <a:endParaRPr sz="1200" dirty="0"/>
          </a:p>
          <a:p>
            <a:pPr marL="0" lvl="0" indent="0" algn="l" rtl="0">
              <a:spcBef>
                <a:spcPts val="0"/>
              </a:spcBef>
              <a:spcAft>
                <a:spcPts val="0"/>
              </a:spcAft>
              <a:buNone/>
            </a:pPr>
            <a:endParaRPr dirty="0"/>
          </a:p>
        </p:txBody>
      </p:sp>
      <p:grpSp>
        <p:nvGrpSpPr>
          <p:cNvPr id="216" name="Google Shape;2676;p73">
            <a:extLst>
              <a:ext uri="{FF2B5EF4-FFF2-40B4-BE49-F238E27FC236}">
                <a16:creationId xmlns:a16="http://schemas.microsoft.com/office/drawing/2014/main" id="{E1E85100-7B07-4895-A382-98441E39F2BD}"/>
              </a:ext>
            </a:extLst>
          </p:cNvPr>
          <p:cNvGrpSpPr/>
          <p:nvPr/>
        </p:nvGrpSpPr>
        <p:grpSpPr>
          <a:xfrm>
            <a:off x="7941846" y="4160845"/>
            <a:ext cx="666389" cy="982655"/>
            <a:chOff x="3312267" y="2949449"/>
            <a:chExt cx="928765" cy="1369555"/>
          </a:xfrm>
        </p:grpSpPr>
        <p:sp>
          <p:nvSpPr>
            <p:cNvPr id="217" name="Google Shape;2677;p73">
              <a:extLst>
                <a:ext uri="{FF2B5EF4-FFF2-40B4-BE49-F238E27FC236}">
                  <a16:creationId xmlns:a16="http://schemas.microsoft.com/office/drawing/2014/main" id="{AA298475-B99F-41E0-9E50-C1D24516B677}"/>
                </a:ext>
              </a:extLst>
            </p:cNvPr>
            <p:cNvSpPr/>
            <p:nvPr/>
          </p:nvSpPr>
          <p:spPr>
            <a:xfrm>
              <a:off x="3312267" y="2949449"/>
              <a:ext cx="928765" cy="1369555"/>
            </a:xfrm>
            <a:custGeom>
              <a:avLst/>
              <a:gdLst/>
              <a:ahLst/>
              <a:cxnLst/>
              <a:rect l="l" t="t" r="r" b="b"/>
              <a:pathLst>
                <a:path w="46334" h="68324" extrusionOk="0">
                  <a:moveTo>
                    <a:pt x="28037" y="1"/>
                  </a:moveTo>
                  <a:cubicBezTo>
                    <a:pt x="27074" y="1"/>
                    <a:pt x="26101" y="230"/>
                    <a:pt x="25251" y="675"/>
                  </a:cubicBezTo>
                  <a:cubicBezTo>
                    <a:pt x="23117" y="1842"/>
                    <a:pt x="21749" y="4110"/>
                    <a:pt x="21082" y="6479"/>
                  </a:cubicBezTo>
                  <a:cubicBezTo>
                    <a:pt x="20448" y="8880"/>
                    <a:pt x="20415" y="11382"/>
                    <a:pt x="20348" y="13851"/>
                  </a:cubicBezTo>
                  <a:cubicBezTo>
                    <a:pt x="20248" y="16319"/>
                    <a:pt x="20114" y="18821"/>
                    <a:pt x="19247" y="21123"/>
                  </a:cubicBezTo>
                  <a:cubicBezTo>
                    <a:pt x="19014" y="21790"/>
                    <a:pt x="18580" y="22524"/>
                    <a:pt x="17880" y="22624"/>
                  </a:cubicBezTo>
                  <a:cubicBezTo>
                    <a:pt x="17825" y="22631"/>
                    <a:pt x="17771" y="22635"/>
                    <a:pt x="17718" y="22635"/>
                  </a:cubicBezTo>
                  <a:cubicBezTo>
                    <a:pt x="17082" y="22635"/>
                    <a:pt x="16519" y="22107"/>
                    <a:pt x="16212" y="21523"/>
                  </a:cubicBezTo>
                  <a:cubicBezTo>
                    <a:pt x="15878" y="20922"/>
                    <a:pt x="15678" y="20222"/>
                    <a:pt x="15278" y="19622"/>
                  </a:cubicBezTo>
                  <a:cubicBezTo>
                    <a:pt x="14749" y="18917"/>
                    <a:pt x="13877" y="18585"/>
                    <a:pt x="12985" y="18585"/>
                  </a:cubicBezTo>
                  <a:cubicBezTo>
                    <a:pt x="12187" y="18585"/>
                    <a:pt x="11373" y="18851"/>
                    <a:pt x="10774" y="19355"/>
                  </a:cubicBezTo>
                  <a:cubicBezTo>
                    <a:pt x="9507" y="20455"/>
                    <a:pt x="9073" y="22323"/>
                    <a:pt x="9273" y="24025"/>
                  </a:cubicBezTo>
                  <a:cubicBezTo>
                    <a:pt x="9474" y="25693"/>
                    <a:pt x="10207" y="27260"/>
                    <a:pt x="10941" y="28828"/>
                  </a:cubicBezTo>
                  <a:lnTo>
                    <a:pt x="15044" y="37434"/>
                  </a:lnTo>
                  <a:cubicBezTo>
                    <a:pt x="15778" y="38969"/>
                    <a:pt x="16479" y="40870"/>
                    <a:pt x="15478" y="42238"/>
                  </a:cubicBezTo>
                  <a:cubicBezTo>
                    <a:pt x="14813" y="43144"/>
                    <a:pt x="13630" y="43448"/>
                    <a:pt x="12495" y="43448"/>
                  </a:cubicBezTo>
                  <a:cubicBezTo>
                    <a:pt x="12377" y="43448"/>
                    <a:pt x="12259" y="43445"/>
                    <a:pt x="12142" y="43439"/>
                  </a:cubicBezTo>
                  <a:cubicBezTo>
                    <a:pt x="10241" y="43372"/>
                    <a:pt x="8439" y="42738"/>
                    <a:pt x="6872" y="41671"/>
                  </a:cubicBezTo>
                  <a:cubicBezTo>
                    <a:pt x="5704" y="40870"/>
                    <a:pt x="4570" y="39736"/>
                    <a:pt x="3169" y="39736"/>
                  </a:cubicBezTo>
                  <a:cubicBezTo>
                    <a:pt x="1468" y="39736"/>
                    <a:pt x="200" y="41470"/>
                    <a:pt x="100" y="43205"/>
                  </a:cubicBezTo>
                  <a:cubicBezTo>
                    <a:pt x="0" y="44906"/>
                    <a:pt x="934" y="46441"/>
                    <a:pt x="1601" y="48042"/>
                  </a:cubicBezTo>
                  <a:cubicBezTo>
                    <a:pt x="5637" y="57482"/>
                    <a:pt x="12276" y="66488"/>
                    <a:pt x="22850" y="68323"/>
                  </a:cubicBezTo>
                  <a:lnTo>
                    <a:pt x="22983" y="68323"/>
                  </a:lnTo>
                  <a:cubicBezTo>
                    <a:pt x="28721" y="67823"/>
                    <a:pt x="32924" y="65721"/>
                    <a:pt x="37060" y="61718"/>
                  </a:cubicBezTo>
                  <a:cubicBezTo>
                    <a:pt x="41163" y="57715"/>
                    <a:pt x="44032" y="52478"/>
                    <a:pt x="45566" y="46908"/>
                  </a:cubicBezTo>
                  <a:cubicBezTo>
                    <a:pt x="46000" y="45307"/>
                    <a:pt x="46333" y="43639"/>
                    <a:pt x="46133" y="41971"/>
                  </a:cubicBezTo>
                  <a:cubicBezTo>
                    <a:pt x="45900" y="40336"/>
                    <a:pt x="45032" y="38702"/>
                    <a:pt x="43565" y="37901"/>
                  </a:cubicBezTo>
                  <a:cubicBezTo>
                    <a:pt x="42934" y="37557"/>
                    <a:pt x="42254" y="37405"/>
                    <a:pt x="41563" y="37405"/>
                  </a:cubicBezTo>
                  <a:cubicBezTo>
                    <a:pt x="39843" y="37405"/>
                    <a:pt x="38055" y="38351"/>
                    <a:pt x="36793" y="39636"/>
                  </a:cubicBezTo>
                  <a:cubicBezTo>
                    <a:pt x="35859" y="40603"/>
                    <a:pt x="35125" y="41737"/>
                    <a:pt x="34024" y="42505"/>
                  </a:cubicBezTo>
                  <a:cubicBezTo>
                    <a:pt x="33375" y="42957"/>
                    <a:pt x="32563" y="43259"/>
                    <a:pt x="31787" y="43259"/>
                  </a:cubicBezTo>
                  <a:cubicBezTo>
                    <a:pt x="31248" y="43259"/>
                    <a:pt x="30726" y="43113"/>
                    <a:pt x="30288" y="42771"/>
                  </a:cubicBezTo>
                  <a:cubicBezTo>
                    <a:pt x="29221" y="41937"/>
                    <a:pt x="29154" y="40303"/>
                    <a:pt x="29688" y="39069"/>
                  </a:cubicBezTo>
                  <a:cubicBezTo>
                    <a:pt x="30222" y="37835"/>
                    <a:pt x="31256" y="36934"/>
                    <a:pt x="32190" y="35967"/>
                  </a:cubicBezTo>
                  <a:cubicBezTo>
                    <a:pt x="34825" y="33331"/>
                    <a:pt x="36960" y="30229"/>
                    <a:pt x="38561" y="26860"/>
                  </a:cubicBezTo>
                  <a:cubicBezTo>
                    <a:pt x="39362" y="25159"/>
                    <a:pt x="39895" y="22891"/>
                    <a:pt x="38528" y="21623"/>
                  </a:cubicBezTo>
                  <a:cubicBezTo>
                    <a:pt x="37981" y="21095"/>
                    <a:pt x="37254" y="20898"/>
                    <a:pt x="36490" y="20898"/>
                  </a:cubicBezTo>
                  <a:cubicBezTo>
                    <a:pt x="35901" y="20898"/>
                    <a:pt x="35291" y="21015"/>
                    <a:pt x="34725" y="21189"/>
                  </a:cubicBezTo>
                  <a:cubicBezTo>
                    <a:pt x="33424" y="21623"/>
                    <a:pt x="32256" y="22323"/>
                    <a:pt x="30922" y="22457"/>
                  </a:cubicBezTo>
                  <a:cubicBezTo>
                    <a:pt x="30793" y="22475"/>
                    <a:pt x="30661" y="22484"/>
                    <a:pt x="30528" y="22484"/>
                  </a:cubicBezTo>
                  <a:cubicBezTo>
                    <a:pt x="29454" y="22484"/>
                    <a:pt x="28302" y="21894"/>
                    <a:pt x="28154" y="20856"/>
                  </a:cubicBezTo>
                  <a:cubicBezTo>
                    <a:pt x="28087" y="20189"/>
                    <a:pt x="28420" y="19588"/>
                    <a:pt x="28754" y="19021"/>
                  </a:cubicBezTo>
                  <a:cubicBezTo>
                    <a:pt x="30555" y="15819"/>
                    <a:pt x="31923" y="12383"/>
                    <a:pt x="32723" y="8814"/>
                  </a:cubicBezTo>
                  <a:cubicBezTo>
                    <a:pt x="33291" y="6412"/>
                    <a:pt x="33524" y="3610"/>
                    <a:pt x="31956" y="1709"/>
                  </a:cubicBezTo>
                  <a:cubicBezTo>
                    <a:pt x="31003" y="553"/>
                    <a:pt x="29532" y="1"/>
                    <a:pt x="28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678;p73">
              <a:extLst>
                <a:ext uri="{FF2B5EF4-FFF2-40B4-BE49-F238E27FC236}">
                  <a16:creationId xmlns:a16="http://schemas.microsoft.com/office/drawing/2014/main" id="{043C6B62-7B83-409C-B17C-518F9FDBC45C}"/>
                </a:ext>
              </a:extLst>
            </p:cNvPr>
            <p:cNvSpPr/>
            <p:nvPr/>
          </p:nvSpPr>
          <p:spPr>
            <a:xfrm>
              <a:off x="3729484" y="2962298"/>
              <a:ext cx="159157" cy="1354681"/>
            </a:xfrm>
            <a:custGeom>
              <a:avLst/>
              <a:gdLst/>
              <a:ahLst/>
              <a:cxnLst/>
              <a:rect l="l" t="t" r="r" b="b"/>
              <a:pathLst>
                <a:path w="7940" h="67582" extrusionOk="0">
                  <a:moveTo>
                    <a:pt x="7940" y="0"/>
                  </a:moveTo>
                  <a:lnTo>
                    <a:pt x="7940" y="0"/>
                  </a:lnTo>
                  <a:cubicBezTo>
                    <a:pt x="7873" y="67"/>
                    <a:pt x="7840" y="134"/>
                    <a:pt x="7807" y="200"/>
                  </a:cubicBezTo>
                  <a:cubicBezTo>
                    <a:pt x="7740" y="334"/>
                    <a:pt x="7640" y="567"/>
                    <a:pt x="7540" y="801"/>
                  </a:cubicBezTo>
                  <a:cubicBezTo>
                    <a:pt x="7273" y="1335"/>
                    <a:pt x="6906" y="2135"/>
                    <a:pt x="6472" y="3203"/>
                  </a:cubicBezTo>
                  <a:cubicBezTo>
                    <a:pt x="5205" y="6138"/>
                    <a:pt x="4204" y="9173"/>
                    <a:pt x="3437" y="12309"/>
                  </a:cubicBezTo>
                  <a:cubicBezTo>
                    <a:pt x="2936" y="14277"/>
                    <a:pt x="2503" y="16479"/>
                    <a:pt x="2036" y="18780"/>
                  </a:cubicBezTo>
                  <a:cubicBezTo>
                    <a:pt x="1602" y="21115"/>
                    <a:pt x="1168" y="23651"/>
                    <a:pt x="802" y="26286"/>
                  </a:cubicBezTo>
                  <a:cubicBezTo>
                    <a:pt x="401" y="29088"/>
                    <a:pt x="134" y="31890"/>
                    <a:pt x="34" y="34725"/>
                  </a:cubicBezTo>
                  <a:cubicBezTo>
                    <a:pt x="1" y="36193"/>
                    <a:pt x="34" y="37661"/>
                    <a:pt x="101" y="39195"/>
                  </a:cubicBezTo>
                  <a:cubicBezTo>
                    <a:pt x="134" y="40696"/>
                    <a:pt x="201" y="42230"/>
                    <a:pt x="234" y="43765"/>
                  </a:cubicBezTo>
                  <a:cubicBezTo>
                    <a:pt x="401" y="49602"/>
                    <a:pt x="868" y="55440"/>
                    <a:pt x="1702" y="61244"/>
                  </a:cubicBezTo>
                  <a:cubicBezTo>
                    <a:pt x="2503" y="66548"/>
                    <a:pt x="1769" y="63746"/>
                    <a:pt x="3170" y="67582"/>
                  </a:cubicBezTo>
                  <a:lnTo>
                    <a:pt x="3370" y="67515"/>
                  </a:lnTo>
                  <a:cubicBezTo>
                    <a:pt x="2036" y="63679"/>
                    <a:pt x="2803" y="66515"/>
                    <a:pt x="2002" y="61177"/>
                  </a:cubicBezTo>
                  <a:cubicBezTo>
                    <a:pt x="1202" y="55407"/>
                    <a:pt x="735" y="49602"/>
                    <a:pt x="568" y="43765"/>
                  </a:cubicBezTo>
                  <a:cubicBezTo>
                    <a:pt x="501" y="42230"/>
                    <a:pt x="468" y="40696"/>
                    <a:pt x="401" y="39195"/>
                  </a:cubicBezTo>
                  <a:cubicBezTo>
                    <a:pt x="368" y="37661"/>
                    <a:pt x="335" y="36193"/>
                    <a:pt x="368" y="34725"/>
                  </a:cubicBezTo>
                  <a:cubicBezTo>
                    <a:pt x="468" y="31923"/>
                    <a:pt x="701" y="29121"/>
                    <a:pt x="1102" y="26352"/>
                  </a:cubicBezTo>
                  <a:cubicBezTo>
                    <a:pt x="1435" y="23717"/>
                    <a:pt x="1869" y="21182"/>
                    <a:pt x="2303" y="18847"/>
                  </a:cubicBezTo>
                  <a:cubicBezTo>
                    <a:pt x="2736" y="16512"/>
                    <a:pt x="3170" y="14311"/>
                    <a:pt x="3670" y="12342"/>
                  </a:cubicBezTo>
                  <a:cubicBezTo>
                    <a:pt x="4404" y="9240"/>
                    <a:pt x="5371" y="6205"/>
                    <a:pt x="6572" y="3236"/>
                  </a:cubicBezTo>
                  <a:cubicBezTo>
                    <a:pt x="7006" y="2202"/>
                    <a:pt x="7340" y="1368"/>
                    <a:pt x="7573" y="834"/>
                  </a:cubicBezTo>
                  <a:lnTo>
                    <a:pt x="7840" y="200"/>
                  </a:lnTo>
                  <a:cubicBezTo>
                    <a:pt x="7873" y="134"/>
                    <a:pt x="7907" y="67"/>
                    <a:pt x="794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679;p73">
              <a:extLst>
                <a:ext uri="{FF2B5EF4-FFF2-40B4-BE49-F238E27FC236}">
                  <a16:creationId xmlns:a16="http://schemas.microsoft.com/office/drawing/2014/main" id="{5B4F27E6-B988-48C3-9D8C-F6D708757D17}"/>
                </a:ext>
              </a:extLst>
            </p:cNvPr>
            <p:cNvSpPr/>
            <p:nvPr/>
          </p:nvSpPr>
          <p:spPr>
            <a:xfrm>
              <a:off x="3527571" y="3338082"/>
              <a:ext cx="204619" cy="318956"/>
            </a:xfrm>
            <a:custGeom>
              <a:avLst/>
              <a:gdLst/>
              <a:ahLst/>
              <a:cxnLst/>
              <a:rect l="l" t="t" r="r" b="b"/>
              <a:pathLst>
                <a:path w="10208" h="15912" extrusionOk="0">
                  <a:moveTo>
                    <a:pt x="0" y="0"/>
                  </a:moveTo>
                  <a:lnTo>
                    <a:pt x="0" y="0"/>
                  </a:lnTo>
                  <a:cubicBezTo>
                    <a:pt x="100" y="234"/>
                    <a:pt x="234" y="434"/>
                    <a:pt x="400" y="634"/>
                  </a:cubicBezTo>
                  <a:cubicBezTo>
                    <a:pt x="701" y="1034"/>
                    <a:pt x="1068" y="1601"/>
                    <a:pt x="1568" y="2302"/>
                  </a:cubicBezTo>
                  <a:cubicBezTo>
                    <a:pt x="2502" y="3703"/>
                    <a:pt x="3769" y="5704"/>
                    <a:pt x="5104" y="7972"/>
                  </a:cubicBezTo>
                  <a:cubicBezTo>
                    <a:pt x="6438" y="10207"/>
                    <a:pt x="7672" y="12209"/>
                    <a:pt x="8606" y="13643"/>
                  </a:cubicBezTo>
                  <a:cubicBezTo>
                    <a:pt x="9073" y="14344"/>
                    <a:pt x="9440" y="14944"/>
                    <a:pt x="9740" y="15311"/>
                  </a:cubicBezTo>
                  <a:cubicBezTo>
                    <a:pt x="9874" y="15544"/>
                    <a:pt x="10007" y="15745"/>
                    <a:pt x="10207" y="15911"/>
                  </a:cubicBezTo>
                  <a:cubicBezTo>
                    <a:pt x="10107" y="15678"/>
                    <a:pt x="9974" y="15478"/>
                    <a:pt x="9807" y="15278"/>
                  </a:cubicBezTo>
                  <a:lnTo>
                    <a:pt x="8773" y="13543"/>
                  </a:lnTo>
                  <a:cubicBezTo>
                    <a:pt x="7839" y="12009"/>
                    <a:pt x="6705" y="10041"/>
                    <a:pt x="5337" y="7806"/>
                  </a:cubicBezTo>
                  <a:cubicBezTo>
                    <a:pt x="4003" y="5571"/>
                    <a:pt x="2735" y="3569"/>
                    <a:pt x="1701" y="2168"/>
                  </a:cubicBezTo>
                  <a:cubicBezTo>
                    <a:pt x="1201" y="1468"/>
                    <a:pt x="801" y="934"/>
                    <a:pt x="500" y="567"/>
                  </a:cubicBezTo>
                  <a:cubicBezTo>
                    <a:pt x="334" y="367"/>
                    <a:pt x="167" y="167"/>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680;p73">
              <a:extLst>
                <a:ext uri="{FF2B5EF4-FFF2-40B4-BE49-F238E27FC236}">
                  <a16:creationId xmlns:a16="http://schemas.microsoft.com/office/drawing/2014/main" id="{AF1AD7CB-3D66-46EA-A354-DC0EAE6DC632}"/>
                </a:ext>
              </a:extLst>
            </p:cNvPr>
            <p:cNvSpPr/>
            <p:nvPr/>
          </p:nvSpPr>
          <p:spPr>
            <a:xfrm>
              <a:off x="3731508" y="3396914"/>
              <a:ext cx="363757" cy="260124"/>
            </a:xfrm>
            <a:custGeom>
              <a:avLst/>
              <a:gdLst/>
              <a:ahLst/>
              <a:cxnLst/>
              <a:rect l="l" t="t" r="r" b="b"/>
              <a:pathLst>
                <a:path w="18147" h="12977" extrusionOk="0">
                  <a:moveTo>
                    <a:pt x="18146" y="0"/>
                  </a:moveTo>
                  <a:lnTo>
                    <a:pt x="18146" y="0"/>
                  </a:lnTo>
                  <a:cubicBezTo>
                    <a:pt x="17846" y="67"/>
                    <a:pt x="17579" y="201"/>
                    <a:pt x="17312" y="367"/>
                  </a:cubicBezTo>
                  <a:cubicBezTo>
                    <a:pt x="16812" y="601"/>
                    <a:pt x="16078" y="968"/>
                    <a:pt x="15211" y="1502"/>
                  </a:cubicBezTo>
                  <a:cubicBezTo>
                    <a:pt x="12943" y="2802"/>
                    <a:pt x="10708" y="4237"/>
                    <a:pt x="8573" y="5771"/>
                  </a:cubicBezTo>
                  <a:cubicBezTo>
                    <a:pt x="6071" y="7573"/>
                    <a:pt x="3903" y="9340"/>
                    <a:pt x="2368" y="10708"/>
                  </a:cubicBezTo>
                  <a:cubicBezTo>
                    <a:pt x="1601" y="11375"/>
                    <a:pt x="1034" y="11909"/>
                    <a:pt x="600" y="12309"/>
                  </a:cubicBezTo>
                  <a:cubicBezTo>
                    <a:pt x="400" y="12509"/>
                    <a:pt x="200" y="12743"/>
                    <a:pt x="0" y="12976"/>
                  </a:cubicBezTo>
                  <a:cubicBezTo>
                    <a:pt x="234" y="12810"/>
                    <a:pt x="467" y="12609"/>
                    <a:pt x="701" y="12409"/>
                  </a:cubicBezTo>
                  <a:cubicBezTo>
                    <a:pt x="1101" y="12042"/>
                    <a:pt x="1735" y="11509"/>
                    <a:pt x="2502" y="10875"/>
                  </a:cubicBezTo>
                  <a:cubicBezTo>
                    <a:pt x="4070" y="9574"/>
                    <a:pt x="6271" y="7839"/>
                    <a:pt x="8773" y="6038"/>
                  </a:cubicBezTo>
                  <a:cubicBezTo>
                    <a:pt x="11275" y="4237"/>
                    <a:pt x="13610" y="2702"/>
                    <a:pt x="15344" y="1668"/>
                  </a:cubicBezTo>
                  <a:cubicBezTo>
                    <a:pt x="16178" y="1135"/>
                    <a:pt x="16912" y="734"/>
                    <a:pt x="17379" y="434"/>
                  </a:cubicBezTo>
                  <a:cubicBezTo>
                    <a:pt x="17646" y="334"/>
                    <a:pt x="17913" y="167"/>
                    <a:pt x="1814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681;p73">
              <a:extLst>
                <a:ext uri="{FF2B5EF4-FFF2-40B4-BE49-F238E27FC236}">
                  <a16:creationId xmlns:a16="http://schemas.microsoft.com/office/drawing/2014/main" id="{04529514-480D-4447-9D57-CD60D4030F93}"/>
                </a:ext>
              </a:extLst>
            </p:cNvPr>
            <p:cNvSpPr/>
            <p:nvPr/>
          </p:nvSpPr>
          <p:spPr>
            <a:xfrm>
              <a:off x="3327642" y="3766002"/>
              <a:ext cx="437983" cy="413909"/>
            </a:xfrm>
            <a:custGeom>
              <a:avLst/>
              <a:gdLst/>
              <a:ahLst/>
              <a:cxnLst/>
              <a:rect l="l" t="t" r="r" b="b"/>
              <a:pathLst>
                <a:path w="21850" h="20649" extrusionOk="0">
                  <a:moveTo>
                    <a:pt x="0" y="1"/>
                  </a:moveTo>
                  <a:cubicBezTo>
                    <a:pt x="0" y="1"/>
                    <a:pt x="67" y="67"/>
                    <a:pt x="200" y="234"/>
                  </a:cubicBezTo>
                  <a:lnTo>
                    <a:pt x="834" y="835"/>
                  </a:lnTo>
                  <a:lnTo>
                    <a:pt x="3203" y="3036"/>
                  </a:lnTo>
                  <a:cubicBezTo>
                    <a:pt x="5171" y="4904"/>
                    <a:pt x="7839" y="7506"/>
                    <a:pt x="10808" y="10441"/>
                  </a:cubicBezTo>
                  <a:cubicBezTo>
                    <a:pt x="13743" y="13377"/>
                    <a:pt x="16445" y="15979"/>
                    <a:pt x="18480" y="17813"/>
                  </a:cubicBezTo>
                  <a:cubicBezTo>
                    <a:pt x="19481" y="18714"/>
                    <a:pt x="20315" y="19448"/>
                    <a:pt x="20915" y="19948"/>
                  </a:cubicBezTo>
                  <a:lnTo>
                    <a:pt x="21582" y="20482"/>
                  </a:lnTo>
                  <a:cubicBezTo>
                    <a:pt x="21649" y="20549"/>
                    <a:pt x="21749" y="20615"/>
                    <a:pt x="21816" y="20649"/>
                  </a:cubicBezTo>
                  <a:cubicBezTo>
                    <a:pt x="21849" y="20649"/>
                    <a:pt x="21749" y="20582"/>
                    <a:pt x="21616" y="20449"/>
                  </a:cubicBezTo>
                  <a:lnTo>
                    <a:pt x="20982" y="19848"/>
                  </a:lnTo>
                  <a:lnTo>
                    <a:pt x="18647" y="17647"/>
                  </a:lnTo>
                  <a:cubicBezTo>
                    <a:pt x="16646" y="15779"/>
                    <a:pt x="13977" y="13143"/>
                    <a:pt x="11008" y="10208"/>
                  </a:cubicBezTo>
                  <a:cubicBezTo>
                    <a:pt x="8073" y="7306"/>
                    <a:pt x="5371" y="4671"/>
                    <a:pt x="3336" y="2869"/>
                  </a:cubicBezTo>
                  <a:cubicBezTo>
                    <a:pt x="2335" y="1935"/>
                    <a:pt x="1501" y="1201"/>
                    <a:pt x="934" y="734"/>
                  </a:cubicBezTo>
                  <a:lnTo>
                    <a:pt x="234" y="167"/>
                  </a:lnTo>
                  <a:cubicBezTo>
                    <a:pt x="167" y="101"/>
                    <a:pt x="100" y="34"/>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682;p73">
              <a:extLst>
                <a:ext uri="{FF2B5EF4-FFF2-40B4-BE49-F238E27FC236}">
                  <a16:creationId xmlns:a16="http://schemas.microsoft.com/office/drawing/2014/main" id="{B08440A7-5FC1-4AA0-9C06-EDFA4419B90D}"/>
                </a:ext>
              </a:extLst>
            </p:cNvPr>
            <p:cNvSpPr/>
            <p:nvPr/>
          </p:nvSpPr>
          <p:spPr>
            <a:xfrm>
              <a:off x="3764923" y="3762655"/>
              <a:ext cx="449349" cy="417257"/>
            </a:xfrm>
            <a:custGeom>
              <a:avLst/>
              <a:gdLst/>
              <a:ahLst/>
              <a:cxnLst/>
              <a:rect l="l" t="t" r="r" b="b"/>
              <a:pathLst>
                <a:path w="22417" h="20816" extrusionOk="0">
                  <a:moveTo>
                    <a:pt x="22417" y="1"/>
                  </a:moveTo>
                  <a:lnTo>
                    <a:pt x="22417" y="1"/>
                  </a:lnTo>
                  <a:cubicBezTo>
                    <a:pt x="22317" y="34"/>
                    <a:pt x="22250" y="101"/>
                    <a:pt x="22150" y="168"/>
                  </a:cubicBezTo>
                  <a:lnTo>
                    <a:pt x="21483" y="735"/>
                  </a:lnTo>
                  <a:cubicBezTo>
                    <a:pt x="20883" y="1235"/>
                    <a:pt x="20049" y="1969"/>
                    <a:pt x="19015" y="2903"/>
                  </a:cubicBezTo>
                  <a:cubicBezTo>
                    <a:pt x="16913" y="4738"/>
                    <a:pt x="14144" y="7373"/>
                    <a:pt x="11075" y="10275"/>
                  </a:cubicBezTo>
                  <a:cubicBezTo>
                    <a:pt x="8040" y="13210"/>
                    <a:pt x="5271" y="15846"/>
                    <a:pt x="3237" y="17714"/>
                  </a:cubicBezTo>
                  <a:lnTo>
                    <a:pt x="868" y="19948"/>
                  </a:lnTo>
                  <a:lnTo>
                    <a:pt x="201" y="20582"/>
                  </a:lnTo>
                  <a:cubicBezTo>
                    <a:pt x="134" y="20649"/>
                    <a:pt x="68" y="20716"/>
                    <a:pt x="1" y="20816"/>
                  </a:cubicBezTo>
                  <a:cubicBezTo>
                    <a:pt x="101" y="20749"/>
                    <a:pt x="168" y="20682"/>
                    <a:pt x="234" y="20616"/>
                  </a:cubicBezTo>
                  <a:lnTo>
                    <a:pt x="935" y="20049"/>
                  </a:lnTo>
                  <a:cubicBezTo>
                    <a:pt x="1535" y="19548"/>
                    <a:pt x="2369" y="18814"/>
                    <a:pt x="3403" y="17880"/>
                  </a:cubicBezTo>
                  <a:cubicBezTo>
                    <a:pt x="5471" y="16046"/>
                    <a:pt x="8273" y="13444"/>
                    <a:pt x="11309" y="10508"/>
                  </a:cubicBezTo>
                  <a:cubicBezTo>
                    <a:pt x="14378" y="7606"/>
                    <a:pt x="17147" y="4971"/>
                    <a:pt x="19148" y="3070"/>
                  </a:cubicBezTo>
                  <a:lnTo>
                    <a:pt x="21550" y="835"/>
                  </a:lnTo>
                  <a:lnTo>
                    <a:pt x="22217" y="234"/>
                  </a:lnTo>
                  <a:cubicBezTo>
                    <a:pt x="22350" y="101"/>
                    <a:pt x="22417" y="1"/>
                    <a:pt x="224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676;p73">
            <a:extLst>
              <a:ext uri="{FF2B5EF4-FFF2-40B4-BE49-F238E27FC236}">
                <a16:creationId xmlns:a16="http://schemas.microsoft.com/office/drawing/2014/main" id="{810A4406-D28E-4EDD-8D1F-6769A9FCD19D}"/>
              </a:ext>
            </a:extLst>
          </p:cNvPr>
          <p:cNvGrpSpPr/>
          <p:nvPr/>
        </p:nvGrpSpPr>
        <p:grpSpPr>
          <a:xfrm>
            <a:off x="51994" y="4159392"/>
            <a:ext cx="666389" cy="982655"/>
            <a:chOff x="3312267" y="2949449"/>
            <a:chExt cx="928765" cy="1369555"/>
          </a:xfrm>
        </p:grpSpPr>
        <p:sp>
          <p:nvSpPr>
            <p:cNvPr id="224" name="Google Shape;2677;p73">
              <a:extLst>
                <a:ext uri="{FF2B5EF4-FFF2-40B4-BE49-F238E27FC236}">
                  <a16:creationId xmlns:a16="http://schemas.microsoft.com/office/drawing/2014/main" id="{4FFE2243-4C13-4EAC-BC51-4EF6B7B87251}"/>
                </a:ext>
              </a:extLst>
            </p:cNvPr>
            <p:cNvSpPr/>
            <p:nvPr/>
          </p:nvSpPr>
          <p:spPr>
            <a:xfrm>
              <a:off x="3312267" y="2949449"/>
              <a:ext cx="928765" cy="1369555"/>
            </a:xfrm>
            <a:custGeom>
              <a:avLst/>
              <a:gdLst/>
              <a:ahLst/>
              <a:cxnLst/>
              <a:rect l="l" t="t" r="r" b="b"/>
              <a:pathLst>
                <a:path w="46334" h="68324" extrusionOk="0">
                  <a:moveTo>
                    <a:pt x="28037" y="1"/>
                  </a:moveTo>
                  <a:cubicBezTo>
                    <a:pt x="27074" y="1"/>
                    <a:pt x="26101" y="230"/>
                    <a:pt x="25251" y="675"/>
                  </a:cubicBezTo>
                  <a:cubicBezTo>
                    <a:pt x="23117" y="1842"/>
                    <a:pt x="21749" y="4110"/>
                    <a:pt x="21082" y="6479"/>
                  </a:cubicBezTo>
                  <a:cubicBezTo>
                    <a:pt x="20448" y="8880"/>
                    <a:pt x="20415" y="11382"/>
                    <a:pt x="20348" y="13851"/>
                  </a:cubicBezTo>
                  <a:cubicBezTo>
                    <a:pt x="20248" y="16319"/>
                    <a:pt x="20114" y="18821"/>
                    <a:pt x="19247" y="21123"/>
                  </a:cubicBezTo>
                  <a:cubicBezTo>
                    <a:pt x="19014" y="21790"/>
                    <a:pt x="18580" y="22524"/>
                    <a:pt x="17880" y="22624"/>
                  </a:cubicBezTo>
                  <a:cubicBezTo>
                    <a:pt x="17825" y="22631"/>
                    <a:pt x="17771" y="22635"/>
                    <a:pt x="17718" y="22635"/>
                  </a:cubicBezTo>
                  <a:cubicBezTo>
                    <a:pt x="17082" y="22635"/>
                    <a:pt x="16519" y="22107"/>
                    <a:pt x="16212" y="21523"/>
                  </a:cubicBezTo>
                  <a:cubicBezTo>
                    <a:pt x="15878" y="20922"/>
                    <a:pt x="15678" y="20222"/>
                    <a:pt x="15278" y="19622"/>
                  </a:cubicBezTo>
                  <a:cubicBezTo>
                    <a:pt x="14749" y="18917"/>
                    <a:pt x="13877" y="18585"/>
                    <a:pt x="12985" y="18585"/>
                  </a:cubicBezTo>
                  <a:cubicBezTo>
                    <a:pt x="12187" y="18585"/>
                    <a:pt x="11373" y="18851"/>
                    <a:pt x="10774" y="19355"/>
                  </a:cubicBezTo>
                  <a:cubicBezTo>
                    <a:pt x="9507" y="20455"/>
                    <a:pt x="9073" y="22323"/>
                    <a:pt x="9273" y="24025"/>
                  </a:cubicBezTo>
                  <a:cubicBezTo>
                    <a:pt x="9474" y="25693"/>
                    <a:pt x="10207" y="27260"/>
                    <a:pt x="10941" y="28828"/>
                  </a:cubicBezTo>
                  <a:lnTo>
                    <a:pt x="15044" y="37434"/>
                  </a:lnTo>
                  <a:cubicBezTo>
                    <a:pt x="15778" y="38969"/>
                    <a:pt x="16479" y="40870"/>
                    <a:pt x="15478" y="42238"/>
                  </a:cubicBezTo>
                  <a:cubicBezTo>
                    <a:pt x="14813" y="43144"/>
                    <a:pt x="13630" y="43448"/>
                    <a:pt x="12495" y="43448"/>
                  </a:cubicBezTo>
                  <a:cubicBezTo>
                    <a:pt x="12377" y="43448"/>
                    <a:pt x="12259" y="43445"/>
                    <a:pt x="12142" y="43439"/>
                  </a:cubicBezTo>
                  <a:cubicBezTo>
                    <a:pt x="10241" y="43372"/>
                    <a:pt x="8439" y="42738"/>
                    <a:pt x="6872" y="41671"/>
                  </a:cubicBezTo>
                  <a:cubicBezTo>
                    <a:pt x="5704" y="40870"/>
                    <a:pt x="4570" y="39736"/>
                    <a:pt x="3169" y="39736"/>
                  </a:cubicBezTo>
                  <a:cubicBezTo>
                    <a:pt x="1468" y="39736"/>
                    <a:pt x="200" y="41470"/>
                    <a:pt x="100" y="43205"/>
                  </a:cubicBezTo>
                  <a:cubicBezTo>
                    <a:pt x="0" y="44906"/>
                    <a:pt x="934" y="46441"/>
                    <a:pt x="1601" y="48042"/>
                  </a:cubicBezTo>
                  <a:cubicBezTo>
                    <a:pt x="5637" y="57482"/>
                    <a:pt x="12276" y="66488"/>
                    <a:pt x="22850" y="68323"/>
                  </a:cubicBezTo>
                  <a:lnTo>
                    <a:pt x="22983" y="68323"/>
                  </a:lnTo>
                  <a:cubicBezTo>
                    <a:pt x="28721" y="67823"/>
                    <a:pt x="32924" y="65721"/>
                    <a:pt x="37060" y="61718"/>
                  </a:cubicBezTo>
                  <a:cubicBezTo>
                    <a:pt x="41163" y="57715"/>
                    <a:pt x="44032" y="52478"/>
                    <a:pt x="45566" y="46908"/>
                  </a:cubicBezTo>
                  <a:cubicBezTo>
                    <a:pt x="46000" y="45307"/>
                    <a:pt x="46333" y="43639"/>
                    <a:pt x="46133" y="41971"/>
                  </a:cubicBezTo>
                  <a:cubicBezTo>
                    <a:pt x="45900" y="40336"/>
                    <a:pt x="45032" y="38702"/>
                    <a:pt x="43565" y="37901"/>
                  </a:cubicBezTo>
                  <a:cubicBezTo>
                    <a:pt x="42934" y="37557"/>
                    <a:pt x="42254" y="37405"/>
                    <a:pt x="41563" y="37405"/>
                  </a:cubicBezTo>
                  <a:cubicBezTo>
                    <a:pt x="39843" y="37405"/>
                    <a:pt x="38055" y="38351"/>
                    <a:pt x="36793" y="39636"/>
                  </a:cubicBezTo>
                  <a:cubicBezTo>
                    <a:pt x="35859" y="40603"/>
                    <a:pt x="35125" y="41737"/>
                    <a:pt x="34024" y="42505"/>
                  </a:cubicBezTo>
                  <a:cubicBezTo>
                    <a:pt x="33375" y="42957"/>
                    <a:pt x="32563" y="43259"/>
                    <a:pt x="31787" y="43259"/>
                  </a:cubicBezTo>
                  <a:cubicBezTo>
                    <a:pt x="31248" y="43259"/>
                    <a:pt x="30726" y="43113"/>
                    <a:pt x="30288" y="42771"/>
                  </a:cubicBezTo>
                  <a:cubicBezTo>
                    <a:pt x="29221" y="41937"/>
                    <a:pt x="29154" y="40303"/>
                    <a:pt x="29688" y="39069"/>
                  </a:cubicBezTo>
                  <a:cubicBezTo>
                    <a:pt x="30222" y="37835"/>
                    <a:pt x="31256" y="36934"/>
                    <a:pt x="32190" y="35967"/>
                  </a:cubicBezTo>
                  <a:cubicBezTo>
                    <a:pt x="34825" y="33331"/>
                    <a:pt x="36960" y="30229"/>
                    <a:pt x="38561" y="26860"/>
                  </a:cubicBezTo>
                  <a:cubicBezTo>
                    <a:pt x="39362" y="25159"/>
                    <a:pt x="39895" y="22891"/>
                    <a:pt x="38528" y="21623"/>
                  </a:cubicBezTo>
                  <a:cubicBezTo>
                    <a:pt x="37981" y="21095"/>
                    <a:pt x="37254" y="20898"/>
                    <a:pt x="36490" y="20898"/>
                  </a:cubicBezTo>
                  <a:cubicBezTo>
                    <a:pt x="35901" y="20898"/>
                    <a:pt x="35291" y="21015"/>
                    <a:pt x="34725" y="21189"/>
                  </a:cubicBezTo>
                  <a:cubicBezTo>
                    <a:pt x="33424" y="21623"/>
                    <a:pt x="32256" y="22323"/>
                    <a:pt x="30922" y="22457"/>
                  </a:cubicBezTo>
                  <a:cubicBezTo>
                    <a:pt x="30793" y="22475"/>
                    <a:pt x="30661" y="22484"/>
                    <a:pt x="30528" y="22484"/>
                  </a:cubicBezTo>
                  <a:cubicBezTo>
                    <a:pt x="29454" y="22484"/>
                    <a:pt x="28302" y="21894"/>
                    <a:pt x="28154" y="20856"/>
                  </a:cubicBezTo>
                  <a:cubicBezTo>
                    <a:pt x="28087" y="20189"/>
                    <a:pt x="28420" y="19588"/>
                    <a:pt x="28754" y="19021"/>
                  </a:cubicBezTo>
                  <a:cubicBezTo>
                    <a:pt x="30555" y="15819"/>
                    <a:pt x="31923" y="12383"/>
                    <a:pt x="32723" y="8814"/>
                  </a:cubicBezTo>
                  <a:cubicBezTo>
                    <a:pt x="33291" y="6412"/>
                    <a:pt x="33524" y="3610"/>
                    <a:pt x="31956" y="1709"/>
                  </a:cubicBezTo>
                  <a:cubicBezTo>
                    <a:pt x="31003" y="553"/>
                    <a:pt x="29532" y="1"/>
                    <a:pt x="28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678;p73">
              <a:extLst>
                <a:ext uri="{FF2B5EF4-FFF2-40B4-BE49-F238E27FC236}">
                  <a16:creationId xmlns:a16="http://schemas.microsoft.com/office/drawing/2014/main" id="{1D36B660-8495-4CA5-ADC6-B4172A9E6533}"/>
                </a:ext>
              </a:extLst>
            </p:cNvPr>
            <p:cNvSpPr/>
            <p:nvPr/>
          </p:nvSpPr>
          <p:spPr>
            <a:xfrm>
              <a:off x="3729484" y="2962298"/>
              <a:ext cx="159157" cy="1354681"/>
            </a:xfrm>
            <a:custGeom>
              <a:avLst/>
              <a:gdLst/>
              <a:ahLst/>
              <a:cxnLst/>
              <a:rect l="l" t="t" r="r" b="b"/>
              <a:pathLst>
                <a:path w="7940" h="67582" extrusionOk="0">
                  <a:moveTo>
                    <a:pt x="7940" y="0"/>
                  </a:moveTo>
                  <a:lnTo>
                    <a:pt x="7940" y="0"/>
                  </a:lnTo>
                  <a:cubicBezTo>
                    <a:pt x="7873" y="67"/>
                    <a:pt x="7840" y="134"/>
                    <a:pt x="7807" y="200"/>
                  </a:cubicBezTo>
                  <a:cubicBezTo>
                    <a:pt x="7740" y="334"/>
                    <a:pt x="7640" y="567"/>
                    <a:pt x="7540" y="801"/>
                  </a:cubicBezTo>
                  <a:cubicBezTo>
                    <a:pt x="7273" y="1335"/>
                    <a:pt x="6906" y="2135"/>
                    <a:pt x="6472" y="3203"/>
                  </a:cubicBezTo>
                  <a:cubicBezTo>
                    <a:pt x="5205" y="6138"/>
                    <a:pt x="4204" y="9173"/>
                    <a:pt x="3437" y="12309"/>
                  </a:cubicBezTo>
                  <a:cubicBezTo>
                    <a:pt x="2936" y="14277"/>
                    <a:pt x="2503" y="16479"/>
                    <a:pt x="2036" y="18780"/>
                  </a:cubicBezTo>
                  <a:cubicBezTo>
                    <a:pt x="1602" y="21115"/>
                    <a:pt x="1168" y="23651"/>
                    <a:pt x="802" y="26286"/>
                  </a:cubicBezTo>
                  <a:cubicBezTo>
                    <a:pt x="401" y="29088"/>
                    <a:pt x="134" y="31890"/>
                    <a:pt x="34" y="34725"/>
                  </a:cubicBezTo>
                  <a:cubicBezTo>
                    <a:pt x="1" y="36193"/>
                    <a:pt x="34" y="37661"/>
                    <a:pt x="101" y="39195"/>
                  </a:cubicBezTo>
                  <a:cubicBezTo>
                    <a:pt x="134" y="40696"/>
                    <a:pt x="201" y="42230"/>
                    <a:pt x="234" y="43765"/>
                  </a:cubicBezTo>
                  <a:cubicBezTo>
                    <a:pt x="401" y="49602"/>
                    <a:pt x="868" y="55440"/>
                    <a:pt x="1702" y="61244"/>
                  </a:cubicBezTo>
                  <a:cubicBezTo>
                    <a:pt x="2503" y="66548"/>
                    <a:pt x="1769" y="63746"/>
                    <a:pt x="3170" y="67582"/>
                  </a:cubicBezTo>
                  <a:lnTo>
                    <a:pt x="3370" y="67515"/>
                  </a:lnTo>
                  <a:cubicBezTo>
                    <a:pt x="2036" y="63679"/>
                    <a:pt x="2803" y="66515"/>
                    <a:pt x="2002" y="61177"/>
                  </a:cubicBezTo>
                  <a:cubicBezTo>
                    <a:pt x="1202" y="55407"/>
                    <a:pt x="735" y="49602"/>
                    <a:pt x="568" y="43765"/>
                  </a:cubicBezTo>
                  <a:cubicBezTo>
                    <a:pt x="501" y="42230"/>
                    <a:pt x="468" y="40696"/>
                    <a:pt x="401" y="39195"/>
                  </a:cubicBezTo>
                  <a:cubicBezTo>
                    <a:pt x="368" y="37661"/>
                    <a:pt x="335" y="36193"/>
                    <a:pt x="368" y="34725"/>
                  </a:cubicBezTo>
                  <a:cubicBezTo>
                    <a:pt x="468" y="31923"/>
                    <a:pt x="701" y="29121"/>
                    <a:pt x="1102" y="26352"/>
                  </a:cubicBezTo>
                  <a:cubicBezTo>
                    <a:pt x="1435" y="23717"/>
                    <a:pt x="1869" y="21182"/>
                    <a:pt x="2303" y="18847"/>
                  </a:cubicBezTo>
                  <a:cubicBezTo>
                    <a:pt x="2736" y="16512"/>
                    <a:pt x="3170" y="14311"/>
                    <a:pt x="3670" y="12342"/>
                  </a:cubicBezTo>
                  <a:cubicBezTo>
                    <a:pt x="4404" y="9240"/>
                    <a:pt x="5371" y="6205"/>
                    <a:pt x="6572" y="3236"/>
                  </a:cubicBezTo>
                  <a:cubicBezTo>
                    <a:pt x="7006" y="2202"/>
                    <a:pt x="7340" y="1368"/>
                    <a:pt x="7573" y="834"/>
                  </a:cubicBezTo>
                  <a:lnTo>
                    <a:pt x="7840" y="200"/>
                  </a:lnTo>
                  <a:cubicBezTo>
                    <a:pt x="7873" y="134"/>
                    <a:pt x="7907" y="67"/>
                    <a:pt x="794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679;p73">
              <a:extLst>
                <a:ext uri="{FF2B5EF4-FFF2-40B4-BE49-F238E27FC236}">
                  <a16:creationId xmlns:a16="http://schemas.microsoft.com/office/drawing/2014/main" id="{058A2619-DCBC-498A-9D52-EBE2DDC4E7F2}"/>
                </a:ext>
              </a:extLst>
            </p:cNvPr>
            <p:cNvSpPr/>
            <p:nvPr/>
          </p:nvSpPr>
          <p:spPr>
            <a:xfrm>
              <a:off x="3527571" y="3338082"/>
              <a:ext cx="204619" cy="318956"/>
            </a:xfrm>
            <a:custGeom>
              <a:avLst/>
              <a:gdLst/>
              <a:ahLst/>
              <a:cxnLst/>
              <a:rect l="l" t="t" r="r" b="b"/>
              <a:pathLst>
                <a:path w="10208" h="15912" extrusionOk="0">
                  <a:moveTo>
                    <a:pt x="0" y="0"/>
                  </a:moveTo>
                  <a:lnTo>
                    <a:pt x="0" y="0"/>
                  </a:lnTo>
                  <a:cubicBezTo>
                    <a:pt x="100" y="234"/>
                    <a:pt x="234" y="434"/>
                    <a:pt x="400" y="634"/>
                  </a:cubicBezTo>
                  <a:cubicBezTo>
                    <a:pt x="701" y="1034"/>
                    <a:pt x="1068" y="1601"/>
                    <a:pt x="1568" y="2302"/>
                  </a:cubicBezTo>
                  <a:cubicBezTo>
                    <a:pt x="2502" y="3703"/>
                    <a:pt x="3769" y="5704"/>
                    <a:pt x="5104" y="7972"/>
                  </a:cubicBezTo>
                  <a:cubicBezTo>
                    <a:pt x="6438" y="10207"/>
                    <a:pt x="7672" y="12209"/>
                    <a:pt x="8606" y="13643"/>
                  </a:cubicBezTo>
                  <a:cubicBezTo>
                    <a:pt x="9073" y="14344"/>
                    <a:pt x="9440" y="14944"/>
                    <a:pt x="9740" y="15311"/>
                  </a:cubicBezTo>
                  <a:cubicBezTo>
                    <a:pt x="9874" y="15544"/>
                    <a:pt x="10007" y="15745"/>
                    <a:pt x="10207" y="15911"/>
                  </a:cubicBezTo>
                  <a:cubicBezTo>
                    <a:pt x="10107" y="15678"/>
                    <a:pt x="9974" y="15478"/>
                    <a:pt x="9807" y="15278"/>
                  </a:cubicBezTo>
                  <a:lnTo>
                    <a:pt x="8773" y="13543"/>
                  </a:lnTo>
                  <a:cubicBezTo>
                    <a:pt x="7839" y="12009"/>
                    <a:pt x="6705" y="10041"/>
                    <a:pt x="5337" y="7806"/>
                  </a:cubicBezTo>
                  <a:cubicBezTo>
                    <a:pt x="4003" y="5571"/>
                    <a:pt x="2735" y="3569"/>
                    <a:pt x="1701" y="2168"/>
                  </a:cubicBezTo>
                  <a:cubicBezTo>
                    <a:pt x="1201" y="1468"/>
                    <a:pt x="801" y="934"/>
                    <a:pt x="500" y="567"/>
                  </a:cubicBezTo>
                  <a:cubicBezTo>
                    <a:pt x="334" y="367"/>
                    <a:pt x="167" y="167"/>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680;p73">
              <a:extLst>
                <a:ext uri="{FF2B5EF4-FFF2-40B4-BE49-F238E27FC236}">
                  <a16:creationId xmlns:a16="http://schemas.microsoft.com/office/drawing/2014/main" id="{395C2921-8234-4EA1-AAEE-AEA049D6760F}"/>
                </a:ext>
              </a:extLst>
            </p:cNvPr>
            <p:cNvSpPr/>
            <p:nvPr/>
          </p:nvSpPr>
          <p:spPr>
            <a:xfrm>
              <a:off x="3731508" y="3396914"/>
              <a:ext cx="363757" cy="260124"/>
            </a:xfrm>
            <a:custGeom>
              <a:avLst/>
              <a:gdLst/>
              <a:ahLst/>
              <a:cxnLst/>
              <a:rect l="l" t="t" r="r" b="b"/>
              <a:pathLst>
                <a:path w="18147" h="12977" extrusionOk="0">
                  <a:moveTo>
                    <a:pt x="18146" y="0"/>
                  </a:moveTo>
                  <a:lnTo>
                    <a:pt x="18146" y="0"/>
                  </a:lnTo>
                  <a:cubicBezTo>
                    <a:pt x="17846" y="67"/>
                    <a:pt x="17579" y="201"/>
                    <a:pt x="17312" y="367"/>
                  </a:cubicBezTo>
                  <a:cubicBezTo>
                    <a:pt x="16812" y="601"/>
                    <a:pt x="16078" y="968"/>
                    <a:pt x="15211" y="1502"/>
                  </a:cubicBezTo>
                  <a:cubicBezTo>
                    <a:pt x="12943" y="2802"/>
                    <a:pt x="10708" y="4237"/>
                    <a:pt x="8573" y="5771"/>
                  </a:cubicBezTo>
                  <a:cubicBezTo>
                    <a:pt x="6071" y="7573"/>
                    <a:pt x="3903" y="9340"/>
                    <a:pt x="2368" y="10708"/>
                  </a:cubicBezTo>
                  <a:cubicBezTo>
                    <a:pt x="1601" y="11375"/>
                    <a:pt x="1034" y="11909"/>
                    <a:pt x="600" y="12309"/>
                  </a:cubicBezTo>
                  <a:cubicBezTo>
                    <a:pt x="400" y="12509"/>
                    <a:pt x="200" y="12743"/>
                    <a:pt x="0" y="12976"/>
                  </a:cubicBezTo>
                  <a:cubicBezTo>
                    <a:pt x="234" y="12810"/>
                    <a:pt x="467" y="12609"/>
                    <a:pt x="701" y="12409"/>
                  </a:cubicBezTo>
                  <a:cubicBezTo>
                    <a:pt x="1101" y="12042"/>
                    <a:pt x="1735" y="11509"/>
                    <a:pt x="2502" y="10875"/>
                  </a:cubicBezTo>
                  <a:cubicBezTo>
                    <a:pt x="4070" y="9574"/>
                    <a:pt x="6271" y="7839"/>
                    <a:pt x="8773" y="6038"/>
                  </a:cubicBezTo>
                  <a:cubicBezTo>
                    <a:pt x="11275" y="4237"/>
                    <a:pt x="13610" y="2702"/>
                    <a:pt x="15344" y="1668"/>
                  </a:cubicBezTo>
                  <a:cubicBezTo>
                    <a:pt x="16178" y="1135"/>
                    <a:pt x="16912" y="734"/>
                    <a:pt x="17379" y="434"/>
                  </a:cubicBezTo>
                  <a:cubicBezTo>
                    <a:pt x="17646" y="334"/>
                    <a:pt x="17913" y="167"/>
                    <a:pt x="1814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681;p73">
              <a:extLst>
                <a:ext uri="{FF2B5EF4-FFF2-40B4-BE49-F238E27FC236}">
                  <a16:creationId xmlns:a16="http://schemas.microsoft.com/office/drawing/2014/main" id="{AA173ECA-5161-4A17-9BC3-76034B8E0182}"/>
                </a:ext>
              </a:extLst>
            </p:cNvPr>
            <p:cNvSpPr/>
            <p:nvPr/>
          </p:nvSpPr>
          <p:spPr>
            <a:xfrm>
              <a:off x="3327642" y="3766002"/>
              <a:ext cx="437983" cy="413909"/>
            </a:xfrm>
            <a:custGeom>
              <a:avLst/>
              <a:gdLst/>
              <a:ahLst/>
              <a:cxnLst/>
              <a:rect l="l" t="t" r="r" b="b"/>
              <a:pathLst>
                <a:path w="21850" h="20649" extrusionOk="0">
                  <a:moveTo>
                    <a:pt x="0" y="1"/>
                  </a:moveTo>
                  <a:cubicBezTo>
                    <a:pt x="0" y="1"/>
                    <a:pt x="67" y="67"/>
                    <a:pt x="200" y="234"/>
                  </a:cubicBezTo>
                  <a:lnTo>
                    <a:pt x="834" y="835"/>
                  </a:lnTo>
                  <a:lnTo>
                    <a:pt x="3203" y="3036"/>
                  </a:lnTo>
                  <a:cubicBezTo>
                    <a:pt x="5171" y="4904"/>
                    <a:pt x="7839" y="7506"/>
                    <a:pt x="10808" y="10441"/>
                  </a:cubicBezTo>
                  <a:cubicBezTo>
                    <a:pt x="13743" y="13377"/>
                    <a:pt x="16445" y="15979"/>
                    <a:pt x="18480" y="17813"/>
                  </a:cubicBezTo>
                  <a:cubicBezTo>
                    <a:pt x="19481" y="18714"/>
                    <a:pt x="20315" y="19448"/>
                    <a:pt x="20915" y="19948"/>
                  </a:cubicBezTo>
                  <a:lnTo>
                    <a:pt x="21582" y="20482"/>
                  </a:lnTo>
                  <a:cubicBezTo>
                    <a:pt x="21649" y="20549"/>
                    <a:pt x="21749" y="20615"/>
                    <a:pt x="21816" y="20649"/>
                  </a:cubicBezTo>
                  <a:cubicBezTo>
                    <a:pt x="21849" y="20649"/>
                    <a:pt x="21749" y="20582"/>
                    <a:pt x="21616" y="20449"/>
                  </a:cubicBezTo>
                  <a:lnTo>
                    <a:pt x="20982" y="19848"/>
                  </a:lnTo>
                  <a:lnTo>
                    <a:pt x="18647" y="17647"/>
                  </a:lnTo>
                  <a:cubicBezTo>
                    <a:pt x="16646" y="15779"/>
                    <a:pt x="13977" y="13143"/>
                    <a:pt x="11008" y="10208"/>
                  </a:cubicBezTo>
                  <a:cubicBezTo>
                    <a:pt x="8073" y="7306"/>
                    <a:pt x="5371" y="4671"/>
                    <a:pt x="3336" y="2869"/>
                  </a:cubicBezTo>
                  <a:cubicBezTo>
                    <a:pt x="2335" y="1935"/>
                    <a:pt x="1501" y="1201"/>
                    <a:pt x="934" y="734"/>
                  </a:cubicBezTo>
                  <a:lnTo>
                    <a:pt x="234" y="167"/>
                  </a:lnTo>
                  <a:cubicBezTo>
                    <a:pt x="167" y="101"/>
                    <a:pt x="100" y="34"/>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82;p73">
              <a:extLst>
                <a:ext uri="{FF2B5EF4-FFF2-40B4-BE49-F238E27FC236}">
                  <a16:creationId xmlns:a16="http://schemas.microsoft.com/office/drawing/2014/main" id="{DC9F8C3C-2ED6-44B1-ABC5-F2C2964451B3}"/>
                </a:ext>
              </a:extLst>
            </p:cNvPr>
            <p:cNvSpPr/>
            <p:nvPr/>
          </p:nvSpPr>
          <p:spPr>
            <a:xfrm>
              <a:off x="3764923" y="3762655"/>
              <a:ext cx="449349" cy="417257"/>
            </a:xfrm>
            <a:custGeom>
              <a:avLst/>
              <a:gdLst/>
              <a:ahLst/>
              <a:cxnLst/>
              <a:rect l="l" t="t" r="r" b="b"/>
              <a:pathLst>
                <a:path w="22417" h="20816" extrusionOk="0">
                  <a:moveTo>
                    <a:pt x="22417" y="1"/>
                  </a:moveTo>
                  <a:lnTo>
                    <a:pt x="22417" y="1"/>
                  </a:lnTo>
                  <a:cubicBezTo>
                    <a:pt x="22317" y="34"/>
                    <a:pt x="22250" y="101"/>
                    <a:pt x="22150" y="168"/>
                  </a:cubicBezTo>
                  <a:lnTo>
                    <a:pt x="21483" y="735"/>
                  </a:lnTo>
                  <a:cubicBezTo>
                    <a:pt x="20883" y="1235"/>
                    <a:pt x="20049" y="1969"/>
                    <a:pt x="19015" y="2903"/>
                  </a:cubicBezTo>
                  <a:cubicBezTo>
                    <a:pt x="16913" y="4738"/>
                    <a:pt x="14144" y="7373"/>
                    <a:pt x="11075" y="10275"/>
                  </a:cubicBezTo>
                  <a:cubicBezTo>
                    <a:pt x="8040" y="13210"/>
                    <a:pt x="5271" y="15846"/>
                    <a:pt x="3237" y="17714"/>
                  </a:cubicBezTo>
                  <a:lnTo>
                    <a:pt x="868" y="19948"/>
                  </a:lnTo>
                  <a:lnTo>
                    <a:pt x="201" y="20582"/>
                  </a:lnTo>
                  <a:cubicBezTo>
                    <a:pt x="134" y="20649"/>
                    <a:pt x="68" y="20716"/>
                    <a:pt x="1" y="20816"/>
                  </a:cubicBezTo>
                  <a:cubicBezTo>
                    <a:pt x="101" y="20749"/>
                    <a:pt x="168" y="20682"/>
                    <a:pt x="234" y="20616"/>
                  </a:cubicBezTo>
                  <a:lnTo>
                    <a:pt x="935" y="20049"/>
                  </a:lnTo>
                  <a:cubicBezTo>
                    <a:pt x="1535" y="19548"/>
                    <a:pt x="2369" y="18814"/>
                    <a:pt x="3403" y="17880"/>
                  </a:cubicBezTo>
                  <a:cubicBezTo>
                    <a:pt x="5471" y="16046"/>
                    <a:pt x="8273" y="13444"/>
                    <a:pt x="11309" y="10508"/>
                  </a:cubicBezTo>
                  <a:cubicBezTo>
                    <a:pt x="14378" y="7606"/>
                    <a:pt x="17147" y="4971"/>
                    <a:pt x="19148" y="3070"/>
                  </a:cubicBezTo>
                  <a:lnTo>
                    <a:pt x="21550" y="835"/>
                  </a:lnTo>
                  <a:lnTo>
                    <a:pt x="22217" y="234"/>
                  </a:lnTo>
                  <a:cubicBezTo>
                    <a:pt x="22350" y="101"/>
                    <a:pt x="22417" y="1"/>
                    <a:pt x="224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802992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632091" y="319408"/>
            <a:ext cx="5735322" cy="8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Social Presence Strategies</a:t>
            </a:r>
            <a:endParaRPr dirty="0"/>
          </a:p>
        </p:txBody>
      </p:sp>
      <p:sp>
        <p:nvSpPr>
          <p:cNvPr id="1064" name="Google Shape;1064;p49"/>
          <p:cNvSpPr txBox="1">
            <a:spLocks noGrp="1"/>
          </p:cNvSpPr>
          <p:nvPr>
            <p:ph type="subTitle" idx="1"/>
          </p:nvPr>
        </p:nvSpPr>
        <p:spPr>
          <a:xfrm>
            <a:off x="723900" y="1167398"/>
            <a:ext cx="4308600" cy="3391102"/>
          </a:xfrm>
          <a:prstGeom prst="rect">
            <a:avLst/>
          </a:prstGeom>
        </p:spPr>
        <p:txBody>
          <a:bodyPr spcFirstLastPara="1" wrap="square" lIns="91425" tIns="91425" rIns="91425" bIns="91425" anchor="t" anchorCtr="0">
            <a:noAutofit/>
          </a:bodyPr>
          <a:lstStyle/>
          <a:p>
            <a:pPr marL="342900">
              <a:buClr>
                <a:schemeClr val="dk1"/>
              </a:buClr>
              <a:buSzPts val="1100"/>
            </a:pPr>
            <a:r>
              <a:rPr lang="en" sz="1800" dirty="0"/>
              <a:t>Create a safe space</a:t>
            </a:r>
          </a:p>
          <a:p>
            <a:pPr marL="800100" lvl="1">
              <a:buClr>
                <a:schemeClr val="dk1"/>
              </a:buClr>
              <a:buSzPts val="1100"/>
            </a:pPr>
            <a:r>
              <a:rPr lang="en-US" sz="1800" dirty="0"/>
              <a:t>Relationship-building</a:t>
            </a:r>
          </a:p>
          <a:p>
            <a:pPr marL="800100" lvl="1">
              <a:buClr>
                <a:schemeClr val="dk1"/>
              </a:buClr>
              <a:buSzPts val="1100"/>
            </a:pPr>
            <a:r>
              <a:rPr lang="en-US" sz="1800" dirty="0"/>
              <a:t>Social spaces</a:t>
            </a:r>
          </a:p>
          <a:p>
            <a:pPr marL="342900">
              <a:buClr>
                <a:schemeClr val="dk1"/>
              </a:buClr>
              <a:buSzPts val="1100"/>
            </a:pPr>
            <a:r>
              <a:rPr lang="en-US" sz="1800" dirty="0"/>
              <a:t>Create forums/spaces for specific topics</a:t>
            </a:r>
          </a:p>
          <a:p>
            <a:pPr marL="342900">
              <a:buClr>
                <a:schemeClr val="dk1"/>
              </a:buClr>
              <a:buSzPts val="1100"/>
            </a:pPr>
            <a:r>
              <a:rPr lang="en-US" sz="1800" dirty="0"/>
              <a:t>Create strategic opportunities for student interactions</a:t>
            </a:r>
          </a:p>
          <a:p>
            <a:pPr marL="342900">
              <a:buClr>
                <a:schemeClr val="dk1"/>
              </a:buClr>
              <a:buSzPts val="1100"/>
            </a:pPr>
            <a:r>
              <a:rPr lang="en-US" sz="1800" dirty="0"/>
              <a:t>Be visible and present in discussion forums</a:t>
            </a:r>
            <a:endParaRPr sz="1800" dirty="0"/>
          </a:p>
          <a:p>
            <a:pPr marL="0" lvl="0" indent="0" algn="l" rtl="0">
              <a:spcBef>
                <a:spcPts val="0"/>
              </a:spcBef>
              <a:spcAft>
                <a:spcPts val="0"/>
              </a:spcAft>
              <a:buNone/>
            </a:pPr>
            <a:endParaRPr dirty="0"/>
          </a:p>
        </p:txBody>
      </p:sp>
      <p:grpSp>
        <p:nvGrpSpPr>
          <p:cNvPr id="338" name="Google Shape;1334;p55">
            <a:extLst>
              <a:ext uri="{FF2B5EF4-FFF2-40B4-BE49-F238E27FC236}">
                <a16:creationId xmlns:a16="http://schemas.microsoft.com/office/drawing/2014/main" id="{A28485A9-BDEF-4E4E-8503-3571B00D72E5}"/>
              </a:ext>
            </a:extLst>
          </p:cNvPr>
          <p:cNvGrpSpPr/>
          <p:nvPr/>
        </p:nvGrpSpPr>
        <p:grpSpPr>
          <a:xfrm>
            <a:off x="5327375" y="1367624"/>
            <a:ext cx="3569238" cy="3567786"/>
            <a:chOff x="524689" y="763903"/>
            <a:chExt cx="3737731" cy="3615697"/>
          </a:xfrm>
        </p:grpSpPr>
        <p:grpSp>
          <p:nvGrpSpPr>
            <p:cNvPr id="339" name="Google Shape;1335;p55">
              <a:extLst>
                <a:ext uri="{FF2B5EF4-FFF2-40B4-BE49-F238E27FC236}">
                  <a16:creationId xmlns:a16="http://schemas.microsoft.com/office/drawing/2014/main" id="{3C51B6D7-2010-45BC-BAC8-DEDA12735F16}"/>
                </a:ext>
              </a:extLst>
            </p:cNvPr>
            <p:cNvGrpSpPr/>
            <p:nvPr/>
          </p:nvGrpSpPr>
          <p:grpSpPr>
            <a:xfrm>
              <a:off x="3312267" y="2949449"/>
              <a:ext cx="928765" cy="1369555"/>
              <a:chOff x="3312267" y="2949449"/>
              <a:chExt cx="928765" cy="1369555"/>
            </a:xfrm>
          </p:grpSpPr>
          <p:sp>
            <p:nvSpPr>
              <p:cNvPr id="544" name="Google Shape;1336;p55">
                <a:extLst>
                  <a:ext uri="{FF2B5EF4-FFF2-40B4-BE49-F238E27FC236}">
                    <a16:creationId xmlns:a16="http://schemas.microsoft.com/office/drawing/2014/main" id="{4CA3428D-C63B-4961-8441-54D0E5A72772}"/>
                  </a:ext>
                </a:extLst>
              </p:cNvPr>
              <p:cNvSpPr/>
              <p:nvPr/>
            </p:nvSpPr>
            <p:spPr>
              <a:xfrm>
                <a:off x="3312267" y="2949449"/>
                <a:ext cx="928765" cy="1369555"/>
              </a:xfrm>
              <a:custGeom>
                <a:avLst/>
                <a:gdLst/>
                <a:ahLst/>
                <a:cxnLst/>
                <a:rect l="l" t="t" r="r" b="b"/>
                <a:pathLst>
                  <a:path w="46334" h="68324" extrusionOk="0">
                    <a:moveTo>
                      <a:pt x="28037" y="1"/>
                    </a:moveTo>
                    <a:cubicBezTo>
                      <a:pt x="27074" y="1"/>
                      <a:pt x="26101" y="230"/>
                      <a:pt x="25251" y="675"/>
                    </a:cubicBezTo>
                    <a:cubicBezTo>
                      <a:pt x="23117" y="1842"/>
                      <a:pt x="21749" y="4110"/>
                      <a:pt x="21082" y="6479"/>
                    </a:cubicBezTo>
                    <a:cubicBezTo>
                      <a:pt x="20448" y="8880"/>
                      <a:pt x="20415" y="11382"/>
                      <a:pt x="20348" y="13851"/>
                    </a:cubicBezTo>
                    <a:cubicBezTo>
                      <a:pt x="20248" y="16319"/>
                      <a:pt x="20114" y="18821"/>
                      <a:pt x="19247" y="21123"/>
                    </a:cubicBezTo>
                    <a:cubicBezTo>
                      <a:pt x="19014" y="21790"/>
                      <a:pt x="18580" y="22524"/>
                      <a:pt x="17880" y="22624"/>
                    </a:cubicBezTo>
                    <a:cubicBezTo>
                      <a:pt x="17825" y="22631"/>
                      <a:pt x="17771" y="22635"/>
                      <a:pt x="17718" y="22635"/>
                    </a:cubicBezTo>
                    <a:cubicBezTo>
                      <a:pt x="17082" y="22635"/>
                      <a:pt x="16519" y="22107"/>
                      <a:pt x="16212" y="21523"/>
                    </a:cubicBezTo>
                    <a:cubicBezTo>
                      <a:pt x="15878" y="20922"/>
                      <a:pt x="15678" y="20222"/>
                      <a:pt x="15278" y="19622"/>
                    </a:cubicBezTo>
                    <a:cubicBezTo>
                      <a:pt x="14749" y="18917"/>
                      <a:pt x="13877" y="18585"/>
                      <a:pt x="12985" y="18585"/>
                    </a:cubicBezTo>
                    <a:cubicBezTo>
                      <a:pt x="12187" y="18585"/>
                      <a:pt x="11373" y="18851"/>
                      <a:pt x="10774" y="19355"/>
                    </a:cubicBezTo>
                    <a:cubicBezTo>
                      <a:pt x="9507" y="20455"/>
                      <a:pt x="9073" y="22323"/>
                      <a:pt x="9273" y="24025"/>
                    </a:cubicBezTo>
                    <a:cubicBezTo>
                      <a:pt x="9474" y="25693"/>
                      <a:pt x="10207" y="27260"/>
                      <a:pt x="10941" y="28828"/>
                    </a:cubicBezTo>
                    <a:lnTo>
                      <a:pt x="15044" y="37434"/>
                    </a:lnTo>
                    <a:cubicBezTo>
                      <a:pt x="15778" y="38969"/>
                      <a:pt x="16479" y="40870"/>
                      <a:pt x="15478" y="42238"/>
                    </a:cubicBezTo>
                    <a:cubicBezTo>
                      <a:pt x="14813" y="43144"/>
                      <a:pt x="13630" y="43448"/>
                      <a:pt x="12495" y="43448"/>
                    </a:cubicBezTo>
                    <a:cubicBezTo>
                      <a:pt x="12377" y="43448"/>
                      <a:pt x="12259" y="43445"/>
                      <a:pt x="12142" y="43439"/>
                    </a:cubicBezTo>
                    <a:cubicBezTo>
                      <a:pt x="10241" y="43372"/>
                      <a:pt x="8439" y="42738"/>
                      <a:pt x="6872" y="41671"/>
                    </a:cubicBezTo>
                    <a:cubicBezTo>
                      <a:pt x="5704" y="40870"/>
                      <a:pt x="4570" y="39736"/>
                      <a:pt x="3169" y="39736"/>
                    </a:cubicBezTo>
                    <a:cubicBezTo>
                      <a:pt x="1468" y="39736"/>
                      <a:pt x="200" y="41470"/>
                      <a:pt x="100" y="43205"/>
                    </a:cubicBezTo>
                    <a:cubicBezTo>
                      <a:pt x="0" y="44906"/>
                      <a:pt x="934" y="46441"/>
                      <a:pt x="1601" y="48042"/>
                    </a:cubicBezTo>
                    <a:cubicBezTo>
                      <a:pt x="5637" y="57482"/>
                      <a:pt x="12276" y="66488"/>
                      <a:pt x="22850" y="68323"/>
                    </a:cubicBezTo>
                    <a:lnTo>
                      <a:pt x="22983" y="68323"/>
                    </a:lnTo>
                    <a:cubicBezTo>
                      <a:pt x="28721" y="67823"/>
                      <a:pt x="32924" y="65721"/>
                      <a:pt x="37060" y="61718"/>
                    </a:cubicBezTo>
                    <a:cubicBezTo>
                      <a:pt x="41163" y="57715"/>
                      <a:pt x="44032" y="52478"/>
                      <a:pt x="45566" y="46908"/>
                    </a:cubicBezTo>
                    <a:cubicBezTo>
                      <a:pt x="46000" y="45307"/>
                      <a:pt x="46333" y="43639"/>
                      <a:pt x="46133" y="41971"/>
                    </a:cubicBezTo>
                    <a:cubicBezTo>
                      <a:pt x="45900" y="40336"/>
                      <a:pt x="45032" y="38702"/>
                      <a:pt x="43565" y="37901"/>
                    </a:cubicBezTo>
                    <a:cubicBezTo>
                      <a:pt x="42934" y="37557"/>
                      <a:pt x="42254" y="37405"/>
                      <a:pt x="41563" y="37405"/>
                    </a:cubicBezTo>
                    <a:cubicBezTo>
                      <a:pt x="39843" y="37405"/>
                      <a:pt x="38055" y="38351"/>
                      <a:pt x="36793" y="39636"/>
                    </a:cubicBezTo>
                    <a:cubicBezTo>
                      <a:pt x="35859" y="40603"/>
                      <a:pt x="35125" y="41737"/>
                      <a:pt x="34024" y="42505"/>
                    </a:cubicBezTo>
                    <a:cubicBezTo>
                      <a:pt x="33375" y="42957"/>
                      <a:pt x="32563" y="43259"/>
                      <a:pt x="31787" y="43259"/>
                    </a:cubicBezTo>
                    <a:cubicBezTo>
                      <a:pt x="31248" y="43259"/>
                      <a:pt x="30726" y="43113"/>
                      <a:pt x="30288" y="42771"/>
                    </a:cubicBezTo>
                    <a:cubicBezTo>
                      <a:pt x="29221" y="41937"/>
                      <a:pt x="29154" y="40303"/>
                      <a:pt x="29688" y="39069"/>
                    </a:cubicBezTo>
                    <a:cubicBezTo>
                      <a:pt x="30222" y="37835"/>
                      <a:pt x="31256" y="36934"/>
                      <a:pt x="32190" y="35967"/>
                    </a:cubicBezTo>
                    <a:cubicBezTo>
                      <a:pt x="34825" y="33331"/>
                      <a:pt x="36960" y="30229"/>
                      <a:pt x="38561" y="26860"/>
                    </a:cubicBezTo>
                    <a:cubicBezTo>
                      <a:pt x="39362" y="25159"/>
                      <a:pt x="39895" y="22891"/>
                      <a:pt x="38528" y="21623"/>
                    </a:cubicBezTo>
                    <a:cubicBezTo>
                      <a:pt x="37981" y="21095"/>
                      <a:pt x="37254" y="20898"/>
                      <a:pt x="36490" y="20898"/>
                    </a:cubicBezTo>
                    <a:cubicBezTo>
                      <a:pt x="35901" y="20898"/>
                      <a:pt x="35291" y="21015"/>
                      <a:pt x="34725" y="21189"/>
                    </a:cubicBezTo>
                    <a:cubicBezTo>
                      <a:pt x="33424" y="21623"/>
                      <a:pt x="32256" y="22323"/>
                      <a:pt x="30922" y="22457"/>
                    </a:cubicBezTo>
                    <a:cubicBezTo>
                      <a:pt x="30793" y="22475"/>
                      <a:pt x="30661" y="22484"/>
                      <a:pt x="30528" y="22484"/>
                    </a:cubicBezTo>
                    <a:cubicBezTo>
                      <a:pt x="29454" y="22484"/>
                      <a:pt x="28302" y="21894"/>
                      <a:pt x="28154" y="20856"/>
                    </a:cubicBezTo>
                    <a:cubicBezTo>
                      <a:pt x="28087" y="20189"/>
                      <a:pt x="28420" y="19588"/>
                      <a:pt x="28754" y="19021"/>
                    </a:cubicBezTo>
                    <a:cubicBezTo>
                      <a:pt x="30555" y="15819"/>
                      <a:pt x="31923" y="12383"/>
                      <a:pt x="32723" y="8814"/>
                    </a:cubicBezTo>
                    <a:cubicBezTo>
                      <a:pt x="33291" y="6412"/>
                      <a:pt x="33524" y="3610"/>
                      <a:pt x="31956" y="1709"/>
                    </a:cubicBezTo>
                    <a:cubicBezTo>
                      <a:pt x="31003" y="553"/>
                      <a:pt x="29532" y="1"/>
                      <a:pt x="28037"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337;p55">
                <a:extLst>
                  <a:ext uri="{FF2B5EF4-FFF2-40B4-BE49-F238E27FC236}">
                    <a16:creationId xmlns:a16="http://schemas.microsoft.com/office/drawing/2014/main" id="{55741FDD-9007-4253-A9D3-EBF71E0285C5}"/>
                  </a:ext>
                </a:extLst>
              </p:cNvPr>
              <p:cNvSpPr/>
              <p:nvPr/>
            </p:nvSpPr>
            <p:spPr>
              <a:xfrm>
                <a:off x="3729484" y="2962298"/>
                <a:ext cx="159157" cy="1354681"/>
              </a:xfrm>
              <a:custGeom>
                <a:avLst/>
                <a:gdLst/>
                <a:ahLst/>
                <a:cxnLst/>
                <a:rect l="l" t="t" r="r" b="b"/>
                <a:pathLst>
                  <a:path w="7940" h="67582" extrusionOk="0">
                    <a:moveTo>
                      <a:pt x="7940" y="0"/>
                    </a:moveTo>
                    <a:lnTo>
                      <a:pt x="7940" y="0"/>
                    </a:lnTo>
                    <a:cubicBezTo>
                      <a:pt x="7873" y="67"/>
                      <a:pt x="7840" y="134"/>
                      <a:pt x="7807" y="200"/>
                    </a:cubicBezTo>
                    <a:cubicBezTo>
                      <a:pt x="7740" y="334"/>
                      <a:pt x="7640" y="567"/>
                      <a:pt x="7540" y="801"/>
                    </a:cubicBezTo>
                    <a:cubicBezTo>
                      <a:pt x="7273" y="1335"/>
                      <a:pt x="6906" y="2135"/>
                      <a:pt x="6472" y="3203"/>
                    </a:cubicBezTo>
                    <a:cubicBezTo>
                      <a:pt x="5205" y="6138"/>
                      <a:pt x="4204" y="9173"/>
                      <a:pt x="3437" y="12309"/>
                    </a:cubicBezTo>
                    <a:cubicBezTo>
                      <a:pt x="2936" y="14277"/>
                      <a:pt x="2503" y="16479"/>
                      <a:pt x="2036" y="18780"/>
                    </a:cubicBezTo>
                    <a:cubicBezTo>
                      <a:pt x="1602" y="21115"/>
                      <a:pt x="1168" y="23651"/>
                      <a:pt x="802" y="26286"/>
                    </a:cubicBezTo>
                    <a:cubicBezTo>
                      <a:pt x="401" y="29088"/>
                      <a:pt x="134" y="31890"/>
                      <a:pt x="34" y="34725"/>
                    </a:cubicBezTo>
                    <a:cubicBezTo>
                      <a:pt x="1" y="36193"/>
                      <a:pt x="34" y="37661"/>
                      <a:pt x="101" y="39195"/>
                    </a:cubicBezTo>
                    <a:cubicBezTo>
                      <a:pt x="134" y="40696"/>
                      <a:pt x="201" y="42230"/>
                      <a:pt x="234" y="43765"/>
                    </a:cubicBezTo>
                    <a:cubicBezTo>
                      <a:pt x="401" y="49602"/>
                      <a:pt x="868" y="55440"/>
                      <a:pt x="1702" y="61244"/>
                    </a:cubicBezTo>
                    <a:cubicBezTo>
                      <a:pt x="2503" y="66548"/>
                      <a:pt x="1769" y="63746"/>
                      <a:pt x="3170" y="67582"/>
                    </a:cubicBezTo>
                    <a:lnTo>
                      <a:pt x="3370" y="67515"/>
                    </a:lnTo>
                    <a:cubicBezTo>
                      <a:pt x="2036" y="63679"/>
                      <a:pt x="2803" y="66515"/>
                      <a:pt x="2002" y="61177"/>
                    </a:cubicBezTo>
                    <a:cubicBezTo>
                      <a:pt x="1202" y="55407"/>
                      <a:pt x="735" y="49602"/>
                      <a:pt x="568" y="43765"/>
                    </a:cubicBezTo>
                    <a:cubicBezTo>
                      <a:pt x="501" y="42230"/>
                      <a:pt x="468" y="40696"/>
                      <a:pt x="401" y="39195"/>
                    </a:cubicBezTo>
                    <a:cubicBezTo>
                      <a:pt x="368" y="37661"/>
                      <a:pt x="335" y="36193"/>
                      <a:pt x="368" y="34725"/>
                    </a:cubicBezTo>
                    <a:cubicBezTo>
                      <a:pt x="468" y="31923"/>
                      <a:pt x="701" y="29121"/>
                      <a:pt x="1102" y="26352"/>
                    </a:cubicBezTo>
                    <a:cubicBezTo>
                      <a:pt x="1435" y="23717"/>
                      <a:pt x="1869" y="21182"/>
                      <a:pt x="2303" y="18847"/>
                    </a:cubicBezTo>
                    <a:cubicBezTo>
                      <a:pt x="2736" y="16512"/>
                      <a:pt x="3170" y="14311"/>
                      <a:pt x="3670" y="12342"/>
                    </a:cubicBezTo>
                    <a:cubicBezTo>
                      <a:pt x="4404" y="9240"/>
                      <a:pt x="5371" y="6205"/>
                      <a:pt x="6572" y="3236"/>
                    </a:cubicBezTo>
                    <a:cubicBezTo>
                      <a:pt x="7006" y="2202"/>
                      <a:pt x="7340" y="1368"/>
                      <a:pt x="7573" y="834"/>
                    </a:cubicBezTo>
                    <a:lnTo>
                      <a:pt x="7840" y="200"/>
                    </a:lnTo>
                    <a:cubicBezTo>
                      <a:pt x="7873" y="134"/>
                      <a:pt x="7907" y="67"/>
                      <a:pt x="794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338;p55">
                <a:extLst>
                  <a:ext uri="{FF2B5EF4-FFF2-40B4-BE49-F238E27FC236}">
                    <a16:creationId xmlns:a16="http://schemas.microsoft.com/office/drawing/2014/main" id="{038BB93C-75D2-44BE-9BEA-F516484E378F}"/>
                  </a:ext>
                </a:extLst>
              </p:cNvPr>
              <p:cNvSpPr/>
              <p:nvPr/>
            </p:nvSpPr>
            <p:spPr>
              <a:xfrm>
                <a:off x="3527571" y="3338082"/>
                <a:ext cx="204619" cy="318956"/>
              </a:xfrm>
              <a:custGeom>
                <a:avLst/>
                <a:gdLst/>
                <a:ahLst/>
                <a:cxnLst/>
                <a:rect l="l" t="t" r="r" b="b"/>
                <a:pathLst>
                  <a:path w="10208" h="15912" extrusionOk="0">
                    <a:moveTo>
                      <a:pt x="0" y="0"/>
                    </a:moveTo>
                    <a:lnTo>
                      <a:pt x="0" y="0"/>
                    </a:lnTo>
                    <a:cubicBezTo>
                      <a:pt x="100" y="234"/>
                      <a:pt x="234" y="434"/>
                      <a:pt x="400" y="634"/>
                    </a:cubicBezTo>
                    <a:cubicBezTo>
                      <a:pt x="701" y="1034"/>
                      <a:pt x="1068" y="1601"/>
                      <a:pt x="1568" y="2302"/>
                    </a:cubicBezTo>
                    <a:cubicBezTo>
                      <a:pt x="2502" y="3703"/>
                      <a:pt x="3769" y="5704"/>
                      <a:pt x="5104" y="7972"/>
                    </a:cubicBezTo>
                    <a:cubicBezTo>
                      <a:pt x="6438" y="10207"/>
                      <a:pt x="7672" y="12209"/>
                      <a:pt x="8606" y="13643"/>
                    </a:cubicBezTo>
                    <a:cubicBezTo>
                      <a:pt x="9073" y="14344"/>
                      <a:pt x="9440" y="14944"/>
                      <a:pt x="9740" y="15311"/>
                    </a:cubicBezTo>
                    <a:cubicBezTo>
                      <a:pt x="9874" y="15544"/>
                      <a:pt x="10007" y="15745"/>
                      <a:pt x="10207" y="15911"/>
                    </a:cubicBezTo>
                    <a:cubicBezTo>
                      <a:pt x="10107" y="15678"/>
                      <a:pt x="9974" y="15478"/>
                      <a:pt x="9807" y="15278"/>
                    </a:cubicBezTo>
                    <a:lnTo>
                      <a:pt x="8773" y="13543"/>
                    </a:lnTo>
                    <a:cubicBezTo>
                      <a:pt x="7839" y="12009"/>
                      <a:pt x="6705" y="10041"/>
                      <a:pt x="5337" y="7806"/>
                    </a:cubicBezTo>
                    <a:cubicBezTo>
                      <a:pt x="4003" y="5571"/>
                      <a:pt x="2735" y="3569"/>
                      <a:pt x="1701" y="2168"/>
                    </a:cubicBezTo>
                    <a:cubicBezTo>
                      <a:pt x="1201" y="1468"/>
                      <a:pt x="801" y="934"/>
                      <a:pt x="500" y="567"/>
                    </a:cubicBezTo>
                    <a:cubicBezTo>
                      <a:pt x="334" y="367"/>
                      <a:pt x="167" y="167"/>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339;p55">
                <a:extLst>
                  <a:ext uri="{FF2B5EF4-FFF2-40B4-BE49-F238E27FC236}">
                    <a16:creationId xmlns:a16="http://schemas.microsoft.com/office/drawing/2014/main" id="{B5749434-9C43-42AE-8279-0E3E80FE28E3}"/>
                  </a:ext>
                </a:extLst>
              </p:cNvPr>
              <p:cNvSpPr/>
              <p:nvPr/>
            </p:nvSpPr>
            <p:spPr>
              <a:xfrm>
                <a:off x="3731508" y="3396914"/>
                <a:ext cx="363757" cy="260124"/>
              </a:xfrm>
              <a:custGeom>
                <a:avLst/>
                <a:gdLst/>
                <a:ahLst/>
                <a:cxnLst/>
                <a:rect l="l" t="t" r="r" b="b"/>
                <a:pathLst>
                  <a:path w="18147" h="12977" extrusionOk="0">
                    <a:moveTo>
                      <a:pt x="18146" y="0"/>
                    </a:moveTo>
                    <a:lnTo>
                      <a:pt x="18146" y="0"/>
                    </a:lnTo>
                    <a:cubicBezTo>
                      <a:pt x="17846" y="67"/>
                      <a:pt x="17579" y="201"/>
                      <a:pt x="17312" y="367"/>
                    </a:cubicBezTo>
                    <a:cubicBezTo>
                      <a:pt x="16812" y="601"/>
                      <a:pt x="16078" y="968"/>
                      <a:pt x="15211" y="1502"/>
                    </a:cubicBezTo>
                    <a:cubicBezTo>
                      <a:pt x="12943" y="2802"/>
                      <a:pt x="10708" y="4237"/>
                      <a:pt x="8573" y="5771"/>
                    </a:cubicBezTo>
                    <a:cubicBezTo>
                      <a:pt x="6071" y="7573"/>
                      <a:pt x="3903" y="9340"/>
                      <a:pt x="2368" y="10708"/>
                    </a:cubicBezTo>
                    <a:cubicBezTo>
                      <a:pt x="1601" y="11375"/>
                      <a:pt x="1034" y="11909"/>
                      <a:pt x="600" y="12309"/>
                    </a:cubicBezTo>
                    <a:cubicBezTo>
                      <a:pt x="400" y="12509"/>
                      <a:pt x="200" y="12743"/>
                      <a:pt x="0" y="12976"/>
                    </a:cubicBezTo>
                    <a:cubicBezTo>
                      <a:pt x="234" y="12810"/>
                      <a:pt x="467" y="12609"/>
                      <a:pt x="701" y="12409"/>
                    </a:cubicBezTo>
                    <a:cubicBezTo>
                      <a:pt x="1101" y="12042"/>
                      <a:pt x="1735" y="11509"/>
                      <a:pt x="2502" y="10875"/>
                    </a:cubicBezTo>
                    <a:cubicBezTo>
                      <a:pt x="4070" y="9574"/>
                      <a:pt x="6271" y="7839"/>
                      <a:pt x="8773" y="6038"/>
                    </a:cubicBezTo>
                    <a:cubicBezTo>
                      <a:pt x="11275" y="4237"/>
                      <a:pt x="13610" y="2702"/>
                      <a:pt x="15344" y="1668"/>
                    </a:cubicBezTo>
                    <a:cubicBezTo>
                      <a:pt x="16178" y="1135"/>
                      <a:pt x="16912" y="734"/>
                      <a:pt x="17379" y="434"/>
                    </a:cubicBezTo>
                    <a:cubicBezTo>
                      <a:pt x="17646" y="334"/>
                      <a:pt x="17913" y="167"/>
                      <a:pt x="1814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340;p55">
                <a:extLst>
                  <a:ext uri="{FF2B5EF4-FFF2-40B4-BE49-F238E27FC236}">
                    <a16:creationId xmlns:a16="http://schemas.microsoft.com/office/drawing/2014/main" id="{BB5D3BBE-6E20-4066-8CE6-65629E5A3E18}"/>
                  </a:ext>
                </a:extLst>
              </p:cNvPr>
              <p:cNvSpPr/>
              <p:nvPr/>
            </p:nvSpPr>
            <p:spPr>
              <a:xfrm>
                <a:off x="3327642" y="3766002"/>
                <a:ext cx="437983" cy="413909"/>
              </a:xfrm>
              <a:custGeom>
                <a:avLst/>
                <a:gdLst/>
                <a:ahLst/>
                <a:cxnLst/>
                <a:rect l="l" t="t" r="r" b="b"/>
                <a:pathLst>
                  <a:path w="21850" h="20649" extrusionOk="0">
                    <a:moveTo>
                      <a:pt x="0" y="1"/>
                    </a:moveTo>
                    <a:cubicBezTo>
                      <a:pt x="0" y="1"/>
                      <a:pt x="67" y="67"/>
                      <a:pt x="200" y="234"/>
                    </a:cubicBezTo>
                    <a:lnTo>
                      <a:pt x="834" y="835"/>
                    </a:lnTo>
                    <a:lnTo>
                      <a:pt x="3203" y="3036"/>
                    </a:lnTo>
                    <a:cubicBezTo>
                      <a:pt x="5171" y="4904"/>
                      <a:pt x="7839" y="7506"/>
                      <a:pt x="10808" y="10441"/>
                    </a:cubicBezTo>
                    <a:cubicBezTo>
                      <a:pt x="13743" y="13377"/>
                      <a:pt x="16445" y="15979"/>
                      <a:pt x="18480" y="17813"/>
                    </a:cubicBezTo>
                    <a:cubicBezTo>
                      <a:pt x="19481" y="18714"/>
                      <a:pt x="20315" y="19448"/>
                      <a:pt x="20915" y="19948"/>
                    </a:cubicBezTo>
                    <a:lnTo>
                      <a:pt x="21582" y="20482"/>
                    </a:lnTo>
                    <a:cubicBezTo>
                      <a:pt x="21649" y="20549"/>
                      <a:pt x="21749" y="20615"/>
                      <a:pt x="21816" y="20649"/>
                    </a:cubicBezTo>
                    <a:cubicBezTo>
                      <a:pt x="21849" y="20649"/>
                      <a:pt x="21749" y="20582"/>
                      <a:pt x="21616" y="20449"/>
                    </a:cubicBezTo>
                    <a:lnTo>
                      <a:pt x="20982" y="19848"/>
                    </a:lnTo>
                    <a:lnTo>
                      <a:pt x="18647" y="17647"/>
                    </a:lnTo>
                    <a:cubicBezTo>
                      <a:pt x="16646" y="15779"/>
                      <a:pt x="13977" y="13143"/>
                      <a:pt x="11008" y="10208"/>
                    </a:cubicBezTo>
                    <a:cubicBezTo>
                      <a:pt x="8073" y="7306"/>
                      <a:pt x="5371" y="4671"/>
                      <a:pt x="3336" y="2869"/>
                    </a:cubicBezTo>
                    <a:cubicBezTo>
                      <a:pt x="2335" y="1935"/>
                      <a:pt x="1501" y="1201"/>
                      <a:pt x="934" y="734"/>
                    </a:cubicBezTo>
                    <a:lnTo>
                      <a:pt x="234" y="167"/>
                    </a:lnTo>
                    <a:cubicBezTo>
                      <a:pt x="167" y="101"/>
                      <a:pt x="100" y="34"/>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341;p55">
                <a:extLst>
                  <a:ext uri="{FF2B5EF4-FFF2-40B4-BE49-F238E27FC236}">
                    <a16:creationId xmlns:a16="http://schemas.microsoft.com/office/drawing/2014/main" id="{A63942C4-4AE4-4FE1-BFD1-5BD77802A6F2}"/>
                  </a:ext>
                </a:extLst>
              </p:cNvPr>
              <p:cNvSpPr/>
              <p:nvPr/>
            </p:nvSpPr>
            <p:spPr>
              <a:xfrm>
                <a:off x="3764923" y="3762655"/>
                <a:ext cx="449349" cy="417257"/>
              </a:xfrm>
              <a:custGeom>
                <a:avLst/>
                <a:gdLst/>
                <a:ahLst/>
                <a:cxnLst/>
                <a:rect l="l" t="t" r="r" b="b"/>
                <a:pathLst>
                  <a:path w="22417" h="20816" extrusionOk="0">
                    <a:moveTo>
                      <a:pt x="22417" y="1"/>
                    </a:moveTo>
                    <a:lnTo>
                      <a:pt x="22417" y="1"/>
                    </a:lnTo>
                    <a:cubicBezTo>
                      <a:pt x="22317" y="34"/>
                      <a:pt x="22250" y="101"/>
                      <a:pt x="22150" y="168"/>
                    </a:cubicBezTo>
                    <a:lnTo>
                      <a:pt x="21483" y="735"/>
                    </a:lnTo>
                    <a:cubicBezTo>
                      <a:pt x="20883" y="1235"/>
                      <a:pt x="20049" y="1969"/>
                      <a:pt x="19015" y="2903"/>
                    </a:cubicBezTo>
                    <a:cubicBezTo>
                      <a:pt x="16913" y="4738"/>
                      <a:pt x="14144" y="7373"/>
                      <a:pt x="11075" y="10275"/>
                    </a:cubicBezTo>
                    <a:cubicBezTo>
                      <a:pt x="8040" y="13210"/>
                      <a:pt x="5271" y="15846"/>
                      <a:pt x="3237" y="17714"/>
                    </a:cubicBezTo>
                    <a:lnTo>
                      <a:pt x="868" y="19948"/>
                    </a:lnTo>
                    <a:lnTo>
                      <a:pt x="201" y="20582"/>
                    </a:lnTo>
                    <a:cubicBezTo>
                      <a:pt x="134" y="20649"/>
                      <a:pt x="68" y="20716"/>
                      <a:pt x="1" y="20816"/>
                    </a:cubicBezTo>
                    <a:cubicBezTo>
                      <a:pt x="101" y="20749"/>
                      <a:pt x="168" y="20682"/>
                      <a:pt x="234" y="20616"/>
                    </a:cubicBezTo>
                    <a:lnTo>
                      <a:pt x="935" y="20049"/>
                    </a:lnTo>
                    <a:cubicBezTo>
                      <a:pt x="1535" y="19548"/>
                      <a:pt x="2369" y="18814"/>
                      <a:pt x="3403" y="17880"/>
                    </a:cubicBezTo>
                    <a:cubicBezTo>
                      <a:pt x="5471" y="16046"/>
                      <a:pt x="8273" y="13444"/>
                      <a:pt x="11309" y="10508"/>
                    </a:cubicBezTo>
                    <a:cubicBezTo>
                      <a:pt x="14378" y="7606"/>
                      <a:pt x="17147" y="4971"/>
                      <a:pt x="19148" y="3070"/>
                    </a:cubicBezTo>
                    <a:lnTo>
                      <a:pt x="21550" y="835"/>
                    </a:lnTo>
                    <a:lnTo>
                      <a:pt x="22217" y="234"/>
                    </a:lnTo>
                    <a:cubicBezTo>
                      <a:pt x="22350" y="101"/>
                      <a:pt x="22417" y="1"/>
                      <a:pt x="224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1342;p55">
              <a:extLst>
                <a:ext uri="{FF2B5EF4-FFF2-40B4-BE49-F238E27FC236}">
                  <a16:creationId xmlns:a16="http://schemas.microsoft.com/office/drawing/2014/main" id="{8CF48B95-3154-434F-8706-8A08F141BB03}"/>
                </a:ext>
              </a:extLst>
            </p:cNvPr>
            <p:cNvSpPr/>
            <p:nvPr/>
          </p:nvSpPr>
          <p:spPr>
            <a:xfrm>
              <a:off x="2804768" y="1449822"/>
              <a:ext cx="452676" cy="806410"/>
            </a:xfrm>
            <a:custGeom>
              <a:avLst/>
              <a:gdLst/>
              <a:ahLst/>
              <a:cxnLst/>
              <a:rect l="l" t="t" r="r" b="b"/>
              <a:pathLst>
                <a:path w="22583" h="40230" extrusionOk="0">
                  <a:moveTo>
                    <a:pt x="22549" y="0"/>
                  </a:moveTo>
                  <a:cubicBezTo>
                    <a:pt x="22464" y="0"/>
                    <a:pt x="17401" y="8961"/>
                    <a:pt x="11208" y="20081"/>
                  </a:cubicBezTo>
                  <a:cubicBezTo>
                    <a:pt x="4970" y="31189"/>
                    <a:pt x="0" y="40229"/>
                    <a:pt x="33" y="40229"/>
                  </a:cubicBezTo>
                  <a:cubicBezTo>
                    <a:pt x="34" y="40229"/>
                    <a:pt x="34" y="40229"/>
                    <a:pt x="34" y="40229"/>
                  </a:cubicBezTo>
                  <a:cubicBezTo>
                    <a:pt x="119" y="40229"/>
                    <a:pt x="5182" y="31269"/>
                    <a:pt x="11375" y="20181"/>
                  </a:cubicBezTo>
                  <a:cubicBezTo>
                    <a:pt x="17613" y="9040"/>
                    <a:pt x="22583" y="34"/>
                    <a:pt x="22549" y="0"/>
                  </a:cubicBezTo>
                  <a:cubicBezTo>
                    <a:pt x="22549" y="0"/>
                    <a:pt x="22549" y="0"/>
                    <a:pt x="2254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343;p55">
              <a:extLst>
                <a:ext uri="{FF2B5EF4-FFF2-40B4-BE49-F238E27FC236}">
                  <a16:creationId xmlns:a16="http://schemas.microsoft.com/office/drawing/2014/main" id="{98E98E86-BEE9-429A-8221-D880BAB8B22E}"/>
                </a:ext>
              </a:extLst>
            </p:cNvPr>
            <p:cNvSpPr/>
            <p:nvPr/>
          </p:nvSpPr>
          <p:spPr>
            <a:xfrm>
              <a:off x="3690035" y="1909174"/>
              <a:ext cx="278185" cy="291555"/>
            </a:xfrm>
            <a:custGeom>
              <a:avLst/>
              <a:gdLst/>
              <a:ahLst/>
              <a:cxnLst/>
              <a:rect l="l" t="t" r="r" b="b"/>
              <a:pathLst>
                <a:path w="13878" h="14545" extrusionOk="0">
                  <a:moveTo>
                    <a:pt x="6973" y="1"/>
                  </a:moveTo>
                  <a:cubicBezTo>
                    <a:pt x="4938" y="1"/>
                    <a:pt x="3303" y="1735"/>
                    <a:pt x="3303" y="3870"/>
                  </a:cubicBezTo>
                  <a:cubicBezTo>
                    <a:pt x="3270" y="5438"/>
                    <a:pt x="4204" y="6872"/>
                    <a:pt x="5638" y="7506"/>
                  </a:cubicBezTo>
                  <a:cubicBezTo>
                    <a:pt x="1" y="8340"/>
                    <a:pt x="268" y="14478"/>
                    <a:pt x="268" y="14478"/>
                  </a:cubicBezTo>
                  <a:lnTo>
                    <a:pt x="13544" y="14544"/>
                  </a:lnTo>
                  <a:cubicBezTo>
                    <a:pt x="13544" y="14544"/>
                    <a:pt x="13877" y="8373"/>
                    <a:pt x="8307" y="7506"/>
                  </a:cubicBezTo>
                  <a:cubicBezTo>
                    <a:pt x="9708" y="6872"/>
                    <a:pt x="10642" y="5471"/>
                    <a:pt x="10608" y="3903"/>
                  </a:cubicBezTo>
                  <a:cubicBezTo>
                    <a:pt x="10608" y="1769"/>
                    <a:pt x="9007" y="1"/>
                    <a:pt x="697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344;p55">
              <a:extLst>
                <a:ext uri="{FF2B5EF4-FFF2-40B4-BE49-F238E27FC236}">
                  <a16:creationId xmlns:a16="http://schemas.microsoft.com/office/drawing/2014/main" id="{96F7951A-E423-41BB-9C4E-27E5765869B1}"/>
                </a:ext>
              </a:extLst>
            </p:cNvPr>
            <p:cNvSpPr/>
            <p:nvPr/>
          </p:nvSpPr>
          <p:spPr>
            <a:xfrm>
              <a:off x="3512176" y="1770522"/>
              <a:ext cx="609829" cy="586657"/>
            </a:xfrm>
            <a:custGeom>
              <a:avLst/>
              <a:gdLst/>
              <a:ahLst/>
              <a:cxnLst/>
              <a:rect l="l" t="t" r="r" b="b"/>
              <a:pathLst>
                <a:path w="30423" h="29267" extrusionOk="0">
                  <a:moveTo>
                    <a:pt x="15779" y="413"/>
                  </a:moveTo>
                  <a:cubicBezTo>
                    <a:pt x="23618" y="446"/>
                    <a:pt x="29989" y="6818"/>
                    <a:pt x="29989" y="14657"/>
                  </a:cubicBezTo>
                  <a:cubicBezTo>
                    <a:pt x="29989" y="20394"/>
                    <a:pt x="26553" y="25598"/>
                    <a:pt x="21216" y="27799"/>
                  </a:cubicBezTo>
                  <a:cubicBezTo>
                    <a:pt x="19466" y="28526"/>
                    <a:pt x="17630" y="28878"/>
                    <a:pt x="15807" y="28878"/>
                  </a:cubicBezTo>
                  <a:cubicBezTo>
                    <a:pt x="12106" y="28878"/>
                    <a:pt x="8465" y="27424"/>
                    <a:pt x="5738" y="24697"/>
                  </a:cubicBezTo>
                  <a:cubicBezTo>
                    <a:pt x="1669" y="20627"/>
                    <a:pt x="435" y="14523"/>
                    <a:pt x="2636" y="9219"/>
                  </a:cubicBezTo>
                  <a:cubicBezTo>
                    <a:pt x="4838" y="3882"/>
                    <a:pt x="10041" y="413"/>
                    <a:pt x="15779" y="413"/>
                  </a:cubicBezTo>
                  <a:close/>
                  <a:moveTo>
                    <a:pt x="15792" y="0"/>
                  </a:moveTo>
                  <a:cubicBezTo>
                    <a:pt x="11978" y="0"/>
                    <a:pt x="8230" y="1491"/>
                    <a:pt x="5438" y="4282"/>
                  </a:cubicBezTo>
                  <a:cubicBezTo>
                    <a:pt x="1235" y="8485"/>
                    <a:pt x="1" y="14790"/>
                    <a:pt x="2269" y="20261"/>
                  </a:cubicBezTo>
                  <a:cubicBezTo>
                    <a:pt x="4537" y="25731"/>
                    <a:pt x="9875" y="29267"/>
                    <a:pt x="15779" y="29267"/>
                  </a:cubicBezTo>
                  <a:cubicBezTo>
                    <a:pt x="23851" y="29267"/>
                    <a:pt x="30423" y="22729"/>
                    <a:pt x="30423" y="14657"/>
                  </a:cubicBezTo>
                  <a:cubicBezTo>
                    <a:pt x="30423" y="8719"/>
                    <a:pt x="26853" y="3382"/>
                    <a:pt x="21383" y="1113"/>
                  </a:cubicBezTo>
                  <a:cubicBezTo>
                    <a:pt x="19575" y="364"/>
                    <a:pt x="17675" y="0"/>
                    <a:pt x="1579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345;p55">
              <a:extLst>
                <a:ext uri="{FF2B5EF4-FFF2-40B4-BE49-F238E27FC236}">
                  <a16:creationId xmlns:a16="http://schemas.microsoft.com/office/drawing/2014/main" id="{B37F343D-573E-4E00-84FE-75A2AE883E7E}"/>
                </a:ext>
              </a:extLst>
            </p:cNvPr>
            <p:cNvSpPr/>
            <p:nvPr/>
          </p:nvSpPr>
          <p:spPr>
            <a:xfrm>
              <a:off x="778760" y="1229147"/>
              <a:ext cx="253449" cy="261487"/>
            </a:xfrm>
            <a:custGeom>
              <a:avLst/>
              <a:gdLst/>
              <a:ahLst/>
              <a:cxnLst/>
              <a:rect l="l" t="t" r="r" b="b"/>
              <a:pathLst>
                <a:path w="12644" h="13045" extrusionOk="0">
                  <a:moveTo>
                    <a:pt x="6279" y="1"/>
                  </a:moveTo>
                  <a:cubicBezTo>
                    <a:pt x="4471" y="1"/>
                    <a:pt x="3003" y="1489"/>
                    <a:pt x="3003" y="3304"/>
                  </a:cubicBezTo>
                  <a:cubicBezTo>
                    <a:pt x="2970" y="4738"/>
                    <a:pt x="3804" y="6072"/>
                    <a:pt x="5105" y="6639"/>
                  </a:cubicBezTo>
                  <a:cubicBezTo>
                    <a:pt x="1" y="7407"/>
                    <a:pt x="201" y="13011"/>
                    <a:pt x="201" y="13011"/>
                  </a:cubicBezTo>
                  <a:lnTo>
                    <a:pt x="12343" y="13044"/>
                  </a:lnTo>
                  <a:cubicBezTo>
                    <a:pt x="12343" y="13044"/>
                    <a:pt x="12643" y="7407"/>
                    <a:pt x="7540" y="6639"/>
                  </a:cubicBezTo>
                  <a:cubicBezTo>
                    <a:pt x="8841" y="6039"/>
                    <a:pt x="9674" y="4771"/>
                    <a:pt x="9674" y="3337"/>
                  </a:cubicBezTo>
                  <a:cubicBezTo>
                    <a:pt x="9674" y="1502"/>
                    <a:pt x="8173" y="1"/>
                    <a:pt x="6339" y="1"/>
                  </a:cubicBezTo>
                  <a:cubicBezTo>
                    <a:pt x="6319" y="1"/>
                    <a:pt x="6299" y="1"/>
                    <a:pt x="627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346;p55">
              <a:extLst>
                <a:ext uri="{FF2B5EF4-FFF2-40B4-BE49-F238E27FC236}">
                  <a16:creationId xmlns:a16="http://schemas.microsoft.com/office/drawing/2014/main" id="{9ECDC0E3-5078-45E9-8906-662325D8AE48}"/>
                </a:ext>
              </a:extLst>
            </p:cNvPr>
            <p:cNvSpPr/>
            <p:nvPr/>
          </p:nvSpPr>
          <p:spPr>
            <a:xfrm>
              <a:off x="615613" y="1097732"/>
              <a:ext cx="557010" cy="535983"/>
            </a:xfrm>
            <a:custGeom>
              <a:avLst/>
              <a:gdLst/>
              <a:ahLst/>
              <a:cxnLst/>
              <a:rect l="l" t="t" r="r" b="b"/>
              <a:pathLst>
                <a:path w="27788" h="26739" extrusionOk="0">
                  <a:moveTo>
                    <a:pt x="14411" y="420"/>
                  </a:moveTo>
                  <a:lnTo>
                    <a:pt x="14411" y="453"/>
                  </a:lnTo>
                  <a:cubicBezTo>
                    <a:pt x="21583" y="453"/>
                    <a:pt x="27354" y="6224"/>
                    <a:pt x="27387" y="13396"/>
                  </a:cubicBezTo>
                  <a:cubicBezTo>
                    <a:pt x="27387" y="18633"/>
                    <a:pt x="24218" y="23336"/>
                    <a:pt x="19381" y="25337"/>
                  </a:cubicBezTo>
                  <a:cubicBezTo>
                    <a:pt x="17778" y="26012"/>
                    <a:pt x="16094" y="26338"/>
                    <a:pt x="14424" y="26338"/>
                  </a:cubicBezTo>
                  <a:cubicBezTo>
                    <a:pt x="11057" y="26338"/>
                    <a:pt x="7747" y="25011"/>
                    <a:pt x="5271" y="22535"/>
                  </a:cubicBezTo>
                  <a:cubicBezTo>
                    <a:pt x="1569" y="18833"/>
                    <a:pt x="434" y="13262"/>
                    <a:pt x="2469" y="8425"/>
                  </a:cubicBezTo>
                  <a:cubicBezTo>
                    <a:pt x="4471" y="3589"/>
                    <a:pt x="9174" y="420"/>
                    <a:pt x="14411" y="420"/>
                  </a:cubicBezTo>
                  <a:close/>
                  <a:moveTo>
                    <a:pt x="14426" y="1"/>
                  </a:moveTo>
                  <a:cubicBezTo>
                    <a:pt x="10949" y="1"/>
                    <a:pt x="7535" y="1358"/>
                    <a:pt x="4971" y="3922"/>
                  </a:cubicBezTo>
                  <a:cubicBezTo>
                    <a:pt x="1135" y="7758"/>
                    <a:pt x="1" y="13496"/>
                    <a:pt x="2069" y="18499"/>
                  </a:cubicBezTo>
                  <a:cubicBezTo>
                    <a:pt x="4137" y="23503"/>
                    <a:pt x="9007" y="26738"/>
                    <a:pt x="14411" y="26738"/>
                  </a:cubicBezTo>
                  <a:cubicBezTo>
                    <a:pt x="21816" y="26738"/>
                    <a:pt x="27787" y="20768"/>
                    <a:pt x="27787" y="13396"/>
                  </a:cubicBezTo>
                  <a:cubicBezTo>
                    <a:pt x="27787" y="7958"/>
                    <a:pt x="24552" y="3088"/>
                    <a:pt x="19548" y="1020"/>
                  </a:cubicBezTo>
                  <a:cubicBezTo>
                    <a:pt x="17889" y="334"/>
                    <a:pt x="16150" y="1"/>
                    <a:pt x="1442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347;p55">
              <a:extLst>
                <a:ext uri="{FF2B5EF4-FFF2-40B4-BE49-F238E27FC236}">
                  <a16:creationId xmlns:a16="http://schemas.microsoft.com/office/drawing/2014/main" id="{E1BD3EEE-AB5C-4753-B1A4-F3CD3303FD42}"/>
                </a:ext>
              </a:extLst>
            </p:cNvPr>
            <p:cNvSpPr/>
            <p:nvPr/>
          </p:nvSpPr>
          <p:spPr>
            <a:xfrm>
              <a:off x="3194583" y="1122848"/>
              <a:ext cx="198606" cy="207305"/>
            </a:xfrm>
            <a:custGeom>
              <a:avLst/>
              <a:gdLst/>
              <a:ahLst/>
              <a:cxnLst/>
              <a:rect l="l" t="t" r="r" b="b"/>
              <a:pathLst>
                <a:path w="9908" h="10342" extrusionOk="0">
                  <a:moveTo>
                    <a:pt x="4970" y="1"/>
                  </a:moveTo>
                  <a:cubicBezTo>
                    <a:pt x="3469" y="1"/>
                    <a:pt x="2269" y="1235"/>
                    <a:pt x="2335" y="2736"/>
                  </a:cubicBezTo>
                  <a:cubicBezTo>
                    <a:pt x="2302" y="3870"/>
                    <a:pt x="2969" y="4904"/>
                    <a:pt x="4003" y="5338"/>
                  </a:cubicBezTo>
                  <a:cubicBezTo>
                    <a:pt x="0" y="5938"/>
                    <a:pt x="167" y="10308"/>
                    <a:pt x="167" y="10308"/>
                  </a:cubicBezTo>
                  <a:lnTo>
                    <a:pt x="9674" y="10341"/>
                  </a:lnTo>
                  <a:cubicBezTo>
                    <a:pt x="9674" y="10341"/>
                    <a:pt x="9907" y="5938"/>
                    <a:pt x="5904" y="5338"/>
                  </a:cubicBezTo>
                  <a:cubicBezTo>
                    <a:pt x="6905" y="4904"/>
                    <a:pt x="7572" y="3870"/>
                    <a:pt x="7572" y="2769"/>
                  </a:cubicBezTo>
                  <a:cubicBezTo>
                    <a:pt x="7639" y="1268"/>
                    <a:pt x="6472" y="1"/>
                    <a:pt x="497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348;p55">
              <a:extLst>
                <a:ext uri="{FF2B5EF4-FFF2-40B4-BE49-F238E27FC236}">
                  <a16:creationId xmlns:a16="http://schemas.microsoft.com/office/drawing/2014/main" id="{1BEF5089-DEE7-49B0-B4A6-89FC52164A3F}"/>
                </a:ext>
              </a:extLst>
            </p:cNvPr>
            <p:cNvSpPr/>
            <p:nvPr/>
          </p:nvSpPr>
          <p:spPr>
            <a:xfrm>
              <a:off x="3010710" y="1021401"/>
              <a:ext cx="492806" cy="421747"/>
            </a:xfrm>
            <a:custGeom>
              <a:avLst/>
              <a:gdLst/>
              <a:ahLst/>
              <a:cxnLst/>
              <a:rect l="l" t="t" r="r" b="b"/>
              <a:pathLst>
                <a:path w="24585" h="21040" extrusionOk="0">
                  <a:moveTo>
                    <a:pt x="14077" y="458"/>
                  </a:moveTo>
                  <a:cubicBezTo>
                    <a:pt x="19647" y="458"/>
                    <a:pt x="24151" y="4961"/>
                    <a:pt x="24151" y="10532"/>
                  </a:cubicBezTo>
                  <a:cubicBezTo>
                    <a:pt x="24151" y="16624"/>
                    <a:pt x="19176" y="20655"/>
                    <a:pt x="13995" y="20655"/>
                  </a:cubicBezTo>
                  <a:cubicBezTo>
                    <a:pt x="11516" y="20655"/>
                    <a:pt x="8989" y="19732"/>
                    <a:pt x="6938" y="17671"/>
                  </a:cubicBezTo>
                  <a:cubicBezTo>
                    <a:pt x="567" y="11333"/>
                    <a:pt x="5070" y="458"/>
                    <a:pt x="14077" y="458"/>
                  </a:cubicBezTo>
                  <a:close/>
                  <a:moveTo>
                    <a:pt x="13988" y="1"/>
                  </a:moveTo>
                  <a:cubicBezTo>
                    <a:pt x="11405" y="1"/>
                    <a:pt x="8774" y="958"/>
                    <a:pt x="6638" y="3093"/>
                  </a:cubicBezTo>
                  <a:cubicBezTo>
                    <a:pt x="0" y="9732"/>
                    <a:pt x="4703" y="21040"/>
                    <a:pt x="14077" y="21040"/>
                  </a:cubicBezTo>
                  <a:cubicBezTo>
                    <a:pt x="19848" y="21040"/>
                    <a:pt x="24551" y="16336"/>
                    <a:pt x="24584" y="10532"/>
                  </a:cubicBezTo>
                  <a:cubicBezTo>
                    <a:pt x="24584" y="4190"/>
                    <a:pt x="19392" y="1"/>
                    <a:pt x="1398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349;p55">
              <a:extLst>
                <a:ext uri="{FF2B5EF4-FFF2-40B4-BE49-F238E27FC236}">
                  <a16:creationId xmlns:a16="http://schemas.microsoft.com/office/drawing/2014/main" id="{2416CD4C-99EA-4EF6-ACE0-3F336E324310}"/>
                </a:ext>
              </a:extLst>
            </p:cNvPr>
            <p:cNvSpPr/>
            <p:nvPr/>
          </p:nvSpPr>
          <p:spPr>
            <a:xfrm>
              <a:off x="1496230" y="1752041"/>
              <a:ext cx="175193" cy="186579"/>
            </a:xfrm>
            <a:custGeom>
              <a:avLst/>
              <a:gdLst/>
              <a:ahLst/>
              <a:cxnLst/>
              <a:rect l="l" t="t" r="r" b="b"/>
              <a:pathLst>
                <a:path w="8740" h="9308" extrusionOk="0">
                  <a:moveTo>
                    <a:pt x="4370" y="1"/>
                  </a:moveTo>
                  <a:cubicBezTo>
                    <a:pt x="3002" y="1"/>
                    <a:pt x="1901" y="1235"/>
                    <a:pt x="2068" y="2603"/>
                  </a:cubicBezTo>
                  <a:cubicBezTo>
                    <a:pt x="2068" y="3603"/>
                    <a:pt x="2635" y="4504"/>
                    <a:pt x="3536" y="4904"/>
                  </a:cubicBezTo>
                  <a:cubicBezTo>
                    <a:pt x="0" y="5438"/>
                    <a:pt x="167" y="9274"/>
                    <a:pt x="167" y="9274"/>
                  </a:cubicBezTo>
                  <a:lnTo>
                    <a:pt x="8540" y="9307"/>
                  </a:lnTo>
                  <a:cubicBezTo>
                    <a:pt x="8540" y="9307"/>
                    <a:pt x="8740" y="5405"/>
                    <a:pt x="5204" y="4871"/>
                  </a:cubicBezTo>
                  <a:cubicBezTo>
                    <a:pt x="6104" y="4471"/>
                    <a:pt x="6672" y="3570"/>
                    <a:pt x="6672" y="2603"/>
                  </a:cubicBezTo>
                  <a:cubicBezTo>
                    <a:pt x="6838" y="1235"/>
                    <a:pt x="5771" y="1"/>
                    <a:pt x="437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350;p55">
              <a:extLst>
                <a:ext uri="{FF2B5EF4-FFF2-40B4-BE49-F238E27FC236}">
                  <a16:creationId xmlns:a16="http://schemas.microsoft.com/office/drawing/2014/main" id="{9CF51D40-A8F4-4760-9F7C-422FDCCAEB8D}"/>
                </a:ext>
              </a:extLst>
            </p:cNvPr>
            <p:cNvSpPr/>
            <p:nvPr/>
          </p:nvSpPr>
          <p:spPr>
            <a:xfrm>
              <a:off x="1333746" y="1665567"/>
              <a:ext cx="435979" cy="373338"/>
            </a:xfrm>
            <a:custGeom>
              <a:avLst/>
              <a:gdLst/>
              <a:ahLst/>
              <a:cxnLst/>
              <a:rect l="l" t="t" r="r" b="b"/>
              <a:pathLst>
                <a:path w="21750" h="18625" extrusionOk="0">
                  <a:moveTo>
                    <a:pt x="12443" y="445"/>
                  </a:moveTo>
                  <a:lnTo>
                    <a:pt x="12443" y="479"/>
                  </a:lnTo>
                  <a:cubicBezTo>
                    <a:pt x="17346" y="479"/>
                    <a:pt x="21316" y="4415"/>
                    <a:pt x="21316" y="9318"/>
                  </a:cubicBezTo>
                  <a:cubicBezTo>
                    <a:pt x="21316" y="14691"/>
                    <a:pt x="16931" y="18231"/>
                    <a:pt x="12369" y="18231"/>
                  </a:cubicBezTo>
                  <a:cubicBezTo>
                    <a:pt x="10191" y="18231"/>
                    <a:pt x="7972" y="17423"/>
                    <a:pt x="6171" y="15623"/>
                  </a:cubicBezTo>
                  <a:cubicBezTo>
                    <a:pt x="567" y="10019"/>
                    <a:pt x="4537" y="445"/>
                    <a:pt x="12443" y="445"/>
                  </a:cubicBezTo>
                  <a:close/>
                  <a:moveTo>
                    <a:pt x="12369" y="1"/>
                  </a:moveTo>
                  <a:cubicBezTo>
                    <a:pt x="10084" y="1"/>
                    <a:pt x="7758" y="849"/>
                    <a:pt x="5871" y="2747"/>
                  </a:cubicBezTo>
                  <a:cubicBezTo>
                    <a:pt x="0" y="8618"/>
                    <a:pt x="4137" y="18625"/>
                    <a:pt x="12443" y="18625"/>
                  </a:cubicBezTo>
                  <a:cubicBezTo>
                    <a:pt x="17580" y="18625"/>
                    <a:pt x="21749" y="14455"/>
                    <a:pt x="21749" y="9318"/>
                  </a:cubicBezTo>
                  <a:cubicBezTo>
                    <a:pt x="21749" y="3720"/>
                    <a:pt x="17151" y="1"/>
                    <a:pt x="1236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351;p55">
              <a:extLst>
                <a:ext uri="{FF2B5EF4-FFF2-40B4-BE49-F238E27FC236}">
                  <a16:creationId xmlns:a16="http://schemas.microsoft.com/office/drawing/2014/main" id="{96745C94-7D1E-4DEE-A096-0EA58074A7F6}"/>
                </a:ext>
              </a:extLst>
            </p:cNvPr>
            <p:cNvSpPr/>
            <p:nvPr/>
          </p:nvSpPr>
          <p:spPr>
            <a:xfrm>
              <a:off x="782789" y="2542215"/>
              <a:ext cx="127045" cy="131235"/>
            </a:xfrm>
            <a:custGeom>
              <a:avLst/>
              <a:gdLst/>
              <a:ahLst/>
              <a:cxnLst/>
              <a:rect l="l" t="t" r="r" b="b"/>
              <a:pathLst>
                <a:path w="6338" h="6547" extrusionOk="0">
                  <a:moveTo>
                    <a:pt x="3169" y="1"/>
                  </a:moveTo>
                  <a:cubicBezTo>
                    <a:pt x="2335" y="1"/>
                    <a:pt x="1501" y="559"/>
                    <a:pt x="1501" y="1677"/>
                  </a:cubicBezTo>
                  <a:cubicBezTo>
                    <a:pt x="1468" y="2377"/>
                    <a:pt x="1901" y="3044"/>
                    <a:pt x="2569" y="3345"/>
                  </a:cubicBezTo>
                  <a:cubicBezTo>
                    <a:pt x="0" y="3712"/>
                    <a:pt x="100" y="6514"/>
                    <a:pt x="100" y="6514"/>
                  </a:cubicBezTo>
                  <a:lnTo>
                    <a:pt x="6204" y="6547"/>
                  </a:lnTo>
                  <a:cubicBezTo>
                    <a:pt x="6204" y="6547"/>
                    <a:pt x="6338" y="3712"/>
                    <a:pt x="3769" y="3345"/>
                  </a:cubicBezTo>
                  <a:cubicBezTo>
                    <a:pt x="4437" y="3044"/>
                    <a:pt x="4837" y="2377"/>
                    <a:pt x="4837" y="1677"/>
                  </a:cubicBezTo>
                  <a:cubicBezTo>
                    <a:pt x="4837" y="559"/>
                    <a:pt x="4003" y="1"/>
                    <a:pt x="316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352;p55">
              <a:extLst>
                <a:ext uri="{FF2B5EF4-FFF2-40B4-BE49-F238E27FC236}">
                  <a16:creationId xmlns:a16="http://schemas.microsoft.com/office/drawing/2014/main" id="{1D0F0AB9-0914-4029-965B-CD50890201D7}"/>
                </a:ext>
              </a:extLst>
            </p:cNvPr>
            <p:cNvSpPr/>
            <p:nvPr/>
          </p:nvSpPr>
          <p:spPr>
            <a:xfrm>
              <a:off x="662418" y="2473881"/>
              <a:ext cx="320299" cy="273795"/>
            </a:xfrm>
            <a:custGeom>
              <a:avLst/>
              <a:gdLst/>
              <a:ahLst/>
              <a:cxnLst/>
              <a:rect l="l" t="t" r="r" b="b"/>
              <a:pathLst>
                <a:path w="15979" h="13659" extrusionOk="0">
                  <a:moveTo>
                    <a:pt x="9141" y="416"/>
                  </a:moveTo>
                  <a:cubicBezTo>
                    <a:pt x="12676" y="416"/>
                    <a:pt x="15545" y="3285"/>
                    <a:pt x="15545" y="6854"/>
                  </a:cubicBezTo>
                  <a:cubicBezTo>
                    <a:pt x="15545" y="10708"/>
                    <a:pt x="12393" y="13267"/>
                    <a:pt x="9104" y="13267"/>
                  </a:cubicBezTo>
                  <a:cubicBezTo>
                    <a:pt x="7524" y="13267"/>
                    <a:pt x="5913" y="12677"/>
                    <a:pt x="4604" y="11357"/>
                  </a:cubicBezTo>
                  <a:cubicBezTo>
                    <a:pt x="568" y="7321"/>
                    <a:pt x="3437" y="416"/>
                    <a:pt x="9141" y="416"/>
                  </a:cubicBezTo>
                  <a:close/>
                  <a:moveTo>
                    <a:pt x="9092" y="0"/>
                  </a:moveTo>
                  <a:cubicBezTo>
                    <a:pt x="7411" y="0"/>
                    <a:pt x="5697" y="624"/>
                    <a:pt x="4304" y="2017"/>
                  </a:cubicBezTo>
                  <a:cubicBezTo>
                    <a:pt x="1" y="6320"/>
                    <a:pt x="3070" y="13659"/>
                    <a:pt x="9141" y="13659"/>
                  </a:cubicBezTo>
                  <a:cubicBezTo>
                    <a:pt x="12910" y="13659"/>
                    <a:pt x="15979" y="10623"/>
                    <a:pt x="15979" y="6854"/>
                  </a:cubicBezTo>
                  <a:cubicBezTo>
                    <a:pt x="15979" y="2725"/>
                    <a:pt x="12607" y="0"/>
                    <a:pt x="909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353;p55">
              <a:extLst>
                <a:ext uri="{FF2B5EF4-FFF2-40B4-BE49-F238E27FC236}">
                  <a16:creationId xmlns:a16="http://schemas.microsoft.com/office/drawing/2014/main" id="{6D6FA2F5-AA95-41C5-80BD-5DF0355FB470}"/>
                </a:ext>
              </a:extLst>
            </p:cNvPr>
            <p:cNvSpPr/>
            <p:nvPr/>
          </p:nvSpPr>
          <p:spPr>
            <a:xfrm>
              <a:off x="2561382" y="806238"/>
              <a:ext cx="80240" cy="84610"/>
            </a:xfrm>
            <a:custGeom>
              <a:avLst/>
              <a:gdLst/>
              <a:ahLst/>
              <a:cxnLst/>
              <a:rect l="l" t="t" r="r" b="b"/>
              <a:pathLst>
                <a:path w="4003" h="4221" extrusionOk="0">
                  <a:moveTo>
                    <a:pt x="2001" y="1"/>
                  </a:moveTo>
                  <a:cubicBezTo>
                    <a:pt x="1434" y="1"/>
                    <a:pt x="867" y="385"/>
                    <a:pt x="934" y="1152"/>
                  </a:cubicBezTo>
                  <a:cubicBezTo>
                    <a:pt x="934" y="1619"/>
                    <a:pt x="1201" y="2019"/>
                    <a:pt x="1635" y="2219"/>
                  </a:cubicBezTo>
                  <a:cubicBezTo>
                    <a:pt x="0" y="2453"/>
                    <a:pt x="67" y="4221"/>
                    <a:pt x="67" y="4221"/>
                  </a:cubicBezTo>
                  <a:lnTo>
                    <a:pt x="3903" y="4221"/>
                  </a:lnTo>
                  <a:cubicBezTo>
                    <a:pt x="3903" y="4221"/>
                    <a:pt x="4003" y="2453"/>
                    <a:pt x="2402" y="2186"/>
                  </a:cubicBezTo>
                  <a:cubicBezTo>
                    <a:pt x="2802" y="2019"/>
                    <a:pt x="3069" y="1619"/>
                    <a:pt x="3069" y="1152"/>
                  </a:cubicBezTo>
                  <a:cubicBezTo>
                    <a:pt x="3136" y="385"/>
                    <a:pt x="2569" y="1"/>
                    <a:pt x="200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354;p55">
              <a:extLst>
                <a:ext uri="{FF2B5EF4-FFF2-40B4-BE49-F238E27FC236}">
                  <a16:creationId xmlns:a16="http://schemas.microsoft.com/office/drawing/2014/main" id="{CF22F65F-A300-402C-B768-A7F86F6855E2}"/>
                </a:ext>
              </a:extLst>
            </p:cNvPr>
            <p:cNvSpPr/>
            <p:nvPr/>
          </p:nvSpPr>
          <p:spPr>
            <a:xfrm>
              <a:off x="2483807" y="763903"/>
              <a:ext cx="205301" cy="175755"/>
            </a:xfrm>
            <a:custGeom>
              <a:avLst/>
              <a:gdLst/>
              <a:ahLst/>
              <a:cxnLst/>
              <a:rect l="l" t="t" r="r" b="b"/>
              <a:pathLst>
                <a:path w="10242" h="8768" extrusionOk="0">
                  <a:moveTo>
                    <a:pt x="5830" y="428"/>
                  </a:moveTo>
                  <a:cubicBezTo>
                    <a:pt x="5844" y="428"/>
                    <a:pt x="5858" y="428"/>
                    <a:pt x="5871" y="428"/>
                  </a:cubicBezTo>
                  <a:cubicBezTo>
                    <a:pt x="8040" y="428"/>
                    <a:pt x="9808" y="2196"/>
                    <a:pt x="9808" y="4365"/>
                  </a:cubicBezTo>
                  <a:cubicBezTo>
                    <a:pt x="9808" y="6756"/>
                    <a:pt x="7854" y="8324"/>
                    <a:pt x="5826" y="8324"/>
                  </a:cubicBezTo>
                  <a:cubicBezTo>
                    <a:pt x="4855" y="8324"/>
                    <a:pt x="3868" y="7965"/>
                    <a:pt x="3069" y="7167"/>
                  </a:cubicBezTo>
                  <a:cubicBezTo>
                    <a:pt x="577" y="4674"/>
                    <a:pt x="2322" y="428"/>
                    <a:pt x="5830" y="428"/>
                  </a:cubicBezTo>
                  <a:close/>
                  <a:moveTo>
                    <a:pt x="5820" y="1"/>
                  </a:moveTo>
                  <a:cubicBezTo>
                    <a:pt x="4746" y="1"/>
                    <a:pt x="3653" y="401"/>
                    <a:pt x="2769" y="1296"/>
                  </a:cubicBezTo>
                  <a:cubicBezTo>
                    <a:pt x="1" y="4031"/>
                    <a:pt x="1969" y="8768"/>
                    <a:pt x="5871" y="8768"/>
                  </a:cubicBezTo>
                  <a:cubicBezTo>
                    <a:pt x="8273" y="8734"/>
                    <a:pt x="10208" y="6800"/>
                    <a:pt x="10241" y="4398"/>
                  </a:cubicBezTo>
                  <a:cubicBezTo>
                    <a:pt x="10241" y="1756"/>
                    <a:pt x="8071" y="1"/>
                    <a:pt x="582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355;p55">
              <a:extLst>
                <a:ext uri="{FF2B5EF4-FFF2-40B4-BE49-F238E27FC236}">
                  <a16:creationId xmlns:a16="http://schemas.microsoft.com/office/drawing/2014/main" id="{CC5F73D5-7A0C-4EEF-8265-88589ED4EF9B}"/>
                </a:ext>
              </a:extLst>
            </p:cNvPr>
            <p:cNvSpPr/>
            <p:nvPr/>
          </p:nvSpPr>
          <p:spPr>
            <a:xfrm>
              <a:off x="3460039" y="1366896"/>
              <a:ext cx="230698" cy="444017"/>
            </a:xfrm>
            <a:custGeom>
              <a:avLst/>
              <a:gdLst/>
              <a:ahLst/>
              <a:cxnLst/>
              <a:rect l="l" t="t" r="r" b="b"/>
              <a:pathLst>
                <a:path w="11509" h="22151" extrusionOk="0">
                  <a:moveTo>
                    <a:pt x="34" y="1"/>
                  </a:moveTo>
                  <a:cubicBezTo>
                    <a:pt x="34" y="1"/>
                    <a:pt x="34" y="1"/>
                    <a:pt x="33" y="1"/>
                  </a:cubicBezTo>
                  <a:cubicBezTo>
                    <a:pt x="0" y="1"/>
                    <a:pt x="2502" y="5005"/>
                    <a:pt x="5637" y="11109"/>
                  </a:cubicBezTo>
                  <a:cubicBezTo>
                    <a:pt x="8796" y="17193"/>
                    <a:pt x="11391" y="22150"/>
                    <a:pt x="11441" y="22150"/>
                  </a:cubicBezTo>
                  <a:cubicBezTo>
                    <a:pt x="11441" y="22150"/>
                    <a:pt x="11441" y="22150"/>
                    <a:pt x="11442" y="22150"/>
                  </a:cubicBezTo>
                  <a:cubicBezTo>
                    <a:pt x="11508" y="22117"/>
                    <a:pt x="8973" y="17147"/>
                    <a:pt x="5838" y="11009"/>
                  </a:cubicBezTo>
                  <a:cubicBezTo>
                    <a:pt x="2713" y="4925"/>
                    <a:pt x="118" y="1"/>
                    <a:pt x="3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356;p55">
              <a:extLst>
                <a:ext uri="{FF2B5EF4-FFF2-40B4-BE49-F238E27FC236}">
                  <a16:creationId xmlns:a16="http://schemas.microsoft.com/office/drawing/2014/main" id="{146BFD21-90DC-4BF0-81ED-D987127095E6}"/>
                </a:ext>
              </a:extLst>
            </p:cNvPr>
            <p:cNvSpPr/>
            <p:nvPr/>
          </p:nvSpPr>
          <p:spPr>
            <a:xfrm>
              <a:off x="1109081" y="1532027"/>
              <a:ext cx="332326" cy="207345"/>
            </a:xfrm>
            <a:custGeom>
              <a:avLst/>
              <a:gdLst/>
              <a:ahLst/>
              <a:cxnLst/>
              <a:rect l="l" t="t" r="r" b="b"/>
              <a:pathLst>
                <a:path w="16579" h="10344" extrusionOk="0">
                  <a:moveTo>
                    <a:pt x="37" y="1"/>
                  </a:moveTo>
                  <a:cubicBezTo>
                    <a:pt x="35" y="1"/>
                    <a:pt x="34" y="1"/>
                    <a:pt x="34" y="2"/>
                  </a:cubicBezTo>
                  <a:cubicBezTo>
                    <a:pt x="0" y="36"/>
                    <a:pt x="3670" y="2404"/>
                    <a:pt x="8240" y="5239"/>
                  </a:cubicBezTo>
                  <a:cubicBezTo>
                    <a:pt x="12743" y="8087"/>
                    <a:pt x="16458" y="10343"/>
                    <a:pt x="16544" y="10343"/>
                  </a:cubicBezTo>
                  <a:cubicBezTo>
                    <a:pt x="16545" y="10343"/>
                    <a:pt x="16545" y="10343"/>
                    <a:pt x="16545" y="10343"/>
                  </a:cubicBezTo>
                  <a:cubicBezTo>
                    <a:pt x="16579" y="10276"/>
                    <a:pt x="12910" y="7908"/>
                    <a:pt x="8340" y="5072"/>
                  </a:cubicBezTo>
                  <a:cubicBezTo>
                    <a:pt x="3868" y="2245"/>
                    <a:pt x="174" y="1"/>
                    <a:pt x="3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357;p55">
              <a:extLst>
                <a:ext uri="{FF2B5EF4-FFF2-40B4-BE49-F238E27FC236}">
                  <a16:creationId xmlns:a16="http://schemas.microsoft.com/office/drawing/2014/main" id="{4BEFBC4C-7A4D-4055-818C-B8372A713C3A}"/>
                </a:ext>
              </a:extLst>
            </p:cNvPr>
            <p:cNvSpPr/>
            <p:nvPr/>
          </p:nvSpPr>
          <p:spPr>
            <a:xfrm>
              <a:off x="1762348" y="1324782"/>
              <a:ext cx="1331289" cy="453358"/>
            </a:xfrm>
            <a:custGeom>
              <a:avLst/>
              <a:gdLst/>
              <a:ahLst/>
              <a:cxnLst/>
              <a:rect l="l" t="t" r="r" b="b"/>
              <a:pathLst>
                <a:path w="66415" h="22617" extrusionOk="0">
                  <a:moveTo>
                    <a:pt x="66414" y="0"/>
                  </a:moveTo>
                  <a:cubicBezTo>
                    <a:pt x="66348" y="0"/>
                    <a:pt x="66281" y="34"/>
                    <a:pt x="66214" y="34"/>
                  </a:cubicBezTo>
                  <a:lnTo>
                    <a:pt x="65714" y="167"/>
                  </a:lnTo>
                  <a:lnTo>
                    <a:pt x="63712" y="701"/>
                  </a:lnTo>
                  <a:cubicBezTo>
                    <a:pt x="62845" y="901"/>
                    <a:pt x="61811" y="1235"/>
                    <a:pt x="60610" y="1568"/>
                  </a:cubicBezTo>
                  <a:cubicBezTo>
                    <a:pt x="59409" y="1935"/>
                    <a:pt x="58042" y="2369"/>
                    <a:pt x="56507" y="2836"/>
                  </a:cubicBezTo>
                  <a:cubicBezTo>
                    <a:pt x="50436" y="4704"/>
                    <a:pt x="42097" y="7506"/>
                    <a:pt x="32990" y="10675"/>
                  </a:cubicBezTo>
                  <a:cubicBezTo>
                    <a:pt x="23851" y="13877"/>
                    <a:pt x="15578" y="16846"/>
                    <a:pt x="9640" y="19014"/>
                  </a:cubicBezTo>
                  <a:lnTo>
                    <a:pt x="2569" y="21616"/>
                  </a:lnTo>
                  <a:lnTo>
                    <a:pt x="634" y="22350"/>
                  </a:lnTo>
                  <a:lnTo>
                    <a:pt x="167" y="22550"/>
                  </a:lnTo>
                  <a:lnTo>
                    <a:pt x="167" y="22550"/>
                  </a:lnTo>
                  <a:lnTo>
                    <a:pt x="667" y="22383"/>
                  </a:lnTo>
                  <a:lnTo>
                    <a:pt x="2602" y="21716"/>
                  </a:lnTo>
                  <a:lnTo>
                    <a:pt x="9674" y="19181"/>
                  </a:lnTo>
                  <a:cubicBezTo>
                    <a:pt x="15645" y="17046"/>
                    <a:pt x="23917" y="14077"/>
                    <a:pt x="33057" y="10875"/>
                  </a:cubicBezTo>
                  <a:cubicBezTo>
                    <a:pt x="42197" y="7673"/>
                    <a:pt x="50503" y="4871"/>
                    <a:pt x="56574" y="2969"/>
                  </a:cubicBezTo>
                  <a:cubicBezTo>
                    <a:pt x="58075" y="2502"/>
                    <a:pt x="59443" y="2069"/>
                    <a:pt x="60644" y="1702"/>
                  </a:cubicBezTo>
                  <a:cubicBezTo>
                    <a:pt x="61878" y="1335"/>
                    <a:pt x="62912" y="1001"/>
                    <a:pt x="63746" y="801"/>
                  </a:cubicBezTo>
                  <a:lnTo>
                    <a:pt x="65714" y="201"/>
                  </a:lnTo>
                  <a:lnTo>
                    <a:pt x="66248" y="67"/>
                  </a:lnTo>
                  <a:cubicBezTo>
                    <a:pt x="66281" y="34"/>
                    <a:pt x="66348" y="34"/>
                    <a:pt x="66414" y="0"/>
                  </a:cubicBezTo>
                  <a:close/>
                  <a:moveTo>
                    <a:pt x="167" y="22550"/>
                  </a:moveTo>
                  <a:cubicBezTo>
                    <a:pt x="100" y="22550"/>
                    <a:pt x="34" y="22583"/>
                    <a:pt x="0" y="22617"/>
                  </a:cubicBezTo>
                  <a:cubicBezTo>
                    <a:pt x="34" y="22617"/>
                    <a:pt x="100" y="22583"/>
                    <a:pt x="167" y="2255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358;p55">
              <a:extLst>
                <a:ext uri="{FF2B5EF4-FFF2-40B4-BE49-F238E27FC236}">
                  <a16:creationId xmlns:a16="http://schemas.microsoft.com/office/drawing/2014/main" id="{57E03AAC-6EFD-45A7-B5E3-96FBF50FE2DD}"/>
                </a:ext>
              </a:extLst>
            </p:cNvPr>
            <p:cNvSpPr/>
            <p:nvPr/>
          </p:nvSpPr>
          <p:spPr>
            <a:xfrm>
              <a:off x="844287" y="1627682"/>
              <a:ext cx="116381" cy="850529"/>
            </a:xfrm>
            <a:custGeom>
              <a:avLst/>
              <a:gdLst/>
              <a:ahLst/>
              <a:cxnLst/>
              <a:rect l="l" t="t" r="r" b="b"/>
              <a:pathLst>
                <a:path w="5806" h="42431" extrusionOk="0">
                  <a:moveTo>
                    <a:pt x="5772" y="0"/>
                  </a:moveTo>
                  <a:lnTo>
                    <a:pt x="5772" y="0"/>
                  </a:lnTo>
                  <a:cubicBezTo>
                    <a:pt x="5738" y="0"/>
                    <a:pt x="4371" y="9474"/>
                    <a:pt x="2803" y="21215"/>
                  </a:cubicBezTo>
                  <a:cubicBezTo>
                    <a:pt x="1235" y="32924"/>
                    <a:pt x="1" y="42431"/>
                    <a:pt x="68" y="42431"/>
                  </a:cubicBezTo>
                  <a:cubicBezTo>
                    <a:pt x="134" y="42431"/>
                    <a:pt x="1469" y="32957"/>
                    <a:pt x="3036" y="21215"/>
                  </a:cubicBezTo>
                  <a:cubicBezTo>
                    <a:pt x="4604" y="9507"/>
                    <a:pt x="5805" y="0"/>
                    <a:pt x="577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359;p55">
              <a:extLst>
                <a:ext uri="{FF2B5EF4-FFF2-40B4-BE49-F238E27FC236}">
                  <a16:creationId xmlns:a16="http://schemas.microsoft.com/office/drawing/2014/main" id="{68EE1428-3411-4BF6-BB10-DFC484DA8173}"/>
                </a:ext>
              </a:extLst>
            </p:cNvPr>
            <p:cNvSpPr/>
            <p:nvPr/>
          </p:nvSpPr>
          <p:spPr>
            <a:xfrm>
              <a:off x="2665676" y="906202"/>
              <a:ext cx="454701" cy="214000"/>
            </a:xfrm>
            <a:custGeom>
              <a:avLst/>
              <a:gdLst/>
              <a:ahLst/>
              <a:cxnLst/>
              <a:rect l="l" t="t" r="r" b="b"/>
              <a:pathLst>
                <a:path w="22684" h="10676" extrusionOk="0">
                  <a:moveTo>
                    <a:pt x="2" y="0"/>
                  </a:moveTo>
                  <a:cubicBezTo>
                    <a:pt x="1" y="0"/>
                    <a:pt x="1" y="1"/>
                    <a:pt x="1" y="1"/>
                  </a:cubicBezTo>
                  <a:cubicBezTo>
                    <a:pt x="1" y="34"/>
                    <a:pt x="5038" y="2469"/>
                    <a:pt x="11309" y="5405"/>
                  </a:cubicBezTo>
                  <a:cubicBezTo>
                    <a:pt x="17503" y="8353"/>
                    <a:pt x="22578" y="10675"/>
                    <a:pt x="22650" y="10675"/>
                  </a:cubicBezTo>
                  <a:cubicBezTo>
                    <a:pt x="22650" y="10675"/>
                    <a:pt x="22650" y="10675"/>
                    <a:pt x="22650" y="10675"/>
                  </a:cubicBezTo>
                  <a:cubicBezTo>
                    <a:pt x="22684" y="10608"/>
                    <a:pt x="17613" y="8207"/>
                    <a:pt x="11376" y="5238"/>
                  </a:cubicBezTo>
                  <a:cubicBezTo>
                    <a:pt x="5149" y="2290"/>
                    <a:pt x="74" y="0"/>
                    <a:pt x="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360;p55">
              <a:extLst>
                <a:ext uri="{FF2B5EF4-FFF2-40B4-BE49-F238E27FC236}">
                  <a16:creationId xmlns:a16="http://schemas.microsoft.com/office/drawing/2014/main" id="{03AF169F-CF0C-4651-A089-7ABB89DFA9E7}"/>
                </a:ext>
              </a:extLst>
            </p:cNvPr>
            <p:cNvSpPr/>
            <p:nvPr/>
          </p:nvSpPr>
          <p:spPr>
            <a:xfrm>
              <a:off x="524689" y="4316959"/>
              <a:ext cx="3737731" cy="4049"/>
            </a:xfrm>
            <a:custGeom>
              <a:avLst/>
              <a:gdLst/>
              <a:ahLst/>
              <a:cxnLst/>
              <a:rect l="l" t="t" r="r" b="b"/>
              <a:pathLst>
                <a:path w="186467" h="202" extrusionOk="0">
                  <a:moveTo>
                    <a:pt x="93233" y="1"/>
                  </a:moveTo>
                  <a:cubicBezTo>
                    <a:pt x="41730" y="1"/>
                    <a:pt x="0" y="34"/>
                    <a:pt x="0" y="101"/>
                  </a:cubicBezTo>
                  <a:cubicBezTo>
                    <a:pt x="0" y="168"/>
                    <a:pt x="41763" y="201"/>
                    <a:pt x="93233" y="201"/>
                  </a:cubicBezTo>
                  <a:cubicBezTo>
                    <a:pt x="144703" y="201"/>
                    <a:pt x="186467" y="168"/>
                    <a:pt x="186467" y="101"/>
                  </a:cubicBezTo>
                  <a:cubicBezTo>
                    <a:pt x="186467" y="34"/>
                    <a:pt x="144737" y="1"/>
                    <a:pt x="93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361;p55">
              <a:extLst>
                <a:ext uri="{FF2B5EF4-FFF2-40B4-BE49-F238E27FC236}">
                  <a16:creationId xmlns:a16="http://schemas.microsoft.com/office/drawing/2014/main" id="{B51768EC-17C1-407F-981A-F6C054449386}"/>
                </a:ext>
              </a:extLst>
            </p:cNvPr>
            <p:cNvSpPr/>
            <p:nvPr/>
          </p:nvSpPr>
          <p:spPr>
            <a:xfrm>
              <a:off x="1758339" y="1762083"/>
              <a:ext cx="785664" cy="578098"/>
            </a:xfrm>
            <a:custGeom>
              <a:avLst/>
              <a:gdLst/>
              <a:ahLst/>
              <a:cxnLst/>
              <a:rect l="l" t="t" r="r" b="b"/>
              <a:pathLst>
                <a:path w="39195" h="28840" extrusionOk="0">
                  <a:moveTo>
                    <a:pt x="31022" y="0"/>
                  </a:moveTo>
                  <a:cubicBezTo>
                    <a:pt x="31022" y="0"/>
                    <a:pt x="28320" y="12075"/>
                    <a:pt x="27086" y="12976"/>
                  </a:cubicBezTo>
                  <a:cubicBezTo>
                    <a:pt x="21882" y="16745"/>
                    <a:pt x="12843" y="19114"/>
                    <a:pt x="10441" y="19647"/>
                  </a:cubicBezTo>
                  <a:cubicBezTo>
                    <a:pt x="10041" y="19547"/>
                    <a:pt x="9607" y="19414"/>
                    <a:pt x="9073" y="19214"/>
                  </a:cubicBezTo>
                  <a:cubicBezTo>
                    <a:pt x="8640" y="19047"/>
                    <a:pt x="8206" y="18780"/>
                    <a:pt x="7839" y="18480"/>
                  </a:cubicBezTo>
                  <a:cubicBezTo>
                    <a:pt x="7372" y="18113"/>
                    <a:pt x="6938" y="17679"/>
                    <a:pt x="6571" y="17212"/>
                  </a:cubicBezTo>
                  <a:cubicBezTo>
                    <a:pt x="6466" y="17002"/>
                    <a:pt x="6267" y="16900"/>
                    <a:pt x="6070" y="16900"/>
                  </a:cubicBezTo>
                  <a:cubicBezTo>
                    <a:pt x="5829" y="16900"/>
                    <a:pt x="5592" y="17052"/>
                    <a:pt x="5537" y="17346"/>
                  </a:cubicBezTo>
                  <a:cubicBezTo>
                    <a:pt x="5504" y="17846"/>
                    <a:pt x="6238" y="19147"/>
                    <a:pt x="7672" y="20181"/>
                  </a:cubicBezTo>
                  <a:cubicBezTo>
                    <a:pt x="9140" y="21182"/>
                    <a:pt x="6371" y="21382"/>
                    <a:pt x="5337" y="21482"/>
                  </a:cubicBezTo>
                  <a:cubicBezTo>
                    <a:pt x="4337" y="21549"/>
                    <a:pt x="1234" y="21982"/>
                    <a:pt x="1034" y="22316"/>
                  </a:cubicBezTo>
                  <a:cubicBezTo>
                    <a:pt x="742" y="22754"/>
                    <a:pt x="1064" y="23141"/>
                    <a:pt x="1820" y="23141"/>
                  </a:cubicBezTo>
                  <a:cubicBezTo>
                    <a:pt x="1927" y="23141"/>
                    <a:pt x="2044" y="23133"/>
                    <a:pt x="2168" y="23117"/>
                  </a:cubicBezTo>
                  <a:cubicBezTo>
                    <a:pt x="2597" y="23074"/>
                    <a:pt x="3400" y="23025"/>
                    <a:pt x="4180" y="23025"/>
                  </a:cubicBezTo>
                  <a:cubicBezTo>
                    <a:pt x="5219" y="23025"/>
                    <a:pt x="6219" y="23112"/>
                    <a:pt x="6238" y="23417"/>
                  </a:cubicBezTo>
                  <a:cubicBezTo>
                    <a:pt x="6271" y="23951"/>
                    <a:pt x="1134" y="24351"/>
                    <a:pt x="1134" y="24351"/>
                  </a:cubicBezTo>
                  <a:cubicBezTo>
                    <a:pt x="1134" y="24351"/>
                    <a:pt x="1063" y="24345"/>
                    <a:pt x="957" y="24345"/>
                  </a:cubicBezTo>
                  <a:cubicBezTo>
                    <a:pt x="638" y="24345"/>
                    <a:pt x="0" y="24401"/>
                    <a:pt x="0" y="24851"/>
                  </a:cubicBezTo>
                  <a:cubicBezTo>
                    <a:pt x="0" y="25300"/>
                    <a:pt x="851" y="25440"/>
                    <a:pt x="1912" y="25440"/>
                  </a:cubicBezTo>
                  <a:cubicBezTo>
                    <a:pt x="3534" y="25440"/>
                    <a:pt x="5648" y="25112"/>
                    <a:pt x="5971" y="25051"/>
                  </a:cubicBezTo>
                  <a:cubicBezTo>
                    <a:pt x="5990" y="25048"/>
                    <a:pt x="6009" y="25046"/>
                    <a:pt x="6026" y="25046"/>
                  </a:cubicBezTo>
                  <a:cubicBezTo>
                    <a:pt x="6340" y="25046"/>
                    <a:pt x="6350" y="25587"/>
                    <a:pt x="5971" y="25618"/>
                  </a:cubicBezTo>
                  <a:cubicBezTo>
                    <a:pt x="5537" y="25685"/>
                    <a:pt x="834" y="25885"/>
                    <a:pt x="834" y="27019"/>
                  </a:cubicBezTo>
                  <a:cubicBezTo>
                    <a:pt x="834" y="27232"/>
                    <a:pt x="1083" y="27309"/>
                    <a:pt x="1477" y="27309"/>
                  </a:cubicBezTo>
                  <a:cubicBezTo>
                    <a:pt x="2507" y="27309"/>
                    <a:pt x="4526" y="26783"/>
                    <a:pt x="5666" y="26783"/>
                  </a:cubicBezTo>
                  <a:cubicBezTo>
                    <a:pt x="5937" y="26783"/>
                    <a:pt x="6158" y="26813"/>
                    <a:pt x="6305" y="26886"/>
                  </a:cubicBezTo>
                  <a:cubicBezTo>
                    <a:pt x="7339" y="27386"/>
                    <a:pt x="2802" y="27687"/>
                    <a:pt x="2835" y="28520"/>
                  </a:cubicBezTo>
                  <a:cubicBezTo>
                    <a:pt x="2835" y="28690"/>
                    <a:pt x="2857" y="28839"/>
                    <a:pt x="3342" y="28839"/>
                  </a:cubicBezTo>
                  <a:cubicBezTo>
                    <a:pt x="3713" y="28839"/>
                    <a:pt x="4357" y="28752"/>
                    <a:pt x="5471" y="28520"/>
                  </a:cubicBezTo>
                  <a:cubicBezTo>
                    <a:pt x="7305" y="28053"/>
                    <a:pt x="9107" y="27486"/>
                    <a:pt x="10908" y="26819"/>
                  </a:cubicBezTo>
                  <a:lnTo>
                    <a:pt x="10908" y="26853"/>
                  </a:lnTo>
                  <a:cubicBezTo>
                    <a:pt x="10908" y="26853"/>
                    <a:pt x="35926" y="23550"/>
                    <a:pt x="37293" y="11842"/>
                  </a:cubicBezTo>
                  <a:lnTo>
                    <a:pt x="39195" y="4737"/>
                  </a:lnTo>
                  <a:lnTo>
                    <a:pt x="3102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362;p55">
              <a:extLst>
                <a:ext uri="{FF2B5EF4-FFF2-40B4-BE49-F238E27FC236}">
                  <a16:creationId xmlns:a16="http://schemas.microsoft.com/office/drawing/2014/main" id="{A544191E-D944-40BC-9D1C-EC8852FE6144}"/>
                </a:ext>
              </a:extLst>
            </p:cNvPr>
            <p:cNvSpPr/>
            <p:nvPr/>
          </p:nvSpPr>
          <p:spPr>
            <a:xfrm>
              <a:off x="2435659" y="4054851"/>
              <a:ext cx="319638" cy="264153"/>
            </a:xfrm>
            <a:custGeom>
              <a:avLst/>
              <a:gdLst/>
              <a:ahLst/>
              <a:cxnLst/>
              <a:rect l="l" t="t" r="r" b="b"/>
              <a:pathLst>
                <a:path w="15946" h="13178" extrusionOk="0">
                  <a:moveTo>
                    <a:pt x="15712" y="1"/>
                  </a:moveTo>
                  <a:lnTo>
                    <a:pt x="7773" y="201"/>
                  </a:lnTo>
                  <a:lnTo>
                    <a:pt x="8240" y="8407"/>
                  </a:lnTo>
                  <a:cubicBezTo>
                    <a:pt x="8240" y="8407"/>
                    <a:pt x="68" y="11676"/>
                    <a:pt x="1" y="13177"/>
                  </a:cubicBezTo>
                  <a:lnTo>
                    <a:pt x="15946" y="13110"/>
                  </a:lnTo>
                  <a:lnTo>
                    <a:pt x="1571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363;p55">
              <a:extLst>
                <a:ext uri="{FF2B5EF4-FFF2-40B4-BE49-F238E27FC236}">
                  <a16:creationId xmlns:a16="http://schemas.microsoft.com/office/drawing/2014/main" id="{DAFCD4E2-BB58-4A2C-B165-DA149028C4E7}"/>
                </a:ext>
              </a:extLst>
            </p:cNvPr>
            <p:cNvSpPr/>
            <p:nvPr/>
          </p:nvSpPr>
          <p:spPr>
            <a:xfrm>
              <a:off x="2683075" y="4206792"/>
              <a:ext cx="26760" cy="24876"/>
            </a:xfrm>
            <a:custGeom>
              <a:avLst/>
              <a:gdLst/>
              <a:ahLst/>
              <a:cxnLst/>
              <a:rect l="l" t="t" r="r" b="b"/>
              <a:pathLst>
                <a:path w="1335" h="1241" extrusionOk="0">
                  <a:moveTo>
                    <a:pt x="691" y="1"/>
                  </a:moveTo>
                  <a:cubicBezTo>
                    <a:pt x="413" y="1"/>
                    <a:pt x="149" y="185"/>
                    <a:pt x="67" y="460"/>
                  </a:cubicBezTo>
                  <a:cubicBezTo>
                    <a:pt x="0" y="794"/>
                    <a:pt x="200" y="1127"/>
                    <a:pt x="534" y="1227"/>
                  </a:cubicBezTo>
                  <a:cubicBezTo>
                    <a:pt x="577" y="1236"/>
                    <a:pt x="620" y="1240"/>
                    <a:pt x="662" y="1240"/>
                  </a:cubicBezTo>
                  <a:cubicBezTo>
                    <a:pt x="949" y="1240"/>
                    <a:pt x="1210" y="1051"/>
                    <a:pt x="1268" y="760"/>
                  </a:cubicBezTo>
                  <a:cubicBezTo>
                    <a:pt x="1334" y="427"/>
                    <a:pt x="1134" y="126"/>
                    <a:pt x="801" y="26"/>
                  </a:cubicBezTo>
                  <a:lnTo>
                    <a:pt x="867" y="26"/>
                  </a:lnTo>
                  <a:cubicBezTo>
                    <a:pt x="809" y="9"/>
                    <a:pt x="749" y="1"/>
                    <a:pt x="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364;p55">
              <a:extLst>
                <a:ext uri="{FF2B5EF4-FFF2-40B4-BE49-F238E27FC236}">
                  <a16:creationId xmlns:a16="http://schemas.microsoft.com/office/drawing/2014/main" id="{6C27926A-A345-44B2-8787-869FAF9CFA08}"/>
                </a:ext>
              </a:extLst>
            </p:cNvPr>
            <p:cNvSpPr/>
            <p:nvPr/>
          </p:nvSpPr>
          <p:spPr>
            <a:xfrm>
              <a:off x="2434336" y="4291562"/>
              <a:ext cx="320961" cy="28103"/>
            </a:xfrm>
            <a:custGeom>
              <a:avLst/>
              <a:gdLst/>
              <a:ahLst/>
              <a:cxnLst/>
              <a:rect l="l" t="t" r="r" b="b"/>
              <a:pathLst>
                <a:path w="16012" h="1402" extrusionOk="0">
                  <a:moveTo>
                    <a:pt x="16012" y="0"/>
                  </a:moveTo>
                  <a:lnTo>
                    <a:pt x="701" y="567"/>
                  </a:lnTo>
                  <a:cubicBezTo>
                    <a:pt x="701" y="567"/>
                    <a:pt x="0" y="868"/>
                    <a:pt x="67" y="1401"/>
                  </a:cubicBezTo>
                  <a:lnTo>
                    <a:pt x="16012" y="1301"/>
                  </a:lnTo>
                  <a:lnTo>
                    <a:pt x="160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365;p55">
              <a:extLst>
                <a:ext uri="{FF2B5EF4-FFF2-40B4-BE49-F238E27FC236}">
                  <a16:creationId xmlns:a16="http://schemas.microsoft.com/office/drawing/2014/main" id="{95E14155-75D6-42AD-BCF2-5BF7305A3F5B}"/>
                </a:ext>
              </a:extLst>
            </p:cNvPr>
            <p:cNvSpPr/>
            <p:nvPr/>
          </p:nvSpPr>
          <p:spPr>
            <a:xfrm>
              <a:off x="2595478" y="4220603"/>
              <a:ext cx="30769" cy="18882"/>
            </a:xfrm>
            <a:custGeom>
              <a:avLst/>
              <a:gdLst/>
              <a:ahLst/>
              <a:cxnLst/>
              <a:rect l="l" t="t" r="r" b="b"/>
              <a:pathLst>
                <a:path w="1535" h="942" extrusionOk="0">
                  <a:moveTo>
                    <a:pt x="268" y="0"/>
                  </a:moveTo>
                  <a:cubicBezTo>
                    <a:pt x="106" y="0"/>
                    <a:pt x="0" y="39"/>
                    <a:pt x="0" y="71"/>
                  </a:cubicBezTo>
                  <a:cubicBezTo>
                    <a:pt x="0" y="138"/>
                    <a:pt x="401" y="171"/>
                    <a:pt x="801" y="405"/>
                  </a:cubicBezTo>
                  <a:cubicBezTo>
                    <a:pt x="1181" y="658"/>
                    <a:pt x="1380" y="941"/>
                    <a:pt x="1457" y="941"/>
                  </a:cubicBezTo>
                  <a:cubicBezTo>
                    <a:pt x="1461" y="941"/>
                    <a:pt x="1465" y="940"/>
                    <a:pt x="1468" y="939"/>
                  </a:cubicBezTo>
                  <a:cubicBezTo>
                    <a:pt x="1535" y="905"/>
                    <a:pt x="1401" y="472"/>
                    <a:pt x="934" y="205"/>
                  </a:cubicBezTo>
                  <a:cubicBezTo>
                    <a:pt x="690" y="48"/>
                    <a:pt x="445" y="0"/>
                    <a:pt x="2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366;p55">
              <a:extLst>
                <a:ext uri="{FF2B5EF4-FFF2-40B4-BE49-F238E27FC236}">
                  <a16:creationId xmlns:a16="http://schemas.microsoft.com/office/drawing/2014/main" id="{C0496403-1FEC-418D-95BF-18904ACE2263}"/>
                </a:ext>
              </a:extLst>
            </p:cNvPr>
            <p:cNvSpPr/>
            <p:nvPr/>
          </p:nvSpPr>
          <p:spPr>
            <a:xfrm>
              <a:off x="2562705" y="4236198"/>
              <a:ext cx="22090" cy="24615"/>
            </a:xfrm>
            <a:custGeom>
              <a:avLst/>
              <a:gdLst/>
              <a:ahLst/>
              <a:cxnLst/>
              <a:rect l="l" t="t" r="r" b="b"/>
              <a:pathLst>
                <a:path w="1102" h="1228" extrusionOk="0">
                  <a:moveTo>
                    <a:pt x="74" y="0"/>
                  </a:moveTo>
                  <a:cubicBezTo>
                    <a:pt x="28" y="0"/>
                    <a:pt x="1" y="10"/>
                    <a:pt x="1" y="27"/>
                  </a:cubicBezTo>
                  <a:cubicBezTo>
                    <a:pt x="1" y="94"/>
                    <a:pt x="301" y="227"/>
                    <a:pt x="568" y="561"/>
                  </a:cubicBezTo>
                  <a:cubicBezTo>
                    <a:pt x="868" y="861"/>
                    <a:pt x="935" y="1228"/>
                    <a:pt x="1001" y="1228"/>
                  </a:cubicBezTo>
                  <a:cubicBezTo>
                    <a:pt x="1068" y="1228"/>
                    <a:pt x="1102" y="761"/>
                    <a:pt x="768" y="394"/>
                  </a:cubicBezTo>
                  <a:cubicBezTo>
                    <a:pt x="518" y="94"/>
                    <a:pt x="211" y="0"/>
                    <a:pt x="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367;p55">
              <a:extLst>
                <a:ext uri="{FF2B5EF4-FFF2-40B4-BE49-F238E27FC236}">
                  <a16:creationId xmlns:a16="http://schemas.microsoft.com/office/drawing/2014/main" id="{AE3C9150-B6DE-450D-A2E3-8F20A804C5DE}"/>
                </a:ext>
              </a:extLst>
            </p:cNvPr>
            <p:cNvSpPr/>
            <p:nvPr/>
          </p:nvSpPr>
          <p:spPr>
            <a:xfrm>
              <a:off x="2530612" y="4250490"/>
              <a:ext cx="17399" cy="27041"/>
            </a:xfrm>
            <a:custGeom>
              <a:avLst/>
              <a:gdLst/>
              <a:ahLst/>
              <a:cxnLst/>
              <a:rect l="l" t="t" r="r" b="b"/>
              <a:pathLst>
                <a:path w="868" h="1349" extrusionOk="0">
                  <a:moveTo>
                    <a:pt x="67" y="0"/>
                  </a:moveTo>
                  <a:cubicBezTo>
                    <a:pt x="50" y="0"/>
                    <a:pt x="39" y="5"/>
                    <a:pt x="34" y="15"/>
                  </a:cubicBezTo>
                  <a:cubicBezTo>
                    <a:pt x="1" y="81"/>
                    <a:pt x="234" y="315"/>
                    <a:pt x="401" y="648"/>
                  </a:cubicBezTo>
                  <a:cubicBezTo>
                    <a:pt x="568" y="1015"/>
                    <a:pt x="601" y="1316"/>
                    <a:pt x="668" y="1349"/>
                  </a:cubicBezTo>
                  <a:cubicBezTo>
                    <a:pt x="768" y="1349"/>
                    <a:pt x="868" y="949"/>
                    <a:pt x="634" y="548"/>
                  </a:cubicBezTo>
                  <a:cubicBezTo>
                    <a:pt x="463" y="176"/>
                    <a:pt x="168" y="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368;p55">
              <a:extLst>
                <a:ext uri="{FF2B5EF4-FFF2-40B4-BE49-F238E27FC236}">
                  <a16:creationId xmlns:a16="http://schemas.microsoft.com/office/drawing/2014/main" id="{E310DB36-8713-4847-9476-D9D3A6A53708}"/>
                </a:ext>
              </a:extLst>
            </p:cNvPr>
            <p:cNvSpPr/>
            <p:nvPr/>
          </p:nvSpPr>
          <p:spPr>
            <a:xfrm>
              <a:off x="2596841" y="4178508"/>
              <a:ext cx="35420" cy="7216"/>
            </a:xfrm>
            <a:custGeom>
              <a:avLst/>
              <a:gdLst/>
              <a:ahLst/>
              <a:cxnLst/>
              <a:rect l="l" t="t" r="r" b="b"/>
              <a:pathLst>
                <a:path w="1767" h="360" extrusionOk="0">
                  <a:moveTo>
                    <a:pt x="775" y="0"/>
                  </a:moveTo>
                  <a:cubicBezTo>
                    <a:pt x="295" y="0"/>
                    <a:pt x="1" y="240"/>
                    <a:pt x="32" y="303"/>
                  </a:cubicBezTo>
                  <a:cubicBezTo>
                    <a:pt x="39" y="317"/>
                    <a:pt x="60" y="322"/>
                    <a:pt x="93" y="322"/>
                  </a:cubicBezTo>
                  <a:cubicBezTo>
                    <a:pt x="201" y="322"/>
                    <a:pt x="438" y="264"/>
                    <a:pt x="720" y="264"/>
                  </a:cubicBezTo>
                  <a:cubicBezTo>
                    <a:pt x="768" y="264"/>
                    <a:pt x="817" y="266"/>
                    <a:pt x="866" y="270"/>
                  </a:cubicBezTo>
                  <a:cubicBezTo>
                    <a:pt x="1196" y="295"/>
                    <a:pt x="1486" y="359"/>
                    <a:pt x="1622" y="359"/>
                  </a:cubicBezTo>
                  <a:cubicBezTo>
                    <a:pt x="1665" y="359"/>
                    <a:pt x="1692" y="353"/>
                    <a:pt x="1700" y="337"/>
                  </a:cubicBezTo>
                  <a:cubicBezTo>
                    <a:pt x="1767" y="270"/>
                    <a:pt x="1400" y="3"/>
                    <a:pt x="866" y="3"/>
                  </a:cubicBezTo>
                  <a:cubicBezTo>
                    <a:pt x="835" y="1"/>
                    <a:pt x="805" y="0"/>
                    <a:pt x="7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369;p55">
              <a:extLst>
                <a:ext uri="{FF2B5EF4-FFF2-40B4-BE49-F238E27FC236}">
                  <a16:creationId xmlns:a16="http://schemas.microsoft.com/office/drawing/2014/main" id="{2F3A24F1-2F49-4DAA-851C-EA96691007BA}"/>
                </a:ext>
              </a:extLst>
            </p:cNvPr>
            <p:cNvSpPr/>
            <p:nvPr/>
          </p:nvSpPr>
          <p:spPr>
            <a:xfrm>
              <a:off x="2596140" y="4125068"/>
              <a:ext cx="48830" cy="27502"/>
            </a:xfrm>
            <a:custGeom>
              <a:avLst/>
              <a:gdLst/>
              <a:ahLst/>
              <a:cxnLst/>
              <a:rect l="l" t="t" r="r" b="b"/>
              <a:pathLst>
                <a:path w="2436" h="1372" extrusionOk="0">
                  <a:moveTo>
                    <a:pt x="2002" y="251"/>
                  </a:moveTo>
                  <a:cubicBezTo>
                    <a:pt x="2069" y="251"/>
                    <a:pt x="2119" y="267"/>
                    <a:pt x="2135" y="301"/>
                  </a:cubicBezTo>
                  <a:cubicBezTo>
                    <a:pt x="2169" y="367"/>
                    <a:pt x="2135" y="367"/>
                    <a:pt x="2135" y="401"/>
                  </a:cubicBezTo>
                  <a:cubicBezTo>
                    <a:pt x="2102" y="467"/>
                    <a:pt x="2035" y="501"/>
                    <a:pt x="1969" y="534"/>
                  </a:cubicBezTo>
                  <a:cubicBezTo>
                    <a:pt x="1835" y="634"/>
                    <a:pt x="1702" y="734"/>
                    <a:pt x="1535" y="801"/>
                  </a:cubicBezTo>
                  <a:cubicBezTo>
                    <a:pt x="1302" y="934"/>
                    <a:pt x="1035" y="1035"/>
                    <a:pt x="768" y="1101"/>
                  </a:cubicBezTo>
                  <a:cubicBezTo>
                    <a:pt x="599" y="1149"/>
                    <a:pt x="413" y="1180"/>
                    <a:pt x="222" y="1231"/>
                  </a:cubicBezTo>
                  <a:lnTo>
                    <a:pt x="222" y="1231"/>
                  </a:lnTo>
                  <a:cubicBezTo>
                    <a:pt x="321" y="1140"/>
                    <a:pt x="459" y="1012"/>
                    <a:pt x="634" y="868"/>
                  </a:cubicBezTo>
                  <a:cubicBezTo>
                    <a:pt x="835" y="701"/>
                    <a:pt x="1068" y="568"/>
                    <a:pt x="1335" y="434"/>
                  </a:cubicBezTo>
                  <a:cubicBezTo>
                    <a:pt x="1468" y="367"/>
                    <a:pt x="1635" y="334"/>
                    <a:pt x="1769" y="301"/>
                  </a:cubicBezTo>
                  <a:cubicBezTo>
                    <a:pt x="1852" y="267"/>
                    <a:pt x="1935" y="251"/>
                    <a:pt x="2002" y="251"/>
                  </a:cubicBezTo>
                  <a:close/>
                  <a:moveTo>
                    <a:pt x="2002" y="0"/>
                  </a:moveTo>
                  <a:cubicBezTo>
                    <a:pt x="1902" y="0"/>
                    <a:pt x="1802" y="0"/>
                    <a:pt x="1702" y="34"/>
                  </a:cubicBezTo>
                  <a:cubicBezTo>
                    <a:pt x="1535" y="67"/>
                    <a:pt x="1368" y="134"/>
                    <a:pt x="1235" y="201"/>
                  </a:cubicBezTo>
                  <a:cubicBezTo>
                    <a:pt x="968" y="334"/>
                    <a:pt x="701" y="501"/>
                    <a:pt x="501" y="701"/>
                  </a:cubicBezTo>
                  <a:cubicBezTo>
                    <a:pt x="253" y="949"/>
                    <a:pt x="112" y="1166"/>
                    <a:pt x="56" y="1281"/>
                  </a:cubicBezTo>
                  <a:lnTo>
                    <a:pt x="56" y="1281"/>
                  </a:lnTo>
                  <a:cubicBezTo>
                    <a:pt x="38" y="1288"/>
                    <a:pt x="19" y="1294"/>
                    <a:pt x="1" y="1301"/>
                  </a:cubicBezTo>
                  <a:cubicBezTo>
                    <a:pt x="15" y="1305"/>
                    <a:pt x="29" y="1308"/>
                    <a:pt x="43" y="1311"/>
                  </a:cubicBezTo>
                  <a:lnTo>
                    <a:pt x="43" y="1311"/>
                  </a:lnTo>
                  <a:cubicBezTo>
                    <a:pt x="28" y="1348"/>
                    <a:pt x="25" y="1368"/>
                    <a:pt x="34" y="1368"/>
                  </a:cubicBezTo>
                  <a:cubicBezTo>
                    <a:pt x="36" y="1370"/>
                    <a:pt x="39" y="1371"/>
                    <a:pt x="42" y="1371"/>
                  </a:cubicBezTo>
                  <a:cubicBezTo>
                    <a:pt x="56" y="1371"/>
                    <a:pt x="81" y="1355"/>
                    <a:pt x="116" y="1326"/>
                  </a:cubicBezTo>
                  <a:lnTo>
                    <a:pt x="116" y="1326"/>
                  </a:lnTo>
                  <a:cubicBezTo>
                    <a:pt x="211" y="1343"/>
                    <a:pt x="306" y="1351"/>
                    <a:pt x="401" y="1351"/>
                  </a:cubicBezTo>
                  <a:cubicBezTo>
                    <a:pt x="534" y="1351"/>
                    <a:pt x="668" y="1335"/>
                    <a:pt x="801" y="1301"/>
                  </a:cubicBezTo>
                  <a:cubicBezTo>
                    <a:pt x="1101" y="1235"/>
                    <a:pt x="1368" y="1135"/>
                    <a:pt x="1635" y="1035"/>
                  </a:cubicBezTo>
                  <a:cubicBezTo>
                    <a:pt x="1802" y="934"/>
                    <a:pt x="1935" y="868"/>
                    <a:pt x="2102" y="768"/>
                  </a:cubicBezTo>
                  <a:cubicBezTo>
                    <a:pt x="2169" y="701"/>
                    <a:pt x="2269" y="634"/>
                    <a:pt x="2336" y="568"/>
                  </a:cubicBezTo>
                  <a:cubicBezTo>
                    <a:pt x="2436" y="467"/>
                    <a:pt x="2436" y="301"/>
                    <a:pt x="2369" y="167"/>
                  </a:cubicBezTo>
                  <a:cubicBezTo>
                    <a:pt x="2269" y="34"/>
                    <a:pt x="2135" y="0"/>
                    <a:pt x="20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370;p55">
              <a:extLst>
                <a:ext uri="{FF2B5EF4-FFF2-40B4-BE49-F238E27FC236}">
                  <a16:creationId xmlns:a16="http://schemas.microsoft.com/office/drawing/2014/main" id="{A16CFA64-EB05-470F-AC72-22BD023D606C}"/>
                </a:ext>
              </a:extLst>
            </p:cNvPr>
            <p:cNvSpPr/>
            <p:nvPr/>
          </p:nvSpPr>
          <p:spPr>
            <a:xfrm>
              <a:off x="2576756" y="4102999"/>
              <a:ext cx="26099" cy="50173"/>
            </a:xfrm>
            <a:custGeom>
              <a:avLst/>
              <a:gdLst/>
              <a:ahLst/>
              <a:cxnLst/>
              <a:rect l="l" t="t" r="r" b="b"/>
              <a:pathLst>
                <a:path w="1302" h="2503" extrusionOk="0">
                  <a:moveTo>
                    <a:pt x="434" y="1"/>
                  </a:moveTo>
                  <a:cubicBezTo>
                    <a:pt x="300" y="1"/>
                    <a:pt x="167" y="67"/>
                    <a:pt x="100" y="234"/>
                  </a:cubicBezTo>
                  <a:cubicBezTo>
                    <a:pt x="67" y="301"/>
                    <a:pt x="34" y="401"/>
                    <a:pt x="34" y="501"/>
                  </a:cubicBezTo>
                  <a:cubicBezTo>
                    <a:pt x="0" y="701"/>
                    <a:pt x="0" y="868"/>
                    <a:pt x="34" y="1068"/>
                  </a:cubicBezTo>
                  <a:cubicBezTo>
                    <a:pt x="67" y="1368"/>
                    <a:pt x="200" y="1635"/>
                    <a:pt x="367" y="1902"/>
                  </a:cubicBezTo>
                  <a:cubicBezTo>
                    <a:pt x="653" y="2245"/>
                    <a:pt x="939" y="2343"/>
                    <a:pt x="1015" y="2343"/>
                  </a:cubicBezTo>
                  <a:cubicBezTo>
                    <a:pt x="1028" y="2343"/>
                    <a:pt x="1034" y="2340"/>
                    <a:pt x="1034" y="2336"/>
                  </a:cubicBezTo>
                  <a:cubicBezTo>
                    <a:pt x="1034" y="2336"/>
                    <a:pt x="801" y="2169"/>
                    <a:pt x="534" y="1769"/>
                  </a:cubicBezTo>
                  <a:cubicBezTo>
                    <a:pt x="401" y="1535"/>
                    <a:pt x="300" y="1302"/>
                    <a:pt x="267" y="1035"/>
                  </a:cubicBezTo>
                  <a:cubicBezTo>
                    <a:pt x="234" y="868"/>
                    <a:pt x="234" y="735"/>
                    <a:pt x="267" y="568"/>
                  </a:cubicBezTo>
                  <a:cubicBezTo>
                    <a:pt x="300" y="401"/>
                    <a:pt x="367" y="268"/>
                    <a:pt x="401" y="268"/>
                  </a:cubicBezTo>
                  <a:cubicBezTo>
                    <a:pt x="467" y="301"/>
                    <a:pt x="634" y="401"/>
                    <a:pt x="701" y="534"/>
                  </a:cubicBezTo>
                  <a:cubicBezTo>
                    <a:pt x="767" y="668"/>
                    <a:pt x="868" y="801"/>
                    <a:pt x="901" y="968"/>
                  </a:cubicBezTo>
                  <a:cubicBezTo>
                    <a:pt x="1001" y="1202"/>
                    <a:pt x="1068" y="1468"/>
                    <a:pt x="1068" y="1735"/>
                  </a:cubicBezTo>
                  <a:cubicBezTo>
                    <a:pt x="1101" y="2202"/>
                    <a:pt x="1034" y="2502"/>
                    <a:pt x="1101" y="2502"/>
                  </a:cubicBezTo>
                  <a:cubicBezTo>
                    <a:pt x="1234" y="2269"/>
                    <a:pt x="1301" y="2002"/>
                    <a:pt x="1301" y="1735"/>
                  </a:cubicBezTo>
                  <a:cubicBezTo>
                    <a:pt x="1301" y="1435"/>
                    <a:pt x="1268" y="1135"/>
                    <a:pt x="1168" y="868"/>
                  </a:cubicBezTo>
                  <a:cubicBezTo>
                    <a:pt x="1101" y="701"/>
                    <a:pt x="1034" y="534"/>
                    <a:pt x="968" y="368"/>
                  </a:cubicBezTo>
                  <a:cubicBezTo>
                    <a:pt x="868" y="167"/>
                    <a:pt x="667" y="1"/>
                    <a:pt x="4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371;p55">
              <a:extLst>
                <a:ext uri="{FF2B5EF4-FFF2-40B4-BE49-F238E27FC236}">
                  <a16:creationId xmlns:a16="http://schemas.microsoft.com/office/drawing/2014/main" id="{A0224FAB-D068-4FE2-AB40-963DA0ACC2AE}"/>
                </a:ext>
              </a:extLst>
            </p:cNvPr>
            <p:cNvSpPr/>
            <p:nvPr/>
          </p:nvSpPr>
          <p:spPr>
            <a:xfrm>
              <a:off x="2939831" y="4043485"/>
              <a:ext cx="331665" cy="280189"/>
            </a:xfrm>
            <a:custGeom>
              <a:avLst/>
              <a:gdLst/>
              <a:ahLst/>
              <a:cxnLst/>
              <a:rect l="l" t="t" r="r" b="b"/>
              <a:pathLst>
                <a:path w="16546" h="13978" extrusionOk="0">
                  <a:moveTo>
                    <a:pt x="15211" y="1"/>
                  </a:moveTo>
                  <a:lnTo>
                    <a:pt x="7806" y="334"/>
                  </a:lnTo>
                  <a:lnTo>
                    <a:pt x="8473" y="8874"/>
                  </a:lnTo>
                  <a:cubicBezTo>
                    <a:pt x="8473" y="8874"/>
                    <a:pt x="34" y="12376"/>
                    <a:pt x="0" y="13978"/>
                  </a:cubicBezTo>
                  <a:lnTo>
                    <a:pt x="16545" y="13310"/>
                  </a:lnTo>
                  <a:lnTo>
                    <a:pt x="1521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372;p55">
              <a:extLst>
                <a:ext uri="{FF2B5EF4-FFF2-40B4-BE49-F238E27FC236}">
                  <a16:creationId xmlns:a16="http://schemas.microsoft.com/office/drawing/2014/main" id="{F5D9DF60-F83D-41CE-8BAD-D287C7DF77B3}"/>
                </a:ext>
              </a:extLst>
            </p:cNvPr>
            <p:cNvSpPr/>
            <p:nvPr/>
          </p:nvSpPr>
          <p:spPr>
            <a:xfrm>
              <a:off x="3195245" y="4202121"/>
              <a:ext cx="27442" cy="25497"/>
            </a:xfrm>
            <a:custGeom>
              <a:avLst/>
              <a:gdLst/>
              <a:ahLst/>
              <a:cxnLst/>
              <a:rect l="l" t="t" r="r" b="b"/>
              <a:pathLst>
                <a:path w="1369" h="1272" extrusionOk="0">
                  <a:moveTo>
                    <a:pt x="710" y="0"/>
                  </a:moveTo>
                  <a:cubicBezTo>
                    <a:pt x="414" y="0"/>
                    <a:pt x="150" y="184"/>
                    <a:pt x="67" y="460"/>
                  </a:cubicBezTo>
                  <a:cubicBezTo>
                    <a:pt x="1" y="826"/>
                    <a:pt x="234" y="1193"/>
                    <a:pt x="568" y="1260"/>
                  </a:cubicBezTo>
                  <a:cubicBezTo>
                    <a:pt x="606" y="1268"/>
                    <a:pt x="645" y="1272"/>
                    <a:pt x="683" y="1272"/>
                  </a:cubicBezTo>
                  <a:cubicBezTo>
                    <a:pt x="975" y="1272"/>
                    <a:pt x="1243" y="1055"/>
                    <a:pt x="1302" y="760"/>
                  </a:cubicBezTo>
                  <a:cubicBezTo>
                    <a:pt x="1368" y="426"/>
                    <a:pt x="1168" y="93"/>
                    <a:pt x="835" y="26"/>
                  </a:cubicBezTo>
                  <a:lnTo>
                    <a:pt x="901" y="26"/>
                  </a:lnTo>
                  <a:cubicBezTo>
                    <a:pt x="837" y="8"/>
                    <a:pt x="773" y="0"/>
                    <a:pt x="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373;p55">
              <a:extLst>
                <a:ext uri="{FF2B5EF4-FFF2-40B4-BE49-F238E27FC236}">
                  <a16:creationId xmlns:a16="http://schemas.microsoft.com/office/drawing/2014/main" id="{000BB11C-CA4D-4C66-B764-92DAF4CEC980}"/>
                </a:ext>
              </a:extLst>
            </p:cNvPr>
            <p:cNvSpPr/>
            <p:nvPr/>
          </p:nvSpPr>
          <p:spPr>
            <a:xfrm>
              <a:off x="2937827" y="4283544"/>
              <a:ext cx="333669" cy="40130"/>
            </a:xfrm>
            <a:custGeom>
              <a:avLst/>
              <a:gdLst/>
              <a:ahLst/>
              <a:cxnLst/>
              <a:rect l="l" t="t" r="r" b="b"/>
              <a:pathLst>
                <a:path w="16646" h="2002" extrusionOk="0">
                  <a:moveTo>
                    <a:pt x="16545" y="0"/>
                  </a:moveTo>
                  <a:lnTo>
                    <a:pt x="701" y="1134"/>
                  </a:lnTo>
                  <a:cubicBezTo>
                    <a:pt x="701" y="1134"/>
                    <a:pt x="0" y="1468"/>
                    <a:pt x="100" y="2002"/>
                  </a:cubicBezTo>
                  <a:lnTo>
                    <a:pt x="16645" y="1334"/>
                  </a:lnTo>
                  <a:lnTo>
                    <a:pt x="165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374;p55">
              <a:extLst>
                <a:ext uri="{FF2B5EF4-FFF2-40B4-BE49-F238E27FC236}">
                  <a16:creationId xmlns:a16="http://schemas.microsoft.com/office/drawing/2014/main" id="{D67F555E-7568-4D0D-AE6C-4BD4D01E0567}"/>
                </a:ext>
              </a:extLst>
            </p:cNvPr>
            <p:cNvSpPr/>
            <p:nvPr/>
          </p:nvSpPr>
          <p:spPr>
            <a:xfrm>
              <a:off x="3103980" y="4217837"/>
              <a:ext cx="32453" cy="19624"/>
            </a:xfrm>
            <a:custGeom>
              <a:avLst/>
              <a:gdLst/>
              <a:ahLst/>
              <a:cxnLst/>
              <a:rect l="l" t="t" r="r" b="b"/>
              <a:pathLst>
                <a:path w="1619" h="979" extrusionOk="0">
                  <a:moveTo>
                    <a:pt x="301" y="1"/>
                  </a:moveTo>
                  <a:cubicBezTo>
                    <a:pt x="117" y="1"/>
                    <a:pt x="0" y="42"/>
                    <a:pt x="17" y="76"/>
                  </a:cubicBezTo>
                  <a:cubicBezTo>
                    <a:pt x="17" y="176"/>
                    <a:pt x="417" y="176"/>
                    <a:pt x="851" y="443"/>
                  </a:cubicBezTo>
                  <a:cubicBezTo>
                    <a:pt x="1233" y="665"/>
                    <a:pt x="1463" y="979"/>
                    <a:pt x="1541" y="979"/>
                  </a:cubicBezTo>
                  <a:cubicBezTo>
                    <a:pt x="1545" y="979"/>
                    <a:pt x="1548" y="978"/>
                    <a:pt x="1551" y="976"/>
                  </a:cubicBezTo>
                  <a:cubicBezTo>
                    <a:pt x="1618" y="943"/>
                    <a:pt x="1485" y="476"/>
                    <a:pt x="984" y="176"/>
                  </a:cubicBezTo>
                  <a:cubicBezTo>
                    <a:pt x="734" y="42"/>
                    <a:pt x="484"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375;p55">
              <a:extLst>
                <a:ext uri="{FF2B5EF4-FFF2-40B4-BE49-F238E27FC236}">
                  <a16:creationId xmlns:a16="http://schemas.microsoft.com/office/drawing/2014/main" id="{4DECF624-2934-41E2-9953-EC5F27D94EB3}"/>
                </a:ext>
              </a:extLst>
            </p:cNvPr>
            <p:cNvSpPr/>
            <p:nvPr/>
          </p:nvSpPr>
          <p:spPr>
            <a:xfrm>
              <a:off x="3069542" y="4234734"/>
              <a:ext cx="24094" cy="24796"/>
            </a:xfrm>
            <a:custGeom>
              <a:avLst/>
              <a:gdLst/>
              <a:ahLst/>
              <a:cxnLst/>
              <a:rect l="l" t="t" r="r" b="b"/>
              <a:pathLst>
                <a:path w="1202" h="1237" extrusionOk="0">
                  <a:moveTo>
                    <a:pt x="104" y="0"/>
                  </a:moveTo>
                  <a:cubicBezTo>
                    <a:pt x="40" y="0"/>
                    <a:pt x="0" y="14"/>
                    <a:pt x="0" y="33"/>
                  </a:cubicBezTo>
                  <a:cubicBezTo>
                    <a:pt x="0" y="100"/>
                    <a:pt x="367" y="234"/>
                    <a:pt x="634" y="567"/>
                  </a:cubicBezTo>
                  <a:cubicBezTo>
                    <a:pt x="922" y="886"/>
                    <a:pt x="1026" y="1236"/>
                    <a:pt x="1093" y="1236"/>
                  </a:cubicBezTo>
                  <a:cubicBezTo>
                    <a:pt x="1096" y="1236"/>
                    <a:pt x="1098" y="1236"/>
                    <a:pt x="1101" y="1234"/>
                  </a:cubicBezTo>
                  <a:cubicBezTo>
                    <a:pt x="1168" y="1234"/>
                    <a:pt x="1201" y="767"/>
                    <a:pt x="834" y="367"/>
                  </a:cubicBezTo>
                  <a:cubicBezTo>
                    <a:pt x="574" y="83"/>
                    <a:pt x="263" y="0"/>
                    <a:pt x="1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376;p55">
              <a:extLst>
                <a:ext uri="{FF2B5EF4-FFF2-40B4-BE49-F238E27FC236}">
                  <a16:creationId xmlns:a16="http://schemas.microsoft.com/office/drawing/2014/main" id="{8F062559-033F-4725-AEA2-3C903CDCFE19}"/>
                </a:ext>
              </a:extLst>
            </p:cNvPr>
            <p:cNvSpPr/>
            <p:nvPr/>
          </p:nvSpPr>
          <p:spPr>
            <a:xfrm>
              <a:off x="3036769" y="4250450"/>
              <a:ext cx="18081" cy="27762"/>
            </a:xfrm>
            <a:custGeom>
              <a:avLst/>
              <a:gdLst/>
              <a:ahLst/>
              <a:cxnLst/>
              <a:rect l="l" t="t" r="r" b="b"/>
              <a:pathLst>
                <a:path w="902" h="1385" extrusionOk="0">
                  <a:moveTo>
                    <a:pt x="76" y="1"/>
                  </a:moveTo>
                  <a:cubicBezTo>
                    <a:pt x="54" y="1"/>
                    <a:pt x="40" y="6"/>
                    <a:pt x="34" y="17"/>
                  </a:cubicBezTo>
                  <a:cubicBezTo>
                    <a:pt x="1" y="83"/>
                    <a:pt x="268" y="317"/>
                    <a:pt x="435" y="650"/>
                  </a:cubicBezTo>
                  <a:cubicBezTo>
                    <a:pt x="601" y="1017"/>
                    <a:pt x="668" y="1351"/>
                    <a:pt x="735" y="1384"/>
                  </a:cubicBezTo>
                  <a:cubicBezTo>
                    <a:pt x="835" y="1384"/>
                    <a:pt x="902" y="984"/>
                    <a:pt x="701" y="550"/>
                  </a:cubicBezTo>
                  <a:cubicBezTo>
                    <a:pt x="505" y="157"/>
                    <a:pt x="190" y="1"/>
                    <a:pt x="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377;p55">
              <a:extLst>
                <a:ext uri="{FF2B5EF4-FFF2-40B4-BE49-F238E27FC236}">
                  <a16:creationId xmlns:a16="http://schemas.microsoft.com/office/drawing/2014/main" id="{B0E37525-5BF3-4246-A33F-F272EE1BBDBB}"/>
                </a:ext>
              </a:extLst>
            </p:cNvPr>
            <p:cNvSpPr/>
            <p:nvPr/>
          </p:nvSpPr>
          <p:spPr>
            <a:xfrm>
              <a:off x="3104320" y="4173878"/>
              <a:ext cx="36121" cy="7156"/>
            </a:xfrm>
            <a:custGeom>
              <a:avLst/>
              <a:gdLst/>
              <a:ahLst/>
              <a:cxnLst/>
              <a:rect l="l" t="t" r="r" b="b"/>
              <a:pathLst>
                <a:path w="1802" h="357" extrusionOk="0">
                  <a:moveTo>
                    <a:pt x="934" y="1"/>
                  </a:moveTo>
                  <a:cubicBezTo>
                    <a:pt x="400" y="1"/>
                    <a:pt x="0" y="267"/>
                    <a:pt x="67" y="334"/>
                  </a:cubicBezTo>
                  <a:cubicBezTo>
                    <a:pt x="73" y="347"/>
                    <a:pt x="93" y="353"/>
                    <a:pt x="125" y="353"/>
                  </a:cubicBezTo>
                  <a:cubicBezTo>
                    <a:pt x="250" y="353"/>
                    <a:pt x="554" y="267"/>
                    <a:pt x="901" y="267"/>
                  </a:cubicBezTo>
                  <a:cubicBezTo>
                    <a:pt x="1255" y="293"/>
                    <a:pt x="1552" y="357"/>
                    <a:pt x="1689" y="357"/>
                  </a:cubicBezTo>
                  <a:cubicBezTo>
                    <a:pt x="1733" y="357"/>
                    <a:pt x="1760" y="350"/>
                    <a:pt x="1768" y="334"/>
                  </a:cubicBezTo>
                  <a:cubicBezTo>
                    <a:pt x="1801" y="267"/>
                    <a:pt x="1468" y="1"/>
                    <a:pt x="9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378;p55">
              <a:extLst>
                <a:ext uri="{FF2B5EF4-FFF2-40B4-BE49-F238E27FC236}">
                  <a16:creationId xmlns:a16="http://schemas.microsoft.com/office/drawing/2014/main" id="{6C2F4299-AB9B-433A-A53B-26DDD0DB08E1}"/>
                </a:ext>
              </a:extLst>
            </p:cNvPr>
            <p:cNvSpPr/>
            <p:nvPr/>
          </p:nvSpPr>
          <p:spPr>
            <a:xfrm>
              <a:off x="3103639" y="4117551"/>
              <a:ext cx="50173" cy="29667"/>
            </a:xfrm>
            <a:custGeom>
              <a:avLst/>
              <a:gdLst/>
              <a:ahLst/>
              <a:cxnLst/>
              <a:rect l="l" t="t" r="r" b="b"/>
              <a:pathLst>
                <a:path w="2503" h="1480" extrusionOk="0">
                  <a:moveTo>
                    <a:pt x="2035" y="284"/>
                  </a:moveTo>
                  <a:cubicBezTo>
                    <a:pt x="2102" y="284"/>
                    <a:pt x="2152" y="292"/>
                    <a:pt x="2169" y="309"/>
                  </a:cubicBezTo>
                  <a:cubicBezTo>
                    <a:pt x="2236" y="375"/>
                    <a:pt x="2202" y="342"/>
                    <a:pt x="2169" y="409"/>
                  </a:cubicBezTo>
                  <a:cubicBezTo>
                    <a:pt x="2136" y="476"/>
                    <a:pt x="2069" y="509"/>
                    <a:pt x="2002" y="576"/>
                  </a:cubicBezTo>
                  <a:cubicBezTo>
                    <a:pt x="1869" y="676"/>
                    <a:pt x="1735" y="742"/>
                    <a:pt x="1568" y="842"/>
                  </a:cubicBezTo>
                  <a:cubicBezTo>
                    <a:pt x="1335" y="976"/>
                    <a:pt x="1068" y="1076"/>
                    <a:pt x="801" y="1176"/>
                  </a:cubicBezTo>
                  <a:cubicBezTo>
                    <a:pt x="595" y="1228"/>
                    <a:pt x="369" y="1279"/>
                    <a:pt x="169" y="1346"/>
                  </a:cubicBezTo>
                  <a:lnTo>
                    <a:pt x="169" y="1346"/>
                  </a:lnTo>
                  <a:cubicBezTo>
                    <a:pt x="265" y="1246"/>
                    <a:pt x="410" y="1099"/>
                    <a:pt x="601" y="943"/>
                  </a:cubicBezTo>
                  <a:cubicBezTo>
                    <a:pt x="835" y="742"/>
                    <a:pt x="1068" y="609"/>
                    <a:pt x="1335" y="476"/>
                  </a:cubicBezTo>
                  <a:cubicBezTo>
                    <a:pt x="1502" y="409"/>
                    <a:pt x="1635" y="375"/>
                    <a:pt x="1802" y="309"/>
                  </a:cubicBezTo>
                  <a:cubicBezTo>
                    <a:pt x="1885" y="292"/>
                    <a:pt x="1969" y="284"/>
                    <a:pt x="2035" y="284"/>
                  </a:cubicBezTo>
                  <a:close/>
                  <a:moveTo>
                    <a:pt x="2118" y="0"/>
                  </a:moveTo>
                  <a:cubicBezTo>
                    <a:pt x="2092" y="0"/>
                    <a:pt x="2064" y="3"/>
                    <a:pt x="2035" y="9"/>
                  </a:cubicBezTo>
                  <a:cubicBezTo>
                    <a:pt x="1935" y="9"/>
                    <a:pt x="1835" y="9"/>
                    <a:pt x="1735" y="42"/>
                  </a:cubicBezTo>
                  <a:cubicBezTo>
                    <a:pt x="1568" y="109"/>
                    <a:pt x="1402" y="175"/>
                    <a:pt x="1235" y="242"/>
                  </a:cubicBezTo>
                  <a:cubicBezTo>
                    <a:pt x="968" y="375"/>
                    <a:pt x="701" y="576"/>
                    <a:pt x="468" y="776"/>
                  </a:cubicBezTo>
                  <a:cubicBezTo>
                    <a:pt x="213" y="1031"/>
                    <a:pt x="87" y="1269"/>
                    <a:pt x="45" y="1391"/>
                  </a:cubicBezTo>
                  <a:lnTo>
                    <a:pt x="45" y="1391"/>
                  </a:lnTo>
                  <a:cubicBezTo>
                    <a:pt x="30" y="1397"/>
                    <a:pt x="15" y="1403"/>
                    <a:pt x="1" y="1410"/>
                  </a:cubicBezTo>
                  <a:cubicBezTo>
                    <a:pt x="13" y="1412"/>
                    <a:pt x="24" y="1415"/>
                    <a:pt x="36" y="1418"/>
                  </a:cubicBezTo>
                  <a:lnTo>
                    <a:pt x="36" y="1418"/>
                  </a:lnTo>
                  <a:cubicBezTo>
                    <a:pt x="26" y="1455"/>
                    <a:pt x="26" y="1476"/>
                    <a:pt x="34" y="1476"/>
                  </a:cubicBezTo>
                  <a:cubicBezTo>
                    <a:pt x="34" y="1478"/>
                    <a:pt x="35" y="1479"/>
                    <a:pt x="36" y="1479"/>
                  </a:cubicBezTo>
                  <a:cubicBezTo>
                    <a:pt x="42" y="1479"/>
                    <a:pt x="60" y="1461"/>
                    <a:pt x="91" y="1428"/>
                  </a:cubicBezTo>
                  <a:lnTo>
                    <a:pt x="91" y="1428"/>
                  </a:lnTo>
                  <a:cubicBezTo>
                    <a:pt x="165" y="1440"/>
                    <a:pt x="241" y="1446"/>
                    <a:pt x="317" y="1446"/>
                  </a:cubicBezTo>
                  <a:cubicBezTo>
                    <a:pt x="492" y="1446"/>
                    <a:pt x="670" y="1417"/>
                    <a:pt x="835" y="1376"/>
                  </a:cubicBezTo>
                  <a:cubicBezTo>
                    <a:pt x="1101" y="1309"/>
                    <a:pt x="1402" y="1209"/>
                    <a:pt x="1669" y="1076"/>
                  </a:cubicBezTo>
                  <a:cubicBezTo>
                    <a:pt x="1835" y="976"/>
                    <a:pt x="2002" y="909"/>
                    <a:pt x="2136" y="809"/>
                  </a:cubicBezTo>
                  <a:cubicBezTo>
                    <a:pt x="2236" y="742"/>
                    <a:pt x="2302" y="676"/>
                    <a:pt x="2402" y="576"/>
                  </a:cubicBezTo>
                  <a:cubicBezTo>
                    <a:pt x="2469" y="476"/>
                    <a:pt x="2502" y="309"/>
                    <a:pt x="2402" y="175"/>
                  </a:cubicBezTo>
                  <a:cubicBezTo>
                    <a:pt x="2347" y="65"/>
                    <a:pt x="2246" y="0"/>
                    <a:pt x="21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379;p55">
              <a:extLst>
                <a:ext uri="{FF2B5EF4-FFF2-40B4-BE49-F238E27FC236}">
                  <a16:creationId xmlns:a16="http://schemas.microsoft.com/office/drawing/2014/main" id="{5BBA192F-145D-4D33-9685-062D3CE44270}"/>
                </a:ext>
              </a:extLst>
            </p:cNvPr>
            <p:cNvSpPr/>
            <p:nvPr/>
          </p:nvSpPr>
          <p:spPr>
            <a:xfrm>
              <a:off x="3082251" y="4095642"/>
              <a:ext cx="27422" cy="52177"/>
            </a:xfrm>
            <a:custGeom>
              <a:avLst/>
              <a:gdLst/>
              <a:ahLst/>
              <a:cxnLst/>
              <a:rect l="l" t="t" r="r" b="b"/>
              <a:pathLst>
                <a:path w="1368" h="2603" extrusionOk="0">
                  <a:moveTo>
                    <a:pt x="434" y="1"/>
                  </a:moveTo>
                  <a:cubicBezTo>
                    <a:pt x="267" y="1"/>
                    <a:pt x="134" y="101"/>
                    <a:pt x="100" y="234"/>
                  </a:cubicBezTo>
                  <a:cubicBezTo>
                    <a:pt x="34" y="334"/>
                    <a:pt x="34" y="434"/>
                    <a:pt x="0" y="534"/>
                  </a:cubicBezTo>
                  <a:cubicBezTo>
                    <a:pt x="0" y="735"/>
                    <a:pt x="0" y="901"/>
                    <a:pt x="34" y="1102"/>
                  </a:cubicBezTo>
                  <a:cubicBezTo>
                    <a:pt x="100" y="1402"/>
                    <a:pt x="234" y="1669"/>
                    <a:pt x="434" y="1935"/>
                  </a:cubicBezTo>
                  <a:cubicBezTo>
                    <a:pt x="729" y="2289"/>
                    <a:pt x="1023" y="2408"/>
                    <a:pt x="1088" y="2408"/>
                  </a:cubicBezTo>
                  <a:cubicBezTo>
                    <a:pt x="1097" y="2408"/>
                    <a:pt x="1101" y="2406"/>
                    <a:pt x="1101" y="2402"/>
                  </a:cubicBezTo>
                  <a:cubicBezTo>
                    <a:pt x="1134" y="2369"/>
                    <a:pt x="834" y="2202"/>
                    <a:pt x="601" y="1802"/>
                  </a:cubicBezTo>
                  <a:cubicBezTo>
                    <a:pt x="434" y="1569"/>
                    <a:pt x="334" y="1302"/>
                    <a:pt x="300" y="1035"/>
                  </a:cubicBezTo>
                  <a:cubicBezTo>
                    <a:pt x="267" y="868"/>
                    <a:pt x="267" y="735"/>
                    <a:pt x="300" y="568"/>
                  </a:cubicBezTo>
                  <a:cubicBezTo>
                    <a:pt x="300" y="388"/>
                    <a:pt x="354" y="262"/>
                    <a:pt x="413" y="262"/>
                  </a:cubicBezTo>
                  <a:cubicBezTo>
                    <a:pt x="420" y="262"/>
                    <a:pt x="427" y="264"/>
                    <a:pt x="434" y="268"/>
                  </a:cubicBezTo>
                  <a:cubicBezTo>
                    <a:pt x="501" y="268"/>
                    <a:pt x="667" y="368"/>
                    <a:pt x="734" y="501"/>
                  </a:cubicBezTo>
                  <a:cubicBezTo>
                    <a:pt x="834" y="668"/>
                    <a:pt x="901" y="801"/>
                    <a:pt x="968" y="968"/>
                  </a:cubicBezTo>
                  <a:cubicBezTo>
                    <a:pt x="1068" y="1235"/>
                    <a:pt x="1134" y="1502"/>
                    <a:pt x="1168" y="1802"/>
                  </a:cubicBezTo>
                  <a:cubicBezTo>
                    <a:pt x="1201" y="2302"/>
                    <a:pt x="1134" y="2603"/>
                    <a:pt x="1168" y="2603"/>
                  </a:cubicBezTo>
                  <a:cubicBezTo>
                    <a:pt x="1301" y="2369"/>
                    <a:pt x="1368" y="2069"/>
                    <a:pt x="1368" y="1802"/>
                  </a:cubicBezTo>
                  <a:cubicBezTo>
                    <a:pt x="1368" y="1502"/>
                    <a:pt x="1301" y="1202"/>
                    <a:pt x="1201" y="901"/>
                  </a:cubicBezTo>
                  <a:cubicBezTo>
                    <a:pt x="1134" y="735"/>
                    <a:pt x="1068" y="568"/>
                    <a:pt x="968" y="401"/>
                  </a:cubicBezTo>
                  <a:cubicBezTo>
                    <a:pt x="868" y="168"/>
                    <a:pt x="667" y="1"/>
                    <a:pt x="4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380;p55">
              <a:extLst>
                <a:ext uri="{FF2B5EF4-FFF2-40B4-BE49-F238E27FC236}">
                  <a16:creationId xmlns:a16="http://schemas.microsoft.com/office/drawing/2014/main" id="{5E2167DD-6BC4-4C4D-B92E-AA551AD76C7A}"/>
                </a:ext>
              </a:extLst>
            </p:cNvPr>
            <p:cNvSpPr/>
            <p:nvPr/>
          </p:nvSpPr>
          <p:spPr>
            <a:xfrm>
              <a:off x="2478455" y="2387267"/>
              <a:ext cx="796388" cy="1810705"/>
            </a:xfrm>
            <a:custGeom>
              <a:avLst/>
              <a:gdLst/>
              <a:ahLst/>
              <a:cxnLst/>
              <a:rect l="l" t="t" r="r" b="b"/>
              <a:pathLst>
                <a:path w="39730" h="90332" extrusionOk="0">
                  <a:moveTo>
                    <a:pt x="24685" y="0"/>
                  </a:moveTo>
                  <a:lnTo>
                    <a:pt x="1" y="967"/>
                  </a:lnTo>
                  <a:lnTo>
                    <a:pt x="3870" y="90331"/>
                  </a:lnTo>
                  <a:lnTo>
                    <a:pt x="15045" y="90331"/>
                  </a:lnTo>
                  <a:lnTo>
                    <a:pt x="12143" y="10174"/>
                  </a:lnTo>
                  <a:lnTo>
                    <a:pt x="28154" y="89564"/>
                  </a:lnTo>
                  <a:lnTo>
                    <a:pt x="39729" y="87896"/>
                  </a:lnTo>
                  <a:lnTo>
                    <a:pt x="2468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381;p55">
              <a:extLst>
                <a:ext uri="{FF2B5EF4-FFF2-40B4-BE49-F238E27FC236}">
                  <a16:creationId xmlns:a16="http://schemas.microsoft.com/office/drawing/2014/main" id="{73AD44B3-4EBD-4A50-A34D-825201027A31}"/>
                </a:ext>
              </a:extLst>
            </p:cNvPr>
            <p:cNvSpPr/>
            <p:nvPr/>
          </p:nvSpPr>
          <p:spPr>
            <a:xfrm>
              <a:off x="2917762" y="2164607"/>
              <a:ext cx="361752" cy="631879"/>
            </a:xfrm>
            <a:custGeom>
              <a:avLst/>
              <a:gdLst/>
              <a:ahLst/>
              <a:cxnLst/>
              <a:rect l="l" t="t" r="r" b="b"/>
              <a:pathLst>
                <a:path w="18047" h="31523" extrusionOk="0">
                  <a:moveTo>
                    <a:pt x="0" y="0"/>
                  </a:moveTo>
                  <a:lnTo>
                    <a:pt x="7706" y="25552"/>
                  </a:lnTo>
                  <a:cubicBezTo>
                    <a:pt x="7773" y="25885"/>
                    <a:pt x="7839" y="26286"/>
                    <a:pt x="7939" y="26786"/>
                  </a:cubicBezTo>
                  <a:cubicBezTo>
                    <a:pt x="8006" y="27186"/>
                    <a:pt x="8006" y="27620"/>
                    <a:pt x="7939" y="28020"/>
                  </a:cubicBezTo>
                  <a:cubicBezTo>
                    <a:pt x="7873" y="28554"/>
                    <a:pt x="7706" y="29021"/>
                    <a:pt x="7506" y="29521"/>
                  </a:cubicBezTo>
                  <a:cubicBezTo>
                    <a:pt x="7309" y="29859"/>
                    <a:pt x="7563" y="30267"/>
                    <a:pt x="7887" y="30267"/>
                  </a:cubicBezTo>
                  <a:cubicBezTo>
                    <a:pt x="7947" y="30267"/>
                    <a:pt x="8010" y="30253"/>
                    <a:pt x="8073" y="30222"/>
                  </a:cubicBezTo>
                  <a:cubicBezTo>
                    <a:pt x="8440" y="30055"/>
                    <a:pt x="9140" y="28954"/>
                    <a:pt x="9274" y="27420"/>
                  </a:cubicBezTo>
                  <a:cubicBezTo>
                    <a:pt x="9309" y="27014"/>
                    <a:pt x="9431" y="26855"/>
                    <a:pt x="9600" y="26855"/>
                  </a:cubicBezTo>
                  <a:cubicBezTo>
                    <a:pt x="10070" y="26855"/>
                    <a:pt x="10907" y="28081"/>
                    <a:pt x="11275" y="28621"/>
                  </a:cubicBezTo>
                  <a:cubicBezTo>
                    <a:pt x="11775" y="29321"/>
                    <a:pt x="13410" y="31489"/>
                    <a:pt x="13777" y="31523"/>
                  </a:cubicBezTo>
                  <a:cubicBezTo>
                    <a:pt x="14277" y="31523"/>
                    <a:pt x="14411" y="30989"/>
                    <a:pt x="13877" y="30288"/>
                  </a:cubicBezTo>
                  <a:cubicBezTo>
                    <a:pt x="13343" y="29588"/>
                    <a:pt x="11942" y="27386"/>
                    <a:pt x="12343" y="27120"/>
                  </a:cubicBezTo>
                  <a:cubicBezTo>
                    <a:pt x="12356" y="27110"/>
                    <a:pt x="12373" y="27106"/>
                    <a:pt x="12392" y="27106"/>
                  </a:cubicBezTo>
                  <a:cubicBezTo>
                    <a:pt x="12914" y="27106"/>
                    <a:pt x="15245" y="30555"/>
                    <a:pt x="15245" y="30555"/>
                  </a:cubicBezTo>
                  <a:cubicBezTo>
                    <a:pt x="15245" y="30555"/>
                    <a:pt x="15548" y="31239"/>
                    <a:pt x="15935" y="31239"/>
                  </a:cubicBezTo>
                  <a:cubicBezTo>
                    <a:pt x="15993" y="31239"/>
                    <a:pt x="16052" y="31224"/>
                    <a:pt x="16112" y="31189"/>
                  </a:cubicBezTo>
                  <a:cubicBezTo>
                    <a:pt x="16946" y="30689"/>
                    <a:pt x="13977" y="26953"/>
                    <a:pt x="13710" y="26586"/>
                  </a:cubicBezTo>
                  <a:cubicBezTo>
                    <a:pt x="13566" y="26417"/>
                    <a:pt x="13734" y="26214"/>
                    <a:pt x="13914" y="26214"/>
                  </a:cubicBezTo>
                  <a:cubicBezTo>
                    <a:pt x="13983" y="26214"/>
                    <a:pt x="14055" y="26245"/>
                    <a:pt x="14110" y="26319"/>
                  </a:cubicBezTo>
                  <a:cubicBezTo>
                    <a:pt x="14297" y="26568"/>
                    <a:pt x="16257" y="29637"/>
                    <a:pt x="17196" y="29637"/>
                  </a:cubicBezTo>
                  <a:cubicBezTo>
                    <a:pt x="17262" y="29637"/>
                    <a:pt x="17324" y="29621"/>
                    <a:pt x="17379" y="29588"/>
                  </a:cubicBezTo>
                  <a:cubicBezTo>
                    <a:pt x="18047" y="29221"/>
                    <a:pt x="14978" y="26486"/>
                    <a:pt x="14911" y="25518"/>
                  </a:cubicBezTo>
                  <a:cubicBezTo>
                    <a:pt x="14907" y="25393"/>
                    <a:pt x="14940" y="25339"/>
                    <a:pt x="15001" y="25339"/>
                  </a:cubicBezTo>
                  <a:cubicBezTo>
                    <a:pt x="15387" y="25339"/>
                    <a:pt x="16901" y="27454"/>
                    <a:pt x="17526" y="27454"/>
                  </a:cubicBezTo>
                  <a:cubicBezTo>
                    <a:pt x="17571" y="27454"/>
                    <a:pt x="17611" y="27443"/>
                    <a:pt x="17646" y="27420"/>
                  </a:cubicBezTo>
                  <a:cubicBezTo>
                    <a:pt x="17880" y="27286"/>
                    <a:pt x="18047" y="27153"/>
                    <a:pt x="16512" y="25452"/>
                  </a:cubicBezTo>
                  <a:cubicBezTo>
                    <a:pt x="15778" y="24618"/>
                    <a:pt x="12910" y="22083"/>
                    <a:pt x="12910" y="22083"/>
                  </a:cubicBezTo>
                  <a:lnTo>
                    <a:pt x="8006" y="467"/>
                  </a:lnTo>
                  <a:lnTo>
                    <a:pt x="0"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382;p55">
              <a:extLst>
                <a:ext uri="{FF2B5EF4-FFF2-40B4-BE49-F238E27FC236}">
                  <a16:creationId xmlns:a16="http://schemas.microsoft.com/office/drawing/2014/main" id="{9DB13173-0B61-4344-8696-4C9ADB2A0A7F}"/>
                </a:ext>
              </a:extLst>
            </p:cNvPr>
            <p:cNvSpPr/>
            <p:nvPr/>
          </p:nvSpPr>
          <p:spPr>
            <a:xfrm>
              <a:off x="2199629" y="1578872"/>
              <a:ext cx="915395" cy="849186"/>
            </a:xfrm>
            <a:custGeom>
              <a:avLst/>
              <a:gdLst/>
              <a:ahLst/>
              <a:cxnLst/>
              <a:rect l="l" t="t" r="r" b="b"/>
              <a:pathLst>
                <a:path w="45667" h="42364" extrusionOk="0">
                  <a:moveTo>
                    <a:pt x="26620" y="0"/>
                  </a:moveTo>
                  <a:lnTo>
                    <a:pt x="17013" y="2002"/>
                  </a:lnTo>
                  <a:cubicBezTo>
                    <a:pt x="16813" y="2068"/>
                    <a:pt x="11509" y="5237"/>
                    <a:pt x="11075" y="5904"/>
                  </a:cubicBezTo>
                  <a:cubicBezTo>
                    <a:pt x="11075" y="5904"/>
                    <a:pt x="9241" y="7239"/>
                    <a:pt x="8574" y="10775"/>
                  </a:cubicBezTo>
                  <a:cubicBezTo>
                    <a:pt x="7740" y="15011"/>
                    <a:pt x="5705" y="21682"/>
                    <a:pt x="5071" y="22116"/>
                  </a:cubicBezTo>
                  <a:cubicBezTo>
                    <a:pt x="4437" y="22583"/>
                    <a:pt x="1" y="24785"/>
                    <a:pt x="1" y="24785"/>
                  </a:cubicBezTo>
                  <a:lnTo>
                    <a:pt x="3804" y="32824"/>
                  </a:lnTo>
                  <a:cubicBezTo>
                    <a:pt x="3804" y="32824"/>
                    <a:pt x="9941" y="30956"/>
                    <a:pt x="13544" y="26986"/>
                  </a:cubicBezTo>
                  <a:lnTo>
                    <a:pt x="13677" y="42364"/>
                  </a:lnTo>
                  <a:lnTo>
                    <a:pt x="39329" y="41663"/>
                  </a:lnTo>
                  <a:lnTo>
                    <a:pt x="35926" y="29721"/>
                  </a:lnTo>
                  <a:lnTo>
                    <a:pt x="37761" y="35592"/>
                  </a:lnTo>
                  <a:lnTo>
                    <a:pt x="45667" y="34692"/>
                  </a:lnTo>
                  <a:cubicBezTo>
                    <a:pt x="45667" y="34692"/>
                    <a:pt x="41631" y="16579"/>
                    <a:pt x="40496" y="9807"/>
                  </a:cubicBezTo>
                  <a:cubicBezTo>
                    <a:pt x="40230" y="8373"/>
                    <a:pt x="39629" y="7039"/>
                    <a:pt x="38695" y="5904"/>
                  </a:cubicBezTo>
                  <a:cubicBezTo>
                    <a:pt x="37594" y="4637"/>
                    <a:pt x="36260" y="3569"/>
                    <a:pt x="34792" y="2735"/>
                  </a:cubicBezTo>
                  <a:cubicBezTo>
                    <a:pt x="31323" y="1001"/>
                    <a:pt x="26620" y="0"/>
                    <a:pt x="26620"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383;p55">
              <a:extLst>
                <a:ext uri="{FF2B5EF4-FFF2-40B4-BE49-F238E27FC236}">
                  <a16:creationId xmlns:a16="http://schemas.microsoft.com/office/drawing/2014/main" id="{90DFD691-DD82-44C5-B6F0-9ADA7BD6B6D1}"/>
                </a:ext>
              </a:extLst>
            </p:cNvPr>
            <p:cNvSpPr/>
            <p:nvPr/>
          </p:nvSpPr>
          <p:spPr>
            <a:xfrm>
              <a:off x="2435659" y="1891073"/>
              <a:ext cx="14733" cy="34838"/>
            </a:xfrm>
            <a:custGeom>
              <a:avLst/>
              <a:gdLst/>
              <a:ahLst/>
              <a:cxnLst/>
              <a:rect l="l" t="t" r="r" b="b"/>
              <a:pathLst>
                <a:path w="735" h="1738" extrusionOk="0">
                  <a:moveTo>
                    <a:pt x="10" y="1"/>
                  </a:moveTo>
                  <a:cubicBezTo>
                    <a:pt x="7" y="1"/>
                    <a:pt x="4" y="2"/>
                    <a:pt x="1" y="3"/>
                  </a:cubicBezTo>
                  <a:cubicBezTo>
                    <a:pt x="34" y="303"/>
                    <a:pt x="101" y="603"/>
                    <a:pt x="268" y="904"/>
                  </a:cubicBezTo>
                  <a:cubicBezTo>
                    <a:pt x="468" y="1371"/>
                    <a:pt x="668" y="1738"/>
                    <a:pt x="735" y="1738"/>
                  </a:cubicBezTo>
                  <a:cubicBezTo>
                    <a:pt x="701" y="1404"/>
                    <a:pt x="601" y="1104"/>
                    <a:pt x="468" y="837"/>
                  </a:cubicBezTo>
                  <a:cubicBezTo>
                    <a:pt x="276" y="358"/>
                    <a:pt x="85" y="1"/>
                    <a:pt x="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384;p55">
              <a:extLst>
                <a:ext uri="{FF2B5EF4-FFF2-40B4-BE49-F238E27FC236}">
                  <a16:creationId xmlns:a16="http://schemas.microsoft.com/office/drawing/2014/main" id="{57DEBC2B-638C-4A27-8347-A98453082565}"/>
                </a:ext>
              </a:extLst>
            </p:cNvPr>
            <p:cNvSpPr/>
            <p:nvPr/>
          </p:nvSpPr>
          <p:spPr>
            <a:xfrm>
              <a:off x="2446363" y="1896465"/>
              <a:ext cx="26099" cy="408577"/>
            </a:xfrm>
            <a:custGeom>
              <a:avLst/>
              <a:gdLst/>
              <a:ahLst/>
              <a:cxnLst/>
              <a:rect l="l" t="t" r="r" b="b"/>
              <a:pathLst>
                <a:path w="1302" h="20383" extrusionOk="0">
                  <a:moveTo>
                    <a:pt x="1" y="1"/>
                  </a:moveTo>
                  <a:cubicBezTo>
                    <a:pt x="1" y="68"/>
                    <a:pt x="1" y="134"/>
                    <a:pt x="1" y="201"/>
                  </a:cubicBezTo>
                  <a:cubicBezTo>
                    <a:pt x="1" y="368"/>
                    <a:pt x="34" y="568"/>
                    <a:pt x="67" y="801"/>
                  </a:cubicBezTo>
                  <a:cubicBezTo>
                    <a:pt x="101" y="1335"/>
                    <a:pt x="201" y="2069"/>
                    <a:pt x="267" y="2970"/>
                  </a:cubicBezTo>
                  <a:cubicBezTo>
                    <a:pt x="468" y="4804"/>
                    <a:pt x="668" y="7339"/>
                    <a:pt x="801" y="10175"/>
                  </a:cubicBezTo>
                  <a:cubicBezTo>
                    <a:pt x="968" y="12977"/>
                    <a:pt x="1035" y="15545"/>
                    <a:pt x="1135" y="17380"/>
                  </a:cubicBezTo>
                  <a:cubicBezTo>
                    <a:pt x="1168" y="18281"/>
                    <a:pt x="1201" y="19014"/>
                    <a:pt x="1235" y="19582"/>
                  </a:cubicBezTo>
                  <a:cubicBezTo>
                    <a:pt x="1268" y="19815"/>
                    <a:pt x="1268" y="20015"/>
                    <a:pt x="1268" y="20149"/>
                  </a:cubicBezTo>
                  <a:cubicBezTo>
                    <a:pt x="1268" y="20215"/>
                    <a:pt x="1268" y="20282"/>
                    <a:pt x="1268" y="20382"/>
                  </a:cubicBezTo>
                  <a:cubicBezTo>
                    <a:pt x="1302" y="20282"/>
                    <a:pt x="1302" y="20215"/>
                    <a:pt x="1302" y="20149"/>
                  </a:cubicBezTo>
                  <a:lnTo>
                    <a:pt x="1302" y="19548"/>
                  </a:lnTo>
                  <a:cubicBezTo>
                    <a:pt x="1302" y="19014"/>
                    <a:pt x="1302" y="18281"/>
                    <a:pt x="1302" y="17380"/>
                  </a:cubicBezTo>
                  <a:cubicBezTo>
                    <a:pt x="1235" y="15512"/>
                    <a:pt x="1201" y="12977"/>
                    <a:pt x="1035" y="10141"/>
                  </a:cubicBezTo>
                  <a:cubicBezTo>
                    <a:pt x="901" y="7339"/>
                    <a:pt x="668" y="4804"/>
                    <a:pt x="434" y="2936"/>
                  </a:cubicBezTo>
                  <a:cubicBezTo>
                    <a:pt x="334" y="2036"/>
                    <a:pt x="234" y="1302"/>
                    <a:pt x="134" y="768"/>
                  </a:cubicBezTo>
                  <a:cubicBezTo>
                    <a:pt x="101" y="535"/>
                    <a:pt x="67" y="368"/>
                    <a:pt x="34" y="201"/>
                  </a:cubicBezTo>
                  <a:cubicBezTo>
                    <a:pt x="34" y="134"/>
                    <a:pt x="34" y="6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385;p55">
              <a:extLst>
                <a:ext uri="{FF2B5EF4-FFF2-40B4-BE49-F238E27FC236}">
                  <a16:creationId xmlns:a16="http://schemas.microsoft.com/office/drawing/2014/main" id="{5EE76DAC-FF9F-4E10-8690-8FE029CAA01C}"/>
                </a:ext>
              </a:extLst>
            </p:cNvPr>
            <p:cNvSpPr/>
            <p:nvPr/>
          </p:nvSpPr>
          <p:spPr>
            <a:xfrm>
              <a:off x="2877632" y="1864954"/>
              <a:ext cx="20085" cy="16938"/>
            </a:xfrm>
            <a:custGeom>
              <a:avLst/>
              <a:gdLst/>
              <a:ahLst/>
              <a:cxnLst/>
              <a:rect l="l" t="t" r="r" b="b"/>
              <a:pathLst>
                <a:path w="1002" h="845" extrusionOk="0">
                  <a:moveTo>
                    <a:pt x="952" y="0"/>
                  </a:moveTo>
                  <a:cubicBezTo>
                    <a:pt x="887" y="0"/>
                    <a:pt x="674" y="129"/>
                    <a:pt x="435" y="339"/>
                  </a:cubicBezTo>
                  <a:cubicBezTo>
                    <a:pt x="201" y="572"/>
                    <a:pt x="1" y="772"/>
                    <a:pt x="68" y="839"/>
                  </a:cubicBezTo>
                  <a:cubicBezTo>
                    <a:pt x="71" y="842"/>
                    <a:pt x="77" y="844"/>
                    <a:pt x="84" y="844"/>
                  </a:cubicBezTo>
                  <a:cubicBezTo>
                    <a:pt x="149" y="844"/>
                    <a:pt x="362" y="715"/>
                    <a:pt x="601" y="505"/>
                  </a:cubicBezTo>
                  <a:cubicBezTo>
                    <a:pt x="835" y="272"/>
                    <a:pt x="1002" y="72"/>
                    <a:pt x="968" y="5"/>
                  </a:cubicBezTo>
                  <a:cubicBezTo>
                    <a:pt x="965" y="2"/>
                    <a:pt x="959" y="0"/>
                    <a:pt x="9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386;p55">
              <a:extLst>
                <a:ext uri="{FF2B5EF4-FFF2-40B4-BE49-F238E27FC236}">
                  <a16:creationId xmlns:a16="http://schemas.microsoft.com/office/drawing/2014/main" id="{E522FD19-EA2E-4957-ADE6-39B0F2A13F65}"/>
                </a:ext>
              </a:extLst>
            </p:cNvPr>
            <p:cNvSpPr/>
            <p:nvPr/>
          </p:nvSpPr>
          <p:spPr>
            <a:xfrm>
              <a:off x="2395549" y="1688659"/>
              <a:ext cx="576394" cy="47366"/>
            </a:xfrm>
            <a:custGeom>
              <a:avLst/>
              <a:gdLst/>
              <a:ahLst/>
              <a:cxnLst/>
              <a:rect l="l" t="t" r="r" b="b"/>
              <a:pathLst>
                <a:path w="28755" h="2363" extrusionOk="0">
                  <a:moveTo>
                    <a:pt x="26789" y="1"/>
                  </a:moveTo>
                  <a:cubicBezTo>
                    <a:pt x="26032" y="1"/>
                    <a:pt x="25275" y="63"/>
                    <a:pt x="24518" y="161"/>
                  </a:cubicBezTo>
                  <a:cubicBezTo>
                    <a:pt x="23217" y="294"/>
                    <a:pt x="21683" y="594"/>
                    <a:pt x="19981" y="928"/>
                  </a:cubicBezTo>
                  <a:cubicBezTo>
                    <a:pt x="18280" y="1228"/>
                    <a:pt x="16412" y="1528"/>
                    <a:pt x="14411" y="1762"/>
                  </a:cubicBezTo>
                  <a:cubicBezTo>
                    <a:pt x="12008" y="2023"/>
                    <a:pt x="9572" y="2166"/>
                    <a:pt x="7138" y="2166"/>
                  </a:cubicBezTo>
                  <a:cubicBezTo>
                    <a:pt x="6159" y="2166"/>
                    <a:pt x="5180" y="2143"/>
                    <a:pt x="4203" y="2095"/>
                  </a:cubicBezTo>
                  <a:cubicBezTo>
                    <a:pt x="2903" y="2062"/>
                    <a:pt x="1868" y="1962"/>
                    <a:pt x="1135" y="1928"/>
                  </a:cubicBezTo>
                  <a:lnTo>
                    <a:pt x="301" y="1862"/>
                  </a:lnTo>
                  <a:cubicBezTo>
                    <a:pt x="251" y="1845"/>
                    <a:pt x="201" y="1837"/>
                    <a:pt x="151" y="1837"/>
                  </a:cubicBezTo>
                  <a:cubicBezTo>
                    <a:pt x="101" y="1837"/>
                    <a:pt x="51" y="1845"/>
                    <a:pt x="0" y="1862"/>
                  </a:cubicBezTo>
                  <a:cubicBezTo>
                    <a:pt x="101" y="1862"/>
                    <a:pt x="201" y="1895"/>
                    <a:pt x="301" y="1895"/>
                  </a:cubicBezTo>
                  <a:lnTo>
                    <a:pt x="1135" y="1995"/>
                  </a:lnTo>
                  <a:cubicBezTo>
                    <a:pt x="1835" y="2095"/>
                    <a:pt x="2903" y="2195"/>
                    <a:pt x="4203" y="2262"/>
                  </a:cubicBezTo>
                  <a:cubicBezTo>
                    <a:pt x="5349" y="2329"/>
                    <a:pt x="6490" y="2362"/>
                    <a:pt x="7629" y="2362"/>
                  </a:cubicBezTo>
                  <a:cubicBezTo>
                    <a:pt x="9908" y="2362"/>
                    <a:pt x="12176" y="2229"/>
                    <a:pt x="14444" y="1962"/>
                  </a:cubicBezTo>
                  <a:cubicBezTo>
                    <a:pt x="16446" y="1762"/>
                    <a:pt x="18314" y="1461"/>
                    <a:pt x="20015" y="1128"/>
                  </a:cubicBezTo>
                  <a:cubicBezTo>
                    <a:pt x="21716" y="794"/>
                    <a:pt x="23250" y="494"/>
                    <a:pt x="24551" y="327"/>
                  </a:cubicBezTo>
                  <a:cubicBezTo>
                    <a:pt x="25380" y="217"/>
                    <a:pt x="26232" y="152"/>
                    <a:pt x="27088" y="152"/>
                  </a:cubicBezTo>
                  <a:cubicBezTo>
                    <a:pt x="27265" y="152"/>
                    <a:pt x="27443" y="155"/>
                    <a:pt x="27620" y="161"/>
                  </a:cubicBezTo>
                  <a:cubicBezTo>
                    <a:pt x="27987" y="161"/>
                    <a:pt x="28254" y="227"/>
                    <a:pt x="28454" y="227"/>
                  </a:cubicBezTo>
                  <a:lnTo>
                    <a:pt x="28754" y="227"/>
                  </a:lnTo>
                  <a:cubicBezTo>
                    <a:pt x="28654" y="194"/>
                    <a:pt x="28554" y="161"/>
                    <a:pt x="28454" y="127"/>
                  </a:cubicBezTo>
                  <a:cubicBezTo>
                    <a:pt x="28254" y="94"/>
                    <a:pt x="27987" y="60"/>
                    <a:pt x="27620" y="27"/>
                  </a:cubicBezTo>
                  <a:cubicBezTo>
                    <a:pt x="27343" y="9"/>
                    <a:pt x="27066" y="1"/>
                    <a:pt x="2678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387;p55">
              <a:extLst>
                <a:ext uri="{FF2B5EF4-FFF2-40B4-BE49-F238E27FC236}">
                  <a16:creationId xmlns:a16="http://schemas.microsoft.com/office/drawing/2014/main" id="{B5F7E595-041B-4113-BD06-3075595A24B3}"/>
                </a:ext>
              </a:extLst>
            </p:cNvPr>
            <p:cNvSpPr/>
            <p:nvPr/>
          </p:nvSpPr>
          <p:spPr>
            <a:xfrm>
              <a:off x="2378832" y="1808588"/>
              <a:ext cx="633222" cy="58451"/>
            </a:xfrm>
            <a:custGeom>
              <a:avLst/>
              <a:gdLst/>
              <a:ahLst/>
              <a:cxnLst/>
              <a:rect l="l" t="t" r="r" b="b"/>
              <a:pathLst>
                <a:path w="31590" h="2916" extrusionOk="0">
                  <a:moveTo>
                    <a:pt x="31466" y="0"/>
                  </a:moveTo>
                  <a:cubicBezTo>
                    <a:pt x="31390" y="0"/>
                    <a:pt x="31323" y="15"/>
                    <a:pt x="31256" y="15"/>
                  </a:cubicBezTo>
                  <a:lnTo>
                    <a:pt x="30322" y="215"/>
                  </a:lnTo>
                  <a:lnTo>
                    <a:pt x="26986" y="916"/>
                  </a:lnTo>
                  <a:cubicBezTo>
                    <a:pt x="23351" y="1716"/>
                    <a:pt x="19615" y="2283"/>
                    <a:pt x="15879" y="2584"/>
                  </a:cubicBezTo>
                  <a:cubicBezTo>
                    <a:pt x="14609" y="2652"/>
                    <a:pt x="13336" y="2685"/>
                    <a:pt x="12062" y="2685"/>
                  </a:cubicBezTo>
                  <a:cubicBezTo>
                    <a:pt x="9585" y="2685"/>
                    <a:pt x="7104" y="2559"/>
                    <a:pt x="4637" y="2317"/>
                  </a:cubicBezTo>
                  <a:cubicBezTo>
                    <a:pt x="3203" y="2183"/>
                    <a:pt x="2069" y="2050"/>
                    <a:pt x="1268" y="1983"/>
                  </a:cubicBezTo>
                  <a:lnTo>
                    <a:pt x="334" y="1883"/>
                  </a:lnTo>
                  <a:lnTo>
                    <a:pt x="1" y="1883"/>
                  </a:lnTo>
                  <a:cubicBezTo>
                    <a:pt x="134" y="1916"/>
                    <a:pt x="234" y="1916"/>
                    <a:pt x="334" y="1950"/>
                  </a:cubicBezTo>
                  <a:lnTo>
                    <a:pt x="1268" y="2083"/>
                  </a:lnTo>
                  <a:cubicBezTo>
                    <a:pt x="2035" y="2217"/>
                    <a:pt x="3203" y="2350"/>
                    <a:pt x="4637" y="2484"/>
                  </a:cubicBezTo>
                  <a:cubicBezTo>
                    <a:pt x="7150" y="2775"/>
                    <a:pt x="9678" y="2916"/>
                    <a:pt x="12211" y="2916"/>
                  </a:cubicBezTo>
                  <a:cubicBezTo>
                    <a:pt x="13444" y="2916"/>
                    <a:pt x="14678" y="2883"/>
                    <a:pt x="15912" y="2817"/>
                  </a:cubicBezTo>
                  <a:cubicBezTo>
                    <a:pt x="19648" y="2517"/>
                    <a:pt x="23351" y="1950"/>
                    <a:pt x="27020" y="1083"/>
                  </a:cubicBezTo>
                  <a:cubicBezTo>
                    <a:pt x="28454" y="782"/>
                    <a:pt x="29588" y="515"/>
                    <a:pt x="30356" y="315"/>
                  </a:cubicBezTo>
                  <a:lnTo>
                    <a:pt x="31256" y="82"/>
                  </a:lnTo>
                  <a:cubicBezTo>
                    <a:pt x="31356" y="82"/>
                    <a:pt x="31490" y="48"/>
                    <a:pt x="31590" y="15"/>
                  </a:cubicBezTo>
                  <a:cubicBezTo>
                    <a:pt x="31545" y="4"/>
                    <a:pt x="31505" y="0"/>
                    <a:pt x="3146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388;p55">
              <a:extLst>
                <a:ext uri="{FF2B5EF4-FFF2-40B4-BE49-F238E27FC236}">
                  <a16:creationId xmlns:a16="http://schemas.microsoft.com/office/drawing/2014/main" id="{F1B16E0D-7A34-48AE-87AB-6325E0234B86}"/>
                </a:ext>
              </a:extLst>
            </p:cNvPr>
            <p:cNvSpPr/>
            <p:nvPr/>
          </p:nvSpPr>
          <p:spPr>
            <a:xfrm>
              <a:off x="2891683" y="1930582"/>
              <a:ext cx="145106" cy="14493"/>
            </a:xfrm>
            <a:custGeom>
              <a:avLst/>
              <a:gdLst/>
              <a:ahLst/>
              <a:cxnLst/>
              <a:rect l="l" t="t" r="r" b="b"/>
              <a:pathLst>
                <a:path w="7239" h="723" extrusionOk="0">
                  <a:moveTo>
                    <a:pt x="7239" y="0"/>
                  </a:moveTo>
                  <a:lnTo>
                    <a:pt x="7239" y="0"/>
                  </a:lnTo>
                  <a:cubicBezTo>
                    <a:pt x="6872" y="33"/>
                    <a:pt x="6505" y="67"/>
                    <a:pt x="6172" y="134"/>
                  </a:cubicBezTo>
                  <a:cubicBezTo>
                    <a:pt x="5504" y="234"/>
                    <a:pt x="4604" y="367"/>
                    <a:pt x="3603" y="434"/>
                  </a:cubicBezTo>
                  <a:cubicBezTo>
                    <a:pt x="2602" y="534"/>
                    <a:pt x="1702" y="567"/>
                    <a:pt x="1068" y="567"/>
                  </a:cubicBezTo>
                  <a:cubicBezTo>
                    <a:pt x="916" y="553"/>
                    <a:pt x="764" y="545"/>
                    <a:pt x="614" y="545"/>
                  </a:cubicBezTo>
                  <a:cubicBezTo>
                    <a:pt x="403" y="545"/>
                    <a:pt x="196" y="561"/>
                    <a:pt x="0" y="601"/>
                  </a:cubicBezTo>
                  <a:cubicBezTo>
                    <a:pt x="334" y="667"/>
                    <a:pt x="701" y="701"/>
                    <a:pt x="1068" y="701"/>
                  </a:cubicBezTo>
                  <a:cubicBezTo>
                    <a:pt x="1413" y="714"/>
                    <a:pt x="1764" y="722"/>
                    <a:pt x="2119" y="722"/>
                  </a:cubicBezTo>
                  <a:cubicBezTo>
                    <a:pt x="2620" y="722"/>
                    <a:pt x="3128" y="706"/>
                    <a:pt x="3636" y="667"/>
                  </a:cubicBezTo>
                  <a:cubicBezTo>
                    <a:pt x="4504" y="601"/>
                    <a:pt x="5338" y="467"/>
                    <a:pt x="6205" y="300"/>
                  </a:cubicBezTo>
                  <a:cubicBezTo>
                    <a:pt x="6538" y="234"/>
                    <a:pt x="6905" y="134"/>
                    <a:pt x="723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389;p55">
              <a:extLst>
                <a:ext uri="{FF2B5EF4-FFF2-40B4-BE49-F238E27FC236}">
                  <a16:creationId xmlns:a16="http://schemas.microsoft.com/office/drawing/2014/main" id="{861606B1-F4B1-4AC7-9797-1688E6771D92}"/>
                </a:ext>
              </a:extLst>
            </p:cNvPr>
            <p:cNvSpPr/>
            <p:nvPr/>
          </p:nvSpPr>
          <p:spPr>
            <a:xfrm>
              <a:off x="2459072" y="1998274"/>
              <a:ext cx="428622" cy="26099"/>
            </a:xfrm>
            <a:custGeom>
              <a:avLst/>
              <a:gdLst/>
              <a:ahLst/>
              <a:cxnLst/>
              <a:rect l="l" t="t" r="r" b="b"/>
              <a:pathLst>
                <a:path w="21383" h="1302" extrusionOk="0">
                  <a:moveTo>
                    <a:pt x="21282" y="0"/>
                  </a:moveTo>
                  <a:cubicBezTo>
                    <a:pt x="21249" y="0"/>
                    <a:pt x="21216" y="9"/>
                    <a:pt x="21182" y="26"/>
                  </a:cubicBezTo>
                  <a:lnTo>
                    <a:pt x="20548" y="92"/>
                  </a:lnTo>
                  <a:cubicBezTo>
                    <a:pt x="20015" y="159"/>
                    <a:pt x="19247" y="259"/>
                    <a:pt x="18280" y="392"/>
                  </a:cubicBezTo>
                  <a:cubicBezTo>
                    <a:pt x="16345" y="626"/>
                    <a:pt x="13677" y="893"/>
                    <a:pt x="10741" y="993"/>
                  </a:cubicBezTo>
                  <a:cubicBezTo>
                    <a:pt x="9257" y="1060"/>
                    <a:pt x="7848" y="1085"/>
                    <a:pt x="6563" y="1085"/>
                  </a:cubicBezTo>
                  <a:cubicBezTo>
                    <a:pt x="5279" y="1085"/>
                    <a:pt x="4120" y="1060"/>
                    <a:pt x="3136" y="1026"/>
                  </a:cubicBezTo>
                  <a:cubicBezTo>
                    <a:pt x="2169" y="993"/>
                    <a:pt x="1401" y="960"/>
                    <a:pt x="868" y="926"/>
                  </a:cubicBezTo>
                  <a:lnTo>
                    <a:pt x="0" y="926"/>
                  </a:lnTo>
                  <a:cubicBezTo>
                    <a:pt x="67" y="960"/>
                    <a:pt x="167" y="960"/>
                    <a:pt x="234" y="960"/>
                  </a:cubicBezTo>
                  <a:lnTo>
                    <a:pt x="868" y="1026"/>
                  </a:lnTo>
                  <a:cubicBezTo>
                    <a:pt x="1401" y="1093"/>
                    <a:pt x="2169" y="1160"/>
                    <a:pt x="3136" y="1193"/>
                  </a:cubicBezTo>
                  <a:cubicBezTo>
                    <a:pt x="4297" y="1253"/>
                    <a:pt x="5734" y="1301"/>
                    <a:pt x="7339" y="1301"/>
                  </a:cubicBezTo>
                  <a:cubicBezTo>
                    <a:pt x="8409" y="1301"/>
                    <a:pt x="9554" y="1280"/>
                    <a:pt x="10741" y="1226"/>
                  </a:cubicBezTo>
                  <a:cubicBezTo>
                    <a:pt x="13710" y="1093"/>
                    <a:pt x="16379" y="826"/>
                    <a:pt x="18280" y="559"/>
                  </a:cubicBezTo>
                  <a:cubicBezTo>
                    <a:pt x="19247" y="426"/>
                    <a:pt x="20048" y="292"/>
                    <a:pt x="20548" y="192"/>
                  </a:cubicBezTo>
                  <a:lnTo>
                    <a:pt x="21182" y="59"/>
                  </a:lnTo>
                  <a:cubicBezTo>
                    <a:pt x="21249" y="59"/>
                    <a:pt x="21316" y="59"/>
                    <a:pt x="21382" y="26"/>
                  </a:cubicBezTo>
                  <a:cubicBezTo>
                    <a:pt x="21349" y="9"/>
                    <a:pt x="21316" y="0"/>
                    <a:pt x="2128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390;p55">
              <a:extLst>
                <a:ext uri="{FF2B5EF4-FFF2-40B4-BE49-F238E27FC236}">
                  <a16:creationId xmlns:a16="http://schemas.microsoft.com/office/drawing/2014/main" id="{B3866EC4-1085-47E8-827C-7BCF5762F734}"/>
                </a:ext>
              </a:extLst>
            </p:cNvPr>
            <p:cNvSpPr/>
            <p:nvPr/>
          </p:nvSpPr>
          <p:spPr>
            <a:xfrm>
              <a:off x="2907739" y="2053598"/>
              <a:ext cx="153124" cy="23673"/>
            </a:xfrm>
            <a:custGeom>
              <a:avLst/>
              <a:gdLst/>
              <a:ahLst/>
              <a:cxnLst/>
              <a:rect l="l" t="t" r="r" b="b"/>
              <a:pathLst>
                <a:path w="7639" h="1181" extrusionOk="0">
                  <a:moveTo>
                    <a:pt x="7639" y="1"/>
                  </a:moveTo>
                  <a:lnTo>
                    <a:pt x="7639" y="1"/>
                  </a:lnTo>
                  <a:cubicBezTo>
                    <a:pt x="7272" y="68"/>
                    <a:pt x="6872" y="168"/>
                    <a:pt x="6538" y="268"/>
                  </a:cubicBezTo>
                  <a:cubicBezTo>
                    <a:pt x="5637" y="501"/>
                    <a:pt x="4770" y="668"/>
                    <a:pt x="3869" y="801"/>
                  </a:cubicBezTo>
                  <a:cubicBezTo>
                    <a:pt x="2969" y="935"/>
                    <a:pt x="2068" y="1002"/>
                    <a:pt x="1134" y="1035"/>
                  </a:cubicBezTo>
                  <a:cubicBezTo>
                    <a:pt x="767" y="1035"/>
                    <a:pt x="400" y="1035"/>
                    <a:pt x="0" y="1068"/>
                  </a:cubicBezTo>
                  <a:cubicBezTo>
                    <a:pt x="300" y="1143"/>
                    <a:pt x="582" y="1181"/>
                    <a:pt x="858" y="1181"/>
                  </a:cubicBezTo>
                  <a:cubicBezTo>
                    <a:pt x="951" y="1181"/>
                    <a:pt x="1042" y="1177"/>
                    <a:pt x="1134" y="1168"/>
                  </a:cubicBezTo>
                  <a:cubicBezTo>
                    <a:pt x="1294" y="1174"/>
                    <a:pt x="1454" y="1177"/>
                    <a:pt x="1612" y="1177"/>
                  </a:cubicBezTo>
                  <a:cubicBezTo>
                    <a:pt x="2378" y="1177"/>
                    <a:pt x="3129" y="1112"/>
                    <a:pt x="3903" y="1002"/>
                  </a:cubicBezTo>
                  <a:cubicBezTo>
                    <a:pt x="4803" y="901"/>
                    <a:pt x="5704" y="701"/>
                    <a:pt x="6571" y="434"/>
                  </a:cubicBezTo>
                  <a:cubicBezTo>
                    <a:pt x="6938" y="334"/>
                    <a:pt x="7305" y="201"/>
                    <a:pt x="763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391;p55">
              <a:extLst>
                <a:ext uri="{FF2B5EF4-FFF2-40B4-BE49-F238E27FC236}">
                  <a16:creationId xmlns:a16="http://schemas.microsoft.com/office/drawing/2014/main" id="{650D2579-43EF-4C95-9E0B-6599EE6DBF9B}"/>
                </a:ext>
              </a:extLst>
            </p:cNvPr>
            <p:cNvSpPr/>
            <p:nvPr/>
          </p:nvSpPr>
          <p:spPr>
            <a:xfrm>
              <a:off x="2930470" y="2169939"/>
              <a:ext cx="161823" cy="28384"/>
            </a:xfrm>
            <a:custGeom>
              <a:avLst/>
              <a:gdLst/>
              <a:ahLst/>
              <a:cxnLst/>
              <a:rect l="l" t="t" r="r" b="b"/>
              <a:pathLst>
                <a:path w="8073" h="1416" extrusionOk="0">
                  <a:moveTo>
                    <a:pt x="8073" y="1"/>
                  </a:moveTo>
                  <a:lnTo>
                    <a:pt x="8073" y="1"/>
                  </a:lnTo>
                  <a:cubicBezTo>
                    <a:pt x="7672" y="68"/>
                    <a:pt x="7272" y="168"/>
                    <a:pt x="6905" y="268"/>
                  </a:cubicBezTo>
                  <a:cubicBezTo>
                    <a:pt x="6171" y="468"/>
                    <a:pt x="5171" y="701"/>
                    <a:pt x="4070" y="902"/>
                  </a:cubicBezTo>
                  <a:cubicBezTo>
                    <a:pt x="2969" y="1068"/>
                    <a:pt x="1935" y="1202"/>
                    <a:pt x="1201" y="1235"/>
                  </a:cubicBezTo>
                  <a:cubicBezTo>
                    <a:pt x="801" y="1269"/>
                    <a:pt x="400" y="1302"/>
                    <a:pt x="0" y="1369"/>
                  </a:cubicBezTo>
                  <a:cubicBezTo>
                    <a:pt x="283" y="1392"/>
                    <a:pt x="566" y="1416"/>
                    <a:pt x="849" y="1416"/>
                  </a:cubicBezTo>
                  <a:cubicBezTo>
                    <a:pt x="967" y="1416"/>
                    <a:pt x="1084" y="1412"/>
                    <a:pt x="1201" y="1402"/>
                  </a:cubicBezTo>
                  <a:cubicBezTo>
                    <a:pt x="2168" y="1369"/>
                    <a:pt x="3136" y="1269"/>
                    <a:pt x="4103" y="1102"/>
                  </a:cubicBezTo>
                  <a:cubicBezTo>
                    <a:pt x="5070" y="935"/>
                    <a:pt x="6004" y="701"/>
                    <a:pt x="6938" y="435"/>
                  </a:cubicBezTo>
                  <a:cubicBezTo>
                    <a:pt x="7305" y="335"/>
                    <a:pt x="7706" y="168"/>
                    <a:pt x="807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392;p55">
              <a:extLst>
                <a:ext uri="{FF2B5EF4-FFF2-40B4-BE49-F238E27FC236}">
                  <a16:creationId xmlns:a16="http://schemas.microsoft.com/office/drawing/2014/main" id="{87C227D8-FFE5-4AE0-B71B-EBC878F581D2}"/>
                </a:ext>
              </a:extLst>
            </p:cNvPr>
            <p:cNvSpPr/>
            <p:nvPr/>
          </p:nvSpPr>
          <p:spPr>
            <a:xfrm>
              <a:off x="2474446" y="2174329"/>
              <a:ext cx="425275" cy="27742"/>
            </a:xfrm>
            <a:custGeom>
              <a:avLst/>
              <a:gdLst/>
              <a:ahLst/>
              <a:cxnLst/>
              <a:rect l="l" t="t" r="r" b="b"/>
              <a:pathLst>
                <a:path w="21216" h="1384" extrusionOk="0">
                  <a:moveTo>
                    <a:pt x="76" y="1"/>
                  </a:moveTo>
                  <a:cubicBezTo>
                    <a:pt x="49" y="1"/>
                    <a:pt x="23" y="4"/>
                    <a:pt x="1" y="15"/>
                  </a:cubicBezTo>
                  <a:cubicBezTo>
                    <a:pt x="67" y="15"/>
                    <a:pt x="134" y="49"/>
                    <a:pt x="201" y="82"/>
                  </a:cubicBezTo>
                  <a:lnTo>
                    <a:pt x="835" y="216"/>
                  </a:lnTo>
                  <a:cubicBezTo>
                    <a:pt x="1335" y="349"/>
                    <a:pt x="2102" y="516"/>
                    <a:pt x="3069" y="683"/>
                  </a:cubicBezTo>
                  <a:cubicBezTo>
                    <a:pt x="4003" y="883"/>
                    <a:pt x="5171" y="1050"/>
                    <a:pt x="6439" y="1150"/>
                  </a:cubicBezTo>
                  <a:cubicBezTo>
                    <a:pt x="7706" y="1283"/>
                    <a:pt x="9140" y="1383"/>
                    <a:pt x="10608" y="1383"/>
                  </a:cubicBezTo>
                  <a:cubicBezTo>
                    <a:pt x="12109" y="1383"/>
                    <a:pt x="13477" y="1316"/>
                    <a:pt x="14778" y="1183"/>
                  </a:cubicBezTo>
                  <a:cubicBezTo>
                    <a:pt x="16079" y="1050"/>
                    <a:pt x="17213" y="883"/>
                    <a:pt x="18147" y="716"/>
                  </a:cubicBezTo>
                  <a:cubicBezTo>
                    <a:pt x="19114" y="549"/>
                    <a:pt x="19881" y="382"/>
                    <a:pt x="20415" y="249"/>
                  </a:cubicBezTo>
                  <a:lnTo>
                    <a:pt x="21016" y="82"/>
                  </a:lnTo>
                  <a:cubicBezTo>
                    <a:pt x="21082" y="49"/>
                    <a:pt x="21149" y="49"/>
                    <a:pt x="21216" y="15"/>
                  </a:cubicBezTo>
                  <a:lnTo>
                    <a:pt x="21016" y="15"/>
                  </a:lnTo>
                  <a:lnTo>
                    <a:pt x="20415" y="149"/>
                  </a:lnTo>
                  <a:cubicBezTo>
                    <a:pt x="19881" y="282"/>
                    <a:pt x="19114" y="416"/>
                    <a:pt x="18147" y="549"/>
                  </a:cubicBezTo>
                  <a:cubicBezTo>
                    <a:pt x="17180" y="716"/>
                    <a:pt x="16079" y="883"/>
                    <a:pt x="14778" y="983"/>
                  </a:cubicBezTo>
                  <a:cubicBezTo>
                    <a:pt x="13651" y="1069"/>
                    <a:pt x="12450" y="1156"/>
                    <a:pt x="11194" y="1156"/>
                  </a:cubicBezTo>
                  <a:cubicBezTo>
                    <a:pt x="11000" y="1156"/>
                    <a:pt x="10805" y="1154"/>
                    <a:pt x="10608" y="1150"/>
                  </a:cubicBezTo>
                  <a:cubicBezTo>
                    <a:pt x="9140" y="1150"/>
                    <a:pt x="7739" y="1083"/>
                    <a:pt x="6472" y="983"/>
                  </a:cubicBezTo>
                  <a:cubicBezTo>
                    <a:pt x="5171" y="849"/>
                    <a:pt x="4037" y="716"/>
                    <a:pt x="3103" y="549"/>
                  </a:cubicBezTo>
                  <a:cubicBezTo>
                    <a:pt x="2135" y="382"/>
                    <a:pt x="1368" y="249"/>
                    <a:pt x="835" y="149"/>
                  </a:cubicBezTo>
                  <a:lnTo>
                    <a:pt x="234" y="15"/>
                  </a:lnTo>
                  <a:cubicBezTo>
                    <a:pt x="190" y="15"/>
                    <a:pt x="130" y="1"/>
                    <a:pt x="7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393;p55">
              <a:extLst>
                <a:ext uri="{FF2B5EF4-FFF2-40B4-BE49-F238E27FC236}">
                  <a16:creationId xmlns:a16="http://schemas.microsoft.com/office/drawing/2014/main" id="{69FD9FB5-857F-444D-824B-D574247F1341}"/>
                </a:ext>
              </a:extLst>
            </p:cNvPr>
            <p:cNvSpPr/>
            <p:nvPr/>
          </p:nvSpPr>
          <p:spPr>
            <a:xfrm>
              <a:off x="2327356" y="1956139"/>
              <a:ext cx="123718" cy="9000"/>
            </a:xfrm>
            <a:custGeom>
              <a:avLst/>
              <a:gdLst/>
              <a:ahLst/>
              <a:cxnLst/>
              <a:rect l="l" t="t" r="r" b="b"/>
              <a:pathLst>
                <a:path w="6172" h="449" extrusionOk="0">
                  <a:moveTo>
                    <a:pt x="3031" y="118"/>
                  </a:moveTo>
                  <a:cubicBezTo>
                    <a:pt x="3029" y="118"/>
                    <a:pt x="3026" y="120"/>
                    <a:pt x="3021" y="126"/>
                  </a:cubicBezTo>
                  <a:lnTo>
                    <a:pt x="3036" y="126"/>
                  </a:lnTo>
                  <a:cubicBezTo>
                    <a:pt x="3036" y="126"/>
                    <a:pt x="3036" y="118"/>
                    <a:pt x="3031" y="118"/>
                  </a:cubicBezTo>
                  <a:close/>
                  <a:moveTo>
                    <a:pt x="5721" y="1"/>
                  </a:moveTo>
                  <a:cubicBezTo>
                    <a:pt x="5571" y="1"/>
                    <a:pt x="5421" y="9"/>
                    <a:pt x="5270" y="26"/>
                  </a:cubicBezTo>
                  <a:lnTo>
                    <a:pt x="4270" y="59"/>
                  </a:lnTo>
                  <a:lnTo>
                    <a:pt x="3703" y="93"/>
                  </a:lnTo>
                  <a:lnTo>
                    <a:pt x="3069" y="93"/>
                  </a:lnTo>
                  <a:cubicBezTo>
                    <a:pt x="3061" y="101"/>
                    <a:pt x="3063" y="103"/>
                    <a:pt x="3068" y="103"/>
                  </a:cubicBezTo>
                  <a:cubicBezTo>
                    <a:pt x="3073" y="103"/>
                    <a:pt x="3081" y="101"/>
                    <a:pt x="3086" y="101"/>
                  </a:cubicBezTo>
                  <a:cubicBezTo>
                    <a:pt x="3094" y="101"/>
                    <a:pt x="3086" y="109"/>
                    <a:pt x="3002" y="159"/>
                  </a:cubicBezTo>
                  <a:cubicBezTo>
                    <a:pt x="3011" y="143"/>
                    <a:pt x="3017" y="132"/>
                    <a:pt x="3021" y="126"/>
                  </a:cubicBezTo>
                  <a:lnTo>
                    <a:pt x="2468" y="126"/>
                  </a:lnTo>
                  <a:lnTo>
                    <a:pt x="1868" y="193"/>
                  </a:lnTo>
                  <a:lnTo>
                    <a:pt x="901" y="260"/>
                  </a:lnTo>
                  <a:cubicBezTo>
                    <a:pt x="600" y="293"/>
                    <a:pt x="300" y="326"/>
                    <a:pt x="0" y="393"/>
                  </a:cubicBezTo>
                  <a:cubicBezTo>
                    <a:pt x="176" y="432"/>
                    <a:pt x="363" y="448"/>
                    <a:pt x="549" y="448"/>
                  </a:cubicBezTo>
                  <a:cubicBezTo>
                    <a:pt x="680" y="448"/>
                    <a:pt x="810" y="440"/>
                    <a:pt x="934" y="426"/>
                  </a:cubicBezTo>
                  <a:lnTo>
                    <a:pt x="1935" y="393"/>
                  </a:lnTo>
                  <a:lnTo>
                    <a:pt x="2502" y="360"/>
                  </a:lnTo>
                  <a:lnTo>
                    <a:pt x="2835" y="326"/>
                  </a:lnTo>
                  <a:lnTo>
                    <a:pt x="3121" y="326"/>
                  </a:lnTo>
                  <a:cubicBezTo>
                    <a:pt x="3117" y="330"/>
                    <a:pt x="3116" y="331"/>
                    <a:pt x="3117" y="331"/>
                  </a:cubicBezTo>
                  <a:cubicBezTo>
                    <a:pt x="3118" y="331"/>
                    <a:pt x="3122" y="329"/>
                    <a:pt x="3126" y="326"/>
                  </a:cubicBezTo>
                  <a:lnTo>
                    <a:pt x="3136" y="326"/>
                  </a:lnTo>
                  <a:cubicBezTo>
                    <a:pt x="3136" y="326"/>
                    <a:pt x="3136" y="332"/>
                    <a:pt x="3140" y="332"/>
                  </a:cubicBezTo>
                  <a:cubicBezTo>
                    <a:pt x="3142" y="332"/>
                    <a:pt x="3145" y="330"/>
                    <a:pt x="3150" y="326"/>
                  </a:cubicBezTo>
                  <a:lnTo>
                    <a:pt x="3402" y="326"/>
                  </a:lnTo>
                  <a:lnTo>
                    <a:pt x="3703" y="293"/>
                  </a:lnTo>
                  <a:lnTo>
                    <a:pt x="4303" y="260"/>
                  </a:lnTo>
                  <a:cubicBezTo>
                    <a:pt x="4670" y="226"/>
                    <a:pt x="5004" y="193"/>
                    <a:pt x="5270" y="159"/>
                  </a:cubicBezTo>
                  <a:cubicBezTo>
                    <a:pt x="5571" y="159"/>
                    <a:pt x="5871" y="126"/>
                    <a:pt x="6171" y="26"/>
                  </a:cubicBezTo>
                  <a:cubicBezTo>
                    <a:pt x="6021" y="9"/>
                    <a:pt x="5871" y="1"/>
                    <a:pt x="572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394;p55">
              <a:extLst>
                <a:ext uri="{FF2B5EF4-FFF2-40B4-BE49-F238E27FC236}">
                  <a16:creationId xmlns:a16="http://schemas.microsoft.com/office/drawing/2014/main" id="{B3C398E2-D24D-42DF-9DE2-969002334AB3}"/>
                </a:ext>
              </a:extLst>
            </p:cNvPr>
            <p:cNvSpPr/>
            <p:nvPr/>
          </p:nvSpPr>
          <p:spPr>
            <a:xfrm>
              <a:off x="2303282" y="2020163"/>
              <a:ext cx="150458" cy="116401"/>
            </a:xfrm>
            <a:custGeom>
              <a:avLst/>
              <a:gdLst/>
              <a:ahLst/>
              <a:cxnLst/>
              <a:rect l="l" t="t" r="r" b="b"/>
              <a:pathLst>
                <a:path w="7506" h="5807" extrusionOk="0">
                  <a:moveTo>
                    <a:pt x="0" y="1"/>
                  </a:moveTo>
                  <a:lnTo>
                    <a:pt x="0" y="1"/>
                  </a:lnTo>
                  <a:cubicBezTo>
                    <a:pt x="400" y="268"/>
                    <a:pt x="801" y="501"/>
                    <a:pt x="1201" y="735"/>
                  </a:cubicBezTo>
                  <a:cubicBezTo>
                    <a:pt x="1935" y="1168"/>
                    <a:pt x="2936" y="1802"/>
                    <a:pt x="4003" y="2603"/>
                  </a:cubicBezTo>
                  <a:cubicBezTo>
                    <a:pt x="4937" y="3237"/>
                    <a:pt x="5771" y="3970"/>
                    <a:pt x="6572" y="4771"/>
                  </a:cubicBezTo>
                  <a:cubicBezTo>
                    <a:pt x="7150" y="5382"/>
                    <a:pt x="7450" y="5807"/>
                    <a:pt x="7501" y="5807"/>
                  </a:cubicBezTo>
                  <a:cubicBezTo>
                    <a:pt x="7503" y="5807"/>
                    <a:pt x="7504" y="5806"/>
                    <a:pt x="7506" y="5805"/>
                  </a:cubicBezTo>
                  <a:cubicBezTo>
                    <a:pt x="7472" y="5705"/>
                    <a:pt x="7405" y="5572"/>
                    <a:pt x="7339" y="5505"/>
                  </a:cubicBezTo>
                  <a:cubicBezTo>
                    <a:pt x="7139" y="5205"/>
                    <a:pt x="6905" y="4938"/>
                    <a:pt x="6672" y="4671"/>
                  </a:cubicBezTo>
                  <a:cubicBezTo>
                    <a:pt x="5904" y="3837"/>
                    <a:pt x="5070" y="3070"/>
                    <a:pt x="4136" y="2403"/>
                  </a:cubicBezTo>
                  <a:cubicBezTo>
                    <a:pt x="3236" y="1736"/>
                    <a:pt x="2268" y="1135"/>
                    <a:pt x="1268" y="601"/>
                  </a:cubicBezTo>
                  <a:cubicBezTo>
                    <a:pt x="901" y="401"/>
                    <a:pt x="567" y="234"/>
                    <a:pt x="367" y="134"/>
                  </a:cubicBezTo>
                  <a:cubicBezTo>
                    <a:pt x="134" y="34"/>
                    <a:pt x="0" y="1"/>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395;p55">
              <a:extLst>
                <a:ext uri="{FF2B5EF4-FFF2-40B4-BE49-F238E27FC236}">
                  <a16:creationId xmlns:a16="http://schemas.microsoft.com/office/drawing/2014/main" id="{727DD2BE-D24D-4AC0-8C16-B761A63CCA7B}"/>
                </a:ext>
              </a:extLst>
            </p:cNvPr>
            <p:cNvSpPr/>
            <p:nvPr/>
          </p:nvSpPr>
          <p:spPr>
            <a:xfrm>
              <a:off x="2245112" y="2052275"/>
              <a:ext cx="94953" cy="158476"/>
            </a:xfrm>
            <a:custGeom>
              <a:avLst/>
              <a:gdLst/>
              <a:ahLst/>
              <a:cxnLst/>
              <a:rect l="l" t="t" r="r" b="b"/>
              <a:pathLst>
                <a:path w="4737" h="7906" extrusionOk="0">
                  <a:moveTo>
                    <a:pt x="0" y="0"/>
                  </a:moveTo>
                  <a:lnTo>
                    <a:pt x="0" y="0"/>
                  </a:lnTo>
                  <a:cubicBezTo>
                    <a:pt x="33" y="134"/>
                    <a:pt x="67" y="234"/>
                    <a:pt x="134" y="367"/>
                  </a:cubicBezTo>
                  <a:cubicBezTo>
                    <a:pt x="234" y="567"/>
                    <a:pt x="367" y="867"/>
                    <a:pt x="567" y="1234"/>
                  </a:cubicBezTo>
                  <a:cubicBezTo>
                    <a:pt x="967" y="1968"/>
                    <a:pt x="1568" y="2936"/>
                    <a:pt x="2268" y="4036"/>
                  </a:cubicBezTo>
                  <a:cubicBezTo>
                    <a:pt x="2969" y="5104"/>
                    <a:pt x="3603" y="6071"/>
                    <a:pt x="4036" y="6772"/>
                  </a:cubicBezTo>
                  <a:cubicBezTo>
                    <a:pt x="4236" y="7172"/>
                    <a:pt x="4503" y="7539"/>
                    <a:pt x="4737" y="7906"/>
                  </a:cubicBezTo>
                  <a:cubicBezTo>
                    <a:pt x="4703" y="7806"/>
                    <a:pt x="4670" y="7672"/>
                    <a:pt x="4603" y="7572"/>
                  </a:cubicBezTo>
                  <a:cubicBezTo>
                    <a:pt x="4537" y="7372"/>
                    <a:pt x="4370" y="7072"/>
                    <a:pt x="4170" y="6705"/>
                  </a:cubicBezTo>
                  <a:cubicBezTo>
                    <a:pt x="3769" y="5971"/>
                    <a:pt x="3136" y="5004"/>
                    <a:pt x="2469" y="3903"/>
                  </a:cubicBezTo>
                  <a:cubicBezTo>
                    <a:pt x="1768" y="2835"/>
                    <a:pt x="1134" y="1868"/>
                    <a:pt x="701" y="1168"/>
                  </a:cubicBezTo>
                  <a:cubicBezTo>
                    <a:pt x="500" y="767"/>
                    <a:pt x="267" y="367"/>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396;p55">
              <a:extLst>
                <a:ext uri="{FF2B5EF4-FFF2-40B4-BE49-F238E27FC236}">
                  <a16:creationId xmlns:a16="http://schemas.microsoft.com/office/drawing/2014/main" id="{A0BA57BD-3D59-4E28-9A35-5E66DD52794E}"/>
                </a:ext>
              </a:extLst>
            </p:cNvPr>
            <p:cNvSpPr/>
            <p:nvPr/>
          </p:nvSpPr>
          <p:spPr>
            <a:xfrm>
              <a:off x="2430989" y="1167689"/>
              <a:ext cx="307591" cy="526422"/>
            </a:xfrm>
            <a:custGeom>
              <a:avLst/>
              <a:gdLst/>
              <a:ahLst/>
              <a:cxnLst/>
              <a:rect l="l" t="t" r="r" b="b"/>
              <a:pathLst>
                <a:path w="15345" h="26262" extrusionOk="0">
                  <a:moveTo>
                    <a:pt x="7159" y="1"/>
                  </a:moveTo>
                  <a:cubicBezTo>
                    <a:pt x="6943" y="1"/>
                    <a:pt x="6725" y="11"/>
                    <a:pt x="6505" y="32"/>
                  </a:cubicBezTo>
                  <a:lnTo>
                    <a:pt x="6138" y="99"/>
                  </a:lnTo>
                  <a:cubicBezTo>
                    <a:pt x="2569" y="632"/>
                    <a:pt x="0" y="3835"/>
                    <a:pt x="267" y="7437"/>
                  </a:cubicBezTo>
                  <a:cubicBezTo>
                    <a:pt x="501" y="10806"/>
                    <a:pt x="801" y="14509"/>
                    <a:pt x="1101" y="16277"/>
                  </a:cubicBezTo>
                  <a:cubicBezTo>
                    <a:pt x="1702" y="19979"/>
                    <a:pt x="5471" y="19979"/>
                    <a:pt x="5471" y="19979"/>
                  </a:cubicBezTo>
                  <a:cubicBezTo>
                    <a:pt x="5471" y="19979"/>
                    <a:pt x="5638" y="21014"/>
                    <a:pt x="5838" y="22314"/>
                  </a:cubicBezTo>
                  <a:cubicBezTo>
                    <a:pt x="6220" y="24607"/>
                    <a:pt x="8183" y="26262"/>
                    <a:pt x="10479" y="26262"/>
                  </a:cubicBezTo>
                  <a:cubicBezTo>
                    <a:pt x="10588" y="26262"/>
                    <a:pt x="10698" y="26258"/>
                    <a:pt x="10808" y="26251"/>
                  </a:cubicBezTo>
                  <a:cubicBezTo>
                    <a:pt x="13410" y="26050"/>
                    <a:pt x="15345" y="23782"/>
                    <a:pt x="15145" y="21214"/>
                  </a:cubicBezTo>
                  <a:lnTo>
                    <a:pt x="14010" y="6470"/>
                  </a:lnTo>
                  <a:cubicBezTo>
                    <a:pt x="13759" y="2790"/>
                    <a:pt x="10720" y="1"/>
                    <a:pt x="7159"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397;p55">
              <a:extLst>
                <a:ext uri="{FF2B5EF4-FFF2-40B4-BE49-F238E27FC236}">
                  <a16:creationId xmlns:a16="http://schemas.microsoft.com/office/drawing/2014/main" id="{7AC67BCB-7DD2-43AD-BFCD-C1D4F2015A5D}"/>
                </a:ext>
              </a:extLst>
            </p:cNvPr>
            <p:cNvSpPr/>
            <p:nvPr/>
          </p:nvSpPr>
          <p:spPr>
            <a:xfrm>
              <a:off x="2477794" y="1346771"/>
              <a:ext cx="22090" cy="20887"/>
            </a:xfrm>
            <a:custGeom>
              <a:avLst/>
              <a:gdLst/>
              <a:ahLst/>
              <a:cxnLst/>
              <a:rect l="l" t="t" r="r" b="b"/>
              <a:pathLst>
                <a:path w="1102" h="1042" extrusionOk="0">
                  <a:moveTo>
                    <a:pt x="559" y="1"/>
                  </a:moveTo>
                  <a:cubicBezTo>
                    <a:pt x="540" y="1"/>
                    <a:pt x="520" y="2"/>
                    <a:pt x="501" y="4"/>
                  </a:cubicBezTo>
                  <a:cubicBezTo>
                    <a:pt x="201" y="38"/>
                    <a:pt x="0" y="271"/>
                    <a:pt x="0" y="571"/>
                  </a:cubicBezTo>
                  <a:cubicBezTo>
                    <a:pt x="62" y="850"/>
                    <a:pt x="267" y="1042"/>
                    <a:pt x="536" y="1042"/>
                  </a:cubicBezTo>
                  <a:cubicBezTo>
                    <a:pt x="557" y="1042"/>
                    <a:pt x="579" y="1041"/>
                    <a:pt x="601" y="1038"/>
                  </a:cubicBezTo>
                  <a:cubicBezTo>
                    <a:pt x="901" y="1005"/>
                    <a:pt x="1101" y="738"/>
                    <a:pt x="1068" y="471"/>
                  </a:cubicBezTo>
                  <a:cubicBezTo>
                    <a:pt x="1037" y="193"/>
                    <a:pt x="805" y="1"/>
                    <a:pt x="5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398;p55">
              <a:extLst>
                <a:ext uri="{FF2B5EF4-FFF2-40B4-BE49-F238E27FC236}">
                  <a16:creationId xmlns:a16="http://schemas.microsoft.com/office/drawing/2014/main" id="{BE85BFAD-4C9F-46F4-A413-21EDF836F8A4}"/>
                </a:ext>
              </a:extLst>
            </p:cNvPr>
            <p:cNvSpPr/>
            <p:nvPr/>
          </p:nvSpPr>
          <p:spPr>
            <a:xfrm>
              <a:off x="2457067" y="1335907"/>
              <a:ext cx="42816" cy="15014"/>
            </a:xfrm>
            <a:custGeom>
              <a:avLst/>
              <a:gdLst/>
              <a:ahLst/>
              <a:cxnLst/>
              <a:rect l="l" t="t" r="r" b="b"/>
              <a:pathLst>
                <a:path w="2136" h="749" extrusionOk="0">
                  <a:moveTo>
                    <a:pt x="1166" y="0"/>
                  </a:moveTo>
                  <a:cubicBezTo>
                    <a:pt x="1097" y="0"/>
                    <a:pt x="1031" y="5"/>
                    <a:pt x="968" y="13"/>
                  </a:cubicBezTo>
                  <a:cubicBezTo>
                    <a:pt x="667" y="79"/>
                    <a:pt x="367" y="213"/>
                    <a:pt x="167" y="413"/>
                  </a:cubicBezTo>
                  <a:cubicBezTo>
                    <a:pt x="34" y="580"/>
                    <a:pt x="0" y="713"/>
                    <a:pt x="0" y="746"/>
                  </a:cubicBezTo>
                  <a:cubicBezTo>
                    <a:pt x="5" y="748"/>
                    <a:pt x="10" y="749"/>
                    <a:pt x="16" y="749"/>
                  </a:cubicBezTo>
                  <a:cubicBezTo>
                    <a:pt x="132" y="749"/>
                    <a:pt x="461" y="441"/>
                    <a:pt x="1001" y="346"/>
                  </a:cubicBezTo>
                  <a:cubicBezTo>
                    <a:pt x="1089" y="336"/>
                    <a:pt x="1173" y="332"/>
                    <a:pt x="1253" y="332"/>
                  </a:cubicBezTo>
                  <a:cubicBezTo>
                    <a:pt x="1640" y="332"/>
                    <a:pt x="1926" y="427"/>
                    <a:pt x="2029" y="427"/>
                  </a:cubicBezTo>
                  <a:cubicBezTo>
                    <a:pt x="2050" y="427"/>
                    <a:pt x="2064" y="423"/>
                    <a:pt x="2068" y="413"/>
                  </a:cubicBezTo>
                  <a:cubicBezTo>
                    <a:pt x="2135" y="313"/>
                    <a:pt x="2035" y="246"/>
                    <a:pt x="1835" y="146"/>
                  </a:cubicBezTo>
                  <a:cubicBezTo>
                    <a:pt x="1631" y="44"/>
                    <a:pt x="1388" y="0"/>
                    <a:pt x="11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399;p55">
              <a:extLst>
                <a:ext uri="{FF2B5EF4-FFF2-40B4-BE49-F238E27FC236}">
                  <a16:creationId xmlns:a16="http://schemas.microsoft.com/office/drawing/2014/main" id="{82C04678-DA36-45F3-A3BB-759C2B063386}"/>
                </a:ext>
              </a:extLst>
            </p:cNvPr>
            <p:cNvSpPr/>
            <p:nvPr/>
          </p:nvSpPr>
          <p:spPr>
            <a:xfrm>
              <a:off x="2589465" y="1330054"/>
              <a:ext cx="22070" cy="20887"/>
            </a:xfrm>
            <a:custGeom>
              <a:avLst/>
              <a:gdLst/>
              <a:ahLst/>
              <a:cxnLst/>
              <a:rect l="l" t="t" r="r" b="b"/>
              <a:pathLst>
                <a:path w="1101" h="1042" extrusionOk="0">
                  <a:moveTo>
                    <a:pt x="559" y="1"/>
                  </a:moveTo>
                  <a:cubicBezTo>
                    <a:pt x="539" y="1"/>
                    <a:pt x="520" y="2"/>
                    <a:pt x="500" y="4"/>
                  </a:cubicBezTo>
                  <a:cubicBezTo>
                    <a:pt x="200" y="38"/>
                    <a:pt x="0" y="305"/>
                    <a:pt x="33" y="571"/>
                  </a:cubicBezTo>
                  <a:cubicBezTo>
                    <a:pt x="64" y="850"/>
                    <a:pt x="296" y="1042"/>
                    <a:pt x="542" y="1042"/>
                  </a:cubicBezTo>
                  <a:cubicBezTo>
                    <a:pt x="562" y="1042"/>
                    <a:pt x="581" y="1041"/>
                    <a:pt x="600" y="1038"/>
                  </a:cubicBezTo>
                  <a:cubicBezTo>
                    <a:pt x="901" y="1005"/>
                    <a:pt x="1101" y="772"/>
                    <a:pt x="1067" y="471"/>
                  </a:cubicBezTo>
                  <a:cubicBezTo>
                    <a:pt x="1037" y="193"/>
                    <a:pt x="805" y="1"/>
                    <a:pt x="5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400;p55">
              <a:extLst>
                <a:ext uri="{FF2B5EF4-FFF2-40B4-BE49-F238E27FC236}">
                  <a16:creationId xmlns:a16="http://schemas.microsoft.com/office/drawing/2014/main" id="{178F9B0D-67B8-4F26-A8FF-FB10EE07CD02}"/>
                </a:ext>
              </a:extLst>
            </p:cNvPr>
            <p:cNvSpPr/>
            <p:nvPr/>
          </p:nvSpPr>
          <p:spPr>
            <a:xfrm>
              <a:off x="2568718" y="1321194"/>
              <a:ext cx="42816" cy="14472"/>
            </a:xfrm>
            <a:custGeom>
              <a:avLst/>
              <a:gdLst/>
              <a:ahLst/>
              <a:cxnLst/>
              <a:rect l="l" t="t" r="r" b="b"/>
              <a:pathLst>
                <a:path w="2136" h="722" extrusionOk="0">
                  <a:moveTo>
                    <a:pt x="1181" y="1"/>
                  </a:moveTo>
                  <a:cubicBezTo>
                    <a:pt x="1110" y="1"/>
                    <a:pt x="1039" y="5"/>
                    <a:pt x="968" y="13"/>
                  </a:cubicBezTo>
                  <a:cubicBezTo>
                    <a:pt x="668" y="46"/>
                    <a:pt x="401" y="179"/>
                    <a:pt x="168" y="413"/>
                  </a:cubicBezTo>
                  <a:cubicBezTo>
                    <a:pt x="34" y="546"/>
                    <a:pt x="1" y="713"/>
                    <a:pt x="34" y="713"/>
                  </a:cubicBezTo>
                  <a:cubicBezTo>
                    <a:pt x="40" y="719"/>
                    <a:pt x="47" y="721"/>
                    <a:pt x="56" y="721"/>
                  </a:cubicBezTo>
                  <a:cubicBezTo>
                    <a:pt x="158" y="721"/>
                    <a:pt x="482" y="407"/>
                    <a:pt x="1002" y="346"/>
                  </a:cubicBezTo>
                  <a:cubicBezTo>
                    <a:pt x="1110" y="328"/>
                    <a:pt x="1214" y="321"/>
                    <a:pt x="1310" y="321"/>
                  </a:cubicBezTo>
                  <a:cubicBezTo>
                    <a:pt x="1679" y="321"/>
                    <a:pt x="1950" y="425"/>
                    <a:pt x="2059" y="425"/>
                  </a:cubicBezTo>
                  <a:cubicBezTo>
                    <a:pt x="2079" y="425"/>
                    <a:pt x="2094" y="422"/>
                    <a:pt x="2102" y="413"/>
                  </a:cubicBezTo>
                  <a:cubicBezTo>
                    <a:pt x="2136" y="313"/>
                    <a:pt x="2036" y="246"/>
                    <a:pt x="1836" y="146"/>
                  </a:cubicBezTo>
                  <a:cubicBezTo>
                    <a:pt x="1632" y="44"/>
                    <a:pt x="1408" y="1"/>
                    <a:pt x="11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401;p55">
              <a:extLst>
                <a:ext uri="{FF2B5EF4-FFF2-40B4-BE49-F238E27FC236}">
                  <a16:creationId xmlns:a16="http://schemas.microsoft.com/office/drawing/2014/main" id="{0A1E4435-4A06-44D0-8F7D-C47C3A785A5A}"/>
                </a:ext>
              </a:extLst>
            </p:cNvPr>
            <p:cNvSpPr/>
            <p:nvPr/>
          </p:nvSpPr>
          <p:spPr>
            <a:xfrm>
              <a:off x="2509886" y="1330795"/>
              <a:ext cx="30769" cy="98321"/>
            </a:xfrm>
            <a:custGeom>
              <a:avLst/>
              <a:gdLst/>
              <a:ahLst/>
              <a:cxnLst/>
              <a:rect l="l" t="t" r="r" b="b"/>
              <a:pathLst>
                <a:path w="1535" h="4905" extrusionOk="0">
                  <a:moveTo>
                    <a:pt x="1101" y="1"/>
                  </a:moveTo>
                  <a:cubicBezTo>
                    <a:pt x="734" y="968"/>
                    <a:pt x="501" y="1969"/>
                    <a:pt x="334" y="2969"/>
                  </a:cubicBezTo>
                  <a:lnTo>
                    <a:pt x="67" y="4137"/>
                  </a:lnTo>
                  <a:cubicBezTo>
                    <a:pt x="1" y="4337"/>
                    <a:pt x="1" y="4537"/>
                    <a:pt x="67" y="4737"/>
                  </a:cubicBezTo>
                  <a:cubicBezTo>
                    <a:pt x="134" y="4804"/>
                    <a:pt x="234" y="4871"/>
                    <a:pt x="367" y="4904"/>
                  </a:cubicBezTo>
                  <a:lnTo>
                    <a:pt x="601" y="4904"/>
                  </a:lnTo>
                  <a:cubicBezTo>
                    <a:pt x="935" y="4904"/>
                    <a:pt x="1235" y="4837"/>
                    <a:pt x="1535" y="4771"/>
                  </a:cubicBezTo>
                  <a:cubicBezTo>
                    <a:pt x="1359" y="4732"/>
                    <a:pt x="1172" y="4715"/>
                    <a:pt x="986" y="4715"/>
                  </a:cubicBezTo>
                  <a:cubicBezTo>
                    <a:pt x="855" y="4715"/>
                    <a:pt x="725" y="4724"/>
                    <a:pt x="601" y="4737"/>
                  </a:cubicBezTo>
                  <a:cubicBezTo>
                    <a:pt x="468" y="4737"/>
                    <a:pt x="301" y="4737"/>
                    <a:pt x="267" y="4637"/>
                  </a:cubicBezTo>
                  <a:cubicBezTo>
                    <a:pt x="234" y="4471"/>
                    <a:pt x="234" y="4337"/>
                    <a:pt x="301" y="4204"/>
                  </a:cubicBezTo>
                  <a:lnTo>
                    <a:pt x="568" y="3036"/>
                  </a:lnTo>
                  <a:cubicBezTo>
                    <a:pt x="801" y="2035"/>
                    <a:pt x="1001" y="1035"/>
                    <a:pt x="11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402;p55">
              <a:extLst>
                <a:ext uri="{FF2B5EF4-FFF2-40B4-BE49-F238E27FC236}">
                  <a16:creationId xmlns:a16="http://schemas.microsoft.com/office/drawing/2014/main" id="{4BAD9CD7-E95B-40A5-ACBA-27B8D26B175C}"/>
                </a:ext>
              </a:extLst>
            </p:cNvPr>
            <p:cNvSpPr/>
            <p:nvPr/>
          </p:nvSpPr>
          <p:spPr>
            <a:xfrm>
              <a:off x="2558696" y="1270620"/>
              <a:ext cx="54182" cy="13891"/>
            </a:xfrm>
            <a:custGeom>
              <a:avLst/>
              <a:gdLst/>
              <a:ahLst/>
              <a:cxnLst/>
              <a:rect l="l" t="t" r="r" b="b"/>
              <a:pathLst>
                <a:path w="2703" h="693" extrusionOk="0">
                  <a:moveTo>
                    <a:pt x="1335" y="1"/>
                  </a:moveTo>
                  <a:cubicBezTo>
                    <a:pt x="968" y="34"/>
                    <a:pt x="634" y="101"/>
                    <a:pt x="334" y="267"/>
                  </a:cubicBezTo>
                  <a:cubicBezTo>
                    <a:pt x="101" y="401"/>
                    <a:pt x="1" y="568"/>
                    <a:pt x="34" y="634"/>
                  </a:cubicBezTo>
                  <a:cubicBezTo>
                    <a:pt x="66" y="677"/>
                    <a:pt x="143" y="692"/>
                    <a:pt x="254" y="692"/>
                  </a:cubicBezTo>
                  <a:cubicBezTo>
                    <a:pt x="490" y="692"/>
                    <a:pt x="882" y="624"/>
                    <a:pt x="1335" y="601"/>
                  </a:cubicBezTo>
                  <a:cubicBezTo>
                    <a:pt x="1452" y="595"/>
                    <a:pt x="1565" y="594"/>
                    <a:pt x="1672" y="594"/>
                  </a:cubicBezTo>
                  <a:cubicBezTo>
                    <a:pt x="1888" y="594"/>
                    <a:pt x="2081" y="601"/>
                    <a:pt x="2240" y="601"/>
                  </a:cubicBezTo>
                  <a:cubicBezTo>
                    <a:pt x="2477" y="601"/>
                    <a:pt x="2636" y="584"/>
                    <a:pt x="2669" y="501"/>
                  </a:cubicBezTo>
                  <a:cubicBezTo>
                    <a:pt x="2703" y="434"/>
                    <a:pt x="2569" y="301"/>
                    <a:pt x="2336" y="201"/>
                  </a:cubicBezTo>
                  <a:cubicBezTo>
                    <a:pt x="2002" y="67"/>
                    <a:pt x="1668" y="1"/>
                    <a:pt x="13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403;p55">
              <a:extLst>
                <a:ext uri="{FF2B5EF4-FFF2-40B4-BE49-F238E27FC236}">
                  <a16:creationId xmlns:a16="http://schemas.microsoft.com/office/drawing/2014/main" id="{DD5D1118-3C85-497A-933B-F6F01C445D4E}"/>
                </a:ext>
              </a:extLst>
            </p:cNvPr>
            <p:cNvSpPr/>
            <p:nvPr/>
          </p:nvSpPr>
          <p:spPr>
            <a:xfrm>
              <a:off x="2455063" y="1302051"/>
              <a:ext cx="40812" cy="15956"/>
            </a:xfrm>
            <a:custGeom>
              <a:avLst/>
              <a:gdLst/>
              <a:ahLst/>
              <a:cxnLst/>
              <a:rect l="l" t="t" r="r" b="b"/>
              <a:pathLst>
                <a:path w="2036" h="796" extrusionOk="0">
                  <a:moveTo>
                    <a:pt x="1204" y="0"/>
                  </a:moveTo>
                  <a:cubicBezTo>
                    <a:pt x="838" y="0"/>
                    <a:pt x="467" y="134"/>
                    <a:pt x="200" y="401"/>
                  </a:cubicBezTo>
                  <a:cubicBezTo>
                    <a:pt x="67" y="567"/>
                    <a:pt x="0" y="701"/>
                    <a:pt x="100" y="768"/>
                  </a:cubicBezTo>
                  <a:cubicBezTo>
                    <a:pt x="120" y="787"/>
                    <a:pt x="149" y="795"/>
                    <a:pt x="187" y="795"/>
                  </a:cubicBezTo>
                  <a:cubicBezTo>
                    <a:pt x="346" y="795"/>
                    <a:pt x="658" y="655"/>
                    <a:pt x="1034" y="601"/>
                  </a:cubicBezTo>
                  <a:cubicBezTo>
                    <a:pt x="1501" y="501"/>
                    <a:pt x="1935" y="534"/>
                    <a:pt x="2002" y="401"/>
                  </a:cubicBezTo>
                  <a:cubicBezTo>
                    <a:pt x="2035" y="334"/>
                    <a:pt x="1935" y="200"/>
                    <a:pt x="1735" y="100"/>
                  </a:cubicBezTo>
                  <a:cubicBezTo>
                    <a:pt x="1568" y="34"/>
                    <a:pt x="1386" y="0"/>
                    <a:pt x="12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404;p55">
              <a:extLst>
                <a:ext uri="{FF2B5EF4-FFF2-40B4-BE49-F238E27FC236}">
                  <a16:creationId xmlns:a16="http://schemas.microsoft.com/office/drawing/2014/main" id="{51D97FB3-7924-49C3-9528-DBC17A2DE440}"/>
                </a:ext>
              </a:extLst>
            </p:cNvPr>
            <p:cNvSpPr/>
            <p:nvPr/>
          </p:nvSpPr>
          <p:spPr>
            <a:xfrm>
              <a:off x="2618871" y="1175988"/>
              <a:ext cx="106339" cy="208207"/>
            </a:xfrm>
            <a:custGeom>
              <a:avLst/>
              <a:gdLst/>
              <a:ahLst/>
              <a:cxnLst/>
              <a:rect l="l" t="t" r="r" b="b"/>
              <a:pathLst>
                <a:path w="5305" h="10387" extrusionOk="0">
                  <a:moveTo>
                    <a:pt x="2348" y="1"/>
                  </a:moveTo>
                  <a:cubicBezTo>
                    <a:pt x="2131" y="1"/>
                    <a:pt x="1922" y="53"/>
                    <a:pt x="1735" y="185"/>
                  </a:cubicBezTo>
                  <a:cubicBezTo>
                    <a:pt x="1168" y="552"/>
                    <a:pt x="534" y="1853"/>
                    <a:pt x="134" y="2420"/>
                  </a:cubicBezTo>
                  <a:lnTo>
                    <a:pt x="1" y="2620"/>
                  </a:lnTo>
                  <a:lnTo>
                    <a:pt x="34" y="2620"/>
                  </a:lnTo>
                  <a:cubicBezTo>
                    <a:pt x="701" y="2987"/>
                    <a:pt x="1168" y="3587"/>
                    <a:pt x="1402" y="4321"/>
                  </a:cubicBezTo>
                  <a:lnTo>
                    <a:pt x="1435" y="4388"/>
                  </a:lnTo>
                  <a:cubicBezTo>
                    <a:pt x="1735" y="5422"/>
                    <a:pt x="1869" y="6489"/>
                    <a:pt x="2169" y="7524"/>
                  </a:cubicBezTo>
                  <a:cubicBezTo>
                    <a:pt x="2436" y="8558"/>
                    <a:pt x="3036" y="9492"/>
                    <a:pt x="3904" y="10159"/>
                  </a:cubicBezTo>
                  <a:cubicBezTo>
                    <a:pt x="4107" y="10288"/>
                    <a:pt x="4381" y="10387"/>
                    <a:pt x="4620" y="10387"/>
                  </a:cubicBezTo>
                  <a:cubicBezTo>
                    <a:pt x="4813" y="10387"/>
                    <a:pt x="4982" y="10323"/>
                    <a:pt x="5071" y="10159"/>
                  </a:cubicBezTo>
                  <a:cubicBezTo>
                    <a:pt x="5138" y="9992"/>
                    <a:pt x="5171" y="9825"/>
                    <a:pt x="5138" y="9658"/>
                  </a:cubicBezTo>
                  <a:cubicBezTo>
                    <a:pt x="4938" y="7090"/>
                    <a:pt x="5305" y="4755"/>
                    <a:pt x="4871" y="2086"/>
                  </a:cubicBezTo>
                  <a:cubicBezTo>
                    <a:pt x="4771" y="1386"/>
                    <a:pt x="4304" y="752"/>
                    <a:pt x="3670" y="418"/>
                  </a:cubicBezTo>
                  <a:cubicBezTo>
                    <a:pt x="3267" y="217"/>
                    <a:pt x="2790" y="1"/>
                    <a:pt x="23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405;p55">
              <a:extLst>
                <a:ext uri="{FF2B5EF4-FFF2-40B4-BE49-F238E27FC236}">
                  <a16:creationId xmlns:a16="http://schemas.microsoft.com/office/drawing/2014/main" id="{E63FF216-A1DB-48D5-A7DD-08C715AFB6CE}"/>
                </a:ext>
              </a:extLst>
            </p:cNvPr>
            <p:cNvSpPr/>
            <p:nvPr/>
          </p:nvSpPr>
          <p:spPr>
            <a:xfrm>
              <a:off x="2691754" y="1328811"/>
              <a:ext cx="59554" cy="78977"/>
            </a:xfrm>
            <a:custGeom>
              <a:avLst/>
              <a:gdLst/>
              <a:ahLst/>
              <a:cxnLst/>
              <a:rect l="l" t="t" r="r" b="b"/>
              <a:pathLst>
                <a:path w="2971" h="3940" extrusionOk="0">
                  <a:moveTo>
                    <a:pt x="1163" y="0"/>
                  </a:moveTo>
                  <a:cubicBezTo>
                    <a:pt x="570" y="0"/>
                    <a:pt x="32" y="251"/>
                    <a:pt x="1" y="266"/>
                  </a:cubicBezTo>
                  <a:cubicBezTo>
                    <a:pt x="1" y="266"/>
                    <a:pt x="401" y="3836"/>
                    <a:pt x="401" y="3902"/>
                  </a:cubicBezTo>
                  <a:cubicBezTo>
                    <a:pt x="408" y="3917"/>
                    <a:pt x="537" y="3939"/>
                    <a:pt x="732" y="3939"/>
                  </a:cubicBezTo>
                  <a:cubicBezTo>
                    <a:pt x="1431" y="3939"/>
                    <a:pt x="2971" y="3650"/>
                    <a:pt x="2736" y="1667"/>
                  </a:cubicBezTo>
                  <a:cubicBezTo>
                    <a:pt x="2577" y="321"/>
                    <a:pt x="1834" y="0"/>
                    <a:pt x="116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406;p55">
              <a:extLst>
                <a:ext uri="{FF2B5EF4-FFF2-40B4-BE49-F238E27FC236}">
                  <a16:creationId xmlns:a16="http://schemas.microsoft.com/office/drawing/2014/main" id="{FA9B8CD4-7107-4319-9202-C2FD07D81EE4}"/>
                </a:ext>
              </a:extLst>
            </p:cNvPr>
            <p:cNvSpPr/>
            <p:nvPr/>
          </p:nvSpPr>
          <p:spPr>
            <a:xfrm>
              <a:off x="2712481" y="1344847"/>
              <a:ext cx="23433" cy="45141"/>
            </a:xfrm>
            <a:custGeom>
              <a:avLst/>
              <a:gdLst/>
              <a:ahLst/>
              <a:cxnLst/>
              <a:rect l="l" t="t" r="r" b="b"/>
              <a:pathLst>
                <a:path w="1169" h="2252" extrusionOk="0">
                  <a:moveTo>
                    <a:pt x="334" y="0"/>
                  </a:moveTo>
                  <a:cubicBezTo>
                    <a:pt x="234" y="0"/>
                    <a:pt x="168" y="34"/>
                    <a:pt x="101" y="100"/>
                  </a:cubicBezTo>
                  <a:cubicBezTo>
                    <a:pt x="34" y="134"/>
                    <a:pt x="34" y="200"/>
                    <a:pt x="1" y="267"/>
                  </a:cubicBezTo>
                  <a:cubicBezTo>
                    <a:pt x="1" y="367"/>
                    <a:pt x="67" y="400"/>
                    <a:pt x="67" y="400"/>
                  </a:cubicBezTo>
                  <a:cubicBezTo>
                    <a:pt x="67" y="400"/>
                    <a:pt x="34" y="334"/>
                    <a:pt x="67" y="267"/>
                  </a:cubicBezTo>
                  <a:cubicBezTo>
                    <a:pt x="95" y="185"/>
                    <a:pt x="168" y="125"/>
                    <a:pt x="248" y="125"/>
                  </a:cubicBezTo>
                  <a:cubicBezTo>
                    <a:pt x="266" y="125"/>
                    <a:pt x="283" y="128"/>
                    <a:pt x="301" y="134"/>
                  </a:cubicBezTo>
                  <a:cubicBezTo>
                    <a:pt x="468" y="167"/>
                    <a:pt x="601" y="267"/>
                    <a:pt x="668" y="434"/>
                  </a:cubicBezTo>
                  <a:cubicBezTo>
                    <a:pt x="801" y="601"/>
                    <a:pt x="868" y="801"/>
                    <a:pt x="868" y="1034"/>
                  </a:cubicBezTo>
                  <a:cubicBezTo>
                    <a:pt x="935" y="1435"/>
                    <a:pt x="801" y="1835"/>
                    <a:pt x="501" y="2068"/>
                  </a:cubicBezTo>
                  <a:cubicBezTo>
                    <a:pt x="443" y="2107"/>
                    <a:pt x="372" y="2124"/>
                    <a:pt x="304" y="2124"/>
                  </a:cubicBezTo>
                  <a:cubicBezTo>
                    <a:pt x="256" y="2124"/>
                    <a:pt x="209" y="2115"/>
                    <a:pt x="168" y="2102"/>
                  </a:cubicBezTo>
                  <a:cubicBezTo>
                    <a:pt x="101" y="2068"/>
                    <a:pt x="34" y="2068"/>
                    <a:pt x="34" y="2068"/>
                  </a:cubicBezTo>
                  <a:lnTo>
                    <a:pt x="34" y="2068"/>
                  </a:lnTo>
                  <a:cubicBezTo>
                    <a:pt x="34" y="2068"/>
                    <a:pt x="34" y="2102"/>
                    <a:pt x="134" y="2202"/>
                  </a:cubicBezTo>
                  <a:cubicBezTo>
                    <a:pt x="201" y="2235"/>
                    <a:pt x="276" y="2252"/>
                    <a:pt x="351" y="2252"/>
                  </a:cubicBezTo>
                  <a:cubicBezTo>
                    <a:pt x="426" y="2252"/>
                    <a:pt x="501" y="2235"/>
                    <a:pt x="568" y="2202"/>
                  </a:cubicBezTo>
                  <a:cubicBezTo>
                    <a:pt x="968" y="1935"/>
                    <a:pt x="1168" y="1468"/>
                    <a:pt x="1068" y="1034"/>
                  </a:cubicBezTo>
                  <a:cubicBezTo>
                    <a:pt x="1035" y="767"/>
                    <a:pt x="968" y="534"/>
                    <a:pt x="835" y="334"/>
                  </a:cubicBezTo>
                  <a:cubicBezTo>
                    <a:pt x="735" y="134"/>
                    <a:pt x="534" y="0"/>
                    <a:pt x="33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407;p55">
              <a:extLst>
                <a:ext uri="{FF2B5EF4-FFF2-40B4-BE49-F238E27FC236}">
                  <a16:creationId xmlns:a16="http://schemas.microsoft.com/office/drawing/2014/main" id="{6C9EF839-41EB-42B0-B163-8A31016B09FA}"/>
                </a:ext>
              </a:extLst>
            </p:cNvPr>
            <p:cNvSpPr/>
            <p:nvPr/>
          </p:nvSpPr>
          <p:spPr>
            <a:xfrm>
              <a:off x="2366805" y="1136118"/>
              <a:ext cx="299573" cy="165552"/>
            </a:xfrm>
            <a:custGeom>
              <a:avLst/>
              <a:gdLst/>
              <a:ahLst/>
              <a:cxnLst/>
              <a:rect l="l" t="t" r="r" b="b"/>
              <a:pathLst>
                <a:path w="14945" h="8259" extrusionOk="0">
                  <a:moveTo>
                    <a:pt x="11255" y="0"/>
                  </a:moveTo>
                  <a:cubicBezTo>
                    <a:pt x="10062" y="0"/>
                    <a:pt x="8740" y="741"/>
                    <a:pt x="7706" y="1273"/>
                  </a:cubicBezTo>
                  <a:cubicBezTo>
                    <a:pt x="6938" y="1674"/>
                    <a:pt x="6238" y="2141"/>
                    <a:pt x="5404" y="2241"/>
                  </a:cubicBezTo>
                  <a:cubicBezTo>
                    <a:pt x="4837" y="2241"/>
                    <a:pt x="4270" y="2207"/>
                    <a:pt x="3736" y="2074"/>
                  </a:cubicBezTo>
                  <a:cubicBezTo>
                    <a:pt x="3413" y="1993"/>
                    <a:pt x="3078" y="1949"/>
                    <a:pt x="2737" y="1949"/>
                  </a:cubicBezTo>
                  <a:cubicBezTo>
                    <a:pt x="2516" y="1949"/>
                    <a:pt x="2292" y="1968"/>
                    <a:pt x="2068" y="2007"/>
                  </a:cubicBezTo>
                  <a:cubicBezTo>
                    <a:pt x="1501" y="2074"/>
                    <a:pt x="1034" y="2508"/>
                    <a:pt x="867" y="3041"/>
                  </a:cubicBezTo>
                  <a:cubicBezTo>
                    <a:pt x="759" y="3504"/>
                    <a:pt x="1005" y="3966"/>
                    <a:pt x="1407" y="4139"/>
                  </a:cubicBezTo>
                  <a:lnTo>
                    <a:pt x="1407" y="4139"/>
                  </a:lnTo>
                  <a:cubicBezTo>
                    <a:pt x="1357" y="4133"/>
                    <a:pt x="1307" y="4130"/>
                    <a:pt x="1258" y="4130"/>
                  </a:cubicBezTo>
                  <a:cubicBezTo>
                    <a:pt x="586" y="4130"/>
                    <a:pt x="0" y="4663"/>
                    <a:pt x="0" y="5376"/>
                  </a:cubicBezTo>
                  <a:cubicBezTo>
                    <a:pt x="0" y="6090"/>
                    <a:pt x="545" y="6615"/>
                    <a:pt x="1186" y="6636"/>
                  </a:cubicBezTo>
                  <a:lnTo>
                    <a:pt x="1186" y="6636"/>
                  </a:lnTo>
                  <a:cubicBezTo>
                    <a:pt x="999" y="6796"/>
                    <a:pt x="878" y="7069"/>
                    <a:pt x="934" y="7311"/>
                  </a:cubicBezTo>
                  <a:cubicBezTo>
                    <a:pt x="1101" y="7745"/>
                    <a:pt x="1468" y="8078"/>
                    <a:pt x="1935" y="8145"/>
                  </a:cubicBezTo>
                  <a:cubicBezTo>
                    <a:pt x="2230" y="8223"/>
                    <a:pt x="2529" y="8258"/>
                    <a:pt x="2828" y="8258"/>
                  </a:cubicBezTo>
                  <a:cubicBezTo>
                    <a:pt x="3680" y="8258"/>
                    <a:pt x="4530" y="7973"/>
                    <a:pt x="5271" y="7578"/>
                  </a:cubicBezTo>
                  <a:cubicBezTo>
                    <a:pt x="6305" y="7044"/>
                    <a:pt x="7239" y="6344"/>
                    <a:pt x="8239" y="5777"/>
                  </a:cubicBezTo>
                  <a:cubicBezTo>
                    <a:pt x="9179" y="5261"/>
                    <a:pt x="10669" y="4415"/>
                    <a:pt x="11785" y="4415"/>
                  </a:cubicBezTo>
                  <a:cubicBezTo>
                    <a:pt x="11897" y="4415"/>
                    <a:pt x="12005" y="4424"/>
                    <a:pt x="12109" y="4442"/>
                  </a:cubicBezTo>
                  <a:cubicBezTo>
                    <a:pt x="12833" y="4587"/>
                    <a:pt x="13456" y="5260"/>
                    <a:pt x="13870" y="5260"/>
                  </a:cubicBezTo>
                  <a:cubicBezTo>
                    <a:pt x="13933" y="5260"/>
                    <a:pt x="13991" y="5245"/>
                    <a:pt x="14043" y="5209"/>
                  </a:cubicBezTo>
                  <a:cubicBezTo>
                    <a:pt x="14444" y="4909"/>
                    <a:pt x="14677" y="4442"/>
                    <a:pt x="14677" y="3942"/>
                  </a:cubicBezTo>
                  <a:cubicBezTo>
                    <a:pt x="14677" y="3475"/>
                    <a:pt x="14577" y="2975"/>
                    <a:pt x="14410" y="2541"/>
                  </a:cubicBezTo>
                  <a:lnTo>
                    <a:pt x="14477" y="2541"/>
                  </a:lnTo>
                  <a:cubicBezTo>
                    <a:pt x="14944" y="1440"/>
                    <a:pt x="13009" y="239"/>
                    <a:pt x="11708" y="39"/>
                  </a:cubicBezTo>
                  <a:cubicBezTo>
                    <a:pt x="11560" y="12"/>
                    <a:pt x="11408" y="0"/>
                    <a:pt x="112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408;p55">
              <a:extLst>
                <a:ext uri="{FF2B5EF4-FFF2-40B4-BE49-F238E27FC236}">
                  <a16:creationId xmlns:a16="http://schemas.microsoft.com/office/drawing/2014/main" id="{11DDA620-D75A-49A6-B67E-1BB62C968D00}"/>
                </a:ext>
              </a:extLst>
            </p:cNvPr>
            <p:cNvSpPr/>
            <p:nvPr/>
          </p:nvSpPr>
          <p:spPr>
            <a:xfrm>
              <a:off x="2422971" y="1321434"/>
              <a:ext cx="282173" cy="268242"/>
            </a:xfrm>
            <a:custGeom>
              <a:avLst/>
              <a:gdLst/>
              <a:ahLst/>
              <a:cxnLst/>
              <a:rect l="l" t="t" r="r" b="b"/>
              <a:pathLst>
                <a:path w="14077" h="13382" extrusionOk="0">
                  <a:moveTo>
                    <a:pt x="11875" y="1"/>
                  </a:moveTo>
                  <a:cubicBezTo>
                    <a:pt x="11875" y="701"/>
                    <a:pt x="12576" y="2736"/>
                    <a:pt x="12342" y="3403"/>
                  </a:cubicBezTo>
                  <a:cubicBezTo>
                    <a:pt x="12142" y="4070"/>
                    <a:pt x="11675" y="4637"/>
                    <a:pt x="11041" y="4938"/>
                  </a:cubicBezTo>
                  <a:cubicBezTo>
                    <a:pt x="10746" y="5056"/>
                    <a:pt x="10439" y="5097"/>
                    <a:pt x="10127" y="5097"/>
                  </a:cubicBezTo>
                  <a:cubicBezTo>
                    <a:pt x="9407" y="5097"/>
                    <a:pt x="8655" y="4877"/>
                    <a:pt x="7933" y="4877"/>
                  </a:cubicBezTo>
                  <a:cubicBezTo>
                    <a:pt x="7732" y="4877"/>
                    <a:pt x="7534" y="4894"/>
                    <a:pt x="7339" y="4938"/>
                  </a:cubicBezTo>
                  <a:cubicBezTo>
                    <a:pt x="6017" y="5228"/>
                    <a:pt x="5038" y="6577"/>
                    <a:pt x="3739" y="6577"/>
                  </a:cubicBezTo>
                  <a:cubicBezTo>
                    <a:pt x="3694" y="6577"/>
                    <a:pt x="3649" y="6575"/>
                    <a:pt x="3603" y="6572"/>
                  </a:cubicBezTo>
                  <a:cubicBezTo>
                    <a:pt x="3202" y="6539"/>
                    <a:pt x="2802" y="6405"/>
                    <a:pt x="2435" y="6238"/>
                  </a:cubicBezTo>
                  <a:cubicBezTo>
                    <a:pt x="2035" y="6038"/>
                    <a:pt x="1635" y="5972"/>
                    <a:pt x="1234" y="5938"/>
                  </a:cubicBezTo>
                  <a:cubicBezTo>
                    <a:pt x="801" y="5972"/>
                    <a:pt x="334" y="6205"/>
                    <a:pt x="267" y="6605"/>
                  </a:cubicBezTo>
                  <a:cubicBezTo>
                    <a:pt x="200" y="6972"/>
                    <a:pt x="0" y="7539"/>
                    <a:pt x="634" y="7806"/>
                  </a:cubicBezTo>
                  <a:cubicBezTo>
                    <a:pt x="267" y="8240"/>
                    <a:pt x="200" y="8840"/>
                    <a:pt x="400" y="9374"/>
                  </a:cubicBezTo>
                  <a:cubicBezTo>
                    <a:pt x="601" y="10041"/>
                    <a:pt x="1168" y="10542"/>
                    <a:pt x="1868" y="10675"/>
                  </a:cubicBezTo>
                  <a:cubicBezTo>
                    <a:pt x="1868" y="11576"/>
                    <a:pt x="2669" y="12576"/>
                    <a:pt x="3503" y="12910"/>
                  </a:cubicBezTo>
                  <a:cubicBezTo>
                    <a:pt x="4280" y="13233"/>
                    <a:pt x="5167" y="13381"/>
                    <a:pt x="6067" y="13381"/>
                  </a:cubicBezTo>
                  <a:cubicBezTo>
                    <a:pt x="7214" y="13381"/>
                    <a:pt x="8383" y="13140"/>
                    <a:pt x="9373" y="12710"/>
                  </a:cubicBezTo>
                  <a:cubicBezTo>
                    <a:pt x="11008" y="11976"/>
                    <a:pt x="12242" y="10441"/>
                    <a:pt x="13143" y="8907"/>
                  </a:cubicBezTo>
                  <a:cubicBezTo>
                    <a:pt x="13777" y="7740"/>
                    <a:pt x="14077" y="6405"/>
                    <a:pt x="14043" y="5038"/>
                  </a:cubicBezTo>
                  <a:cubicBezTo>
                    <a:pt x="13977" y="3703"/>
                    <a:pt x="13777" y="2369"/>
                    <a:pt x="13476" y="1068"/>
                  </a:cubicBezTo>
                  <a:lnTo>
                    <a:pt x="1187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409;p55">
              <a:extLst>
                <a:ext uri="{FF2B5EF4-FFF2-40B4-BE49-F238E27FC236}">
                  <a16:creationId xmlns:a16="http://schemas.microsoft.com/office/drawing/2014/main" id="{BFD0D8AA-10FA-44F0-9B99-8BE135ADF83C}"/>
                </a:ext>
              </a:extLst>
            </p:cNvPr>
            <p:cNvSpPr/>
            <p:nvPr/>
          </p:nvSpPr>
          <p:spPr>
            <a:xfrm>
              <a:off x="2527946" y="1495104"/>
              <a:ext cx="40130" cy="10223"/>
            </a:xfrm>
            <a:custGeom>
              <a:avLst/>
              <a:gdLst/>
              <a:ahLst/>
              <a:cxnLst/>
              <a:rect l="l" t="t" r="r" b="b"/>
              <a:pathLst>
                <a:path w="2002" h="510" extrusionOk="0">
                  <a:moveTo>
                    <a:pt x="1109" y="1"/>
                  </a:moveTo>
                  <a:cubicBezTo>
                    <a:pt x="1062" y="1"/>
                    <a:pt x="1015" y="4"/>
                    <a:pt x="968" y="10"/>
                  </a:cubicBezTo>
                  <a:cubicBezTo>
                    <a:pt x="701" y="10"/>
                    <a:pt x="434" y="110"/>
                    <a:pt x="234" y="276"/>
                  </a:cubicBezTo>
                  <a:cubicBezTo>
                    <a:pt x="67" y="376"/>
                    <a:pt x="0" y="477"/>
                    <a:pt x="0" y="510"/>
                  </a:cubicBezTo>
                  <a:cubicBezTo>
                    <a:pt x="0" y="510"/>
                    <a:pt x="100" y="443"/>
                    <a:pt x="267" y="343"/>
                  </a:cubicBezTo>
                  <a:cubicBezTo>
                    <a:pt x="501" y="210"/>
                    <a:pt x="734" y="143"/>
                    <a:pt x="968" y="110"/>
                  </a:cubicBezTo>
                  <a:cubicBezTo>
                    <a:pt x="1234" y="110"/>
                    <a:pt x="1468" y="143"/>
                    <a:pt x="1701" y="243"/>
                  </a:cubicBezTo>
                  <a:cubicBezTo>
                    <a:pt x="1865" y="298"/>
                    <a:pt x="1962" y="352"/>
                    <a:pt x="1992" y="352"/>
                  </a:cubicBezTo>
                  <a:cubicBezTo>
                    <a:pt x="1998" y="352"/>
                    <a:pt x="2002" y="349"/>
                    <a:pt x="2002" y="343"/>
                  </a:cubicBezTo>
                  <a:cubicBezTo>
                    <a:pt x="2002" y="343"/>
                    <a:pt x="1935" y="243"/>
                    <a:pt x="1735" y="143"/>
                  </a:cubicBezTo>
                  <a:cubicBezTo>
                    <a:pt x="1543" y="61"/>
                    <a:pt x="1328" y="1"/>
                    <a:pt x="110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410;p55">
              <a:extLst>
                <a:ext uri="{FF2B5EF4-FFF2-40B4-BE49-F238E27FC236}">
                  <a16:creationId xmlns:a16="http://schemas.microsoft.com/office/drawing/2014/main" id="{060CB454-2AF7-4FB5-815B-944C60E4F1C3}"/>
                </a:ext>
              </a:extLst>
            </p:cNvPr>
            <p:cNvSpPr/>
            <p:nvPr/>
          </p:nvSpPr>
          <p:spPr>
            <a:xfrm>
              <a:off x="2425015" y="1441143"/>
              <a:ext cx="210593" cy="150698"/>
            </a:xfrm>
            <a:custGeom>
              <a:avLst/>
              <a:gdLst/>
              <a:ahLst/>
              <a:cxnLst/>
              <a:rect l="l" t="t" r="r" b="b"/>
              <a:pathLst>
                <a:path w="10506" h="7518" extrusionOk="0">
                  <a:moveTo>
                    <a:pt x="995" y="0"/>
                  </a:moveTo>
                  <a:lnTo>
                    <a:pt x="995" y="0"/>
                  </a:lnTo>
                  <a:cubicBezTo>
                    <a:pt x="830" y="34"/>
                    <a:pt x="664" y="100"/>
                    <a:pt x="499" y="200"/>
                  </a:cubicBezTo>
                  <a:cubicBezTo>
                    <a:pt x="265" y="333"/>
                    <a:pt x="98" y="600"/>
                    <a:pt x="65" y="900"/>
                  </a:cubicBezTo>
                  <a:cubicBezTo>
                    <a:pt x="0" y="1255"/>
                    <a:pt x="155" y="1642"/>
                    <a:pt x="437" y="1878"/>
                  </a:cubicBezTo>
                  <a:lnTo>
                    <a:pt x="437" y="1878"/>
                  </a:lnTo>
                  <a:cubicBezTo>
                    <a:pt x="126" y="2371"/>
                    <a:pt x="37" y="2984"/>
                    <a:pt x="232" y="3502"/>
                  </a:cubicBezTo>
                  <a:cubicBezTo>
                    <a:pt x="265" y="3669"/>
                    <a:pt x="365" y="3802"/>
                    <a:pt x="465" y="3936"/>
                  </a:cubicBezTo>
                  <a:cubicBezTo>
                    <a:pt x="565" y="4069"/>
                    <a:pt x="665" y="4169"/>
                    <a:pt x="799" y="4303"/>
                  </a:cubicBezTo>
                  <a:cubicBezTo>
                    <a:pt x="1083" y="4524"/>
                    <a:pt x="1367" y="4655"/>
                    <a:pt x="1708" y="4725"/>
                  </a:cubicBezTo>
                  <a:lnTo>
                    <a:pt x="1708" y="4725"/>
                  </a:lnTo>
                  <a:cubicBezTo>
                    <a:pt x="1817" y="5403"/>
                    <a:pt x="2147" y="6015"/>
                    <a:pt x="2667" y="6438"/>
                  </a:cubicBezTo>
                  <a:cubicBezTo>
                    <a:pt x="3100" y="6804"/>
                    <a:pt x="3634" y="7071"/>
                    <a:pt x="4168" y="7238"/>
                  </a:cubicBezTo>
                  <a:cubicBezTo>
                    <a:pt x="4668" y="7405"/>
                    <a:pt x="5202" y="7505"/>
                    <a:pt x="5736" y="7505"/>
                  </a:cubicBezTo>
                  <a:cubicBezTo>
                    <a:pt x="5852" y="7513"/>
                    <a:pt x="5969" y="7517"/>
                    <a:pt x="6086" y="7517"/>
                  </a:cubicBezTo>
                  <a:cubicBezTo>
                    <a:pt x="6438" y="7517"/>
                    <a:pt x="6795" y="7480"/>
                    <a:pt x="7170" y="7405"/>
                  </a:cubicBezTo>
                  <a:cubicBezTo>
                    <a:pt x="7570" y="7338"/>
                    <a:pt x="7971" y="7238"/>
                    <a:pt x="8371" y="7105"/>
                  </a:cubicBezTo>
                  <a:cubicBezTo>
                    <a:pt x="8938" y="6938"/>
                    <a:pt x="9472" y="6671"/>
                    <a:pt x="10005" y="6371"/>
                  </a:cubicBezTo>
                  <a:cubicBezTo>
                    <a:pt x="10139" y="6304"/>
                    <a:pt x="10272" y="6204"/>
                    <a:pt x="10406" y="6104"/>
                  </a:cubicBezTo>
                  <a:lnTo>
                    <a:pt x="10506" y="6004"/>
                  </a:lnTo>
                  <a:cubicBezTo>
                    <a:pt x="10439" y="6004"/>
                    <a:pt x="10406" y="6037"/>
                    <a:pt x="10372" y="6071"/>
                  </a:cubicBezTo>
                  <a:cubicBezTo>
                    <a:pt x="10272" y="6137"/>
                    <a:pt x="10139" y="6237"/>
                    <a:pt x="9939" y="6337"/>
                  </a:cubicBezTo>
                  <a:cubicBezTo>
                    <a:pt x="9438" y="6638"/>
                    <a:pt x="8871" y="6871"/>
                    <a:pt x="8304" y="7038"/>
                  </a:cubicBezTo>
                  <a:cubicBezTo>
                    <a:pt x="7904" y="7171"/>
                    <a:pt x="7504" y="7271"/>
                    <a:pt x="7103" y="7338"/>
                  </a:cubicBezTo>
                  <a:cubicBezTo>
                    <a:pt x="6636" y="7405"/>
                    <a:pt x="6169" y="7405"/>
                    <a:pt x="5702" y="7405"/>
                  </a:cubicBezTo>
                  <a:cubicBezTo>
                    <a:pt x="5202" y="7372"/>
                    <a:pt x="4668" y="7271"/>
                    <a:pt x="4201" y="7138"/>
                  </a:cubicBezTo>
                  <a:cubicBezTo>
                    <a:pt x="3667" y="6971"/>
                    <a:pt x="3167" y="6704"/>
                    <a:pt x="2733" y="6337"/>
                  </a:cubicBezTo>
                  <a:cubicBezTo>
                    <a:pt x="2200" y="5937"/>
                    <a:pt x="1900" y="5337"/>
                    <a:pt x="1799" y="4670"/>
                  </a:cubicBezTo>
                  <a:lnTo>
                    <a:pt x="1799" y="4636"/>
                  </a:lnTo>
                  <a:lnTo>
                    <a:pt x="1766" y="4636"/>
                  </a:lnTo>
                  <a:cubicBezTo>
                    <a:pt x="1433" y="4570"/>
                    <a:pt x="1132" y="4403"/>
                    <a:pt x="865" y="4203"/>
                  </a:cubicBezTo>
                  <a:cubicBezTo>
                    <a:pt x="732" y="4103"/>
                    <a:pt x="632" y="4002"/>
                    <a:pt x="532" y="3869"/>
                  </a:cubicBezTo>
                  <a:cubicBezTo>
                    <a:pt x="432" y="3736"/>
                    <a:pt x="365" y="3602"/>
                    <a:pt x="298" y="3469"/>
                  </a:cubicBezTo>
                  <a:cubicBezTo>
                    <a:pt x="132" y="2935"/>
                    <a:pt x="198" y="2335"/>
                    <a:pt x="532" y="1868"/>
                  </a:cubicBezTo>
                  <a:lnTo>
                    <a:pt x="532" y="1834"/>
                  </a:lnTo>
                  <a:lnTo>
                    <a:pt x="499" y="1801"/>
                  </a:lnTo>
                  <a:cubicBezTo>
                    <a:pt x="232" y="1567"/>
                    <a:pt x="65" y="1234"/>
                    <a:pt x="132" y="867"/>
                  </a:cubicBezTo>
                  <a:cubicBezTo>
                    <a:pt x="165" y="600"/>
                    <a:pt x="298" y="367"/>
                    <a:pt x="532" y="200"/>
                  </a:cubicBezTo>
                  <a:cubicBezTo>
                    <a:pt x="664" y="100"/>
                    <a:pt x="830" y="34"/>
                    <a:pt x="99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411;p55">
              <a:extLst>
                <a:ext uri="{FF2B5EF4-FFF2-40B4-BE49-F238E27FC236}">
                  <a16:creationId xmlns:a16="http://schemas.microsoft.com/office/drawing/2014/main" id="{CCA948DC-3025-45FC-A69E-0EC8A06466F1}"/>
                </a:ext>
              </a:extLst>
            </p:cNvPr>
            <p:cNvSpPr/>
            <p:nvPr/>
          </p:nvSpPr>
          <p:spPr>
            <a:xfrm>
              <a:off x="2536486" y="1459043"/>
              <a:ext cx="30929" cy="24695"/>
            </a:xfrm>
            <a:custGeom>
              <a:avLst/>
              <a:gdLst/>
              <a:ahLst/>
              <a:cxnLst/>
              <a:rect l="l" t="t" r="r" b="b"/>
              <a:pathLst>
                <a:path w="1543" h="1232" extrusionOk="0">
                  <a:moveTo>
                    <a:pt x="1019" y="1"/>
                  </a:moveTo>
                  <a:cubicBezTo>
                    <a:pt x="862" y="1"/>
                    <a:pt x="707" y="60"/>
                    <a:pt x="575" y="174"/>
                  </a:cubicBezTo>
                  <a:lnTo>
                    <a:pt x="542" y="174"/>
                  </a:lnTo>
                  <a:cubicBezTo>
                    <a:pt x="0" y="483"/>
                    <a:pt x="635" y="1231"/>
                    <a:pt x="1105" y="1231"/>
                  </a:cubicBezTo>
                  <a:cubicBezTo>
                    <a:pt x="1243" y="1231"/>
                    <a:pt x="1366" y="1167"/>
                    <a:pt x="1442" y="1008"/>
                  </a:cubicBezTo>
                  <a:cubicBezTo>
                    <a:pt x="1509" y="875"/>
                    <a:pt x="1542" y="708"/>
                    <a:pt x="1542" y="574"/>
                  </a:cubicBezTo>
                  <a:cubicBezTo>
                    <a:pt x="1542" y="408"/>
                    <a:pt x="1476" y="241"/>
                    <a:pt x="1375" y="107"/>
                  </a:cubicBezTo>
                  <a:cubicBezTo>
                    <a:pt x="1260" y="35"/>
                    <a:pt x="1139" y="1"/>
                    <a:pt x="101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412;p55">
              <a:extLst>
                <a:ext uri="{FF2B5EF4-FFF2-40B4-BE49-F238E27FC236}">
                  <a16:creationId xmlns:a16="http://schemas.microsoft.com/office/drawing/2014/main" id="{677F0998-D255-4A59-97DD-EB872C227227}"/>
                </a:ext>
              </a:extLst>
            </p:cNvPr>
            <p:cNvSpPr/>
            <p:nvPr/>
          </p:nvSpPr>
          <p:spPr>
            <a:xfrm>
              <a:off x="2540635" y="1456477"/>
              <a:ext cx="28785" cy="31611"/>
            </a:xfrm>
            <a:custGeom>
              <a:avLst/>
              <a:gdLst/>
              <a:ahLst/>
              <a:cxnLst/>
              <a:rect l="l" t="t" r="r" b="b"/>
              <a:pathLst>
                <a:path w="1436" h="1577" extrusionOk="0">
                  <a:moveTo>
                    <a:pt x="679" y="0"/>
                  </a:moveTo>
                  <a:cubicBezTo>
                    <a:pt x="610" y="0"/>
                    <a:pt x="539" y="12"/>
                    <a:pt x="468" y="35"/>
                  </a:cubicBezTo>
                  <a:cubicBezTo>
                    <a:pt x="168" y="135"/>
                    <a:pt x="1" y="235"/>
                    <a:pt x="1" y="269"/>
                  </a:cubicBezTo>
                  <a:cubicBezTo>
                    <a:pt x="7" y="275"/>
                    <a:pt x="19" y="278"/>
                    <a:pt x="35" y="278"/>
                  </a:cubicBezTo>
                  <a:cubicBezTo>
                    <a:pt x="103" y="278"/>
                    <a:pt x="258" y="229"/>
                    <a:pt x="501" y="202"/>
                  </a:cubicBezTo>
                  <a:cubicBezTo>
                    <a:pt x="546" y="193"/>
                    <a:pt x="588" y="189"/>
                    <a:pt x="630" y="189"/>
                  </a:cubicBezTo>
                  <a:cubicBezTo>
                    <a:pt x="742" y="189"/>
                    <a:pt x="846" y="220"/>
                    <a:pt x="968" y="269"/>
                  </a:cubicBezTo>
                  <a:cubicBezTo>
                    <a:pt x="1102" y="369"/>
                    <a:pt x="1202" y="536"/>
                    <a:pt x="1202" y="736"/>
                  </a:cubicBezTo>
                  <a:cubicBezTo>
                    <a:pt x="1168" y="902"/>
                    <a:pt x="1102" y="1103"/>
                    <a:pt x="968" y="1236"/>
                  </a:cubicBezTo>
                  <a:cubicBezTo>
                    <a:pt x="868" y="1336"/>
                    <a:pt x="701" y="1403"/>
                    <a:pt x="568" y="1436"/>
                  </a:cubicBezTo>
                  <a:cubicBezTo>
                    <a:pt x="301" y="1436"/>
                    <a:pt x="140" y="1331"/>
                    <a:pt x="107" y="1331"/>
                  </a:cubicBezTo>
                  <a:cubicBezTo>
                    <a:pt x="103" y="1331"/>
                    <a:pt x="101" y="1332"/>
                    <a:pt x="101" y="1336"/>
                  </a:cubicBezTo>
                  <a:cubicBezTo>
                    <a:pt x="68" y="1336"/>
                    <a:pt x="201" y="1536"/>
                    <a:pt x="535" y="1570"/>
                  </a:cubicBezTo>
                  <a:cubicBezTo>
                    <a:pt x="561" y="1574"/>
                    <a:pt x="587" y="1576"/>
                    <a:pt x="614" y="1576"/>
                  </a:cubicBezTo>
                  <a:cubicBezTo>
                    <a:pt x="787" y="1576"/>
                    <a:pt x="957" y="1485"/>
                    <a:pt x="1102" y="1369"/>
                  </a:cubicBezTo>
                  <a:cubicBezTo>
                    <a:pt x="1302" y="1203"/>
                    <a:pt x="1402" y="969"/>
                    <a:pt x="1402" y="736"/>
                  </a:cubicBezTo>
                  <a:cubicBezTo>
                    <a:pt x="1435" y="469"/>
                    <a:pt x="1269" y="202"/>
                    <a:pt x="1035" y="102"/>
                  </a:cubicBezTo>
                  <a:cubicBezTo>
                    <a:pt x="927" y="37"/>
                    <a:pt x="806" y="0"/>
                    <a:pt x="67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413;p55">
              <a:extLst>
                <a:ext uri="{FF2B5EF4-FFF2-40B4-BE49-F238E27FC236}">
                  <a16:creationId xmlns:a16="http://schemas.microsoft.com/office/drawing/2014/main" id="{E13221C4-D249-4B18-A53A-E615BCCCD111}"/>
                </a:ext>
              </a:extLst>
            </p:cNvPr>
            <p:cNvSpPr/>
            <p:nvPr/>
          </p:nvSpPr>
          <p:spPr>
            <a:xfrm>
              <a:off x="2406253" y="1168571"/>
              <a:ext cx="234707" cy="104374"/>
            </a:xfrm>
            <a:custGeom>
              <a:avLst/>
              <a:gdLst/>
              <a:ahLst/>
              <a:cxnLst/>
              <a:rect l="l" t="t" r="r" b="b"/>
              <a:pathLst>
                <a:path w="11709" h="5207" extrusionOk="0">
                  <a:moveTo>
                    <a:pt x="9355" y="1"/>
                  </a:moveTo>
                  <a:cubicBezTo>
                    <a:pt x="8985" y="1"/>
                    <a:pt x="8625" y="102"/>
                    <a:pt x="8306" y="288"/>
                  </a:cubicBezTo>
                  <a:cubicBezTo>
                    <a:pt x="7839" y="555"/>
                    <a:pt x="7439" y="922"/>
                    <a:pt x="7105" y="1322"/>
                  </a:cubicBezTo>
                  <a:cubicBezTo>
                    <a:pt x="6405" y="2189"/>
                    <a:pt x="5971" y="3357"/>
                    <a:pt x="5037" y="4191"/>
                  </a:cubicBezTo>
                  <a:cubicBezTo>
                    <a:pt x="4406" y="4729"/>
                    <a:pt x="3610" y="5021"/>
                    <a:pt x="2800" y="5021"/>
                  </a:cubicBezTo>
                  <a:cubicBezTo>
                    <a:pt x="2455" y="5021"/>
                    <a:pt x="2107" y="4968"/>
                    <a:pt x="1768" y="4858"/>
                  </a:cubicBezTo>
                  <a:cubicBezTo>
                    <a:pt x="1301" y="4691"/>
                    <a:pt x="867" y="4391"/>
                    <a:pt x="534" y="4024"/>
                  </a:cubicBezTo>
                  <a:cubicBezTo>
                    <a:pt x="234" y="3691"/>
                    <a:pt x="134" y="3257"/>
                    <a:pt x="234" y="2823"/>
                  </a:cubicBezTo>
                  <a:cubicBezTo>
                    <a:pt x="367" y="2490"/>
                    <a:pt x="667" y="2256"/>
                    <a:pt x="1034" y="2256"/>
                  </a:cubicBezTo>
                  <a:cubicBezTo>
                    <a:pt x="1301" y="2256"/>
                    <a:pt x="1535" y="2423"/>
                    <a:pt x="1601" y="2690"/>
                  </a:cubicBezTo>
                  <a:cubicBezTo>
                    <a:pt x="1635" y="2823"/>
                    <a:pt x="1635" y="3023"/>
                    <a:pt x="1535" y="3157"/>
                  </a:cubicBezTo>
                  <a:cubicBezTo>
                    <a:pt x="1468" y="3257"/>
                    <a:pt x="1435" y="3324"/>
                    <a:pt x="1435" y="3324"/>
                  </a:cubicBezTo>
                  <a:cubicBezTo>
                    <a:pt x="1501" y="3290"/>
                    <a:pt x="1535" y="3257"/>
                    <a:pt x="1568" y="3190"/>
                  </a:cubicBezTo>
                  <a:cubicBezTo>
                    <a:pt x="1701" y="3023"/>
                    <a:pt x="1735" y="2823"/>
                    <a:pt x="1701" y="2656"/>
                  </a:cubicBezTo>
                  <a:cubicBezTo>
                    <a:pt x="1635" y="2356"/>
                    <a:pt x="1368" y="2123"/>
                    <a:pt x="1068" y="2123"/>
                  </a:cubicBezTo>
                  <a:cubicBezTo>
                    <a:pt x="1043" y="2121"/>
                    <a:pt x="1019" y="2120"/>
                    <a:pt x="995" y="2120"/>
                  </a:cubicBezTo>
                  <a:cubicBezTo>
                    <a:pt x="593" y="2120"/>
                    <a:pt x="260" y="2379"/>
                    <a:pt x="134" y="2757"/>
                  </a:cubicBezTo>
                  <a:cubicBezTo>
                    <a:pt x="0" y="3224"/>
                    <a:pt x="100" y="3724"/>
                    <a:pt x="400" y="4124"/>
                  </a:cubicBezTo>
                  <a:cubicBezTo>
                    <a:pt x="767" y="4524"/>
                    <a:pt x="1201" y="4825"/>
                    <a:pt x="1735" y="4991"/>
                  </a:cubicBezTo>
                  <a:cubicBezTo>
                    <a:pt x="2124" y="5136"/>
                    <a:pt x="2532" y="5206"/>
                    <a:pt x="2938" y="5206"/>
                  </a:cubicBezTo>
                  <a:cubicBezTo>
                    <a:pt x="3751" y="5206"/>
                    <a:pt x="4559" y="4925"/>
                    <a:pt x="5204" y="4391"/>
                  </a:cubicBezTo>
                  <a:cubicBezTo>
                    <a:pt x="6171" y="3490"/>
                    <a:pt x="6605" y="2290"/>
                    <a:pt x="7272" y="1456"/>
                  </a:cubicBezTo>
                  <a:cubicBezTo>
                    <a:pt x="7572" y="1055"/>
                    <a:pt x="7973" y="688"/>
                    <a:pt x="8406" y="455"/>
                  </a:cubicBezTo>
                  <a:cubicBezTo>
                    <a:pt x="8727" y="251"/>
                    <a:pt x="9099" y="148"/>
                    <a:pt x="9478" y="148"/>
                  </a:cubicBezTo>
                  <a:cubicBezTo>
                    <a:pt x="9532" y="148"/>
                    <a:pt x="9586" y="150"/>
                    <a:pt x="9640" y="155"/>
                  </a:cubicBezTo>
                  <a:cubicBezTo>
                    <a:pt x="10308" y="221"/>
                    <a:pt x="10908" y="522"/>
                    <a:pt x="11308" y="1022"/>
                  </a:cubicBezTo>
                  <a:cubicBezTo>
                    <a:pt x="11475" y="1222"/>
                    <a:pt x="11575" y="1422"/>
                    <a:pt x="11709" y="1656"/>
                  </a:cubicBezTo>
                  <a:cubicBezTo>
                    <a:pt x="11642" y="1389"/>
                    <a:pt x="11508" y="1189"/>
                    <a:pt x="11375" y="989"/>
                  </a:cubicBezTo>
                  <a:cubicBezTo>
                    <a:pt x="10941" y="422"/>
                    <a:pt x="10341" y="88"/>
                    <a:pt x="9640" y="21"/>
                  </a:cubicBezTo>
                  <a:cubicBezTo>
                    <a:pt x="9545" y="8"/>
                    <a:pt x="9450" y="1"/>
                    <a:pt x="93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414;p55">
              <a:extLst>
                <a:ext uri="{FF2B5EF4-FFF2-40B4-BE49-F238E27FC236}">
                  <a16:creationId xmlns:a16="http://schemas.microsoft.com/office/drawing/2014/main" id="{37CAC237-5C51-4678-A6B1-DBD074F16727}"/>
                </a:ext>
              </a:extLst>
            </p:cNvPr>
            <p:cNvSpPr/>
            <p:nvPr/>
          </p:nvSpPr>
          <p:spPr>
            <a:xfrm>
              <a:off x="2647635" y="1195331"/>
              <a:ext cx="69556" cy="52578"/>
            </a:xfrm>
            <a:custGeom>
              <a:avLst/>
              <a:gdLst/>
              <a:ahLst/>
              <a:cxnLst/>
              <a:rect l="l" t="t" r="r" b="b"/>
              <a:pathLst>
                <a:path w="3470" h="2623" extrusionOk="0">
                  <a:moveTo>
                    <a:pt x="1274" y="0"/>
                  </a:moveTo>
                  <a:cubicBezTo>
                    <a:pt x="1075" y="0"/>
                    <a:pt x="871" y="28"/>
                    <a:pt x="667" y="87"/>
                  </a:cubicBezTo>
                  <a:cubicBezTo>
                    <a:pt x="400" y="121"/>
                    <a:pt x="167" y="254"/>
                    <a:pt x="0" y="421"/>
                  </a:cubicBezTo>
                  <a:cubicBezTo>
                    <a:pt x="4" y="424"/>
                    <a:pt x="10" y="426"/>
                    <a:pt x="18" y="426"/>
                  </a:cubicBezTo>
                  <a:cubicBezTo>
                    <a:pt x="86" y="426"/>
                    <a:pt x="313" y="310"/>
                    <a:pt x="701" y="221"/>
                  </a:cubicBezTo>
                  <a:cubicBezTo>
                    <a:pt x="847" y="191"/>
                    <a:pt x="992" y="177"/>
                    <a:pt x="1135" y="177"/>
                  </a:cubicBezTo>
                  <a:cubicBezTo>
                    <a:pt x="2138" y="177"/>
                    <a:pt x="3036" y="867"/>
                    <a:pt x="3269" y="1889"/>
                  </a:cubicBezTo>
                  <a:cubicBezTo>
                    <a:pt x="3369" y="2322"/>
                    <a:pt x="3336" y="2622"/>
                    <a:pt x="3369" y="2622"/>
                  </a:cubicBezTo>
                  <a:cubicBezTo>
                    <a:pt x="3469" y="2356"/>
                    <a:pt x="3469" y="2122"/>
                    <a:pt x="3403" y="1855"/>
                  </a:cubicBezTo>
                  <a:cubicBezTo>
                    <a:pt x="3235" y="763"/>
                    <a:pt x="2315" y="0"/>
                    <a:pt x="127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415;p55">
              <a:extLst>
                <a:ext uri="{FF2B5EF4-FFF2-40B4-BE49-F238E27FC236}">
                  <a16:creationId xmlns:a16="http://schemas.microsoft.com/office/drawing/2014/main" id="{CC33E2F1-4034-46A1-9B2E-61501AAC491E}"/>
                </a:ext>
              </a:extLst>
            </p:cNvPr>
            <p:cNvSpPr/>
            <p:nvPr/>
          </p:nvSpPr>
          <p:spPr>
            <a:xfrm>
              <a:off x="2477132" y="2323744"/>
              <a:ext cx="484107" cy="16738"/>
            </a:xfrm>
            <a:custGeom>
              <a:avLst/>
              <a:gdLst/>
              <a:ahLst/>
              <a:cxnLst/>
              <a:rect l="l" t="t" r="r" b="b"/>
              <a:pathLst>
                <a:path w="24151" h="835" extrusionOk="0">
                  <a:moveTo>
                    <a:pt x="7372" y="0"/>
                  </a:moveTo>
                  <a:cubicBezTo>
                    <a:pt x="5938" y="33"/>
                    <a:pt x="4637" y="33"/>
                    <a:pt x="3536" y="100"/>
                  </a:cubicBezTo>
                  <a:cubicBezTo>
                    <a:pt x="3002" y="134"/>
                    <a:pt x="2502" y="200"/>
                    <a:pt x="2068" y="234"/>
                  </a:cubicBezTo>
                  <a:cubicBezTo>
                    <a:pt x="1635" y="267"/>
                    <a:pt x="1268" y="300"/>
                    <a:pt x="934" y="334"/>
                  </a:cubicBezTo>
                  <a:lnTo>
                    <a:pt x="234" y="434"/>
                  </a:lnTo>
                  <a:cubicBezTo>
                    <a:pt x="167" y="434"/>
                    <a:pt x="100" y="467"/>
                    <a:pt x="0" y="500"/>
                  </a:cubicBezTo>
                  <a:lnTo>
                    <a:pt x="267" y="500"/>
                  </a:lnTo>
                  <a:lnTo>
                    <a:pt x="967" y="434"/>
                  </a:lnTo>
                  <a:cubicBezTo>
                    <a:pt x="1268" y="400"/>
                    <a:pt x="1635" y="367"/>
                    <a:pt x="2068" y="334"/>
                  </a:cubicBezTo>
                  <a:cubicBezTo>
                    <a:pt x="2502" y="334"/>
                    <a:pt x="3002" y="267"/>
                    <a:pt x="3536" y="267"/>
                  </a:cubicBezTo>
                  <a:cubicBezTo>
                    <a:pt x="4314" y="243"/>
                    <a:pt x="5193" y="220"/>
                    <a:pt x="6148" y="220"/>
                  </a:cubicBezTo>
                  <a:cubicBezTo>
                    <a:pt x="6543" y="220"/>
                    <a:pt x="6952" y="224"/>
                    <a:pt x="7372" y="234"/>
                  </a:cubicBezTo>
                  <a:cubicBezTo>
                    <a:pt x="8806" y="234"/>
                    <a:pt x="10407" y="300"/>
                    <a:pt x="12075" y="367"/>
                  </a:cubicBezTo>
                  <a:cubicBezTo>
                    <a:pt x="15411" y="534"/>
                    <a:pt x="18447" y="734"/>
                    <a:pt x="20615" y="801"/>
                  </a:cubicBezTo>
                  <a:cubicBezTo>
                    <a:pt x="21716" y="834"/>
                    <a:pt x="22616" y="834"/>
                    <a:pt x="23217" y="834"/>
                  </a:cubicBezTo>
                  <a:lnTo>
                    <a:pt x="24151" y="834"/>
                  </a:lnTo>
                  <a:cubicBezTo>
                    <a:pt x="24084" y="801"/>
                    <a:pt x="24017" y="767"/>
                    <a:pt x="23917" y="767"/>
                  </a:cubicBezTo>
                  <a:lnTo>
                    <a:pt x="23217" y="734"/>
                  </a:lnTo>
                  <a:cubicBezTo>
                    <a:pt x="22616" y="701"/>
                    <a:pt x="21716" y="667"/>
                    <a:pt x="20648" y="634"/>
                  </a:cubicBezTo>
                  <a:lnTo>
                    <a:pt x="12109" y="134"/>
                  </a:lnTo>
                  <a:cubicBezTo>
                    <a:pt x="10407" y="67"/>
                    <a:pt x="8840" y="0"/>
                    <a:pt x="737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416;p55">
              <a:extLst>
                <a:ext uri="{FF2B5EF4-FFF2-40B4-BE49-F238E27FC236}">
                  <a16:creationId xmlns:a16="http://schemas.microsoft.com/office/drawing/2014/main" id="{044E869C-2231-4586-9A59-46F580ED2C18}"/>
                </a:ext>
              </a:extLst>
            </p:cNvPr>
            <p:cNvSpPr/>
            <p:nvPr/>
          </p:nvSpPr>
          <p:spPr>
            <a:xfrm>
              <a:off x="2889679" y="1869064"/>
              <a:ext cx="60195" cy="424613"/>
            </a:xfrm>
            <a:custGeom>
              <a:avLst/>
              <a:gdLst/>
              <a:ahLst/>
              <a:cxnLst/>
              <a:rect l="l" t="t" r="r" b="b"/>
              <a:pathLst>
                <a:path w="3003" h="21183" extrusionOk="0">
                  <a:moveTo>
                    <a:pt x="0" y="0"/>
                  </a:moveTo>
                  <a:cubicBezTo>
                    <a:pt x="0" y="67"/>
                    <a:pt x="0" y="134"/>
                    <a:pt x="0" y="200"/>
                  </a:cubicBezTo>
                  <a:lnTo>
                    <a:pt x="0" y="834"/>
                  </a:lnTo>
                  <a:cubicBezTo>
                    <a:pt x="34" y="1368"/>
                    <a:pt x="67" y="2168"/>
                    <a:pt x="134" y="3136"/>
                  </a:cubicBezTo>
                  <a:cubicBezTo>
                    <a:pt x="234" y="5071"/>
                    <a:pt x="401" y="7739"/>
                    <a:pt x="734" y="10708"/>
                  </a:cubicBezTo>
                  <a:cubicBezTo>
                    <a:pt x="1001" y="13210"/>
                    <a:pt x="1468" y="15711"/>
                    <a:pt x="2135" y="18147"/>
                  </a:cubicBezTo>
                  <a:cubicBezTo>
                    <a:pt x="2402" y="19081"/>
                    <a:pt x="2602" y="19848"/>
                    <a:pt x="2736" y="20381"/>
                  </a:cubicBezTo>
                  <a:cubicBezTo>
                    <a:pt x="2836" y="20615"/>
                    <a:pt x="2869" y="20815"/>
                    <a:pt x="2936" y="20949"/>
                  </a:cubicBezTo>
                  <a:cubicBezTo>
                    <a:pt x="2936" y="21049"/>
                    <a:pt x="2969" y="21115"/>
                    <a:pt x="3003" y="21182"/>
                  </a:cubicBezTo>
                  <a:cubicBezTo>
                    <a:pt x="3003" y="21082"/>
                    <a:pt x="3003" y="21015"/>
                    <a:pt x="2969" y="20949"/>
                  </a:cubicBezTo>
                  <a:cubicBezTo>
                    <a:pt x="2936" y="20782"/>
                    <a:pt x="2902" y="20582"/>
                    <a:pt x="2836" y="20348"/>
                  </a:cubicBezTo>
                  <a:cubicBezTo>
                    <a:pt x="2702" y="19781"/>
                    <a:pt x="2502" y="19014"/>
                    <a:pt x="2302" y="18113"/>
                  </a:cubicBezTo>
                  <a:cubicBezTo>
                    <a:pt x="1668" y="15678"/>
                    <a:pt x="1235" y="13176"/>
                    <a:pt x="968" y="10675"/>
                  </a:cubicBezTo>
                  <a:cubicBezTo>
                    <a:pt x="634" y="7739"/>
                    <a:pt x="434" y="5071"/>
                    <a:pt x="267" y="3136"/>
                  </a:cubicBezTo>
                  <a:cubicBezTo>
                    <a:pt x="201" y="2168"/>
                    <a:pt x="134" y="1401"/>
                    <a:pt x="100" y="834"/>
                  </a:cubicBezTo>
                  <a:cubicBezTo>
                    <a:pt x="67" y="601"/>
                    <a:pt x="34" y="367"/>
                    <a:pt x="34" y="200"/>
                  </a:cubicBezTo>
                  <a:cubicBezTo>
                    <a:pt x="34" y="134"/>
                    <a:pt x="34" y="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417;p55">
              <a:extLst>
                <a:ext uri="{FF2B5EF4-FFF2-40B4-BE49-F238E27FC236}">
                  <a16:creationId xmlns:a16="http://schemas.microsoft.com/office/drawing/2014/main" id="{EC919251-FBC6-46EB-8FAB-D3D929CB199D}"/>
                </a:ext>
              </a:extLst>
            </p:cNvPr>
            <p:cNvSpPr/>
            <p:nvPr/>
          </p:nvSpPr>
          <p:spPr>
            <a:xfrm>
              <a:off x="2690411" y="2424711"/>
              <a:ext cx="46164" cy="168518"/>
            </a:xfrm>
            <a:custGeom>
              <a:avLst/>
              <a:gdLst/>
              <a:ahLst/>
              <a:cxnLst/>
              <a:rect l="l" t="t" r="r" b="b"/>
              <a:pathLst>
                <a:path w="2303" h="8407" extrusionOk="0">
                  <a:moveTo>
                    <a:pt x="34" y="0"/>
                  </a:moveTo>
                  <a:lnTo>
                    <a:pt x="34" y="0"/>
                  </a:lnTo>
                  <a:cubicBezTo>
                    <a:pt x="1" y="434"/>
                    <a:pt x="1" y="901"/>
                    <a:pt x="68" y="1368"/>
                  </a:cubicBezTo>
                  <a:cubicBezTo>
                    <a:pt x="101" y="2235"/>
                    <a:pt x="201" y="3402"/>
                    <a:pt x="301" y="4703"/>
                  </a:cubicBezTo>
                  <a:cubicBezTo>
                    <a:pt x="368" y="5371"/>
                    <a:pt x="401" y="5971"/>
                    <a:pt x="468" y="6538"/>
                  </a:cubicBezTo>
                  <a:cubicBezTo>
                    <a:pt x="468" y="7072"/>
                    <a:pt x="668" y="7572"/>
                    <a:pt x="1002" y="7972"/>
                  </a:cubicBezTo>
                  <a:cubicBezTo>
                    <a:pt x="1235" y="8239"/>
                    <a:pt x="1569" y="8406"/>
                    <a:pt x="1936" y="8406"/>
                  </a:cubicBezTo>
                  <a:cubicBezTo>
                    <a:pt x="2169" y="8373"/>
                    <a:pt x="2303" y="8273"/>
                    <a:pt x="2303" y="8273"/>
                  </a:cubicBezTo>
                  <a:lnTo>
                    <a:pt x="2303" y="8273"/>
                  </a:lnTo>
                  <a:cubicBezTo>
                    <a:pt x="2169" y="8306"/>
                    <a:pt x="2069" y="8339"/>
                    <a:pt x="1936" y="8339"/>
                  </a:cubicBezTo>
                  <a:cubicBezTo>
                    <a:pt x="1602" y="8306"/>
                    <a:pt x="1302" y="8139"/>
                    <a:pt x="1102" y="7872"/>
                  </a:cubicBezTo>
                  <a:cubicBezTo>
                    <a:pt x="835" y="7472"/>
                    <a:pt x="668" y="7005"/>
                    <a:pt x="668" y="6538"/>
                  </a:cubicBezTo>
                  <a:cubicBezTo>
                    <a:pt x="601" y="5938"/>
                    <a:pt x="568" y="5337"/>
                    <a:pt x="501" y="4703"/>
                  </a:cubicBezTo>
                  <a:cubicBezTo>
                    <a:pt x="401" y="3402"/>
                    <a:pt x="301" y="2202"/>
                    <a:pt x="201" y="1368"/>
                  </a:cubicBezTo>
                  <a:cubicBezTo>
                    <a:pt x="201" y="901"/>
                    <a:pt x="134" y="434"/>
                    <a:pt x="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418;p55">
              <a:extLst>
                <a:ext uri="{FF2B5EF4-FFF2-40B4-BE49-F238E27FC236}">
                  <a16:creationId xmlns:a16="http://schemas.microsoft.com/office/drawing/2014/main" id="{09ADD6F7-B2B0-42C4-95F0-7017AB9A1814}"/>
                </a:ext>
              </a:extLst>
            </p:cNvPr>
            <p:cNvSpPr/>
            <p:nvPr/>
          </p:nvSpPr>
          <p:spPr>
            <a:xfrm>
              <a:off x="2862257" y="2425373"/>
              <a:ext cx="131074" cy="87396"/>
            </a:xfrm>
            <a:custGeom>
              <a:avLst/>
              <a:gdLst/>
              <a:ahLst/>
              <a:cxnLst/>
              <a:rect l="l" t="t" r="r" b="b"/>
              <a:pathLst>
                <a:path w="6539" h="4360" extrusionOk="0">
                  <a:moveTo>
                    <a:pt x="1" y="0"/>
                  </a:moveTo>
                  <a:cubicBezTo>
                    <a:pt x="1" y="134"/>
                    <a:pt x="1" y="234"/>
                    <a:pt x="67" y="367"/>
                  </a:cubicBezTo>
                  <a:cubicBezTo>
                    <a:pt x="134" y="668"/>
                    <a:pt x="201" y="968"/>
                    <a:pt x="334" y="1268"/>
                  </a:cubicBezTo>
                  <a:cubicBezTo>
                    <a:pt x="735" y="2269"/>
                    <a:pt x="1402" y="3136"/>
                    <a:pt x="2302" y="3736"/>
                  </a:cubicBezTo>
                  <a:cubicBezTo>
                    <a:pt x="2949" y="4152"/>
                    <a:pt x="3676" y="4360"/>
                    <a:pt x="4416" y="4360"/>
                  </a:cubicBezTo>
                  <a:cubicBezTo>
                    <a:pt x="4745" y="4360"/>
                    <a:pt x="5076" y="4319"/>
                    <a:pt x="5405" y="4237"/>
                  </a:cubicBezTo>
                  <a:cubicBezTo>
                    <a:pt x="5705" y="4137"/>
                    <a:pt x="6005" y="4003"/>
                    <a:pt x="6272" y="3803"/>
                  </a:cubicBezTo>
                  <a:cubicBezTo>
                    <a:pt x="6472" y="3670"/>
                    <a:pt x="6539" y="3570"/>
                    <a:pt x="6539" y="3570"/>
                  </a:cubicBezTo>
                  <a:lnTo>
                    <a:pt x="6539" y="3570"/>
                  </a:lnTo>
                  <a:cubicBezTo>
                    <a:pt x="6172" y="3803"/>
                    <a:pt x="5772" y="3970"/>
                    <a:pt x="5371" y="4103"/>
                  </a:cubicBezTo>
                  <a:cubicBezTo>
                    <a:pt x="5107" y="4154"/>
                    <a:pt x="4843" y="4179"/>
                    <a:pt x="4581" y="4179"/>
                  </a:cubicBezTo>
                  <a:cubicBezTo>
                    <a:pt x="3818" y="4179"/>
                    <a:pt x="3073" y="3967"/>
                    <a:pt x="2402" y="3570"/>
                  </a:cubicBezTo>
                  <a:cubicBezTo>
                    <a:pt x="1569" y="2969"/>
                    <a:pt x="901" y="2169"/>
                    <a:pt x="468" y="1201"/>
                  </a:cubicBezTo>
                  <a:cubicBezTo>
                    <a:pt x="168" y="467"/>
                    <a:pt x="34" y="0"/>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419;p55">
              <a:extLst>
                <a:ext uri="{FF2B5EF4-FFF2-40B4-BE49-F238E27FC236}">
                  <a16:creationId xmlns:a16="http://schemas.microsoft.com/office/drawing/2014/main" id="{C368AB61-A550-45D7-BC8B-8F564EC3B349}"/>
                </a:ext>
              </a:extLst>
            </p:cNvPr>
            <p:cNvSpPr/>
            <p:nvPr/>
          </p:nvSpPr>
          <p:spPr>
            <a:xfrm>
              <a:off x="2723846" y="2429402"/>
              <a:ext cx="25437" cy="23513"/>
            </a:xfrm>
            <a:custGeom>
              <a:avLst/>
              <a:gdLst/>
              <a:ahLst/>
              <a:cxnLst/>
              <a:rect l="l" t="t" r="r" b="b"/>
              <a:pathLst>
                <a:path w="1269" h="1173" extrusionOk="0">
                  <a:moveTo>
                    <a:pt x="722" y="0"/>
                  </a:moveTo>
                  <a:cubicBezTo>
                    <a:pt x="668" y="0"/>
                    <a:pt x="635" y="19"/>
                    <a:pt x="635" y="33"/>
                  </a:cubicBezTo>
                  <a:cubicBezTo>
                    <a:pt x="601" y="66"/>
                    <a:pt x="801" y="66"/>
                    <a:pt x="968" y="300"/>
                  </a:cubicBezTo>
                  <a:cubicBezTo>
                    <a:pt x="1068" y="400"/>
                    <a:pt x="1068" y="567"/>
                    <a:pt x="1035" y="700"/>
                  </a:cubicBezTo>
                  <a:cubicBezTo>
                    <a:pt x="963" y="880"/>
                    <a:pt x="804" y="973"/>
                    <a:pt x="641" y="973"/>
                  </a:cubicBezTo>
                  <a:cubicBezTo>
                    <a:pt x="502" y="973"/>
                    <a:pt x="360" y="905"/>
                    <a:pt x="268" y="767"/>
                  </a:cubicBezTo>
                  <a:cubicBezTo>
                    <a:pt x="201" y="633"/>
                    <a:pt x="201" y="500"/>
                    <a:pt x="268" y="366"/>
                  </a:cubicBezTo>
                  <a:cubicBezTo>
                    <a:pt x="368" y="133"/>
                    <a:pt x="568" y="100"/>
                    <a:pt x="568" y="66"/>
                  </a:cubicBezTo>
                  <a:cubicBezTo>
                    <a:pt x="568" y="55"/>
                    <a:pt x="542" y="44"/>
                    <a:pt x="500" y="44"/>
                  </a:cubicBezTo>
                  <a:cubicBezTo>
                    <a:pt x="416" y="44"/>
                    <a:pt x="268" y="89"/>
                    <a:pt x="134" y="266"/>
                  </a:cubicBezTo>
                  <a:cubicBezTo>
                    <a:pt x="34" y="433"/>
                    <a:pt x="1" y="667"/>
                    <a:pt x="101" y="833"/>
                  </a:cubicBezTo>
                  <a:cubicBezTo>
                    <a:pt x="191" y="1043"/>
                    <a:pt x="415" y="1172"/>
                    <a:pt x="629" y="1172"/>
                  </a:cubicBezTo>
                  <a:cubicBezTo>
                    <a:pt x="653" y="1172"/>
                    <a:pt x="677" y="1170"/>
                    <a:pt x="701" y="1167"/>
                  </a:cubicBezTo>
                  <a:cubicBezTo>
                    <a:pt x="968" y="1167"/>
                    <a:pt x="1168" y="967"/>
                    <a:pt x="1235" y="733"/>
                  </a:cubicBezTo>
                  <a:cubicBezTo>
                    <a:pt x="1268" y="533"/>
                    <a:pt x="1202" y="333"/>
                    <a:pt x="1068" y="200"/>
                  </a:cubicBezTo>
                  <a:cubicBezTo>
                    <a:pt x="930" y="41"/>
                    <a:pt x="803" y="0"/>
                    <a:pt x="7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420;p55">
              <a:extLst>
                <a:ext uri="{FF2B5EF4-FFF2-40B4-BE49-F238E27FC236}">
                  <a16:creationId xmlns:a16="http://schemas.microsoft.com/office/drawing/2014/main" id="{1DD90D80-3D27-414E-A765-0EBF233B8B3A}"/>
                </a:ext>
              </a:extLst>
            </p:cNvPr>
            <p:cNvSpPr/>
            <p:nvPr/>
          </p:nvSpPr>
          <p:spPr>
            <a:xfrm>
              <a:off x="2490502" y="2427377"/>
              <a:ext cx="69556" cy="114357"/>
            </a:xfrm>
            <a:custGeom>
              <a:avLst/>
              <a:gdLst/>
              <a:ahLst/>
              <a:cxnLst/>
              <a:rect l="l" t="t" r="r" b="b"/>
              <a:pathLst>
                <a:path w="3470" h="5705" extrusionOk="0">
                  <a:moveTo>
                    <a:pt x="3102" y="0"/>
                  </a:moveTo>
                  <a:cubicBezTo>
                    <a:pt x="3036" y="0"/>
                    <a:pt x="3169" y="367"/>
                    <a:pt x="3169" y="1035"/>
                  </a:cubicBezTo>
                  <a:cubicBezTo>
                    <a:pt x="3236" y="2736"/>
                    <a:pt x="2369" y="4337"/>
                    <a:pt x="934" y="5204"/>
                  </a:cubicBezTo>
                  <a:cubicBezTo>
                    <a:pt x="400" y="5538"/>
                    <a:pt x="0" y="5671"/>
                    <a:pt x="0" y="5705"/>
                  </a:cubicBezTo>
                  <a:cubicBezTo>
                    <a:pt x="367" y="5671"/>
                    <a:pt x="701" y="5538"/>
                    <a:pt x="1001" y="5338"/>
                  </a:cubicBezTo>
                  <a:cubicBezTo>
                    <a:pt x="2569" y="4504"/>
                    <a:pt x="3469" y="2802"/>
                    <a:pt x="3336" y="1035"/>
                  </a:cubicBezTo>
                  <a:cubicBezTo>
                    <a:pt x="3336" y="668"/>
                    <a:pt x="3236" y="301"/>
                    <a:pt x="3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421;p55">
              <a:extLst>
                <a:ext uri="{FF2B5EF4-FFF2-40B4-BE49-F238E27FC236}">
                  <a16:creationId xmlns:a16="http://schemas.microsoft.com/office/drawing/2014/main" id="{732C2DC1-3A80-463F-98D2-257A5C7FCFE1}"/>
                </a:ext>
              </a:extLst>
            </p:cNvPr>
            <p:cNvSpPr/>
            <p:nvPr/>
          </p:nvSpPr>
          <p:spPr>
            <a:xfrm>
              <a:off x="2334693" y="1509998"/>
              <a:ext cx="67572" cy="43478"/>
            </a:xfrm>
            <a:custGeom>
              <a:avLst/>
              <a:gdLst/>
              <a:ahLst/>
              <a:cxnLst/>
              <a:rect l="l" t="t" r="r" b="b"/>
              <a:pathLst>
                <a:path w="3371" h="2169" extrusionOk="0">
                  <a:moveTo>
                    <a:pt x="1" y="0"/>
                  </a:moveTo>
                  <a:cubicBezTo>
                    <a:pt x="468" y="434"/>
                    <a:pt x="1035" y="834"/>
                    <a:pt x="1602" y="1168"/>
                  </a:cubicBezTo>
                  <a:cubicBezTo>
                    <a:pt x="2169" y="1568"/>
                    <a:pt x="2736" y="1902"/>
                    <a:pt x="3370" y="2169"/>
                  </a:cubicBezTo>
                  <a:cubicBezTo>
                    <a:pt x="2303" y="1301"/>
                    <a:pt x="1168" y="60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422;p55">
              <a:extLst>
                <a:ext uri="{FF2B5EF4-FFF2-40B4-BE49-F238E27FC236}">
                  <a16:creationId xmlns:a16="http://schemas.microsoft.com/office/drawing/2014/main" id="{D14589DD-D5FF-4F94-AD56-E9719B4D18CF}"/>
                </a:ext>
              </a:extLst>
            </p:cNvPr>
            <p:cNvSpPr/>
            <p:nvPr/>
          </p:nvSpPr>
          <p:spPr>
            <a:xfrm>
              <a:off x="2330684" y="1471211"/>
              <a:ext cx="74247" cy="12969"/>
            </a:xfrm>
            <a:custGeom>
              <a:avLst/>
              <a:gdLst/>
              <a:ahLst/>
              <a:cxnLst/>
              <a:rect l="l" t="t" r="r" b="b"/>
              <a:pathLst>
                <a:path w="3704" h="647" extrusionOk="0">
                  <a:moveTo>
                    <a:pt x="3703" y="1"/>
                  </a:moveTo>
                  <a:cubicBezTo>
                    <a:pt x="3070" y="34"/>
                    <a:pt x="2469" y="134"/>
                    <a:pt x="1835" y="268"/>
                  </a:cubicBezTo>
                  <a:cubicBezTo>
                    <a:pt x="1202" y="334"/>
                    <a:pt x="601" y="468"/>
                    <a:pt x="1" y="634"/>
                  </a:cubicBezTo>
                  <a:cubicBezTo>
                    <a:pt x="143" y="642"/>
                    <a:pt x="286" y="646"/>
                    <a:pt x="428" y="646"/>
                  </a:cubicBezTo>
                  <a:cubicBezTo>
                    <a:pt x="918" y="646"/>
                    <a:pt x="1403" y="597"/>
                    <a:pt x="1869" y="468"/>
                  </a:cubicBezTo>
                  <a:cubicBezTo>
                    <a:pt x="2503" y="401"/>
                    <a:pt x="3136" y="234"/>
                    <a:pt x="3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423;p55">
              <a:extLst>
                <a:ext uri="{FF2B5EF4-FFF2-40B4-BE49-F238E27FC236}">
                  <a16:creationId xmlns:a16="http://schemas.microsoft.com/office/drawing/2014/main" id="{914C0AE0-DE85-420F-AA9E-2F4DC54A78F3}"/>
                </a:ext>
              </a:extLst>
            </p:cNvPr>
            <p:cNvSpPr/>
            <p:nvPr/>
          </p:nvSpPr>
          <p:spPr>
            <a:xfrm>
              <a:off x="2330684" y="1412338"/>
              <a:ext cx="50173" cy="50213"/>
            </a:xfrm>
            <a:custGeom>
              <a:avLst/>
              <a:gdLst/>
              <a:ahLst/>
              <a:cxnLst/>
              <a:rect l="l" t="t" r="r" b="b"/>
              <a:pathLst>
                <a:path w="2503" h="2505" extrusionOk="0">
                  <a:moveTo>
                    <a:pt x="2494" y="1"/>
                  </a:moveTo>
                  <a:cubicBezTo>
                    <a:pt x="2393" y="1"/>
                    <a:pt x="1780" y="459"/>
                    <a:pt x="1135" y="1136"/>
                  </a:cubicBezTo>
                  <a:cubicBezTo>
                    <a:pt x="668" y="1537"/>
                    <a:pt x="301" y="2004"/>
                    <a:pt x="1" y="2504"/>
                  </a:cubicBezTo>
                  <a:cubicBezTo>
                    <a:pt x="468" y="2170"/>
                    <a:pt x="901" y="1737"/>
                    <a:pt x="1268" y="1303"/>
                  </a:cubicBezTo>
                  <a:cubicBezTo>
                    <a:pt x="1702" y="903"/>
                    <a:pt x="2102" y="469"/>
                    <a:pt x="2503" y="2"/>
                  </a:cubicBezTo>
                  <a:cubicBezTo>
                    <a:pt x="2500" y="1"/>
                    <a:pt x="2497" y="1"/>
                    <a:pt x="24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424;p55">
              <a:extLst>
                <a:ext uri="{FF2B5EF4-FFF2-40B4-BE49-F238E27FC236}">
                  <a16:creationId xmlns:a16="http://schemas.microsoft.com/office/drawing/2014/main" id="{1512706A-ABCF-4CA1-ADAE-608F7BE00AC8}"/>
                </a:ext>
              </a:extLst>
            </p:cNvPr>
            <p:cNvSpPr/>
            <p:nvPr/>
          </p:nvSpPr>
          <p:spPr>
            <a:xfrm>
              <a:off x="1791052" y="1470549"/>
              <a:ext cx="271530" cy="545304"/>
            </a:xfrm>
            <a:custGeom>
              <a:avLst/>
              <a:gdLst/>
              <a:ahLst/>
              <a:cxnLst/>
              <a:rect l="l" t="t" r="r" b="b"/>
              <a:pathLst>
                <a:path w="13546" h="27204" extrusionOk="0">
                  <a:moveTo>
                    <a:pt x="12145" y="0"/>
                  </a:moveTo>
                  <a:lnTo>
                    <a:pt x="7375" y="2102"/>
                  </a:lnTo>
                  <a:cubicBezTo>
                    <a:pt x="7942" y="3036"/>
                    <a:pt x="8342" y="4070"/>
                    <a:pt x="8575" y="5171"/>
                  </a:cubicBezTo>
                  <a:cubicBezTo>
                    <a:pt x="8742" y="6271"/>
                    <a:pt x="8475" y="7506"/>
                    <a:pt x="7641" y="8206"/>
                  </a:cubicBezTo>
                  <a:cubicBezTo>
                    <a:pt x="6941" y="8807"/>
                    <a:pt x="5974" y="9007"/>
                    <a:pt x="5240" y="9540"/>
                  </a:cubicBezTo>
                  <a:cubicBezTo>
                    <a:pt x="4139" y="10341"/>
                    <a:pt x="3739" y="11742"/>
                    <a:pt x="3605" y="13110"/>
                  </a:cubicBezTo>
                  <a:cubicBezTo>
                    <a:pt x="3472" y="14444"/>
                    <a:pt x="3505" y="15812"/>
                    <a:pt x="3071" y="17079"/>
                  </a:cubicBezTo>
                  <a:cubicBezTo>
                    <a:pt x="2504" y="18747"/>
                    <a:pt x="1137" y="20048"/>
                    <a:pt x="736" y="21716"/>
                  </a:cubicBezTo>
                  <a:cubicBezTo>
                    <a:pt x="0" y="24688"/>
                    <a:pt x="2353" y="27203"/>
                    <a:pt x="5033" y="27203"/>
                  </a:cubicBezTo>
                  <a:cubicBezTo>
                    <a:pt x="5752" y="27203"/>
                    <a:pt x="6495" y="27022"/>
                    <a:pt x="7208" y="26619"/>
                  </a:cubicBezTo>
                  <a:cubicBezTo>
                    <a:pt x="9343" y="25385"/>
                    <a:pt x="10076" y="22717"/>
                    <a:pt x="10610" y="20315"/>
                  </a:cubicBezTo>
                  <a:cubicBezTo>
                    <a:pt x="12078" y="13643"/>
                    <a:pt x="13546" y="6672"/>
                    <a:pt x="121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425;p55">
              <a:extLst>
                <a:ext uri="{FF2B5EF4-FFF2-40B4-BE49-F238E27FC236}">
                  <a16:creationId xmlns:a16="http://schemas.microsoft.com/office/drawing/2014/main" id="{592ED44B-CE2B-4315-95DC-C422EC84307C}"/>
                </a:ext>
              </a:extLst>
            </p:cNvPr>
            <p:cNvSpPr/>
            <p:nvPr/>
          </p:nvSpPr>
          <p:spPr>
            <a:xfrm>
              <a:off x="2165533" y="1476563"/>
              <a:ext cx="158496" cy="251505"/>
            </a:xfrm>
            <a:custGeom>
              <a:avLst/>
              <a:gdLst/>
              <a:ahLst/>
              <a:cxnLst/>
              <a:rect l="l" t="t" r="r" b="b"/>
              <a:pathLst>
                <a:path w="7907" h="12547" extrusionOk="0">
                  <a:moveTo>
                    <a:pt x="3703" y="1"/>
                  </a:moveTo>
                  <a:lnTo>
                    <a:pt x="1" y="3937"/>
                  </a:lnTo>
                  <a:lnTo>
                    <a:pt x="734" y="11409"/>
                  </a:lnTo>
                  <a:lnTo>
                    <a:pt x="1035" y="11609"/>
                  </a:lnTo>
                  <a:cubicBezTo>
                    <a:pt x="1932" y="12228"/>
                    <a:pt x="2993" y="12547"/>
                    <a:pt x="4061" y="12547"/>
                  </a:cubicBezTo>
                  <a:cubicBezTo>
                    <a:pt x="4661" y="12547"/>
                    <a:pt x="5262" y="12447"/>
                    <a:pt x="5838" y="12243"/>
                  </a:cubicBezTo>
                  <a:cubicBezTo>
                    <a:pt x="6238" y="12109"/>
                    <a:pt x="6639" y="11876"/>
                    <a:pt x="6972" y="11542"/>
                  </a:cubicBezTo>
                  <a:cubicBezTo>
                    <a:pt x="7773" y="10608"/>
                    <a:pt x="7906" y="9274"/>
                    <a:pt x="7272" y="8206"/>
                  </a:cubicBezTo>
                  <a:cubicBezTo>
                    <a:pt x="6906" y="7573"/>
                    <a:pt x="6238" y="7072"/>
                    <a:pt x="5972" y="6338"/>
                  </a:cubicBezTo>
                  <a:cubicBezTo>
                    <a:pt x="5705" y="5638"/>
                    <a:pt x="5972" y="4704"/>
                    <a:pt x="6005" y="3870"/>
                  </a:cubicBezTo>
                  <a:cubicBezTo>
                    <a:pt x="6038" y="2269"/>
                    <a:pt x="5138" y="768"/>
                    <a:pt x="3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426;p55">
              <a:extLst>
                <a:ext uri="{FF2B5EF4-FFF2-40B4-BE49-F238E27FC236}">
                  <a16:creationId xmlns:a16="http://schemas.microsoft.com/office/drawing/2014/main" id="{A3F41911-405D-4719-A74E-0D0473522266}"/>
                </a:ext>
              </a:extLst>
            </p:cNvPr>
            <p:cNvSpPr/>
            <p:nvPr/>
          </p:nvSpPr>
          <p:spPr>
            <a:xfrm>
              <a:off x="1962277" y="1205815"/>
              <a:ext cx="353714" cy="423290"/>
            </a:xfrm>
            <a:custGeom>
              <a:avLst/>
              <a:gdLst/>
              <a:ahLst/>
              <a:cxnLst/>
              <a:rect l="l" t="t" r="r" b="b"/>
              <a:pathLst>
                <a:path w="17646" h="21117" extrusionOk="0">
                  <a:moveTo>
                    <a:pt x="12655" y="0"/>
                  </a:moveTo>
                  <a:cubicBezTo>
                    <a:pt x="10846" y="0"/>
                    <a:pt x="9037" y="1160"/>
                    <a:pt x="7605" y="2366"/>
                  </a:cubicBezTo>
                  <a:cubicBezTo>
                    <a:pt x="7099" y="1914"/>
                    <a:pt x="6427" y="1648"/>
                    <a:pt x="5651" y="1648"/>
                  </a:cubicBezTo>
                  <a:cubicBezTo>
                    <a:pt x="4995" y="1648"/>
                    <a:pt x="4266" y="1838"/>
                    <a:pt x="3503" y="2266"/>
                  </a:cubicBezTo>
                  <a:cubicBezTo>
                    <a:pt x="2402" y="2900"/>
                    <a:pt x="400" y="4001"/>
                    <a:pt x="0" y="5202"/>
                  </a:cubicBezTo>
                  <a:lnTo>
                    <a:pt x="1735" y="9305"/>
                  </a:lnTo>
                  <a:cubicBezTo>
                    <a:pt x="1868" y="11806"/>
                    <a:pt x="2235" y="14341"/>
                    <a:pt x="3402" y="16543"/>
                  </a:cubicBezTo>
                  <a:cubicBezTo>
                    <a:pt x="4570" y="18778"/>
                    <a:pt x="6638" y="20613"/>
                    <a:pt x="9107" y="21046"/>
                  </a:cubicBezTo>
                  <a:cubicBezTo>
                    <a:pt x="9398" y="21094"/>
                    <a:pt x="9694" y="21117"/>
                    <a:pt x="9991" y="21117"/>
                  </a:cubicBezTo>
                  <a:cubicBezTo>
                    <a:pt x="12202" y="21117"/>
                    <a:pt x="14442" y="19832"/>
                    <a:pt x="15178" y="17744"/>
                  </a:cubicBezTo>
                  <a:cubicBezTo>
                    <a:pt x="15378" y="17110"/>
                    <a:pt x="15444" y="16410"/>
                    <a:pt x="15811" y="15843"/>
                  </a:cubicBezTo>
                  <a:cubicBezTo>
                    <a:pt x="16212" y="15142"/>
                    <a:pt x="16979" y="14708"/>
                    <a:pt x="17312" y="13874"/>
                  </a:cubicBezTo>
                  <a:cubicBezTo>
                    <a:pt x="17646" y="13074"/>
                    <a:pt x="17346" y="12107"/>
                    <a:pt x="16979" y="11306"/>
                  </a:cubicBezTo>
                  <a:cubicBezTo>
                    <a:pt x="16612" y="10505"/>
                    <a:pt x="16145" y="9705"/>
                    <a:pt x="16112" y="8804"/>
                  </a:cubicBezTo>
                  <a:cubicBezTo>
                    <a:pt x="16045" y="7503"/>
                    <a:pt x="16945" y="6336"/>
                    <a:pt x="17179" y="5068"/>
                  </a:cubicBezTo>
                  <a:cubicBezTo>
                    <a:pt x="17579" y="2867"/>
                    <a:pt x="15811" y="698"/>
                    <a:pt x="13676" y="131"/>
                  </a:cubicBezTo>
                  <a:cubicBezTo>
                    <a:pt x="13338" y="41"/>
                    <a:pt x="12996" y="0"/>
                    <a:pt x="126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427;p55">
              <a:extLst>
                <a:ext uri="{FF2B5EF4-FFF2-40B4-BE49-F238E27FC236}">
                  <a16:creationId xmlns:a16="http://schemas.microsoft.com/office/drawing/2014/main" id="{D8C3A44C-2B3D-40AC-B1AF-0B1805BDB08E}"/>
                </a:ext>
              </a:extLst>
            </p:cNvPr>
            <p:cNvSpPr/>
            <p:nvPr/>
          </p:nvSpPr>
          <p:spPr>
            <a:xfrm>
              <a:off x="1999039" y="1292950"/>
              <a:ext cx="254772" cy="521070"/>
            </a:xfrm>
            <a:custGeom>
              <a:avLst/>
              <a:gdLst/>
              <a:ahLst/>
              <a:cxnLst/>
              <a:rect l="l" t="t" r="r" b="b"/>
              <a:pathLst>
                <a:path w="12710" h="25995" extrusionOk="0">
                  <a:moveTo>
                    <a:pt x="7967" y="1"/>
                  </a:moveTo>
                  <a:cubicBezTo>
                    <a:pt x="7749" y="1"/>
                    <a:pt x="7528" y="18"/>
                    <a:pt x="7306" y="54"/>
                  </a:cubicBezTo>
                  <a:lnTo>
                    <a:pt x="1" y="2556"/>
                  </a:lnTo>
                  <a:lnTo>
                    <a:pt x="501" y="22303"/>
                  </a:lnTo>
                  <a:cubicBezTo>
                    <a:pt x="657" y="24398"/>
                    <a:pt x="2513" y="25994"/>
                    <a:pt x="4723" y="25994"/>
                  </a:cubicBezTo>
                  <a:cubicBezTo>
                    <a:pt x="4871" y="25994"/>
                    <a:pt x="5020" y="25987"/>
                    <a:pt x="5171" y="25973"/>
                  </a:cubicBezTo>
                  <a:cubicBezTo>
                    <a:pt x="7606" y="25772"/>
                    <a:pt x="9474" y="23771"/>
                    <a:pt x="9341" y="21469"/>
                  </a:cubicBezTo>
                  <a:cubicBezTo>
                    <a:pt x="9207" y="19068"/>
                    <a:pt x="9074" y="16566"/>
                    <a:pt x="9074" y="16566"/>
                  </a:cubicBezTo>
                  <a:cubicBezTo>
                    <a:pt x="9074" y="16566"/>
                    <a:pt x="12143" y="15832"/>
                    <a:pt x="12510" y="11762"/>
                  </a:cubicBezTo>
                  <a:cubicBezTo>
                    <a:pt x="12710" y="9694"/>
                    <a:pt x="12376" y="6258"/>
                    <a:pt x="12009" y="3523"/>
                  </a:cubicBezTo>
                  <a:cubicBezTo>
                    <a:pt x="11738" y="1477"/>
                    <a:pt x="9975" y="1"/>
                    <a:pt x="7967"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428;p55">
              <a:extLst>
                <a:ext uri="{FF2B5EF4-FFF2-40B4-BE49-F238E27FC236}">
                  <a16:creationId xmlns:a16="http://schemas.microsoft.com/office/drawing/2014/main" id="{EA9FD769-4179-4A6F-B0D5-872D06975FFC}"/>
                </a:ext>
              </a:extLst>
            </p:cNvPr>
            <p:cNvSpPr/>
            <p:nvPr/>
          </p:nvSpPr>
          <p:spPr>
            <a:xfrm>
              <a:off x="2210995" y="1412960"/>
              <a:ext cx="21428" cy="19584"/>
            </a:xfrm>
            <a:custGeom>
              <a:avLst/>
              <a:gdLst/>
              <a:ahLst/>
              <a:cxnLst/>
              <a:rect l="l" t="t" r="r" b="b"/>
              <a:pathLst>
                <a:path w="1069" h="977" extrusionOk="0">
                  <a:moveTo>
                    <a:pt x="561" y="0"/>
                  </a:moveTo>
                  <a:cubicBezTo>
                    <a:pt x="541" y="0"/>
                    <a:pt x="521" y="2"/>
                    <a:pt x="501" y="5"/>
                  </a:cubicBezTo>
                  <a:cubicBezTo>
                    <a:pt x="201" y="38"/>
                    <a:pt x="1" y="271"/>
                    <a:pt x="34" y="572"/>
                  </a:cubicBezTo>
                  <a:cubicBezTo>
                    <a:pt x="65" y="816"/>
                    <a:pt x="263" y="976"/>
                    <a:pt x="526" y="976"/>
                  </a:cubicBezTo>
                  <a:cubicBezTo>
                    <a:pt x="551" y="976"/>
                    <a:pt x="576" y="975"/>
                    <a:pt x="601" y="972"/>
                  </a:cubicBezTo>
                  <a:cubicBezTo>
                    <a:pt x="868" y="939"/>
                    <a:pt x="1068" y="672"/>
                    <a:pt x="1035" y="405"/>
                  </a:cubicBezTo>
                  <a:cubicBezTo>
                    <a:pt x="1004" y="161"/>
                    <a:pt x="779" y="0"/>
                    <a:pt x="5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429;p55">
              <a:extLst>
                <a:ext uri="{FF2B5EF4-FFF2-40B4-BE49-F238E27FC236}">
                  <a16:creationId xmlns:a16="http://schemas.microsoft.com/office/drawing/2014/main" id="{19912727-D0B2-4470-A0BB-E599DF6B4532}"/>
                </a:ext>
              </a:extLst>
            </p:cNvPr>
            <p:cNvSpPr/>
            <p:nvPr/>
          </p:nvSpPr>
          <p:spPr>
            <a:xfrm>
              <a:off x="2189607" y="1400833"/>
              <a:ext cx="42816" cy="12428"/>
            </a:xfrm>
            <a:custGeom>
              <a:avLst/>
              <a:gdLst/>
              <a:ahLst/>
              <a:cxnLst/>
              <a:rect l="l" t="t" r="r" b="b"/>
              <a:pathLst>
                <a:path w="2136" h="620" extrusionOk="0">
                  <a:moveTo>
                    <a:pt x="1215" y="1"/>
                  </a:moveTo>
                  <a:cubicBezTo>
                    <a:pt x="1167" y="1"/>
                    <a:pt x="1118" y="4"/>
                    <a:pt x="1068" y="9"/>
                  </a:cubicBezTo>
                  <a:cubicBezTo>
                    <a:pt x="768" y="9"/>
                    <a:pt x="467" y="109"/>
                    <a:pt x="267" y="309"/>
                  </a:cubicBezTo>
                  <a:cubicBezTo>
                    <a:pt x="101" y="443"/>
                    <a:pt x="0" y="543"/>
                    <a:pt x="67" y="610"/>
                  </a:cubicBezTo>
                  <a:cubicBezTo>
                    <a:pt x="74" y="616"/>
                    <a:pt x="83" y="619"/>
                    <a:pt x="96" y="619"/>
                  </a:cubicBezTo>
                  <a:cubicBezTo>
                    <a:pt x="209" y="619"/>
                    <a:pt x="557" y="373"/>
                    <a:pt x="1068" y="343"/>
                  </a:cubicBezTo>
                  <a:cubicBezTo>
                    <a:pt x="1132" y="335"/>
                    <a:pt x="1194" y="332"/>
                    <a:pt x="1253" y="332"/>
                  </a:cubicBezTo>
                  <a:cubicBezTo>
                    <a:pt x="1662" y="332"/>
                    <a:pt x="1959" y="487"/>
                    <a:pt x="2067" y="487"/>
                  </a:cubicBezTo>
                  <a:cubicBezTo>
                    <a:pt x="2083" y="487"/>
                    <a:pt x="2094" y="484"/>
                    <a:pt x="2102" y="476"/>
                  </a:cubicBezTo>
                  <a:cubicBezTo>
                    <a:pt x="2135" y="443"/>
                    <a:pt x="2069" y="343"/>
                    <a:pt x="1902" y="209"/>
                  </a:cubicBezTo>
                  <a:cubicBezTo>
                    <a:pt x="1679" y="70"/>
                    <a:pt x="1457" y="1"/>
                    <a:pt x="12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430;p55">
              <a:extLst>
                <a:ext uri="{FF2B5EF4-FFF2-40B4-BE49-F238E27FC236}">
                  <a16:creationId xmlns:a16="http://schemas.microsoft.com/office/drawing/2014/main" id="{D499F0C4-B527-42F3-B653-DB668B3FD0A8}"/>
                </a:ext>
              </a:extLst>
            </p:cNvPr>
            <p:cNvSpPr/>
            <p:nvPr/>
          </p:nvSpPr>
          <p:spPr>
            <a:xfrm>
              <a:off x="2103353" y="1424145"/>
              <a:ext cx="21408" cy="19764"/>
            </a:xfrm>
            <a:custGeom>
              <a:avLst/>
              <a:gdLst/>
              <a:ahLst/>
              <a:cxnLst/>
              <a:rect l="l" t="t" r="r" b="b"/>
              <a:pathLst>
                <a:path w="1068" h="986" extrusionOk="0">
                  <a:moveTo>
                    <a:pt x="605" y="1"/>
                  </a:moveTo>
                  <a:cubicBezTo>
                    <a:pt x="570" y="1"/>
                    <a:pt x="536" y="5"/>
                    <a:pt x="501" y="14"/>
                  </a:cubicBezTo>
                  <a:cubicBezTo>
                    <a:pt x="201" y="14"/>
                    <a:pt x="0" y="281"/>
                    <a:pt x="34" y="581"/>
                  </a:cubicBezTo>
                  <a:cubicBezTo>
                    <a:pt x="64" y="825"/>
                    <a:pt x="290" y="985"/>
                    <a:pt x="533" y="985"/>
                  </a:cubicBezTo>
                  <a:cubicBezTo>
                    <a:pt x="555" y="985"/>
                    <a:pt x="578" y="984"/>
                    <a:pt x="601" y="981"/>
                  </a:cubicBezTo>
                  <a:cubicBezTo>
                    <a:pt x="868" y="948"/>
                    <a:pt x="1068" y="714"/>
                    <a:pt x="1068" y="447"/>
                  </a:cubicBezTo>
                  <a:cubicBezTo>
                    <a:pt x="1039" y="186"/>
                    <a:pt x="833" y="1"/>
                    <a:pt x="6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431;p55">
              <a:extLst>
                <a:ext uri="{FF2B5EF4-FFF2-40B4-BE49-F238E27FC236}">
                  <a16:creationId xmlns:a16="http://schemas.microsoft.com/office/drawing/2014/main" id="{B3BA13F4-AD61-4C7E-BB25-BB90788241D4}"/>
                </a:ext>
              </a:extLst>
            </p:cNvPr>
            <p:cNvSpPr/>
            <p:nvPr/>
          </p:nvSpPr>
          <p:spPr>
            <a:xfrm>
              <a:off x="2080622" y="1410194"/>
              <a:ext cx="42135" cy="12288"/>
            </a:xfrm>
            <a:custGeom>
              <a:avLst/>
              <a:gdLst/>
              <a:ahLst/>
              <a:cxnLst/>
              <a:rect l="l" t="t" r="r" b="b"/>
              <a:pathLst>
                <a:path w="2102" h="613" extrusionOk="0">
                  <a:moveTo>
                    <a:pt x="1184" y="1"/>
                  </a:moveTo>
                  <a:cubicBezTo>
                    <a:pt x="1134" y="1"/>
                    <a:pt x="1084" y="4"/>
                    <a:pt x="1034" y="9"/>
                  </a:cubicBezTo>
                  <a:cubicBezTo>
                    <a:pt x="767" y="9"/>
                    <a:pt x="467" y="109"/>
                    <a:pt x="234" y="309"/>
                  </a:cubicBezTo>
                  <a:cubicBezTo>
                    <a:pt x="67" y="443"/>
                    <a:pt x="0" y="543"/>
                    <a:pt x="34" y="610"/>
                  </a:cubicBezTo>
                  <a:cubicBezTo>
                    <a:pt x="37" y="611"/>
                    <a:pt x="42" y="612"/>
                    <a:pt x="47" y="612"/>
                  </a:cubicBezTo>
                  <a:cubicBezTo>
                    <a:pt x="143" y="612"/>
                    <a:pt x="530" y="341"/>
                    <a:pt x="1068" y="309"/>
                  </a:cubicBezTo>
                  <a:cubicBezTo>
                    <a:pt x="1099" y="307"/>
                    <a:pt x="1131" y="306"/>
                    <a:pt x="1161" y="306"/>
                  </a:cubicBezTo>
                  <a:cubicBezTo>
                    <a:pt x="1593" y="306"/>
                    <a:pt x="1945" y="487"/>
                    <a:pt x="2066" y="487"/>
                  </a:cubicBezTo>
                  <a:cubicBezTo>
                    <a:pt x="2082" y="487"/>
                    <a:pt x="2094" y="484"/>
                    <a:pt x="2102" y="476"/>
                  </a:cubicBezTo>
                  <a:cubicBezTo>
                    <a:pt x="2102" y="443"/>
                    <a:pt x="2035" y="309"/>
                    <a:pt x="1868" y="209"/>
                  </a:cubicBezTo>
                  <a:cubicBezTo>
                    <a:pt x="1674" y="70"/>
                    <a:pt x="1433"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432;p55">
              <a:extLst>
                <a:ext uri="{FF2B5EF4-FFF2-40B4-BE49-F238E27FC236}">
                  <a16:creationId xmlns:a16="http://schemas.microsoft.com/office/drawing/2014/main" id="{70672E8C-6416-4198-A882-4A649C7769D7}"/>
                </a:ext>
              </a:extLst>
            </p:cNvPr>
            <p:cNvSpPr/>
            <p:nvPr/>
          </p:nvSpPr>
          <p:spPr>
            <a:xfrm>
              <a:off x="2156833" y="1407026"/>
              <a:ext cx="39489" cy="92969"/>
            </a:xfrm>
            <a:custGeom>
              <a:avLst/>
              <a:gdLst/>
              <a:ahLst/>
              <a:cxnLst/>
              <a:rect l="l" t="t" r="r" b="b"/>
              <a:pathLst>
                <a:path w="1970" h="4638" extrusionOk="0">
                  <a:moveTo>
                    <a:pt x="1" y="0"/>
                  </a:moveTo>
                  <a:lnTo>
                    <a:pt x="1" y="0"/>
                  </a:lnTo>
                  <a:cubicBezTo>
                    <a:pt x="301" y="968"/>
                    <a:pt x="668" y="1868"/>
                    <a:pt x="1135" y="2769"/>
                  </a:cubicBezTo>
                  <a:lnTo>
                    <a:pt x="1602" y="3836"/>
                  </a:lnTo>
                  <a:cubicBezTo>
                    <a:pt x="1702" y="3937"/>
                    <a:pt x="1736" y="4103"/>
                    <a:pt x="1736" y="4237"/>
                  </a:cubicBezTo>
                  <a:cubicBezTo>
                    <a:pt x="1736" y="4337"/>
                    <a:pt x="1602" y="4370"/>
                    <a:pt x="1435" y="4404"/>
                  </a:cubicBezTo>
                  <a:cubicBezTo>
                    <a:pt x="1135" y="4437"/>
                    <a:pt x="835" y="4504"/>
                    <a:pt x="568" y="4637"/>
                  </a:cubicBezTo>
                  <a:cubicBezTo>
                    <a:pt x="868" y="4637"/>
                    <a:pt x="1168" y="4637"/>
                    <a:pt x="1469" y="4570"/>
                  </a:cubicBezTo>
                  <a:cubicBezTo>
                    <a:pt x="1535" y="4570"/>
                    <a:pt x="1635" y="4537"/>
                    <a:pt x="1702" y="4504"/>
                  </a:cubicBezTo>
                  <a:cubicBezTo>
                    <a:pt x="1802" y="4470"/>
                    <a:pt x="1902" y="4404"/>
                    <a:pt x="1936" y="4303"/>
                  </a:cubicBezTo>
                  <a:cubicBezTo>
                    <a:pt x="1969" y="4103"/>
                    <a:pt x="1936" y="3903"/>
                    <a:pt x="1836" y="3736"/>
                  </a:cubicBezTo>
                  <a:lnTo>
                    <a:pt x="1335" y="2669"/>
                  </a:lnTo>
                  <a:cubicBezTo>
                    <a:pt x="968" y="1735"/>
                    <a:pt x="535" y="868"/>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433;p55">
              <a:extLst>
                <a:ext uri="{FF2B5EF4-FFF2-40B4-BE49-F238E27FC236}">
                  <a16:creationId xmlns:a16="http://schemas.microsoft.com/office/drawing/2014/main" id="{26B7D5E8-7FA0-4ACE-8C4F-EB2BCBB2B338}"/>
                </a:ext>
              </a:extLst>
            </p:cNvPr>
            <p:cNvSpPr/>
            <p:nvPr/>
          </p:nvSpPr>
          <p:spPr>
            <a:xfrm>
              <a:off x="2070580" y="1601603"/>
              <a:ext cx="111029" cy="43397"/>
            </a:xfrm>
            <a:custGeom>
              <a:avLst/>
              <a:gdLst/>
              <a:ahLst/>
              <a:cxnLst/>
              <a:rect l="l" t="t" r="r" b="b"/>
              <a:pathLst>
                <a:path w="5539" h="2165" extrusionOk="0">
                  <a:moveTo>
                    <a:pt x="1" y="0"/>
                  </a:moveTo>
                  <a:cubicBezTo>
                    <a:pt x="1" y="1"/>
                    <a:pt x="1230" y="2165"/>
                    <a:pt x="4358" y="2165"/>
                  </a:cubicBezTo>
                  <a:cubicBezTo>
                    <a:pt x="4725" y="2165"/>
                    <a:pt x="5118" y="2135"/>
                    <a:pt x="5538" y="2068"/>
                  </a:cubicBezTo>
                  <a:lnTo>
                    <a:pt x="5505" y="1101"/>
                  </a:lnTo>
                  <a:cubicBezTo>
                    <a:pt x="5251" y="1119"/>
                    <a:pt x="4998" y="1128"/>
                    <a:pt x="4745" y="1128"/>
                  </a:cubicBezTo>
                  <a:cubicBezTo>
                    <a:pt x="3100" y="1128"/>
                    <a:pt x="1475" y="752"/>
                    <a:pt x="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434;p55">
              <a:extLst>
                <a:ext uri="{FF2B5EF4-FFF2-40B4-BE49-F238E27FC236}">
                  <a16:creationId xmlns:a16="http://schemas.microsoft.com/office/drawing/2014/main" id="{17FA4603-A6FD-4E49-805D-20F6B9D4E8E0}"/>
                </a:ext>
              </a:extLst>
            </p:cNvPr>
            <p:cNvSpPr/>
            <p:nvPr/>
          </p:nvSpPr>
          <p:spPr>
            <a:xfrm>
              <a:off x="2071261" y="1368700"/>
              <a:ext cx="51496" cy="16497"/>
            </a:xfrm>
            <a:custGeom>
              <a:avLst/>
              <a:gdLst/>
              <a:ahLst/>
              <a:cxnLst/>
              <a:rect l="l" t="t" r="r" b="b"/>
              <a:pathLst>
                <a:path w="2569" h="823" extrusionOk="0">
                  <a:moveTo>
                    <a:pt x="1585" y="1"/>
                  </a:moveTo>
                  <a:cubicBezTo>
                    <a:pt x="1121" y="1"/>
                    <a:pt x="671" y="134"/>
                    <a:pt x="300" y="411"/>
                  </a:cubicBezTo>
                  <a:cubicBezTo>
                    <a:pt x="100" y="578"/>
                    <a:pt x="0" y="712"/>
                    <a:pt x="67" y="778"/>
                  </a:cubicBezTo>
                  <a:cubicBezTo>
                    <a:pt x="82" y="809"/>
                    <a:pt x="123" y="822"/>
                    <a:pt x="185" y="822"/>
                  </a:cubicBezTo>
                  <a:cubicBezTo>
                    <a:pt x="387" y="822"/>
                    <a:pt x="815" y="681"/>
                    <a:pt x="1301" y="578"/>
                  </a:cubicBezTo>
                  <a:cubicBezTo>
                    <a:pt x="1935" y="478"/>
                    <a:pt x="2502" y="511"/>
                    <a:pt x="2569" y="345"/>
                  </a:cubicBezTo>
                  <a:cubicBezTo>
                    <a:pt x="2569" y="278"/>
                    <a:pt x="2435" y="178"/>
                    <a:pt x="2202" y="78"/>
                  </a:cubicBezTo>
                  <a:cubicBezTo>
                    <a:pt x="1997" y="27"/>
                    <a:pt x="1790" y="1"/>
                    <a:pt x="15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435;p55">
              <a:extLst>
                <a:ext uri="{FF2B5EF4-FFF2-40B4-BE49-F238E27FC236}">
                  <a16:creationId xmlns:a16="http://schemas.microsoft.com/office/drawing/2014/main" id="{C54BDD60-AE22-450D-B106-2B717371D4B2}"/>
                </a:ext>
              </a:extLst>
            </p:cNvPr>
            <p:cNvSpPr/>
            <p:nvPr/>
          </p:nvSpPr>
          <p:spPr>
            <a:xfrm>
              <a:off x="2186941" y="1367818"/>
              <a:ext cx="39469" cy="13170"/>
            </a:xfrm>
            <a:custGeom>
              <a:avLst/>
              <a:gdLst/>
              <a:ahLst/>
              <a:cxnLst/>
              <a:rect l="l" t="t" r="r" b="b"/>
              <a:pathLst>
                <a:path w="1969" h="657" extrusionOk="0">
                  <a:moveTo>
                    <a:pt x="988" y="1"/>
                  </a:moveTo>
                  <a:cubicBezTo>
                    <a:pt x="715" y="1"/>
                    <a:pt x="440" y="84"/>
                    <a:pt x="200" y="255"/>
                  </a:cubicBezTo>
                  <a:cubicBezTo>
                    <a:pt x="33" y="389"/>
                    <a:pt x="0" y="522"/>
                    <a:pt x="33" y="589"/>
                  </a:cubicBezTo>
                  <a:cubicBezTo>
                    <a:pt x="71" y="639"/>
                    <a:pt x="152" y="656"/>
                    <a:pt x="260" y="656"/>
                  </a:cubicBezTo>
                  <a:cubicBezTo>
                    <a:pt x="440" y="656"/>
                    <a:pt x="697" y="610"/>
                    <a:pt x="967" y="589"/>
                  </a:cubicBezTo>
                  <a:cubicBezTo>
                    <a:pt x="1042" y="583"/>
                    <a:pt x="1115" y="581"/>
                    <a:pt x="1186" y="581"/>
                  </a:cubicBezTo>
                  <a:cubicBezTo>
                    <a:pt x="1365" y="581"/>
                    <a:pt x="1526" y="594"/>
                    <a:pt x="1655" y="594"/>
                  </a:cubicBezTo>
                  <a:cubicBezTo>
                    <a:pt x="1792" y="594"/>
                    <a:pt x="1891" y="580"/>
                    <a:pt x="1935" y="522"/>
                  </a:cubicBezTo>
                  <a:cubicBezTo>
                    <a:pt x="1968" y="455"/>
                    <a:pt x="1901" y="355"/>
                    <a:pt x="1735" y="222"/>
                  </a:cubicBezTo>
                  <a:cubicBezTo>
                    <a:pt x="1507" y="76"/>
                    <a:pt x="1248" y="1"/>
                    <a:pt x="9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436;p55">
              <a:extLst>
                <a:ext uri="{FF2B5EF4-FFF2-40B4-BE49-F238E27FC236}">
                  <a16:creationId xmlns:a16="http://schemas.microsoft.com/office/drawing/2014/main" id="{6A316490-D2D3-49E6-BD12-045670562467}"/>
                </a:ext>
              </a:extLst>
            </p:cNvPr>
            <p:cNvSpPr/>
            <p:nvPr/>
          </p:nvSpPr>
          <p:spPr>
            <a:xfrm>
              <a:off x="2156172" y="1520702"/>
              <a:ext cx="38807" cy="32192"/>
            </a:xfrm>
            <a:custGeom>
              <a:avLst/>
              <a:gdLst/>
              <a:ahLst/>
              <a:cxnLst/>
              <a:rect l="l" t="t" r="r" b="b"/>
              <a:pathLst>
                <a:path w="1936" h="1606" extrusionOk="0">
                  <a:moveTo>
                    <a:pt x="568" y="0"/>
                  </a:moveTo>
                  <a:cubicBezTo>
                    <a:pt x="578" y="0"/>
                    <a:pt x="589" y="0"/>
                    <a:pt x="600" y="0"/>
                  </a:cubicBezTo>
                  <a:lnTo>
                    <a:pt x="600" y="0"/>
                  </a:lnTo>
                  <a:cubicBezTo>
                    <a:pt x="600" y="0"/>
                    <a:pt x="601" y="0"/>
                    <a:pt x="601" y="0"/>
                  </a:cubicBezTo>
                  <a:close/>
                  <a:moveTo>
                    <a:pt x="600" y="0"/>
                  </a:moveTo>
                  <a:cubicBezTo>
                    <a:pt x="400" y="67"/>
                    <a:pt x="234" y="234"/>
                    <a:pt x="167" y="400"/>
                  </a:cubicBezTo>
                  <a:cubicBezTo>
                    <a:pt x="1" y="834"/>
                    <a:pt x="167" y="1268"/>
                    <a:pt x="568" y="1501"/>
                  </a:cubicBezTo>
                  <a:cubicBezTo>
                    <a:pt x="699" y="1572"/>
                    <a:pt x="843" y="1606"/>
                    <a:pt x="986" y="1606"/>
                  </a:cubicBezTo>
                  <a:cubicBezTo>
                    <a:pt x="1314" y="1606"/>
                    <a:pt x="1639" y="1426"/>
                    <a:pt x="1802" y="1101"/>
                  </a:cubicBezTo>
                  <a:cubicBezTo>
                    <a:pt x="1902" y="967"/>
                    <a:pt x="1935" y="801"/>
                    <a:pt x="1869" y="634"/>
                  </a:cubicBezTo>
                  <a:cubicBezTo>
                    <a:pt x="1802" y="500"/>
                    <a:pt x="1702" y="434"/>
                    <a:pt x="1602" y="367"/>
                  </a:cubicBezTo>
                  <a:cubicBezTo>
                    <a:pt x="1310" y="140"/>
                    <a:pt x="956" y="8"/>
                    <a:pt x="60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437;p55">
              <a:extLst>
                <a:ext uri="{FF2B5EF4-FFF2-40B4-BE49-F238E27FC236}">
                  <a16:creationId xmlns:a16="http://schemas.microsoft.com/office/drawing/2014/main" id="{A8838D29-838C-4782-AA41-970ACE5099AE}"/>
                </a:ext>
              </a:extLst>
            </p:cNvPr>
            <p:cNvSpPr/>
            <p:nvPr/>
          </p:nvSpPr>
          <p:spPr>
            <a:xfrm>
              <a:off x="2122075" y="1463854"/>
              <a:ext cx="6034" cy="6034"/>
            </a:xfrm>
            <a:custGeom>
              <a:avLst/>
              <a:gdLst/>
              <a:ahLst/>
              <a:cxnLst/>
              <a:rect l="l" t="t" r="r" b="b"/>
              <a:pathLst>
                <a:path w="301" h="301" extrusionOk="0">
                  <a:moveTo>
                    <a:pt x="167" y="1"/>
                  </a:moveTo>
                  <a:cubicBezTo>
                    <a:pt x="67" y="1"/>
                    <a:pt x="0" y="67"/>
                    <a:pt x="0" y="168"/>
                  </a:cubicBezTo>
                  <a:cubicBezTo>
                    <a:pt x="0" y="234"/>
                    <a:pt x="67" y="301"/>
                    <a:pt x="167" y="301"/>
                  </a:cubicBezTo>
                  <a:cubicBezTo>
                    <a:pt x="234" y="301"/>
                    <a:pt x="301" y="234"/>
                    <a:pt x="301" y="168"/>
                  </a:cubicBezTo>
                  <a:cubicBezTo>
                    <a:pt x="301" y="67"/>
                    <a:pt x="234" y="1"/>
                    <a:pt x="16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438;p55">
              <a:extLst>
                <a:ext uri="{FF2B5EF4-FFF2-40B4-BE49-F238E27FC236}">
                  <a16:creationId xmlns:a16="http://schemas.microsoft.com/office/drawing/2014/main" id="{0E060DE6-40BD-4A23-B13E-0FD6D7FDB4E5}"/>
                </a:ext>
              </a:extLst>
            </p:cNvPr>
            <p:cNvSpPr/>
            <p:nvPr/>
          </p:nvSpPr>
          <p:spPr>
            <a:xfrm>
              <a:off x="2205382" y="1449141"/>
              <a:ext cx="6314" cy="4831"/>
            </a:xfrm>
            <a:custGeom>
              <a:avLst/>
              <a:gdLst/>
              <a:ahLst/>
              <a:cxnLst/>
              <a:rect l="l" t="t" r="r" b="b"/>
              <a:pathLst>
                <a:path w="315" h="241" extrusionOk="0">
                  <a:moveTo>
                    <a:pt x="181" y="1"/>
                  </a:moveTo>
                  <a:cubicBezTo>
                    <a:pt x="0" y="1"/>
                    <a:pt x="179" y="241"/>
                    <a:pt x="269" y="241"/>
                  </a:cubicBezTo>
                  <a:cubicBezTo>
                    <a:pt x="296" y="241"/>
                    <a:pt x="314" y="220"/>
                    <a:pt x="314" y="168"/>
                  </a:cubicBezTo>
                  <a:cubicBezTo>
                    <a:pt x="314" y="68"/>
                    <a:pt x="248" y="1"/>
                    <a:pt x="18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439;p55">
              <a:extLst>
                <a:ext uri="{FF2B5EF4-FFF2-40B4-BE49-F238E27FC236}">
                  <a16:creationId xmlns:a16="http://schemas.microsoft.com/office/drawing/2014/main" id="{00F9F039-C1FD-4E64-88E6-4ADDADDCFBCB}"/>
                </a:ext>
              </a:extLst>
            </p:cNvPr>
            <p:cNvSpPr/>
            <p:nvPr/>
          </p:nvSpPr>
          <p:spPr>
            <a:xfrm>
              <a:off x="2221499" y="1457179"/>
              <a:ext cx="6916" cy="4250"/>
            </a:xfrm>
            <a:custGeom>
              <a:avLst/>
              <a:gdLst/>
              <a:ahLst/>
              <a:cxnLst/>
              <a:rect l="l" t="t" r="r" b="b"/>
              <a:pathLst>
                <a:path w="345" h="212" extrusionOk="0">
                  <a:moveTo>
                    <a:pt x="177" y="0"/>
                  </a:moveTo>
                  <a:cubicBezTo>
                    <a:pt x="0" y="0"/>
                    <a:pt x="188" y="211"/>
                    <a:pt x="289" y="211"/>
                  </a:cubicBezTo>
                  <a:cubicBezTo>
                    <a:pt x="321" y="211"/>
                    <a:pt x="344" y="190"/>
                    <a:pt x="344" y="134"/>
                  </a:cubicBezTo>
                  <a:cubicBezTo>
                    <a:pt x="344" y="67"/>
                    <a:pt x="277" y="0"/>
                    <a:pt x="17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440;p55">
              <a:extLst>
                <a:ext uri="{FF2B5EF4-FFF2-40B4-BE49-F238E27FC236}">
                  <a16:creationId xmlns:a16="http://schemas.microsoft.com/office/drawing/2014/main" id="{13863A49-0794-4B10-9C7F-B09B95246B69}"/>
                </a:ext>
              </a:extLst>
            </p:cNvPr>
            <p:cNvSpPr/>
            <p:nvPr/>
          </p:nvSpPr>
          <p:spPr>
            <a:xfrm>
              <a:off x="2227051" y="1445312"/>
              <a:ext cx="6374" cy="5031"/>
            </a:xfrm>
            <a:custGeom>
              <a:avLst/>
              <a:gdLst/>
              <a:ahLst/>
              <a:cxnLst/>
              <a:rect l="l" t="t" r="r" b="b"/>
              <a:pathLst>
                <a:path w="318" h="251" extrusionOk="0">
                  <a:moveTo>
                    <a:pt x="151" y="0"/>
                  </a:moveTo>
                  <a:cubicBezTo>
                    <a:pt x="84" y="0"/>
                    <a:pt x="17" y="42"/>
                    <a:pt x="0" y="125"/>
                  </a:cubicBezTo>
                  <a:cubicBezTo>
                    <a:pt x="0" y="209"/>
                    <a:pt x="84" y="250"/>
                    <a:pt x="163" y="250"/>
                  </a:cubicBezTo>
                  <a:cubicBezTo>
                    <a:pt x="242" y="250"/>
                    <a:pt x="317" y="209"/>
                    <a:pt x="301" y="125"/>
                  </a:cubicBezTo>
                  <a:cubicBezTo>
                    <a:pt x="284" y="42"/>
                    <a:pt x="217" y="0"/>
                    <a:pt x="15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441;p55">
              <a:extLst>
                <a:ext uri="{FF2B5EF4-FFF2-40B4-BE49-F238E27FC236}">
                  <a16:creationId xmlns:a16="http://schemas.microsoft.com/office/drawing/2014/main" id="{813E417F-BA95-4146-AFBF-BAB71415DBC4}"/>
                </a:ext>
              </a:extLst>
            </p:cNvPr>
            <p:cNvSpPr/>
            <p:nvPr/>
          </p:nvSpPr>
          <p:spPr>
            <a:xfrm>
              <a:off x="2108365" y="1477404"/>
              <a:ext cx="6715" cy="5031"/>
            </a:xfrm>
            <a:custGeom>
              <a:avLst/>
              <a:gdLst/>
              <a:ahLst/>
              <a:cxnLst/>
              <a:rect l="l" t="t" r="r" b="b"/>
              <a:pathLst>
                <a:path w="335" h="251" extrusionOk="0">
                  <a:moveTo>
                    <a:pt x="167" y="0"/>
                  </a:moveTo>
                  <a:cubicBezTo>
                    <a:pt x="101" y="0"/>
                    <a:pt x="34" y="42"/>
                    <a:pt x="17" y="125"/>
                  </a:cubicBezTo>
                  <a:cubicBezTo>
                    <a:pt x="1" y="209"/>
                    <a:pt x="84" y="250"/>
                    <a:pt x="167" y="250"/>
                  </a:cubicBezTo>
                  <a:cubicBezTo>
                    <a:pt x="251" y="250"/>
                    <a:pt x="334" y="209"/>
                    <a:pt x="317" y="125"/>
                  </a:cubicBezTo>
                  <a:cubicBezTo>
                    <a:pt x="301" y="42"/>
                    <a:pt x="234" y="0"/>
                    <a:pt x="16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442;p55">
              <a:extLst>
                <a:ext uri="{FF2B5EF4-FFF2-40B4-BE49-F238E27FC236}">
                  <a16:creationId xmlns:a16="http://schemas.microsoft.com/office/drawing/2014/main" id="{BF1FE8AD-68E5-4F1C-A261-7E45DFFD416D}"/>
                </a:ext>
              </a:extLst>
            </p:cNvPr>
            <p:cNvSpPr/>
            <p:nvPr/>
          </p:nvSpPr>
          <p:spPr>
            <a:xfrm>
              <a:off x="2097119" y="1465197"/>
              <a:ext cx="6254" cy="4250"/>
            </a:xfrm>
            <a:custGeom>
              <a:avLst/>
              <a:gdLst/>
              <a:ahLst/>
              <a:cxnLst/>
              <a:rect l="l" t="t" r="r" b="b"/>
              <a:pathLst>
                <a:path w="312" h="212" extrusionOk="0">
                  <a:moveTo>
                    <a:pt x="178" y="0"/>
                  </a:moveTo>
                  <a:cubicBezTo>
                    <a:pt x="1" y="0"/>
                    <a:pt x="169" y="212"/>
                    <a:pt x="261" y="212"/>
                  </a:cubicBezTo>
                  <a:cubicBezTo>
                    <a:pt x="290" y="212"/>
                    <a:pt x="311" y="190"/>
                    <a:pt x="311" y="134"/>
                  </a:cubicBezTo>
                  <a:cubicBezTo>
                    <a:pt x="311" y="67"/>
                    <a:pt x="245" y="0"/>
                    <a:pt x="178"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443;p55">
              <a:extLst>
                <a:ext uri="{FF2B5EF4-FFF2-40B4-BE49-F238E27FC236}">
                  <a16:creationId xmlns:a16="http://schemas.microsoft.com/office/drawing/2014/main" id="{747E4976-FB29-4A86-8953-F07B7EC31069}"/>
                </a:ext>
              </a:extLst>
            </p:cNvPr>
            <p:cNvSpPr/>
            <p:nvPr/>
          </p:nvSpPr>
          <p:spPr>
            <a:xfrm>
              <a:off x="1912785" y="1258393"/>
              <a:ext cx="233384" cy="370973"/>
            </a:xfrm>
            <a:custGeom>
              <a:avLst/>
              <a:gdLst/>
              <a:ahLst/>
              <a:cxnLst/>
              <a:rect l="l" t="t" r="r" b="b"/>
              <a:pathLst>
                <a:path w="11643" h="18507" extrusionOk="0">
                  <a:moveTo>
                    <a:pt x="7542" y="0"/>
                  </a:moveTo>
                  <a:cubicBezTo>
                    <a:pt x="6218" y="0"/>
                    <a:pt x="4894" y="335"/>
                    <a:pt x="3703" y="1011"/>
                  </a:cubicBezTo>
                  <a:cubicBezTo>
                    <a:pt x="1302" y="2512"/>
                    <a:pt x="1" y="5314"/>
                    <a:pt x="434" y="8116"/>
                  </a:cubicBezTo>
                  <a:cubicBezTo>
                    <a:pt x="568" y="8716"/>
                    <a:pt x="668" y="9350"/>
                    <a:pt x="701" y="9984"/>
                  </a:cubicBezTo>
                  <a:cubicBezTo>
                    <a:pt x="668" y="10518"/>
                    <a:pt x="434" y="11085"/>
                    <a:pt x="401" y="11652"/>
                  </a:cubicBezTo>
                  <a:cubicBezTo>
                    <a:pt x="368" y="12853"/>
                    <a:pt x="1168" y="13920"/>
                    <a:pt x="2002" y="14787"/>
                  </a:cubicBezTo>
                  <a:cubicBezTo>
                    <a:pt x="2802" y="15619"/>
                    <a:pt x="3448" y="18506"/>
                    <a:pt x="4500" y="18506"/>
                  </a:cubicBezTo>
                  <a:cubicBezTo>
                    <a:pt x="4545" y="18506"/>
                    <a:pt x="4591" y="18501"/>
                    <a:pt x="4637" y="18490"/>
                  </a:cubicBezTo>
                  <a:cubicBezTo>
                    <a:pt x="6005" y="17389"/>
                    <a:pt x="6005" y="16789"/>
                    <a:pt x="5972" y="14687"/>
                  </a:cubicBezTo>
                  <a:cubicBezTo>
                    <a:pt x="5938" y="12419"/>
                    <a:pt x="6572" y="9684"/>
                    <a:pt x="5571" y="8249"/>
                  </a:cubicBezTo>
                  <a:cubicBezTo>
                    <a:pt x="8740" y="7182"/>
                    <a:pt x="11008" y="4447"/>
                    <a:pt x="11409" y="1144"/>
                  </a:cubicBezTo>
                  <a:lnTo>
                    <a:pt x="11642" y="1144"/>
                  </a:lnTo>
                  <a:cubicBezTo>
                    <a:pt x="10382" y="385"/>
                    <a:pt x="8962" y="0"/>
                    <a:pt x="75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444;p55">
              <a:extLst>
                <a:ext uri="{FF2B5EF4-FFF2-40B4-BE49-F238E27FC236}">
                  <a16:creationId xmlns:a16="http://schemas.microsoft.com/office/drawing/2014/main" id="{6F015100-57C6-46AF-95E2-D32A709EA027}"/>
                </a:ext>
              </a:extLst>
            </p:cNvPr>
            <p:cNvSpPr/>
            <p:nvPr/>
          </p:nvSpPr>
          <p:spPr>
            <a:xfrm>
              <a:off x="1920803" y="1275311"/>
              <a:ext cx="215323" cy="176536"/>
            </a:xfrm>
            <a:custGeom>
              <a:avLst/>
              <a:gdLst/>
              <a:ahLst/>
              <a:cxnLst/>
              <a:rect l="l" t="t" r="r" b="b"/>
              <a:pathLst>
                <a:path w="10742" h="8807" extrusionOk="0">
                  <a:moveTo>
                    <a:pt x="10742" y="0"/>
                  </a:moveTo>
                  <a:lnTo>
                    <a:pt x="10742" y="0"/>
                  </a:lnTo>
                  <a:cubicBezTo>
                    <a:pt x="10725" y="17"/>
                    <a:pt x="10709" y="42"/>
                    <a:pt x="10692" y="67"/>
                  </a:cubicBezTo>
                  <a:lnTo>
                    <a:pt x="10692" y="67"/>
                  </a:lnTo>
                  <a:lnTo>
                    <a:pt x="10742" y="0"/>
                  </a:lnTo>
                  <a:close/>
                  <a:moveTo>
                    <a:pt x="10692" y="67"/>
                  </a:moveTo>
                  <a:lnTo>
                    <a:pt x="10642" y="133"/>
                  </a:lnTo>
                  <a:cubicBezTo>
                    <a:pt x="10659" y="117"/>
                    <a:pt x="10675" y="92"/>
                    <a:pt x="10692" y="67"/>
                  </a:cubicBezTo>
                  <a:close/>
                  <a:moveTo>
                    <a:pt x="10642" y="133"/>
                  </a:moveTo>
                  <a:lnTo>
                    <a:pt x="10375" y="467"/>
                  </a:lnTo>
                  <a:cubicBezTo>
                    <a:pt x="10041" y="901"/>
                    <a:pt x="9674" y="1268"/>
                    <a:pt x="9308" y="1635"/>
                  </a:cubicBezTo>
                  <a:cubicBezTo>
                    <a:pt x="8707" y="2168"/>
                    <a:pt x="8073" y="2635"/>
                    <a:pt x="7373" y="3002"/>
                  </a:cubicBezTo>
                  <a:cubicBezTo>
                    <a:pt x="6973" y="3202"/>
                    <a:pt x="6539" y="3402"/>
                    <a:pt x="6105" y="3536"/>
                  </a:cubicBezTo>
                  <a:cubicBezTo>
                    <a:pt x="5638" y="3703"/>
                    <a:pt x="5138" y="3836"/>
                    <a:pt x="4671" y="3970"/>
                  </a:cubicBezTo>
                  <a:cubicBezTo>
                    <a:pt x="4171" y="4103"/>
                    <a:pt x="3670" y="4236"/>
                    <a:pt x="3203" y="4370"/>
                  </a:cubicBezTo>
                  <a:cubicBezTo>
                    <a:pt x="2770" y="4537"/>
                    <a:pt x="2336" y="4737"/>
                    <a:pt x="1969" y="5004"/>
                  </a:cubicBezTo>
                  <a:cubicBezTo>
                    <a:pt x="1602" y="5237"/>
                    <a:pt x="1268" y="5537"/>
                    <a:pt x="968" y="5838"/>
                  </a:cubicBezTo>
                  <a:cubicBezTo>
                    <a:pt x="701" y="6104"/>
                    <a:pt x="501" y="6405"/>
                    <a:pt x="334" y="6738"/>
                  </a:cubicBezTo>
                  <a:cubicBezTo>
                    <a:pt x="68" y="7205"/>
                    <a:pt x="1" y="7772"/>
                    <a:pt x="101" y="8306"/>
                  </a:cubicBezTo>
                  <a:cubicBezTo>
                    <a:pt x="134" y="8439"/>
                    <a:pt x="201" y="8573"/>
                    <a:pt x="301" y="8706"/>
                  </a:cubicBezTo>
                  <a:cubicBezTo>
                    <a:pt x="334" y="8740"/>
                    <a:pt x="368" y="8773"/>
                    <a:pt x="401" y="8806"/>
                  </a:cubicBezTo>
                  <a:cubicBezTo>
                    <a:pt x="268" y="8673"/>
                    <a:pt x="168" y="8473"/>
                    <a:pt x="134" y="8273"/>
                  </a:cubicBezTo>
                  <a:cubicBezTo>
                    <a:pt x="34" y="7772"/>
                    <a:pt x="134" y="7239"/>
                    <a:pt x="368" y="6772"/>
                  </a:cubicBezTo>
                  <a:cubicBezTo>
                    <a:pt x="535" y="6438"/>
                    <a:pt x="768" y="6138"/>
                    <a:pt x="1035" y="5871"/>
                  </a:cubicBezTo>
                  <a:cubicBezTo>
                    <a:pt x="1302" y="5571"/>
                    <a:pt x="1635" y="5304"/>
                    <a:pt x="1969" y="5070"/>
                  </a:cubicBezTo>
                  <a:cubicBezTo>
                    <a:pt x="2369" y="4803"/>
                    <a:pt x="2803" y="4603"/>
                    <a:pt x="3237" y="4470"/>
                  </a:cubicBezTo>
                  <a:cubicBezTo>
                    <a:pt x="3704" y="4303"/>
                    <a:pt x="4171" y="4170"/>
                    <a:pt x="4671" y="4036"/>
                  </a:cubicBezTo>
                  <a:cubicBezTo>
                    <a:pt x="5171" y="3903"/>
                    <a:pt x="5672" y="3803"/>
                    <a:pt x="6105" y="3636"/>
                  </a:cubicBezTo>
                  <a:cubicBezTo>
                    <a:pt x="6572" y="3469"/>
                    <a:pt x="7006" y="3269"/>
                    <a:pt x="7406" y="3069"/>
                  </a:cubicBezTo>
                  <a:cubicBezTo>
                    <a:pt x="8107" y="2702"/>
                    <a:pt x="8740" y="2235"/>
                    <a:pt x="9341" y="1701"/>
                  </a:cubicBezTo>
                  <a:cubicBezTo>
                    <a:pt x="9741" y="1334"/>
                    <a:pt x="10075" y="934"/>
                    <a:pt x="10408" y="500"/>
                  </a:cubicBezTo>
                  <a:cubicBezTo>
                    <a:pt x="10508" y="334"/>
                    <a:pt x="10608" y="234"/>
                    <a:pt x="10642" y="13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445;p55">
              <a:extLst>
                <a:ext uri="{FF2B5EF4-FFF2-40B4-BE49-F238E27FC236}">
                  <a16:creationId xmlns:a16="http://schemas.microsoft.com/office/drawing/2014/main" id="{E95A55E8-886B-431B-B67A-E6AA8F45B841}"/>
                </a:ext>
              </a:extLst>
            </p:cNvPr>
            <p:cNvSpPr/>
            <p:nvPr/>
          </p:nvSpPr>
          <p:spPr>
            <a:xfrm>
              <a:off x="1918138" y="1277977"/>
              <a:ext cx="215985" cy="117023"/>
            </a:xfrm>
            <a:custGeom>
              <a:avLst/>
              <a:gdLst/>
              <a:ahLst/>
              <a:cxnLst/>
              <a:rect l="l" t="t" r="r" b="b"/>
              <a:pathLst>
                <a:path w="10775" h="5838" extrusionOk="0">
                  <a:moveTo>
                    <a:pt x="10775" y="0"/>
                  </a:moveTo>
                  <a:lnTo>
                    <a:pt x="10508" y="267"/>
                  </a:lnTo>
                  <a:cubicBezTo>
                    <a:pt x="10241" y="467"/>
                    <a:pt x="9908" y="801"/>
                    <a:pt x="9441" y="1168"/>
                  </a:cubicBezTo>
                  <a:cubicBezTo>
                    <a:pt x="8907" y="1602"/>
                    <a:pt x="8340" y="1935"/>
                    <a:pt x="7706" y="2202"/>
                  </a:cubicBezTo>
                  <a:cubicBezTo>
                    <a:pt x="7306" y="2335"/>
                    <a:pt x="6939" y="2436"/>
                    <a:pt x="6538" y="2502"/>
                  </a:cubicBezTo>
                  <a:cubicBezTo>
                    <a:pt x="6105" y="2602"/>
                    <a:pt x="5705" y="2669"/>
                    <a:pt x="5238" y="2736"/>
                  </a:cubicBezTo>
                  <a:cubicBezTo>
                    <a:pt x="4404" y="2836"/>
                    <a:pt x="3570" y="3003"/>
                    <a:pt x="2769" y="3236"/>
                  </a:cubicBezTo>
                  <a:cubicBezTo>
                    <a:pt x="2135" y="3470"/>
                    <a:pt x="1502" y="3803"/>
                    <a:pt x="1001" y="4270"/>
                  </a:cubicBezTo>
                  <a:cubicBezTo>
                    <a:pt x="634" y="4570"/>
                    <a:pt x="367" y="4937"/>
                    <a:pt x="167" y="5371"/>
                  </a:cubicBezTo>
                  <a:cubicBezTo>
                    <a:pt x="101" y="5471"/>
                    <a:pt x="67" y="5604"/>
                    <a:pt x="34" y="5705"/>
                  </a:cubicBezTo>
                  <a:cubicBezTo>
                    <a:pt x="0" y="5771"/>
                    <a:pt x="0" y="5805"/>
                    <a:pt x="0" y="5838"/>
                  </a:cubicBezTo>
                  <a:cubicBezTo>
                    <a:pt x="0" y="5838"/>
                    <a:pt x="0" y="5805"/>
                    <a:pt x="34" y="5738"/>
                  </a:cubicBezTo>
                  <a:cubicBezTo>
                    <a:pt x="67" y="5604"/>
                    <a:pt x="134" y="5504"/>
                    <a:pt x="201" y="5371"/>
                  </a:cubicBezTo>
                  <a:cubicBezTo>
                    <a:pt x="401" y="4971"/>
                    <a:pt x="701" y="4604"/>
                    <a:pt x="1035" y="4304"/>
                  </a:cubicBezTo>
                  <a:cubicBezTo>
                    <a:pt x="1568" y="3870"/>
                    <a:pt x="2169" y="3536"/>
                    <a:pt x="2836" y="3336"/>
                  </a:cubicBezTo>
                  <a:cubicBezTo>
                    <a:pt x="3636" y="3069"/>
                    <a:pt x="4437" y="2903"/>
                    <a:pt x="5271" y="2802"/>
                  </a:cubicBezTo>
                  <a:cubicBezTo>
                    <a:pt x="5738" y="2736"/>
                    <a:pt x="6138" y="2669"/>
                    <a:pt x="6572" y="2602"/>
                  </a:cubicBezTo>
                  <a:cubicBezTo>
                    <a:pt x="6972" y="2536"/>
                    <a:pt x="7339" y="2436"/>
                    <a:pt x="7739" y="2269"/>
                  </a:cubicBezTo>
                  <a:cubicBezTo>
                    <a:pt x="8373" y="2002"/>
                    <a:pt x="8974" y="1668"/>
                    <a:pt x="9507" y="1201"/>
                  </a:cubicBezTo>
                  <a:cubicBezTo>
                    <a:pt x="9874" y="934"/>
                    <a:pt x="10208" y="601"/>
                    <a:pt x="10541" y="267"/>
                  </a:cubicBezTo>
                  <a:cubicBezTo>
                    <a:pt x="10641" y="167"/>
                    <a:pt x="10741" y="67"/>
                    <a:pt x="107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446;p55">
              <a:extLst>
                <a:ext uri="{FF2B5EF4-FFF2-40B4-BE49-F238E27FC236}">
                  <a16:creationId xmlns:a16="http://schemas.microsoft.com/office/drawing/2014/main" id="{60518234-91A3-409C-98C5-F7859561DBA7}"/>
                </a:ext>
              </a:extLst>
            </p:cNvPr>
            <p:cNvSpPr/>
            <p:nvPr/>
          </p:nvSpPr>
          <p:spPr>
            <a:xfrm>
              <a:off x="2135445" y="1205474"/>
              <a:ext cx="90964" cy="72523"/>
            </a:xfrm>
            <a:custGeom>
              <a:avLst/>
              <a:gdLst/>
              <a:ahLst/>
              <a:cxnLst/>
              <a:rect l="l" t="t" r="r" b="b"/>
              <a:pathLst>
                <a:path w="4538" h="3618" extrusionOk="0">
                  <a:moveTo>
                    <a:pt x="4469" y="0"/>
                  </a:moveTo>
                  <a:cubicBezTo>
                    <a:pt x="4422" y="0"/>
                    <a:pt x="4370" y="15"/>
                    <a:pt x="4304" y="15"/>
                  </a:cubicBezTo>
                  <a:cubicBezTo>
                    <a:pt x="4204" y="15"/>
                    <a:pt x="4137" y="15"/>
                    <a:pt x="4037" y="48"/>
                  </a:cubicBezTo>
                  <a:cubicBezTo>
                    <a:pt x="3903" y="48"/>
                    <a:pt x="3770" y="82"/>
                    <a:pt x="3670" y="115"/>
                  </a:cubicBezTo>
                  <a:cubicBezTo>
                    <a:pt x="3503" y="148"/>
                    <a:pt x="3370" y="182"/>
                    <a:pt x="3203" y="248"/>
                  </a:cubicBezTo>
                  <a:cubicBezTo>
                    <a:pt x="3036" y="315"/>
                    <a:pt x="2869" y="382"/>
                    <a:pt x="2736" y="449"/>
                  </a:cubicBezTo>
                  <a:cubicBezTo>
                    <a:pt x="2002" y="782"/>
                    <a:pt x="1335" y="1316"/>
                    <a:pt x="834" y="1950"/>
                  </a:cubicBezTo>
                  <a:cubicBezTo>
                    <a:pt x="734" y="2083"/>
                    <a:pt x="634" y="2216"/>
                    <a:pt x="534" y="2350"/>
                  </a:cubicBezTo>
                  <a:cubicBezTo>
                    <a:pt x="434" y="2483"/>
                    <a:pt x="367" y="2617"/>
                    <a:pt x="301" y="2784"/>
                  </a:cubicBezTo>
                  <a:cubicBezTo>
                    <a:pt x="234" y="2917"/>
                    <a:pt x="201" y="3017"/>
                    <a:pt x="167" y="3117"/>
                  </a:cubicBezTo>
                  <a:cubicBezTo>
                    <a:pt x="101" y="3217"/>
                    <a:pt x="67" y="3284"/>
                    <a:pt x="67" y="3384"/>
                  </a:cubicBezTo>
                  <a:cubicBezTo>
                    <a:pt x="34" y="3484"/>
                    <a:pt x="1" y="3551"/>
                    <a:pt x="1" y="3617"/>
                  </a:cubicBezTo>
                  <a:cubicBezTo>
                    <a:pt x="1" y="3617"/>
                    <a:pt x="101" y="3284"/>
                    <a:pt x="367" y="2784"/>
                  </a:cubicBezTo>
                  <a:cubicBezTo>
                    <a:pt x="434" y="2683"/>
                    <a:pt x="501" y="2550"/>
                    <a:pt x="601" y="2417"/>
                  </a:cubicBezTo>
                  <a:cubicBezTo>
                    <a:pt x="701" y="2250"/>
                    <a:pt x="801" y="2116"/>
                    <a:pt x="901" y="1983"/>
                  </a:cubicBezTo>
                  <a:cubicBezTo>
                    <a:pt x="1402" y="1383"/>
                    <a:pt x="2035" y="849"/>
                    <a:pt x="2769" y="515"/>
                  </a:cubicBezTo>
                  <a:cubicBezTo>
                    <a:pt x="2903" y="449"/>
                    <a:pt x="3069" y="382"/>
                    <a:pt x="3236" y="315"/>
                  </a:cubicBezTo>
                  <a:cubicBezTo>
                    <a:pt x="3370" y="248"/>
                    <a:pt x="3503" y="215"/>
                    <a:pt x="3670" y="182"/>
                  </a:cubicBezTo>
                  <a:cubicBezTo>
                    <a:pt x="4204" y="48"/>
                    <a:pt x="4537" y="15"/>
                    <a:pt x="4537" y="15"/>
                  </a:cubicBezTo>
                  <a:cubicBezTo>
                    <a:pt x="4515" y="4"/>
                    <a:pt x="4493" y="0"/>
                    <a:pt x="44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447;p55">
              <a:extLst>
                <a:ext uri="{FF2B5EF4-FFF2-40B4-BE49-F238E27FC236}">
                  <a16:creationId xmlns:a16="http://schemas.microsoft.com/office/drawing/2014/main" id="{23871E37-D601-4973-9E79-738193F00EC0}"/>
                </a:ext>
              </a:extLst>
            </p:cNvPr>
            <p:cNvSpPr/>
            <p:nvPr/>
          </p:nvSpPr>
          <p:spPr>
            <a:xfrm>
              <a:off x="2143463" y="1273186"/>
              <a:ext cx="159157" cy="240179"/>
            </a:xfrm>
            <a:custGeom>
              <a:avLst/>
              <a:gdLst/>
              <a:ahLst/>
              <a:cxnLst/>
              <a:rect l="l" t="t" r="r" b="b"/>
              <a:pathLst>
                <a:path w="7940" h="11982" extrusionOk="0">
                  <a:moveTo>
                    <a:pt x="36" y="772"/>
                  </a:moveTo>
                  <a:lnTo>
                    <a:pt x="34" y="773"/>
                  </a:lnTo>
                  <a:lnTo>
                    <a:pt x="1" y="807"/>
                  </a:lnTo>
                  <a:cubicBezTo>
                    <a:pt x="12" y="795"/>
                    <a:pt x="24" y="783"/>
                    <a:pt x="36" y="772"/>
                  </a:cubicBezTo>
                  <a:close/>
                  <a:moveTo>
                    <a:pt x="2147" y="1"/>
                  </a:moveTo>
                  <a:cubicBezTo>
                    <a:pt x="1583" y="1"/>
                    <a:pt x="1048" y="136"/>
                    <a:pt x="568" y="406"/>
                  </a:cubicBezTo>
                  <a:cubicBezTo>
                    <a:pt x="351" y="499"/>
                    <a:pt x="191" y="621"/>
                    <a:pt x="36" y="772"/>
                  </a:cubicBezTo>
                  <a:lnTo>
                    <a:pt x="36" y="772"/>
                  </a:lnTo>
                  <a:lnTo>
                    <a:pt x="134" y="706"/>
                  </a:lnTo>
                  <a:cubicBezTo>
                    <a:pt x="268" y="606"/>
                    <a:pt x="401" y="506"/>
                    <a:pt x="568" y="440"/>
                  </a:cubicBezTo>
                  <a:cubicBezTo>
                    <a:pt x="1102" y="173"/>
                    <a:pt x="1702" y="39"/>
                    <a:pt x="2336" y="39"/>
                  </a:cubicBezTo>
                  <a:cubicBezTo>
                    <a:pt x="2736" y="73"/>
                    <a:pt x="3170" y="173"/>
                    <a:pt x="3537" y="340"/>
                  </a:cubicBezTo>
                  <a:cubicBezTo>
                    <a:pt x="4471" y="740"/>
                    <a:pt x="5171" y="1574"/>
                    <a:pt x="5438" y="2541"/>
                  </a:cubicBezTo>
                  <a:cubicBezTo>
                    <a:pt x="5571" y="3108"/>
                    <a:pt x="5638" y="3675"/>
                    <a:pt x="5605" y="4242"/>
                  </a:cubicBezTo>
                  <a:cubicBezTo>
                    <a:pt x="5571" y="4843"/>
                    <a:pt x="5605" y="5410"/>
                    <a:pt x="5638" y="5977"/>
                  </a:cubicBezTo>
                  <a:cubicBezTo>
                    <a:pt x="5772" y="7011"/>
                    <a:pt x="6205" y="7978"/>
                    <a:pt x="6839" y="8812"/>
                  </a:cubicBezTo>
                  <a:cubicBezTo>
                    <a:pt x="7139" y="9112"/>
                    <a:pt x="7406" y="9446"/>
                    <a:pt x="7640" y="9780"/>
                  </a:cubicBezTo>
                  <a:cubicBezTo>
                    <a:pt x="7740" y="9946"/>
                    <a:pt x="7806" y="10113"/>
                    <a:pt x="7840" y="10280"/>
                  </a:cubicBezTo>
                  <a:cubicBezTo>
                    <a:pt x="7840" y="10447"/>
                    <a:pt x="7840" y="10614"/>
                    <a:pt x="7806" y="10780"/>
                  </a:cubicBezTo>
                  <a:cubicBezTo>
                    <a:pt x="7706" y="11014"/>
                    <a:pt x="7606" y="11247"/>
                    <a:pt x="7439" y="11447"/>
                  </a:cubicBezTo>
                  <a:cubicBezTo>
                    <a:pt x="7306" y="11648"/>
                    <a:pt x="7206" y="11748"/>
                    <a:pt x="7106" y="11848"/>
                  </a:cubicBezTo>
                  <a:lnTo>
                    <a:pt x="7039" y="11948"/>
                  </a:lnTo>
                  <a:lnTo>
                    <a:pt x="7006" y="11981"/>
                  </a:lnTo>
                  <a:lnTo>
                    <a:pt x="7073" y="11981"/>
                  </a:lnTo>
                  <a:lnTo>
                    <a:pt x="7173" y="11881"/>
                  </a:lnTo>
                  <a:cubicBezTo>
                    <a:pt x="7273" y="11748"/>
                    <a:pt x="7373" y="11614"/>
                    <a:pt x="7473" y="11481"/>
                  </a:cubicBezTo>
                  <a:cubicBezTo>
                    <a:pt x="7640" y="11281"/>
                    <a:pt x="7773" y="11047"/>
                    <a:pt x="7873" y="10780"/>
                  </a:cubicBezTo>
                  <a:cubicBezTo>
                    <a:pt x="7906" y="10647"/>
                    <a:pt x="7940" y="10447"/>
                    <a:pt x="7906" y="10280"/>
                  </a:cubicBezTo>
                  <a:cubicBezTo>
                    <a:pt x="7873" y="10113"/>
                    <a:pt x="7806" y="9913"/>
                    <a:pt x="7740" y="9780"/>
                  </a:cubicBezTo>
                  <a:cubicBezTo>
                    <a:pt x="7473" y="9413"/>
                    <a:pt x="7206" y="9079"/>
                    <a:pt x="6939" y="8779"/>
                  </a:cubicBezTo>
                  <a:cubicBezTo>
                    <a:pt x="6639" y="8379"/>
                    <a:pt x="6372" y="7978"/>
                    <a:pt x="6205" y="7511"/>
                  </a:cubicBezTo>
                  <a:cubicBezTo>
                    <a:pt x="5972" y="7011"/>
                    <a:pt x="5838" y="6511"/>
                    <a:pt x="5772" y="5977"/>
                  </a:cubicBezTo>
                  <a:cubicBezTo>
                    <a:pt x="5705" y="5410"/>
                    <a:pt x="5705" y="4843"/>
                    <a:pt x="5738" y="4276"/>
                  </a:cubicBezTo>
                  <a:cubicBezTo>
                    <a:pt x="5772" y="3675"/>
                    <a:pt x="5705" y="3108"/>
                    <a:pt x="5571" y="2541"/>
                  </a:cubicBezTo>
                  <a:cubicBezTo>
                    <a:pt x="5405" y="2007"/>
                    <a:pt x="5138" y="1507"/>
                    <a:pt x="4771" y="1107"/>
                  </a:cubicBezTo>
                  <a:cubicBezTo>
                    <a:pt x="4437" y="740"/>
                    <a:pt x="4037" y="473"/>
                    <a:pt x="3570" y="273"/>
                  </a:cubicBezTo>
                  <a:cubicBezTo>
                    <a:pt x="3203" y="106"/>
                    <a:pt x="2769" y="6"/>
                    <a:pt x="2336" y="6"/>
                  </a:cubicBezTo>
                  <a:cubicBezTo>
                    <a:pt x="2272" y="3"/>
                    <a:pt x="2209" y="1"/>
                    <a:pt x="214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448;p55">
              <a:extLst>
                <a:ext uri="{FF2B5EF4-FFF2-40B4-BE49-F238E27FC236}">
                  <a16:creationId xmlns:a16="http://schemas.microsoft.com/office/drawing/2014/main" id="{EBF8CD65-44A7-4D02-BCDF-9DEDD7B0C10E}"/>
                </a:ext>
              </a:extLst>
            </p:cNvPr>
            <p:cNvSpPr/>
            <p:nvPr/>
          </p:nvSpPr>
          <p:spPr>
            <a:xfrm>
              <a:off x="1890716" y="1264607"/>
              <a:ext cx="236050" cy="191911"/>
            </a:xfrm>
            <a:custGeom>
              <a:avLst/>
              <a:gdLst/>
              <a:ahLst/>
              <a:cxnLst/>
              <a:rect l="l" t="t" r="r" b="b"/>
              <a:pathLst>
                <a:path w="11776" h="9574" extrusionOk="0">
                  <a:moveTo>
                    <a:pt x="11776" y="0"/>
                  </a:moveTo>
                  <a:cubicBezTo>
                    <a:pt x="11764" y="23"/>
                    <a:pt x="11752" y="47"/>
                    <a:pt x="11740" y="70"/>
                  </a:cubicBezTo>
                  <a:lnTo>
                    <a:pt x="11740" y="70"/>
                  </a:lnTo>
                  <a:lnTo>
                    <a:pt x="11776" y="34"/>
                  </a:lnTo>
                  <a:lnTo>
                    <a:pt x="11776" y="0"/>
                  </a:lnTo>
                  <a:close/>
                  <a:moveTo>
                    <a:pt x="11740" y="70"/>
                  </a:moveTo>
                  <a:lnTo>
                    <a:pt x="11676" y="134"/>
                  </a:lnTo>
                  <a:cubicBezTo>
                    <a:pt x="11576" y="301"/>
                    <a:pt x="11476" y="434"/>
                    <a:pt x="11342" y="567"/>
                  </a:cubicBezTo>
                  <a:cubicBezTo>
                    <a:pt x="10875" y="1001"/>
                    <a:pt x="10308" y="1368"/>
                    <a:pt x="9674" y="1601"/>
                  </a:cubicBezTo>
                  <a:cubicBezTo>
                    <a:pt x="9241" y="1735"/>
                    <a:pt x="8807" y="1868"/>
                    <a:pt x="8373" y="1935"/>
                  </a:cubicBezTo>
                  <a:cubicBezTo>
                    <a:pt x="7873" y="2035"/>
                    <a:pt x="7373" y="2068"/>
                    <a:pt x="6806" y="2102"/>
                  </a:cubicBezTo>
                  <a:cubicBezTo>
                    <a:pt x="6272" y="2169"/>
                    <a:pt x="5705" y="2169"/>
                    <a:pt x="5104" y="2235"/>
                  </a:cubicBezTo>
                  <a:cubicBezTo>
                    <a:pt x="4471" y="2302"/>
                    <a:pt x="3870" y="2402"/>
                    <a:pt x="3270" y="2569"/>
                  </a:cubicBezTo>
                  <a:cubicBezTo>
                    <a:pt x="2669" y="2736"/>
                    <a:pt x="2102" y="3036"/>
                    <a:pt x="1602" y="3403"/>
                  </a:cubicBezTo>
                  <a:cubicBezTo>
                    <a:pt x="1135" y="3770"/>
                    <a:pt x="768" y="4203"/>
                    <a:pt x="501" y="4737"/>
                  </a:cubicBezTo>
                  <a:cubicBezTo>
                    <a:pt x="68" y="5638"/>
                    <a:pt x="1" y="6672"/>
                    <a:pt x="334" y="7606"/>
                  </a:cubicBezTo>
                  <a:cubicBezTo>
                    <a:pt x="568" y="8240"/>
                    <a:pt x="968" y="8773"/>
                    <a:pt x="1502" y="9207"/>
                  </a:cubicBezTo>
                  <a:cubicBezTo>
                    <a:pt x="1635" y="9307"/>
                    <a:pt x="1769" y="9407"/>
                    <a:pt x="1936" y="9507"/>
                  </a:cubicBezTo>
                  <a:lnTo>
                    <a:pt x="2069" y="9574"/>
                  </a:lnTo>
                  <a:lnTo>
                    <a:pt x="2102" y="9574"/>
                  </a:lnTo>
                  <a:lnTo>
                    <a:pt x="2069" y="9540"/>
                  </a:lnTo>
                  <a:lnTo>
                    <a:pt x="1936" y="9474"/>
                  </a:lnTo>
                  <a:cubicBezTo>
                    <a:pt x="1802" y="9374"/>
                    <a:pt x="1669" y="9274"/>
                    <a:pt x="1535" y="9140"/>
                  </a:cubicBezTo>
                  <a:cubicBezTo>
                    <a:pt x="1035" y="8740"/>
                    <a:pt x="635" y="8173"/>
                    <a:pt x="434" y="7572"/>
                  </a:cubicBezTo>
                  <a:cubicBezTo>
                    <a:pt x="101" y="6638"/>
                    <a:pt x="168" y="5638"/>
                    <a:pt x="601" y="4737"/>
                  </a:cubicBezTo>
                  <a:cubicBezTo>
                    <a:pt x="835" y="4237"/>
                    <a:pt x="1202" y="3803"/>
                    <a:pt x="1669" y="3436"/>
                  </a:cubicBezTo>
                  <a:cubicBezTo>
                    <a:pt x="2169" y="3103"/>
                    <a:pt x="2703" y="2802"/>
                    <a:pt x="3303" y="2636"/>
                  </a:cubicBezTo>
                  <a:cubicBezTo>
                    <a:pt x="4471" y="2369"/>
                    <a:pt x="5638" y="2202"/>
                    <a:pt x="6839" y="2202"/>
                  </a:cubicBezTo>
                  <a:cubicBezTo>
                    <a:pt x="7373" y="2169"/>
                    <a:pt x="7873" y="2102"/>
                    <a:pt x="8407" y="2002"/>
                  </a:cubicBezTo>
                  <a:cubicBezTo>
                    <a:pt x="8840" y="1935"/>
                    <a:pt x="9274" y="1802"/>
                    <a:pt x="9708" y="1635"/>
                  </a:cubicBezTo>
                  <a:cubicBezTo>
                    <a:pt x="10342" y="1401"/>
                    <a:pt x="10909" y="1034"/>
                    <a:pt x="11376" y="567"/>
                  </a:cubicBezTo>
                  <a:cubicBezTo>
                    <a:pt x="11523" y="420"/>
                    <a:pt x="11644" y="246"/>
                    <a:pt x="11740" y="7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449;p55">
              <a:extLst>
                <a:ext uri="{FF2B5EF4-FFF2-40B4-BE49-F238E27FC236}">
                  <a16:creationId xmlns:a16="http://schemas.microsoft.com/office/drawing/2014/main" id="{74BD3D6D-CB68-4D9E-84FC-80A095B972C1}"/>
                </a:ext>
              </a:extLst>
            </p:cNvPr>
            <p:cNvSpPr/>
            <p:nvPr/>
          </p:nvSpPr>
          <p:spPr>
            <a:xfrm>
              <a:off x="2155510" y="1518918"/>
              <a:ext cx="31451" cy="32774"/>
            </a:xfrm>
            <a:custGeom>
              <a:avLst/>
              <a:gdLst/>
              <a:ahLst/>
              <a:cxnLst/>
              <a:rect l="l" t="t" r="r" b="b"/>
              <a:pathLst>
                <a:path w="1569" h="1635" extrusionOk="0">
                  <a:moveTo>
                    <a:pt x="839" y="0"/>
                  </a:moveTo>
                  <a:cubicBezTo>
                    <a:pt x="772" y="0"/>
                    <a:pt x="703" y="9"/>
                    <a:pt x="634" y="22"/>
                  </a:cubicBezTo>
                  <a:cubicBezTo>
                    <a:pt x="434" y="22"/>
                    <a:pt x="267" y="156"/>
                    <a:pt x="167" y="323"/>
                  </a:cubicBezTo>
                  <a:cubicBezTo>
                    <a:pt x="34" y="523"/>
                    <a:pt x="0" y="756"/>
                    <a:pt x="67" y="990"/>
                  </a:cubicBezTo>
                  <a:cubicBezTo>
                    <a:pt x="134" y="1157"/>
                    <a:pt x="234" y="1290"/>
                    <a:pt x="367" y="1423"/>
                  </a:cubicBezTo>
                  <a:cubicBezTo>
                    <a:pt x="550" y="1580"/>
                    <a:pt x="713" y="1635"/>
                    <a:pt x="775" y="1635"/>
                  </a:cubicBezTo>
                  <a:cubicBezTo>
                    <a:pt x="792" y="1635"/>
                    <a:pt x="801" y="1631"/>
                    <a:pt x="801" y="1624"/>
                  </a:cubicBezTo>
                  <a:cubicBezTo>
                    <a:pt x="801" y="1590"/>
                    <a:pt x="634" y="1523"/>
                    <a:pt x="467" y="1257"/>
                  </a:cubicBezTo>
                  <a:cubicBezTo>
                    <a:pt x="367" y="1157"/>
                    <a:pt x="300" y="1023"/>
                    <a:pt x="267" y="890"/>
                  </a:cubicBezTo>
                  <a:cubicBezTo>
                    <a:pt x="200" y="723"/>
                    <a:pt x="234" y="523"/>
                    <a:pt x="334" y="389"/>
                  </a:cubicBezTo>
                  <a:cubicBezTo>
                    <a:pt x="451" y="226"/>
                    <a:pt x="616" y="144"/>
                    <a:pt x="797" y="144"/>
                  </a:cubicBezTo>
                  <a:cubicBezTo>
                    <a:pt x="874" y="144"/>
                    <a:pt x="954" y="159"/>
                    <a:pt x="1034" y="189"/>
                  </a:cubicBezTo>
                  <a:cubicBezTo>
                    <a:pt x="1268" y="256"/>
                    <a:pt x="1435" y="323"/>
                    <a:pt x="1535" y="356"/>
                  </a:cubicBezTo>
                  <a:cubicBezTo>
                    <a:pt x="1535" y="423"/>
                    <a:pt x="1568" y="423"/>
                    <a:pt x="1568" y="423"/>
                  </a:cubicBezTo>
                  <a:lnTo>
                    <a:pt x="1568" y="356"/>
                  </a:lnTo>
                  <a:cubicBezTo>
                    <a:pt x="1435" y="223"/>
                    <a:pt x="1268" y="122"/>
                    <a:pt x="1101" y="56"/>
                  </a:cubicBezTo>
                  <a:cubicBezTo>
                    <a:pt x="1023" y="17"/>
                    <a:pt x="933" y="0"/>
                    <a:pt x="8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450;p55">
              <a:extLst>
                <a:ext uri="{FF2B5EF4-FFF2-40B4-BE49-F238E27FC236}">
                  <a16:creationId xmlns:a16="http://schemas.microsoft.com/office/drawing/2014/main" id="{9C359605-C509-4885-970C-E6213FFD8814}"/>
                </a:ext>
              </a:extLst>
            </p:cNvPr>
            <p:cNvSpPr/>
            <p:nvPr/>
          </p:nvSpPr>
          <p:spPr>
            <a:xfrm>
              <a:off x="1902081" y="1287999"/>
              <a:ext cx="234045" cy="458710"/>
            </a:xfrm>
            <a:custGeom>
              <a:avLst/>
              <a:gdLst/>
              <a:ahLst/>
              <a:cxnLst/>
              <a:rect l="l" t="t" r="r" b="b"/>
              <a:pathLst>
                <a:path w="11676" h="22884" extrusionOk="0">
                  <a:moveTo>
                    <a:pt x="11676" y="1"/>
                  </a:moveTo>
                  <a:cubicBezTo>
                    <a:pt x="11643" y="1"/>
                    <a:pt x="11576" y="434"/>
                    <a:pt x="11342" y="1135"/>
                  </a:cubicBezTo>
                  <a:cubicBezTo>
                    <a:pt x="10975" y="2136"/>
                    <a:pt x="10442" y="3036"/>
                    <a:pt x="9775" y="3870"/>
                  </a:cubicBezTo>
                  <a:cubicBezTo>
                    <a:pt x="8774" y="5071"/>
                    <a:pt x="7473" y="6038"/>
                    <a:pt x="6005" y="6606"/>
                  </a:cubicBezTo>
                  <a:cubicBezTo>
                    <a:pt x="5205" y="6939"/>
                    <a:pt x="4271" y="7073"/>
                    <a:pt x="3337" y="7406"/>
                  </a:cubicBezTo>
                  <a:cubicBezTo>
                    <a:pt x="2336" y="7706"/>
                    <a:pt x="1502" y="8340"/>
                    <a:pt x="902" y="9207"/>
                  </a:cubicBezTo>
                  <a:cubicBezTo>
                    <a:pt x="301" y="10041"/>
                    <a:pt x="1" y="11042"/>
                    <a:pt x="68" y="12076"/>
                  </a:cubicBezTo>
                  <a:cubicBezTo>
                    <a:pt x="101" y="13043"/>
                    <a:pt x="435" y="13977"/>
                    <a:pt x="1002" y="14745"/>
                  </a:cubicBezTo>
                  <a:cubicBezTo>
                    <a:pt x="1135" y="14911"/>
                    <a:pt x="1268" y="15078"/>
                    <a:pt x="1435" y="15245"/>
                  </a:cubicBezTo>
                  <a:cubicBezTo>
                    <a:pt x="1602" y="15412"/>
                    <a:pt x="1735" y="15545"/>
                    <a:pt x="1869" y="15745"/>
                  </a:cubicBezTo>
                  <a:cubicBezTo>
                    <a:pt x="2102" y="16046"/>
                    <a:pt x="2303" y="16413"/>
                    <a:pt x="2436" y="16779"/>
                  </a:cubicBezTo>
                  <a:cubicBezTo>
                    <a:pt x="2703" y="17447"/>
                    <a:pt x="2736" y="18180"/>
                    <a:pt x="2536" y="18881"/>
                  </a:cubicBezTo>
                  <a:cubicBezTo>
                    <a:pt x="2069" y="20149"/>
                    <a:pt x="1569" y="21116"/>
                    <a:pt x="1268" y="21816"/>
                  </a:cubicBezTo>
                  <a:lnTo>
                    <a:pt x="902" y="22584"/>
                  </a:lnTo>
                  <a:cubicBezTo>
                    <a:pt x="868" y="22684"/>
                    <a:pt x="801" y="22784"/>
                    <a:pt x="801" y="22884"/>
                  </a:cubicBezTo>
                  <a:cubicBezTo>
                    <a:pt x="835" y="22784"/>
                    <a:pt x="868" y="22717"/>
                    <a:pt x="902" y="22650"/>
                  </a:cubicBezTo>
                  <a:cubicBezTo>
                    <a:pt x="1002" y="22484"/>
                    <a:pt x="1168" y="22217"/>
                    <a:pt x="1335" y="21883"/>
                  </a:cubicBezTo>
                  <a:cubicBezTo>
                    <a:pt x="1669" y="21183"/>
                    <a:pt x="2136" y="20215"/>
                    <a:pt x="2669" y="18948"/>
                  </a:cubicBezTo>
                  <a:cubicBezTo>
                    <a:pt x="2903" y="18247"/>
                    <a:pt x="2870" y="17447"/>
                    <a:pt x="2603" y="16746"/>
                  </a:cubicBezTo>
                  <a:cubicBezTo>
                    <a:pt x="2436" y="16346"/>
                    <a:pt x="2236" y="15979"/>
                    <a:pt x="2002" y="15645"/>
                  </a:cubicBezTo>
                  <a:cubicBezTo>
                    <a:pt x="1869" y="15479"/>
                    <a:pt x="1735" y="15312"/>
                    <a:pt x="1569" y="15145"/>
                  </a:cubicBezTo>
                  <a:cubicBezTo>
                    <a:pt x="1435" y="14978"/>
                    <a:pt x="1302" y="14811"/>
                    <a:pt x="1168" y="14645"/>
                  </a:cubicBezTo>
                  <a:cubicBezTo>
                    <a:pt x="635" y="13911"/>
                    <a:pt x="301" y="13043"/>
                    <a:pt x="268" y="12109"/>
                  </a:cubicBezTo>
                  <a:cubicBezTo>
                    <a:pt x="234" y="11109"/>
                    <a:pt x="535" y="10141"/>
                    <a:pt x="1102" y="9341"/>
                  </a:cubicBezTo>
                  <a:cubicBezTo>
                    <a:pt x="1669" y="8540"/>
                    <a:pt x="2469" y="7940"/>
                    <a:pt x="3437" y="7640"/>
                  </a:cubicBezTo>
                  <a:cubicBezTo>
                    <a:pt x="4337" y="7273"/>
                    <a:pt x="5271" y="7139"/>
                    <a:pt x="6105" y="6806"/>
                  </a:cubicBezTo>
                  <a:cubicBezTo>
                    <a:pt x="8607" y="5772"/>
                    <a:pt x="10542" y="3703"/>
                    <a:pt x="11409" y="1135"/>
                  </a:cubicBezTo>
                  <a:cubicBezTo>
                    <a:pt x="11509" y="868"/>
                    <a:pt x="11576" y="601"/>
                    <a:pt x="11643" y="301"/>
                  </a:cubicBezTo>
                  <a:cubicBezTo>
                    <a:pt x="11643" y="201"/>
                    <a:pt x="11676" y="101"/>
                    <a:pt x="1167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451;p55">
              <a:extLst>
                <a:ext uri="{FF2B5EF4-FFF2-40B4-BE49-F238E27FC236}">
                  <a16:creationId xmlns:a16="http://schemas.microsoft.com/office/drawing/2014/main" id="{740392CB-92F2-40C2-9504-F93A3AFAC5B5}"/>
                </a:ext>
              </a:extLst>
            </p:cNvPr>
            <p:cNvSpPr/>
            <p:nvPr/>
          </p:nvSpPr>
          <p:spPr>
            <a:xfrm>
              <a:off x="1833888" y="1666449"/>
              <a:ext cx="465405" cy="651964"/>
            </a:xfrm>
            <a:custGeom>
              <a:avLst/>
              <a:gdLst/>
              <a:ahLst/>
              <a:cxnLst/>
              <a:rect l="l" t="t" r="r" b="b"/>
              <a:pathLst>
                <a:path w="23218" h="32525" extrusionOk="0">
                  <a:moveTo>
                    <a:pt x="10408" y="1"/>
                  </a:moveTo>
                  <a:cubicBezTo>
                    <a:pt x="10408" y="1"/>
                    <a:pt x="6305" y="2136"/>
                    <a:pt x="4737" y="3103"/>
                  </a:cubicBezTo>
                  <a:cubicBezTo>
                    <a:pt x="0" y="6039"/>
                    <a:pt x="1201" y="12510"/>
                    <a:pt x="1602" y="14178"/>
                  </a:cubicBezTo>
                  <a:cubicBezTo>
                    <a:pt x="2035" y="15846"/>
                    <a:pt x="4237" y="26887"/>
                    <a:pt x="4237" y="26887"/>
                  </a:cubicBezTo>
                  <a:lnTo>
                    <a:pt x="3136" y="31824"/>
                  </a:lnTo>
                  <a:lnTo>
                    <a:pt x="22650" y="32524"/>
                  </a:lnTo>
                  <a:cubicBezTo>
                    <a:pt x="22650" y="32524"/>
                    <a:pt x="23217" y="10142"/>
                    <a:pt x="22250" y="6739"/>
                  </a:cubicBezTo>
                  <a:cubicBezTo>
                    <a:pt x="21316" y="3303"/>
                    <a:pt x="17480" y="735"/>
                    <a:pt x="17480" y="735"/>
                  </a:cubicBezTo>
                  <a:cubicBezTo>
                    <a:pt x="16991" y="1630"/>
                    <a:pt x="15851" y="2208"/>
                    <a:pt x="14541" y="2208"/>
                  </a:cubicBezTo>
                  <a:cubicBezTo>
                    <a:pt x="13166" y="2208"/>
                    <a:pt x="11603" y="1572"/>
                    <a:pt x="10408"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452;p55">
              <a:extLst>
                <a:ext uri="{FF2B5EF4-FFF2-40B4-BE49-F238E27FC236}">
                  <a16:creationId xmlns:a16="http://schemas.microsoft.com/office/drawing/2014/main" id="{3E3F1CE4-1429-4EFF-A788-ADE829FBB303}"/>
                </a:ext>
              </a:extLst>
            </p:cNvPr>
            <p:cNvSpPr/>
            <p:nvPr/>
          </p:nvSpPr>
          <p:spPr>
            <a:xfrm>
              <a:off x="2112714" y="2266897"/>
              <a:ext cx="55525" cy="43478"/>
            </a:xfrm>
            <a:custGeom>
              <a:avLst/>
              <a:gdLst/>
              <a:ahLst/>
              <a:cxnLst/>
              <a:rect l="l" t="t" r="r" b="b"/>
              <a:pathLst>
                <a:path w="2770" h="2169" extrusionOk="0">
                  <a:moveTo>
                    <a:pt x="0" y="1"/>
                  </a:moveTo>
                  <a:cubicBezTo>
                    <a:pt x="434" y="935"/>
                    <a:pt x="1802" y="1902"/>
                    <a:pt x="2769" y="2169"/>
                  </a:cubicBezTo>
                  <a:cubicBezTo>
                    <a:pt x="1968" y="1302"/>
                    <a:pt x="1034" y="534"/>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453;p55">
              <a:extLst>
                <a:ext uri="{FF2B5EF4-FFF2-40B4-BE49-F238E27FC236}">
                  <a16:creationId xmlns:a16="http://schemas.microsoft.com/office/drawing/2014/main" id="{635726E9-F265-4A3F-927A-DB63C6C44561}"/>
                </a:ext>
              </a:extLst>
            </p:cNvPr>
            <p:cNvSpPr/>
            <p:nvPr/>
          </p:nvSpPr>
          <p:spPr>
            <a:xfrm>
              <a:off x="2024456" y="2139190"/>
              <a:ext cx="54843" cy="44159"/>
            </a:xfrm>
            <a:custGeom>
              <a:avLst/>
              <a:gdLst/>
              <a:ahLst/>
              <a:cxnLst/>
              <a:rect l="l" t="t" r="r" b="b"/>
              <a:pathLst>
                <a:path w="2736" h="2203" extrusionOk="0">
                  <a:moveTo>
                    <a:pt x="0" y="1"/>
                  </a:moveTo>
                  <a:lnTo>
                    <a:pt x="0" y="1"/>
                  </a:lnTo>
                  <a:cubicBezTo>
                    <a:pt x="401" y="968"/>
                    <a:pt x="1768" y="1902"/>
                    <a:pt x="2736" y="2202"/>
                  </a:cubicBezTo>
                  <a:cubicBezTo>
                    <a:pt x="1968" y="1301"/>
                    <a:pt x="1034" y="568"/>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454;p55">
              <a:extLst>
                <a:ext uri="{FF2B5EF4-FFF2-40B4-BE49-F238E27FC236}">
                  <a16:creationId xmlns:a16="http://schemas.microsoft.com/office/drawing/2014/main" id="{5EB07B38-A80F-45F1-9511-599384D9B645}"/>
                </a:ext>
              </a:extLst>
            </p:cNvPr>
            <p:cNvSpPr/>
            <p:nvPr/>
          </p:nvSpPr>
          <p:spPr>
            <a:xfrm>
              <a:off x="2233746" y="2229453"/>
              <a:ext cx="14052" cy="70238"/>
            </a:xfrm>
            <a:custGeom>
              <a:avLst/>
              <a:gdLst/>
              <a:ahLst/>
              <a:cxnLst/>
              <a:rect l="l" t="t" r="r" b="b"/>
              <a:pathLst>
                <a:path w="701" h="3504" extrusionOk="0">
                  <a:moveTo>
                    <a:pt x="467" y="1"/>
                  </a:moveTo>
                  <a:lnTo>
                    <a:pt x="467" y="1"/>
                  </a:lnTo>
                  <a:cubicBezTo>
                    <a:pt x="0" y="901"/>
                    <a:pt x="133" y="2569"/>
                    <a:pt x="500" y="3503"/>
                  </a:cubicBezTo>
                  <a:cubicBezTo>
                    <a:pt x="701" y="2336"/>
                    <a:pt x="701" y="1135"/>
                    <a:pt x="4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455;p55">
              <a:extLst>
                <a:ext uri="{FF2B5EF4-FFF2-40B4-BE49-F238E27FC236}">
                  <a16:creationId xmlns:a16="http://schemas.microsoft.com/office/drawing/2014/main" id="{92C5458F-3A7C-4A20-B42A-DECE0F7FCDB4}"/>
                </a:ext>
              </a:extLst>
            </p:cNvPr>
            <p:cNvSpPr/>
            <p:nvPr/>
          </p:nvSpPr>
          <p:spPr>
            <a:xfrm>
              <a:off x="2041174" y="2225444"/>
              <a:ext cx="15395" cy="74247"/>
            </a:xfrm>
            <a:custGeom>
              <a:avLst/>
              <a:gdLst/>
              <a:ahLst/>
              <a:cxnLst/>
              <a:rect l="l" t="t" r="r" b="b"/>
              <a:pathLst>
                <a:path w="768" h="3704" extrusionOk="0">
                  <a:moveTo>
                    <a:pt x="501" y="1"/>
                  </a:moveTo>
                  <a:cubicBezTo>
                    <a:pt x="0" y="968"/>
                    <a:pt x="167" y="2736"/>
                    <a:pt x="567" y="3703"/>
                  </a:cubicBezTo>
                  <a:cubicBezTo>
                    <a:pt x="767" y="2469"/>
                    <a:pt x="767" y="1201"/>
                    <a:pt x="5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456;p55">
              <a:extLst>
                <a:ext uri="{FF2B5EF4-FFF2-40B4-BE49-F238E27FC236}">
                  <a16:creationId xmlns:a16="http://schemas.microsoft.com/office/drawing/2014/main" id="{F7A3AAD8-C1D9-4EF2-BAD8-3F4AB69A397F}"/>
                </a:ext>
              </a:extLst>
            </p:cNvPr>
            <p:cNvSpPr/>
            <p:nvPr/>
          </p:nvSpPr>
          <p:spPr>
            <a:xfrm>
              <a:off x="2210333" y="1703231"/>
              <a:ext cx="14733" cy="70238"/>
            </a:xfrm>
            <a:custGeom>
              <a:avLst/>
              <a:gdLst/>
              <a:ahLst/>
              <a:cxnLst/>
              <a:rect l="l" t="t" r="r" b="b"/>
              <a:pathLst>
                <a:path w="735" h="3504" extrusionOk="0">
                  <a:moveTo>
                    <a:pt x="634" y="1"/>
                  </a:moveTo>
                  <a:lnTo>
                    <a:pt x="634" y="1"/>
                  </a:lnTo>
                  <a:cubicBezTo>
                    <a:pt x="67" y="868"/>
                    <a:pt x="1" y="2536"/>
                    <a:pt x="301" y="3503"/>
                  </a:cubicBezTo>
                  <a:cubicBezTo>
                    <a:pt x="634" y="2369"/>
                    <a:pt x="734" y="1168"/>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457;p55">
              <a:extLst>
                <a:ext uri="{FF2B5EF4-FFF2-40B4-BE49-F238E27FC236}">
                  <a16:creationId xmlns:a16="http://schemas.microsoft.com/office/drawing/2014/main" id="{F82FA971-37B5-4553-88CD-CD96EDFBC09C}"/>
                </a:ext>
              </a:extLst>
            </p:cNvPr>
            <p:cNvSpPr/>
            <p:nvPr/>
          </p:nvSpPr>
          <p:spPr>
            <a:xfrm>
              <a:off x="2176237" y="1780806"/>
              <a:ext cx="26760" cy="66870"/>
            </a:xfrm>
            <a:custGeom>
              <a:avLst/>
              <a:gdLst/>
              <a:ahLst/>
              <a:cxnLst/>
              <a:rect l="l" t="t" r="r" b="b"/>
              <a:pathLst>
                <a:path w="1335" h="3336" extrusionOk="0">
                  <a:moveTo>
                    <a:pt x="167" y="0"/>
                  </a:moveTo>
                  <a:lnTo>
                    <a:pt x="167" y="0"/>
                  </a:lnTo>
                  <a:cubicBezTo>
                    <a:pt x="0" y="1034"/>
                    <a:pt x="667" y="2569"/>
                    <a:pt x="1335" y="3336"/>
                  </a:cubicBezTo>
                  <a:cubicBezTo>
                    <a:pt x="1134" y="2168"/>
                    <a:pt x="734" y="1034"/>
                    <a:pt x="16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458;p55">
              <a:extLst>
                <a:ext uri="{FF2B5EF4-FFF2-40B4-BE49-F238E27FC236}">
                  <a16:creationId xmlns:a16="http://schemas.microsoft.com/office/drawing/2014/main" id="{56079244-7A28-4B58-87E9-9CC3A8CA548A}"/>
                </a:ext>
              </a:extLst>
            </p:cNvPr>
            <p:cNvSpPr/>
            <p:nvPr/>
          </p:nvSpPr>
          <p:spPr>
            <a:xfrm>
              <a:off x="2105358" y="1723296"/>
              <a:ext cx="17399" cy="69556"/>
            </a:xfrm>
            <a:custGeom>
              <a:avLst/>
              <a:gdLst/>
              <a:ahLst/>
              <a:cxnLst/>
              <a:rect l="l" t="t" r="r" b="b"/>
              <a:pathLst>
                <a:path w="868" h="3470" extrusionOk="0">
                  <a:moveTo>
                    <a:pt x="868" y="0"/>
                  </a:moveTo>
                  <a:lnTo>
                    <a:pt x="868" y="0"/>
                  </a:lnTo>
                  <a:cubicBezTo>
                    <a:pt x="201" y="834"/>
                    <a:pt x="0" y="2469"/>
                    <a:pt x="201" y="3469"/>
                  </a:cubicBezTo>
                  <a:cubicBezTo>
                    <a:pt x="634" y="2369"/>
                    <a:pt x="868" y="1201"/>
                    <a:pt x="8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459;p55">
              <a:extLst>
                <a:ext uri="{FF2B5EF4-FFF2-40B4-BE49-F238E27FC236}">
                  <a16:creationId xmlns:a16="http://schemas.microsoft.com/office/drawing/2014/main" id="{BF1F99C1-39FF-413F-B808-F508B3B03733}"/>
                </a:ext>
              </a:extLst>
            </p:cNvPr>
            <p:cNvSpPr/>
            <p:nvPr/>
          </p:nvSpPr>
          <p:spPr>
            <a:xfrm>
              <a:off x="2143463" y="2171964"/>
              <a:ext cx="26780" cy="66870"/>
            </a:xfrm>
            <a:custGeom>
              <a:avLst/>
              <a:gdLst/>
              <a:ahLst/>
              <a:cxnLst/>
              <a:rect l="l" t="t" r="r" b="b"/>
              <a:pathLst>
                <a:path w="1336" h="3336" extrusionOk="0">
                  <a:moveTo>
                    <a:pt x="168" y="0"/>
                  </a:moveTo>
                  <a:cubicBezTo>
                    <a:pt x="1" y="1034"/>
                    <a:pt x="668" y="2569"/>
                    <a:pt x="1335" y="3336"/>
                  </a:cubicBezTo>
                  <a:cubicBezTo>
                    <a:pt x="1135" y="2168"/>
                    <a:pt x="735" y="1034"/>
                    <a:pt x="1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460;p55">
              <a:extLst>
                <a:ext uri="{FF2B5EF4-FFF2-40B4-BE49-F238E27FC236}">
                  <a16:creationId xmlns:a16="http://schemas.microsoft.com/office/drawing/2014/main" id="{0DB181B1-B383-45B9-9B7B-E427EE81CCED}"/>
                </a:ext>
              </a:extLst>
            </p:cNvPr>
            <p:cNvSpPr/>
            <p:nvPr/>
          </p:nvSpPr>
          <p:spPr>
            <a:xfrm>
              <a:off x="1938203" y="2073001"/>
              <a:ext cx="26760" cy="66870"/>
            </a:xfrm>
            <a:custGeom>
              <a:avLst/>
              <a:gdLst/>
              <a:ahLst/>
              <a:cxnLst/>
              <a:rect l="l" t="t" r="r" b="b"/>
              <a:pathLst>
                <a:path w="1335" h="3336" extrusionOk="0">
                  <a:moveTo>
                    <a:pt x="167" y="0"/>
                  </a:moveTo>
                  <a:lnTo>
                    <a:pt x="167" y="0"/>
                  </a:lnTo>
                  <a:cubicBezTo>
                    <a:pt x="0" y="1034"/>
                    <a:pt x="634" y="2569"/>
                    <a:pt x="1334" y="3336"/>
                  </a:cubicBezTo>
                  <a:cubicBezTo>
                    <a:pt x="1134" y="2168"/>
                    <a:pt x="734" y="1034"/>
                    <a:pt x="16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461;p55">
              <a:extLst>
                <a:ext uri="{FF2B5EF4-FFF2-40B4-BE49-F238E27FC236}">
                  <a16:creationId xmlns:a16="http://schemas.microsoft.com/office/drawing/2014/main" id="{89593910-2F0D-4384-9492-CC55A1CF1DDB}"/>
                </a:ext>
              </a:extLst>
            </p:cNvPr>
            <p:cNvSpPr/>
            <p:nvPr/>
          </p:nvSpPr>
          <p:spPr>
            <a:xfrm>
              <a:off x="2165533" y="1905165"/>
              <a:ext cx="68233" cy="19764"/>
            </a:xfrm>
            <a:custGeom>
              <a:avLst/>
              <a:gdLst/>
              <a:ahLst/>
              <a:cxnLst/>
              <a:rect l="l" t="t" r="r" b="b"/>
              <a:pathLst>
                <a:path w="3404" h="986" extrusionOk="0">
                  <a:moveTo>
                    <a:pt x="1" y="1"/>
                  </a:moveTo>
                  <a:lnTo>
                    <a:pt x="1" y="1"/>
                  </a:lnTo>
                  <a:cubicBezTo>
                    <a:pt x="679" y="649"/>
                    <a:pt x="2009" y="985"/>
                    <a:pt x="3023" y="985"/>
                  </a:cubicBezTo>
                  <a:cubicBezTo>
                    <a:pt x="3156" y="985"/>
                    <a:pt x="3283" y="979"/>
                    <a:pt x="3403" y="968"/>
                  </a:cubicBezTo>
                  <a:cubicBezTo>
                    <a:pt x="2336" y="434"/>
                    <a:pt x="1168" y="10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462;p55">
              <a:extLst>
                <a:ext uri="{FF2B5EF4-FFF2-40B4-BE49-F238E27FC236}">
                  <a16:creationId xmlns:a16="http://schemas.microsoft.com/office/drawing/2014/main" id="{4D21F01A-D035-4041-B515-B6EFB92ECF87}"/>
                </a:ext>
              </a:extLst>
            </p:cNvPr>
            <p:cNvSpPr/>
            <p:nvPr/>
          </p:nvSpPr>
          <p:spPr>
            <a:xfrm>
              <a:off x="1926156" y="2221355"/>
              <a:ext cx="73585" cy="14673"/>
            </a:xfrm>
            <a:custGeom>
              <a:avLst/>
              <a:gdLst/>
              <a:ahLst/>
              <a:cxnLst/>
              <a:rect l="l" t="t" r="r" b="b"/>
              <a:pathLst>
                <a:path w="3671" h="732" extrusionOk="0">
                  <a:moveTo>
                    <a:pt x="3399" y="1"/>
                  </a:moveTo>
                  <a:cubicBezTo>
                    <a:pt x="2226" y="1"/>
                    <a:pt x="1085" y="202"/>
                    <a:pt x="1" y="605"/>
                  </a:cubicBezTo>
                  <a:cubicBezTo>
                    <a:pt x="272" y="693"/>
                    <a:pt x="590" y="732"/>
                    <a:pt x="928" y="732"/>
                  </a:cubicBezTo>
                  <a:cubicBezTo>
                    <a:pt x="1876" y="732"/>
                    <a:pt x="2981" y="423"/>
                    <a:pt x="3670" y="4"/>
                  </a:cubicBezTo>
                  <a:cubicBezTo>
                    <a:pt x="3579" y="2"/>
                    <a:pt x="3489" y="1"/>
                    <a:pt x="339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463;p55">
              <a:extLst>
                <a:ext uri="{FF2B5EF4-FFF2-40B4-BE49-F238E27FC236}">
                  <a16:creationId xmlns:a16="http://schemas.microsoft.com/office/drawing/2014/main" id="{D40DB76F-B573-4A11-A840-F66F142D6730}"/>
                </a:ext>
              </a:extLst>
            </p:cNvPr>
            <p:cNvSpPr/>
            <p:nvPr/>
          </p:nvSpPr>
          <p:spPr>
            <a:xfrm>
              <a:off x="2056548" y="1728528"/>
              <a:ext cx="12729" cy="19524"/>
            </a:xfrm>
            <a:custGeom>
              <a:avLst/>
              <a:gdLst/>
              <a:ahLst/>
              <a:cxnLst/>
              <a:rect l="l" t="t" r="r" b="b"/>
              <a:pathLst>
                <a:path w="635" h="974" extrusionOk="0">
                  <a:moveTo>
                    <a:pt x="579" y="0"/>
                  </a:moveTo>
                  <a:cubicBezTo>
                    <a:pt x="506" y="0"/>
                    <a:pt x="285" y="113"/>
                    <a:pt x="167" y="406"/>
                  </a:cubicBezTo>
                  <a:cubicBezTo>
                    <a:pt x="0" y="707"/>
                    <a:pt x="67" y="974"/>
                    <a:pt x="134" y="974"/>
                  </a:cubicBezTo>
                  <a:cubicBezTo>
                    <a:pt x="201" y="974"/>
                    <a:pt x="234" y="740"/>
                    <a:pt x="367" y="507"/>
                  </a:cubicBezTo>
                  <a:cubicBezTo>
                    <a:pt x="467" y="240"/>
                    <a:pt x="634" y="40"/>
                    <a:pt x="601" y="6"/>
                  </a:cubicBezTo>
                  <a:cubicBezTo>
                    <a:pt x="597" y="2"/>
                    <a:pt x="590" y="0"/>
                    <a:pt x="5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464;p55">
              <a:extLst>
                <a:ext uri="{FF2B5EF4-FFF2-40B4-BE49-F238E27FC236}">
                  <a16:creationId xmlns:a16="http://schemas.microsoft.com/office/drawing/2014/main" id="{03D03DF3-EB2E-47B3-A938-AC53E6C031F4}"/>
                </a:ext>
              </a:extLst>
            </p:cNvPr>
            <p:cNvSpPr/>
            <p:nvPr/>
          </p:nvSpPr>
          <p:spPr>
            <a:xfrm>
              <a:off x="2009082" y="1712773"/>
              <a:ext cx="20065" cy="16637"/>
            </a:xfrm>
            <a:custGeom>
              <a:avLst/>
              <a:gdLst/>
              <a:ahLst/>
              <a:cxnLst/>
              <a:rect l="l" t="t" r="r" b="b"/>
              <a:pathLst>
                <a:path w="1001" h="830" extrusionOk="0">
                  <a:moveTo>
                    <a:pt x="934" y="0"/>
                  </a:moveTo>
                  <a:cubicBezTo>
                    <a:pt x="824" y="0"/>
                    <a:pt x="602" y="82"/>
                    <a:pt x="400" y="258"/>
                  </a:cubicBezTo>
                  <a:cubicBezTo>
                    <a:pt x="100" y="525"/>
                    <a:pt x="0" y="792"/>
                    <a:pt x="67" y="826"/>
                  </a:cubicBezTo>
                  <a:cubicBezTo>
                    <a:pt x="69" y="828"/>
                    <a:pt x="73" y="829"/>
                    <a:pt x="77" y="829"/>
                  </a:cubicBezTo>
                  <a:cubicBezTo>
                    <a:pt x="130" y="829"/>
                    <a:pt x="318" y="644"/>
                    <a:pt x="534" y="459"/>
                  </a:cubicBezTo>
                  <a:cubicBezTo>
                    <a:pt x="767" y="225"/>
                    <a:pt x="1001" y="92"/>
                    <a:pt x="1001" y="25"/>
                  </a:cubicBezTo>
                  <a:cubicBezTo>
                    <a:pt x="993" y="9"/>
                    <a:pt x="969" y="0"/>
                    <a:pt x="9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465;p55">
              <a:extLst>
                <a:ext uri="{FF2B5EF4-FFF2-40B4-BE49-F238E27FC236}">
                  <a16:creationId xmlns:a16="http://schemas.microsoft.com/office/drawing/2014/main" id="{BB7F4DD5-6AD4-42D4-88D2-52C6BAD55126}"/>
                </a:ext>
              </a:extLst>
            </p:cNvPr>
            <p:cNvSpPr/>
            <p:nvPr/>
          </p:nvSpPr>
          <p:spPr>
            <a:xfrm>
              <a:off x="1989678" y="1696677"/>
              <a:ext cx="22751" cy="12007"/>
            </a:xfrm>
            <a:custGeom>
              <a:avLst/>
              <a:gdLst/>
              <a:ahLst/>
              <a:cxnLst/>
              <a:rect l="l" t="t" r="r" b="b"/>
              <a:pathLst>
                <a:path w="1135" h="599" extrusionOk="0">
                  <a:moveTo>
                    <a:pt x="868" y="0"/>
                  </a:moveTo>
                  <a:cubicBezTo>
                    <a:pt x="752" y="0"/>
                    <a:pt x="610" y="23"/>
                    <a:pt x="468" y="94"/>
                  </a:cubicBezTo>
                  <a:cubicBezTo>
                    <a:pt x="134" y="261"/>
                    <a:pt x="1" y="594"/>
                    <a:pt x="67" y="594"/>
                  </a:cubicBezTo>
                  <a:cubicBezTo>
                    <a:pt x="70" y="597"/>
                    <a:pt x="73" y="598"/>
                    <a:pt x="78" y="598"/>
                  </a:cubicBezTo>
                  <a:cubicBezTo>
                    <a:pt x="131" y="598"/>
                    <a:pt x="321" y="418"/>
                    <a:pt x="568" y="294"/>
                  </a:cubicBezTo>
                  <a:cubicBezTo>
                    <a:pt x="835" y="161"/>
                    <a:pt x="1101" y="127"/>
                    <a:pt x="1135" y="61"/>
                  </a:cubicBezTo>
                  <a:cubicBezTo>
                    <a:pt x="1135" y="42"/>
                    <a:pt x="1025" y="0"/>
                    <a:pt x="8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466;p55">
              <a:extLst>
                <a:ext uri="{FF2B5EF4-FFF2-40B4-BE49-F238E27FC236}">
                  <a16:creationId xmlns:a16="http://schemas.microsoft.com/office/drawing/2014/main" id="{87949FD8-078D-4A64-A895-E541F891C065}"/>
                </a:ext>
              </a:extLst>
            </p:cNvPr>
            <p:cNvSpPr/>
            <p:nvPr/>
          </p:nvSpPr>
          <p:spPr>
            <a:xfrm>
              <a:off x="1970956" y="1510659"/>
              <a:ext cx="177218" cy="385465"/>
            </a:xfrm>
            <a:custGeom>
              <a:avLst/>
              <a:gdLst/>
              <a:ahLst/>
              <a:cxnLst/>
              <a:rect l="l" t="t" r="r" b="b"/>
              <a:pathLst>
                <a:path w="8841" h="19230" extrusionOk="0">
                  <a:moveTo>
                    <a:pt x="2969" y="1"/>
                  </a:moveTo>
                  <a:lnTo>
                    <a:pt x="1769" y="1335"/>
                  </a:lnTo>
                  <a:cubicBezTo>
                    <a:pt x="701" y="3070"/>
                    <a:pt x="268" y="5138"/>
                    <a:pt x="568" y="7173"/>
                  </a:cubicBezTo>
                  <a:cubicBezTo>
                    <a:pt x="701" y="7873"/>
                    <a:pt x="868" y="8607"/>
                    <a:pt x="735" y="9274"/>
                  </a:cubicBezTo>
                  <a:cubicBezTo>
                    <a:pt x="601" y="9908"/>
                    <a:pt x="167" y="10442"/>
                    <a:pt x="101" y="11109"/>
                  </a:cubicBezTo>
                  <a:cubicBezTo>
                    <a:pt x="1" y="12076"/>
                    <a:pt x="768" y="12877"/>
                    <a:pt x="1468" y="13544"/>
                  </a:cubicBezTo>
                  <a:cubicBezTo>
                    <a:pt x="3403" y="15378"/>
                    <a:pt x="5605" y="17480"/>
                    <a:pt x="7673" y="19148"/>
                  </a:cubicBezTo>
                  <a:cubicBezTo>
                    <a:pt x="7759" y="19209"/>
                    <a:pt x="7827" y="19230"/>
                    <a:pt x="7891" y="19230"/>
                  </a:cubicBezTo>
                  <a:cubicBezTo>
                    <a:pt x="8003" y="19230"/>
                    <a:pt x="8105" y="19169"/>
                    <a:pt x="8273" y="19148"/>
                  </a:cubicBezTo>
                  <a:cubicBezTo>
                    <a:pt x="8740" y="19048"/>
                    <a:pt x="8840" y="18414"/>
                    <a:pt x="8774" y="17947"/>
                  </a:cubicBezTo>
                  <a:cubicBezTo>
                    <a:pt x="8707" y="17013"/>
                    <a:pt x="8573" y="15979"/>
                    <a:pt x="7806" y="15445"/>
                  </a:cubicBezTo>
                  <a:cubicBezTo>
                    <a:pt x="7306" y="15112"/>
                    <a:pt x="6572" y="15045"/>
                    <a:pt x="6138" y="14611"/>
                  </a:cubicBezTo>
                  <a:cubicBezTo>
                    <a:pt x="5705" y="14178"/>
                    <a:pt x="5705" y="13477"/>
                    <a:pt x="5771" y="12843"/>
                  </a:cubicBezTo>
                  <a:cubicBezTo>
                    <a:pt x="5905" y="12243"/>
                    <a:pt x="5905" y="11609"/>
                    <a:pt x="5771" y="11009"/>
                  </a:cubicBezTo>
                  <a:cubicBezTo>
                    <a:pt x="5405" y="10008"/>
                    <a:pt x="4237" y="9541"/>
                    <a:pt x="3770" y="8607"/>
                  </a:cubicBezTo>
                  <a:cubicBezTo>
                    <a:pt x="3436" y="7906"/>
                    <a:pt x="3603" y="7039"/>
                    <a:pt x="3803" y="6272"/>
                  </a:cubicBezTo>
                  <a:cubicBezTo>
                    <a:pt x="4004" y="5538"/>
                    <a:pt x="4304" y="4737"/>
                    <a:pt x="4237" y="3970"/>
                  </a:cubicBezTo>
                  <a:cubicBezTo>
                    <a:pt x="4070" y="2569"/>
                    <a:pt x="2803" y="1368"/>
                    <a:pt x="29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467;p55">
              <a:extLst>
                <a:ext uri="{FF2B5EF4-FFF2-40B4-BE49-F238E27FC236}">
                  <a16:creationId xmlns:a16="http://schemas.microsoft.com/office/drawing/2014/main" id="{167D0DBB-1928-4D4A-B942-ADB0BEF313B7}"/>
                </a:ext>
              </a:extLst>
            </p:cNvPr>
            <p:cNvSpPr/>
            <p:nvPr/>
          </p:nvSpPr>
          <p:spPr>
            <a:xfrm>
              <a:off x="1926156" y="1972035"/>
              <a:ext cx="336355" cy="208628"/>
            </a:xfrm>
            <a:custGeom>
              <a:avLst/>
              <a:gdLst/>
              <a:ahLst/>
              <a:cxnLst/>
              <a:rect l="l" t="t" r="r" b="b"/>
              <a:pathLst>
                <a:path w="16780" h="10408" extrusionOk="0">
                  <a:moveTo>
                    <a:pt x="1835" y="0"/>
                  </a:moveTo>
                  <a:lnTo>
                    <a:pt x="1" y="1601"/>
                  </a:lnTo>
                  <a:cubicBezTo>
                    <a:pt x="197" y="1732"/>
                    <a:pt x="5192" y="8079"/>
                    <a:pt x="7328" y="8079"/>
                  </a:cubicBezTo>
                  <a:cubicBezTo>
                    <a:pt x="7366" y="8079"/>
                    <a:pt x="7403" y="8077"/>
                    <a:pt x="7439" y="8073"/>
                  </a:cubicBezTo>
                  <a:cubicBezTo>
                    <a:pt x="8169" y="7959"/>
                    <a:pt x="8914" y="7907"/>
                    <a:pt x="9664" y="7907"/>
                  </a:cubicBezTo>
                  <a:cubicBezTo>
                    <a:pt x="10011" y="7907"/>
                    <a:pt x="10360" y="7918"/>
                    <a:pt x="10708" y="7939"/>
                  </a:cubicBezTo>
                  <a:cubicBezTo>
                    <a:pt x="10708" y="7939"/>
                    <a:pt x="14211" y="10408"/>
                    <a:pt x="16779" y="10408"/>
                  </a:cubicBezTo>
                  <a:lnTo>
                    <a:pt x="18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468;p55">
              <a:extLst>
                <a:ext uri="{FF2B5EF4-FFF2-40B4-BE49-F238E27FC236}">
                  <a16:creationId xmlns:a16="http://schemas.microsoft.com/office/drawing/2014/main" id="{7D00F102-E180-488E-8BE7-A958339D49E4}"/>
                </a:ext>
              </a:extLst>
            </p:cNvPr>
            <p:cNvSpPr/>
            <p:nvPr/>
          </p:nvSpPr>
          <p:spPr>
            <a:xfrm>
              <a:off x="2028465" y="1681843"/>
              <a:ext cx="393443" cy="502187"/>
            </a:xfrm>
            <a:custGeom>
              <a:avLst/>
              <a:gdLst/>
              <a:ahLst/>
              <a:cxnLst/>
              <a:rect l="l" t="t" r="r" b="b"/>
              <a:pathLst>
                <a:path w="19628" h="25053" extrusionOk="0">
                  <a:moveTo>
                    <a:pt x="13877" y="0"/>
                  </a:moveTo>
                  <a:lnTo>
                    <a:pt x="9340" y="1601"/>
                  </a:lnTo>
                  <a:lnTo>
                    <a:pt x="11509" y="16078"/>
                  </a:lnTo>
                  <a:lnTo>
                    <a:pt x="11509" y="16078"/>
                  </a:lnTo>
                  <a:lnTo>
                    <a:pt x="3770" y="11775"/>
                  </a:lnTo>
                  <a:lnTo>
                    <a:pt x="0" y="19014"/>
                  </a:lnTo>
                  <a:lnTo>
                    <a:pt x="11308" y="24818"/>
                  </a:lnTo>
                  <a:cubicBezTo>
                    <a:pt x="11868" y="24977"/>
                    <a:pt x="12424" y="25052"/>
                    <a:pt x="12966" y="25052"/>
                  </a:cubicBezTo>
                  <a:cubicBezTo>
                    <a:pt x="16620" y="25052"/>
                    <a:pt x="19627" y="21648"/>
                    <a:pt x="18814" y="17813"/>
                  </a:cubicBezTo>
                  <a:lnTo>
                    <a:pt x="13877"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469;p55">
              <a:extLst>
                <a:ext uri="{FF2B5EF4-FFF2-40B4-BE49-F238E27FC236}">
                  <a16:creationId xmlns:a16="http://schemas.microsoft.com/office/drawing/2014/main" id="{E6D56FC3-73CE-480E-B920-36A4E0036C2A}"/>
                </a:ext>
              </a:extLst>
            </p:cNvPr>
            <p:cNvSpPr/>
            <p:nvPr/>
          </p:nvSpPr>
          <p:spPr>
            <a:xfrm>
              <a:off x="2132779" y="1479810"/>
              <a:ext cx="175875" cy="234146"/>
            </a:xfrm>
            <a:custGeom>
              <a:avLst/>
              <a:gdLst/>
              <a:ahLst/>
              <a:cxnLst/>
              <a:rect l="l" t="t" r="r" b="b"/>
              <a:pathLst>
                <a:path w="8774" h="11681" extrusionOk="0">
                  <a:moveTo>
                    <a:pt x="4321" y="1"/>
                  </a:moveTo>
                  <a:cubicBezTo>
                    <a:pt x="4304" y="1"/>
                    <a:pt x="4287" y="2"/>
                    <a:pt x="4270" y="5"/>
                  </a:cubicBezTo>
                  <a:cubicBezTo>
                    <a:pt x="3736" y="139"/>
                    <a:pt x="3903" y="5142"/>
                    <a:pt x="3903" y="5142"/>
                  </a:cubicBezTo>
                  <a:cubicBezTo>
                    <a:pt x="3903" y="5142"/>
                    <a:pt x="3503" y="873"/>
                    <a:pt x="3236" y="839"/>
                  </a:cubicBezTo>
                  <a:cubicBezTo>
                    <a:pt x="3138" y="825"/>
                    <a:pt x="3040" y="794"/>
                    <a:pt x="2945" y="794"/>
                  </a:cubicBezTo>
                  <a:cubicBezTo>
                    <a:pt x="2812" y="794"/>
                    <a:pt x="2685" y="854"/>
                    <a:pt x="2569" y="1106"/>
                  </a:cubicBezTo>
                  <a:cubicBezTo>
                    <a:pt x="2368" y="1506"/>
                    <a:pt x="2268" y="7044"/>
                    <a:pt x="2268" y="7044"/>
                  </a:cubicBezTo>
                  <a:lnTo>
                    <a:pt x="1401" y="5843"/>
                  </a:lnTo>
                  <a:cubicBezTo>
                    <a:pt x="1401" y="5843"/>
                    <a:pt x="1196" y="5410"/>
                    <a:pt x="504" y="5410"/>
                  </a:cubicBezTo>
                  <a:cubicBezTo>
                    <a:pt x="359" y="5410"/>
                    <a:pt x="192" y="5429"/>
                    <a:pt x="0" y="5476"/>
                  </a:cubicBezTo>
                  <a:cubicBezTo>
                    <a:pt x="0" y="5476"/>
                    <a:pt x="1168" y="8178"/>
                    <a:pt x="1268" y="8611"/>
                  </a:cubicBezTo>
                  <a:cubicBezTo>
                    <a:pt x="1401" y="9045"/>
                    <a:pt x="4170" y="11680"/>
                    <a:pt x="4170" y="11680"/>
                  </a:cubicBezTo>
                  <a:lnTo>
                    <a:pt x="8773" y="10846"/>
                  </a:lnTo>
                  <a:cubicBezTo>
                    <a:pt x="8773" y="10846"/>
                    <a:pt x="8473" y="7711"/>
                    <a:pt x="8139" y="6844"/>
                  </a:cubicBezTo>
                  <a:cubicBezTo>
                    <a:pt x="7839" y="5976"/>
                    <a:pt x="7205" y="1940"/>
                    <a:pt x="6872" y="1940"/>
                  </a:cubicBezTo>
                  <a:cubicBezTo>
                    <a:pt x="6776" y="1940"/>
                    <a:pt x="6692" y="1935"/>
                    <a:pt x="6618" y="1935"/>
                  </a:cubicBezTo>
                  <a:cubicBezTo>
                    <a:pt x="6432" y="1935"/>
                    <a:pt x="6309" y="1969"/>
                    <a:pt x="6238" y="2207"/>
                  </a:cubicBezTo>
                  <a:cubicBezTo>
                    <a:pt x="6172" y="2602"/>
                    <a:pt x="6171" y="2997"/>
                    <a:pt x="6203" y="3360"/>
                  </a:cubicBezTo>
                  <a:lnTo>
                    <a:pt x="6203" y="3360"/>
                  </a:lnTo>
                  <a:cubicBezTo>
                    <a:pt x="6181" y="3118"/>
                    <a:pt x="5888" y="4"/>
                    <a:pt x="5354" y="4"/>
                  </a:cubicBezTo>
                  <a:cubicBezTo>
                    <a:pt x="5348" y="4"/>
                    <a:pt x="5343" y="5"/>
                    <a:pt x="5337" y="5"/>
                  </a:cubicBezTo>
                  <a:cubicBezTo>
                    <a:pt x="4737" y="105"/>
                    <a:pt x="4870" y="706"/>
                    <a:pt x="4770" y="1106"/>
                  </a:cubicBezTo>
                  <a:cubicBezTo>
                    <a:pt x="4763" y="1145"/>
                    <a:pt x="4758" y="1162"/>
                    <a:pt x="4755" y="1162"/>
                  </a:cubicBezTo>
                  <a:cubicBezTo>
                    <a:pt x="4725" y="1162"/>
                    <a:pt x="4774" y="1"/>
                    <a:pt x="4321"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470;p55">
              <a:extLst>
                <a:ext uri="{FF2B5EF4-FFF2-40B4-BE49-F238E27FC236}">
                  <a16:creationId xmlns:a16="http://schemas.microsoft.com/office/drawing/2014/main" id="{9756F9EF-34DB-44CE-B7CE-B2DA3D6340F5}"/>
                </a:ext>
              </a:extLst>
            </p:cNvPr>
            <p:cNvSpPr/>
            <p:nvPr/>
          </p:nvSpPr>
          <p:spPr>
            <a:xfrm>
              <a:off x="2130775" y="1477906"/>
              <a:ext cx="177198" cy="236050"/>
            </a:xfrm>
            <a:custGeom>
              <a:avLst/>
              <a:gdLst/>
              <a:ahLst/>
              <a:cxnLst/>
              <a:rect l="l" t="t" r="r" b="b"/>
              <a:pathLst>
                <a:path w="8840" h="11776" extrusionOk="0">
                  <a:moveTo>
                    <a:pt x="4303" y="0"/>
                  </a:moveTo>
                  <a:cubicBezTo>
                    <a:pt x="4270" y="34"/>
                    <a:pt x="4203" y="67"/>
                    <a:pt x="4203" y="100"/>
                  </a:cubicBezTo>
                  <a:cubicBezTo>
                    <a:pt x="4136" y="167"/>
                    <a:pt x="4103" y="234"/>
                    <a:pt x="4103" y="300"/>
                  </a:cubicBezTo>
                  <a:cubicBezTo>
                    <a:pt x="3970" y="767"/>
                    <a:pt x="3903" y="1268"/>
                    <a:pt x="3903" y="1735"/>
                  </a:cubicBezTo>
                  <a:cubicBezTo>
                    <a:pt x="3867" y="2266"/>
                    <a:pt x="3851" y="2797"/>
                    <a:pt x="3848" y="3329"/>
                  </a:cubicBezTo>
                  <a:lnTo>
                    <a:pt x="3848" y="3329"/>
                  </a:lnTo>
                  <a:cubicBezTo>
                    <a:pt x="3801" y="2965"/>
                    <a:pt x="3752" y="2603"/>
                    <a:pt x="3703" y="2235"/>
                  </a:cubicBezTo>
                  <a:cubicBezTo>
                    <a:pt x="3669" y="2002"/>
                    <a:pt x="3636" y="1768"/>
                    <a:pt x="3569" y="1535"/>
                  </a:cubicBezTo>
                  <a:cubicBezTo>
                    <a:pt x="3569" y="1401"/>
                    <a:pt x="3536" y="1268"/>
                    <a:pt x="3503" y="1168"/>
                  </a:cubicBezTo>
                  <a:cubicBezTo>
                    <a:pt x="3469" y="1068"/>
                    <a:pt x="3436" y="1001"/>
                    <a:pt x="3402" y="934"/>
                  </a:cubicBezTo>
                  <a:cubicBezTo>
                    <a:pt x="3336" y="901"/>
                    <a:pt x="3269" y="868"/>
                    <a:pt x="3202" y="834"/>
                  </a:cubicBezTo>
                  <a:cubicBezTo>
                    <a:pt x="3151" y="809"/>
                    <a:pt x="3096" y="798"/>
                    <a:pt x="3039" y="798"/>
                  </a:cubicBezTo>
                  <a:cubicBezTo>
                    <a:pt x="2946" y="798"/>
                    <a:pt x="2851" y="826"/>
                    <a:pt x="2769" y="868"/>
                  </a:cubicBezTo>
                  <a:cubicBezTo>
                    <a:pt x="2635" y="968"/>
                    <a:pt x="2569" y="1068"/>
                    <a:pt x="2535" y="1201"/>
                  </a:cubicBezTo>
                  <a:cubicBezTo>
                    <a:pt x="2468" y="1435"/>
                    <a:pt x="2435" y="1701"/>
                    <a:pt x="2435" y="1935"/>
                  </a:cubicBezTo>
                  <a:cubicBezTo>
                    <a:pt x="2310" y="3723"/>
                    <a:pt x="2273" y="5335"/>
                    <a:pt x="2269" y="6880"/>
                  </a:cubicBezTo>
                  <a:lnTo>
                    <a:pt x="2269" y="6880"/>
                  </a:lnTo>
                  <a:cubicBezTo>
                    <a:pt x="2008" y="6513"/>
                    <a:pt x="1777" y="6136"/>
                    <a:pt x="1501" y="5804"/>
                  </a:cubicBezTo>
                  <a:cubicBezTo>
                    <a:pt x="1301" y="5604"/>
                    <a:pt x="1067" y="5471"/>
                    <a:pt x="801" y="5404"/>
                  </a:cubicBezTo>
                  <a:cubicBezTo>
                    <a:pt x="742" y="5396"/>
                    <a:pt x="682" y="5392"/>
                    <a:pt x="620" y="5392"/>
                  </a:cubicBezTo>
                  <a:cubicBezTo>
                    <a:pt x="436" y="5392"/>
                    <a:pt x="242" y="5429"/>
                    <a:pt x="67" y="5504"/>
                  </a:cubicBezTo>
                  <a:lnTo>
                    <a:pt x="0" y="5538"/>
                  </a:lnTo>
                  <a:lnTo>
                    <a:pt x="33" y="5604"/>
                  </a:lnTo>
                  <a:cubicBezTo>
                    <a:pt x="467" y="6672"/>
                    <a:pt x="867" y="7639"/>
                    <a:pt x="1201" y="8540"/>
                  </a:cubicBezTo>
                  <a:cubicBezTo>
                    <a:pt x="1234" y="8640"/>
                    <a:pt x="1301" y="8740"/>
                    <a:pt x="1334" y="8840"/>
                  </a:cubicBezTo>
                  <a:cubicBezTo>
                    <a:pt x="1401" y="8940"/>
                    <a:pt x="1468" y="9040"/>
                    <a:pt x="1534" y="9107"/>
                  </a:cubicBezTo>
                  <a:cubicBezTo>
                    <a:pt x="1701" y="9307"/>
                    <a:pt x="1835" y="9440"/>
                    <a:pt x="1968" y="9607"/>
                  </a:cubicBezTo>
                  <a:cubicBezTo>
                    <a:pt x="2235" y="9874"/>
                    <a:pt x="2502" y="10141"/>
                    <a:pt x="2735" y="10374"/>
                  </a:cubicBezTo>
                  <a:cubicBezTo>
                    <a:pt x="3202" y="10841"/>
                    <a:pt x="3569" y="11175"/>
                    <a:pt x="3836" y="11442"/>
                  </a:cubicBezTo>
                  <a:lnTo>
                    <a:pt x="4103" y="11709"/>
                  </a:lnTo>
                  <a:cubicBezTo>
                    <a:pt x="4170" y="11742"/>
                    <a:pt x="4236" y="11775"/>
                    <a:pt x="4236" y="11775"/>
                  </a:cubicBezTo>
                  <a:cubicBezTo>
                    <a:pt x="4203" y="11742"/>
                    <a:pt x="4203" y="11742"/>
                    <a:pt x="4203" y="11742"/>
                  </a:cubicBezTo>
                  <a:lnTo>
                    <a:pt x="3936" y="11442"/>
                  </a:lnTo>
                  <a:lnTo>
                    <a:pt x="2869" y="10374"/>
                  </a:lnTo>
                  <a:cubicBezTo>
                    <a:pt x="2635" y="10141"/>
                    <a:pt x="2402" y="9874"/>
                    <a:pt x="2135" y="9574"/>
                  </a:cubicBezTo>
                  <a:cubicBezTo>
                    <a:pt x="1968" y="9407"/>
                    <a:pt x="1835" y="9274"/>
                    <a:pt x="1701" y="9107"/>
                  </a:cubicBezTo>
                  <a:cubicBezTo>
                    <a:pt x="1635" y="9007"/>
                    <a:pt x="1568" y="8940"/>
                    <a:pt x="1501" y="8840"/>
                  </a:cubicBezTo>
                  <a:cubicBezTo>
                    <a:pt x="1468" y="8740"/>
                    <a:pt x="1434" y="8640"/>
                    <a:pt x="1401" y="8540"/>
                  </a:cubicBezTo>
                  <a:cubicBezTo>
                    <a:pt x="1076" y="7693"/>
                    <a:pt x="687" y="6720"/>
                    <a:pt x="265" y="5651"/>
                  </a:cubicBezTo>
                  <a:lnTo>
                    <a:pt x="265" y="5651"/>
                  </a:lnTo>
                  <a:cubicBezTo>
                    <a:pt x="394" y="5614"/>
                    <a:pt x="534" y="5591"/>
                    <a:pt x="667" y="5591"/>
                  </a:cubicBezTo>
                  <a:cubicBezTo>
                    <a:pt x="724" y="5591"/>
                    <a:pt x="780" y="5595"/>
                    <a:pt x="834" y="5604"/>
                  </a:cubicBezTo>
                  <a:cubicBezTo>
                    <a:pt x="1067" y="5671"/>
                    <a:pt x="1268" y="5771"/>
                    <a:pt x="1434" y="5971"/>
                  </a:cubicBezTo>
                  <a:cubicBezTo>
                    <a:pt x="1712" y="6311"/>
                    <a:pt x="1990" y="6736"/>
                    <a:pt x="2268" y="7142"/>
                  </a:cubicBezTo>
                  <a:lnTo>
                    <a:pt x="2268" y="7142"/>
                  </a:lnTo>
                  <a:cubicBezTo>
                    <a:pt x="2268" y="7152"/>
                    <a:pt x="2268" y="7162"/>
                    <a:pt x="2268" y="7172"/>
                  </a:cubicBezTo>
                  <a:lnTo>
                    <a:pt x="2285" y="7166"/>
                  </a:lnTo>
                  <a:lnTo>
                    <a:pt x="2285" y="7166"/>
                  </a:lnTo>
                  <a:cubicBezTo>
                    <a:pt x="2301" y="7190"/>
                    <a:pt x="2318" y="7214"/>
                    <a:pt x="2335" y="7239"/>
                  </a:cubicBezTo>
                  <a:lnTo>
                    <a:pt x="2502" y="7472"/>
                  </a:lnTo>
                  <a:lnTo>
                    <a:pt x="2502" y="7205"/>
                  </a:lnTo>
                  <a:cubicBezTo>
                    <a:pt x="2535" y="5604"/>
                    <a:pt x="2569" y="3836"/>
                    <a:pt x="2702" y="2002"/>
                  </a:cubicBezTo>
                  <a:cubicBezTo>
                    <a:pt x="2702" y="1768"/>
                    <a:pt x="2735" y="1535"/>
                    <a:pt x="2769" y="1335"/>
                  </a:cubicBezTo>
                  <a:cubicBezTo>
                    <a:pt x="2824" y="1170"/>
                    <a:pt x="2969" y="1050"/>
                    <a:pt x="3111" y="1050"/>
                  </a:cubicBezTo>
                  <a:cubicBezTo>
                    <a:pt x="3142" y="1050"/>
                    <a:pt x="3173" y="1056"/>
                    <a:pt x="3202" y="1068"/>
                  </a:cubicBezTo>
                  <a:cubicBezTo>
                    <a:pt x="3236" y="1101"/>
                    <a:pt x="3269" y="1101"/>
                    <a:pt x="3302" y="1134"/>
                  </a:cubicBezTo>
                  <a:cubicBezTo>
                    <a:pt x="3294" y="1151"/>
                    <a:pt x="3294" y="1157"/>
                    <a:pt x="3299" y="1157"/>
                  </a:cubicBezTo>
                  <a:cubicBezTo>
                    <a:pt x="3313" y="1157"/>
                    <a:pt x="3368" y="1102"/>
                    <a:pt x="3369" y="1101"/>
                  </a:cubicBezTo>
                  <a:lnTo>
                    <a:pt x="3369" y="1101"/>
                  </a:lnTo>
                  <a:lnTo>
                    <a:pt x="3336" y="1134"/>
                  </a:lnTo>
                  <a:cubicBezTo>
                    <a:pt x="3336" y="1168"/>
                    <a:pt x="3336" y="1168"/>
                    <a:pt x="3336" y="1201"/>
                  </a:cubicBezTo>
                  <a:cubicBezTo>
                    <a:pt x="3369" y="1301"/>
                    <a:pt x="3436" y="1435"/>
                    <a:pt x="3436" y="1535"/>
                  </a:cubicBezTo>
                  <a:cubicBezTo>
                    <a:pt x="3469" y="1768"/>
                    <a:pt x="3503" y="2035"/>
                    <a:pt x="3536" y="2269"/>
                  </a:cubicBezTo>
                  <a:cubicBezTo>
                    <a:pt x="3655" y="3132"/>
                    <a:pt x="3774" y="4022"/>
                    <a:pt x="3869" y="4915"/>
                  </a:cubicBezTo>
                  <a:lnTo>
                    <a:pt x="3869" y="4915"/>
                  </a:lnTo>
                  <a:lnTo>
                    <a:pt x="3869" y="5237"/>
                  </a:lnTo>
                  <a:lnTo>
                    <a:pt x="4136" y="5237"/>
                  </a:lnTo>
                  <a:lnTo>
                    <a:pt x="4136" y="4737"/>
                  </a:lnTo>
                  <a:cubicBezTo>
                    <a:pt x="4103" y="3736"/>
                    <a:pt x="4103" y="2736"/>
                    <a:pt x="4170" y="1768"/>
                  </a:cubicBezTo>
                  <a:cubicBezTo>
                    <a:pt x="4170" y="1301"/>
                    <a:pt x="4236" y="834"/>
                    <a:pt x="4336" y="367"/>
                  </a:cubicBezTo>
                  <a:cubicBezTo>
                    <a:pt x="4370" y="334"/>
                    <a:pt x="4370" y="300"/>
                    <a:pt x="4403" y="267"/>
                  </a:cubicBezTo>
                  <a:lnTo>
                    <a:pt x="4437" y="234"/>
                  </a:lnTo>
                  <a:lnTo>
                    <a:pt x="4470" y="234"/>
                  </a:lnTo>
                  <a:cubicBezTo>
                    <a:pt x="4537" y="234"/>
                    <a:pt x="4603" y="300"/>
                    <a:pt x="4637" y="401"/>
                  </a:cubicBezTo>
                  <a:cubicBezTo>
                    <a:pt x="4703" y="601"/>
                    <a:pt x="4737" y="834"/>
                    <a:pt x="4770" y="1034"/>
                  </a:cubicBezTo>
                  <a:lnTo>
                    <a:pt x="4770" y="1179"/>
                  </a:lnTo>
                  <a:lnTo>
                    <a:pt x="4770" y="1179"/>
                  </a:lnTo>
                  <a:cubicBezTo>
                    <a:pt x="4758" y="1189"/>
                    <a:pt x="4770" y="1201"/>
                    <a:pt x="4770" y="1201"/>
                  </a:cubicBezTo>
                  <a:lnTo>
                    <a:pt x="4770" y="1234"/>
                  </a:lnTo>
                  <a:cubicBezTo>
                    <a:pt x="4737" y="1234"/>
                    <a:pt x="4737" y="1268"/>
                    <a:pt x="4770" y="1268"/>
                  </a:cubicBezTo>
                  <a:cubicBezTo>
                    <a:pt x="4737" y="1301"/>
                    <a:pt x="4737" y="1301"/>
                    <a:pt x="4770" y="1301"/>
                  </a:cubicBezTo>
                  <a:cubicBezTo>
                    <a:pt x="4770" y="1335"/>
                    <a:pt x="4803" y="1335"/>
                    <a:pt x="4837" y="1368"/>
                  </a:cubicBezTo>
                  <a:cubicBezTo>
                    <a:pt x="4937" y="1335"/>
                    <a:pt x="4937" y="1301"/>
                    <a:pt x="4937" y="1301"/>
                  </a:cubicBezTo>
                  <a:cubicBezTo>
                    <a:pt x="4937" y="1301"/>
                    <a:pt x="4937" y="1268"/>
                    <a:pt x="4937" y="1268"/>
                  </a:cubicBezTo>
                  <a:lnTo>
                    <a:pt x="4937" y="1168"/>
                  </a:lnTo>
                  <a:cubicBezTo>
                    <a:pt x="4970" y="1034"/>
                    <a:pt x="4970" y="934"/>
                    <a:pt x="4970" y="801"/>
                  </a:cubicBezTo>
                  <a:cubicBezTo>
                    <a:pt x="4970" y="601"/>
                    <a:pt x="5037" y="434"/>
                    <a:pt x="5204" y="300"/>
                  </a:cubicBezTo>
                  <a:cubicBezTo>
                    <a:pt x="5237" y="267"/>
                    <a:pt x="5270" y="234"/>
                    <a:pt x="5337" y="234"/>
                  </a:cubicBezTo>
                  <a:lnTo>
                    <a:pt x="5437" y="234"/>
                  </a:lnTo>
                  <a:cubicBezTo>
                    <a:pt x="5504" y="300"/>
                    <a:pt x="5537" y="367"/>
                    <a:pt x="5571" y="467"/>
                  </a:cubicBezTo>
                  <a:cubicBezTo>
                    <a:pt x="5637" y="667"/>
                    <a:pt x="5704" y="868"/>
                    <a:pt x="5771" y="1068"/>
                  </a:cubicBezTo>
                  <a:cubicBezTo>
                    <a:pt x="5938" y="1868"/>
                    <a:pt x="6071" y="2702"/>
                    <a:pt x="6138" y="3536"/>
                  </a:cubicBezTo>
                  <a:lnTo>
                    <a:pt x="6371" y="3536"/>
                  </a:lnTo>
                  <a:cubicBezTo>
                    <a:pt x="6356" y="3342"/>
                    <a:pt x="6338" y="3149"/>
                    <a:pt x="6317" y="2957"/>
                  </a:cubicBezTo>
                  <a:lnTo>
                    <a:pt x="6317" y="2957"/>
                  </a:lnTo>
                  <a:cubicBezTo>
                    <a:pt x="6320" y="2750"/>
                    <a:pt x="6337" y="2543"/>
                    <a:pt x="6371" y="2335"/>
                  </a:cubicBezTo>
                  <a:cubicBezTo>
                    <a:pt x="6429" y="2190"/>
                    <a:pt x="6538" y="2095"/>
                    <a:pt x="6675" y="2095"/>
                  </a:cubicBezTo>
                  <a:cubicBezTo>
                    <a:pt x="6696" y="2095"/>
                    <a:pt x="6717" y="2097"/>
                    <a:pt x="6738" y="2102"/>
                  </a:cubicBezTo>
                  <a:lnTo>
                    <a:pt x="6872" y="2102"/>
                  </a:lnTo>
                  <a:cubicBezTo>
                    <a:pt x="6872" y="2102"/>
                    <a:pt x="6938" y="2135"/>
                    <a:pt x="6938" y="2168"/>
                  </a:cubicBezTo>
                  <a:cubicBezTo>
                    <a:pt x="6972" y="2235"/>
                    <a:pt x="7005" y="2302"/>
                    <a:pt x="7038" y="2402"/>
                  </a:cubicBezTo>
                  <a:cubicBezTo>
                    <a:pt x="7239" y="3102"/>
                    <a:pt x="7405" y="3770"/>
                    <a:pt x="7539" y="4503"/>
                  </a:cubicBezTo>
                  <a:cubicBezTo>
                    <a:pt x="7706" y="5171"/>
                    <a:pt x="7839" y="5771"/>
                    <a:pt x="7972" y="6371"/>
                  </a:cubicBezTo>
                  <a:cubicBezTo>
                    <a:pt x="8039" y="6638"/>
                    <a:pt x="8106" y="6905"/>
                    <a:pt x="8206" y="7205"/>
                  </a:cubicBezTo>
                  <a:cubicBezTo>
                    <a:pt x="8273" y="7439"/>
                    <a:pt x="8339" y="7706"/>
                    <a:pt x="8373" y="7939"/>
                  </a:cubicBezTo>
                  <a:cubicBezTo>
                    <a:pt x="8573" y="8907"/>
                    <a:pt x="8640" y="9674"/>
                    <a:pt x="8740" y="10208"/>
                  </a:cubicBezTo>
                  <a:cubicBezTo>
                    <a:pt x="8773" y="10441"/>
                    <a:pt x="8773" y="10641"/>
                    <a:pt x="8806" y="10775"/>
                  </a:cubicBezTo>
                  <a:cubicBezTo>
                    <a:pt x="8806" y="10841"/>
                    <a:pt x="8840" y="10908"/>
                    <a:pt x="8840" y="10975"/>
                  </a:cubicBezTo>
                  <a:cubicBezTo>
                    <a:pt x="8840" y="10908"/>
                    <a:pt x="8840" y="10841"/>
                    <a:pt x="8840" y="10775"/>
                  </a:cubicBezTo>
                  <a:cubicBezTo>
                    <a:pt x="8840" y="10641"/>
                    <a:pt x="8806" y="10441"/>
                    <a:pt x="8806" y="10174"/>
                  </a:cubicBezTo>
                  <a:cubicBezTo>
                    <a:pt x="8740" y="9674"/>
                    <a:pt x="8673" y="8907"/>
                    <a:pt x="8506" y="7939"/>
                  </a:cubicBezTo>
                  <a:cubicBezTo>
                    <a:pt x="8439" y="7672"/>
                    <a:pt x="8406" y="7439"/>
                    <a:pt x="8339" y="7172"/>
                  </a:cubicBezTo>
                  <a:cubicBezTo>
                    <a:pt x="8239" y="6872"/>
                    <a:pt x="8173" y="6638"/>
                    <a:pt x="8106" y="6338"/>
                  </a:cubicBezTo>
                  <a:cubicBezTo>
                    <a:pt x="7972" y="5738"/>
                    <a:pt x="7872" y="5137"/>
                    <a:pt x="7739" y="4470"/>
                  </a:cubicBezTo>
                  <a:cubicBezTo>
                    <a:pt x="7605" y="3736"/>
                    <a:pt x="7439" y="3036"/>
                    <a:pt x="7239" y="2335"/>
                  </a:cubicBezTo>
                  <a:cubicBezTo>
                    <a:pt x="7205" y="2235"/>
                    <a:pt x="7172" y="2135"/>
                    <a:pt x="7105" y="2035"/>
                  </a:cubicBezTo>
                  <a:cubicBezTo>
                    <a:pt x="7072" y="1968"/>
                    <a:pt x="7005" y="1935"/>
                    <a:pt x="6938" y="1902"/>
                  </a:cubicBezTo>
                  <a:lnTo>
                    <a:pt x="6772" y="1902"/>
                  </a:lnTo>
                  <a:cubicBezTo>
                    <a:pt x="6671" y="1902"/>
                    <a:pt x="6538" y="1902"/>
                    <a:pt x="6438" y="1968"/>
                  </a:cubicBezTo>
                  <a:cubicBezTo>
                    <a:pt x="6338" y="2035"/>
                    <a:pt x="6271" y="2135"/>
                    <a:pt x="6238" y="2269"/>
                  </a:cubicBezTo>
                  <a:cubicBezTo>
                    <a:pt x="6236" y="2281"/>
                    <a:pt x="6234" y="2293"/>
                    <a:pt x="6232" y="2305"/>
                  </a:cubicBezTo>
                  <a:lnTo>
                    <a:pt x="6232" y="2305"/>
                  </a:lnTo>
                  <a:cubicBezTo>
                    <a:pt x="6168" y="1872"/>
                    <a:pt x="6091" y="1449"/>
                    <a:pt x="6004" y="1034"/>
                  </a:cubicBezTo>
                  <a:cubicBezTo>
                    <a:pt x="5938" y="801"/>
                    <a:pt x="5871" y="567"/>
                    <a:pt x="5771" y="367"/>
                  </a:cubicBezTo>
                  <a:cubicBezTo>
                    <a:pt x="5737" y="234"/>
                    <a:pt x="5637" y="134"/>
                    <a:pt x="5504" y="67"/>
                  </a:cubicBezTo>
                  <a:cubicBezTo>
                    <a:pt x="5482" y="67"/>
                    <a:pt x="5459" y="52"/>
                    <a:pt x="5427" y="52"/>
                  </a:cubicBezTo>
                  <a:cubicBezTo>
                    <a:pt x="5411" y="52"/>
                    <a:pt x="5393" y="56"/>
                    <a:pt x="5371" y="67"/>
                  </a:cubicBezTo>
                  <a:lnTo>
                    <a:pt x="5270" y="67"/>
                  </a:lnTo>
                  <a:cubicBezTo>
                    <a:pt x="5237" y="67"/>
                    <a:pt x="5170" y="100"/>
                    <a:pt x="5104" y="134"/>
                  </a:cubicBezTo>
                  <a:cubicBezTo>
                    <a:pt x="4985" y="233"/>
                    <a:pt x="4889" y="356"/>
                    <a:pt x="4839" y="495"/>
                  </a:cubicBezTo>
                  <a:lnTo>
                    <a:pt x="4839" y="495"/>
                  </a:lnTo>
                  <a:cubicBezTo>
                    <a:pt x="4820" y="430"/>
                    <a:pt x="4798" y="365"/>
                    <a:pt x="4770" y="300"/>
                  </a:cubicBezTo>
                  <a:cubicBezTo>
                    <a:pt x="4737" y="134"/>
                    <a:pt x="4603" y="34"/>
                    <a:pt x="443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471;p55">
              <a:extLst>
                <a:ext uri="{FF2B5EF4-FFF2-40B4-BE49-F238E27FC236}">
                  <a16:creationId xmlns:a16="http://schemas.microsoft.com/office/drawing/2014/main" id="{64090C0D-BF2E-49A7-9CCE-68C6CFA8644D}"/>
                </a:ext>
              </a:extLst>
            </p:cNvPr>
            <p:cNvSpPr/>
            <p:nvPr/>
          </p:nvSpPr>
          <p:spPr>
            <a:xfrm>
              <a:off x="2227051" y="1499294"/>
              <a:ext cx="12047" cy="89621"/>
            </a:xfrm>
            <a:custGeom>
              <a:avLst/>
              <a:gdLst/>
              <a:ahLst/>
              <a:cxnLst/>
              <a:rect l="l" t="t" r="r" b="b"/>
              <a:pathLst>
                <a:path w="601" h="4471" extrusionOk="0">
                  <a:moveTo>
                    <a:pt x="34" y="1"/>
                  </a:moveTo>
                  <a:cubicBezTo>
                    <a:pt x="0" y="768"/>
                    <a:pt x="67" y="1502"/>
                    <a:pt x="201" y="2269"/>
                  </a:cubicBezTo>
                  <a:cubicBezTo>
                    <a:pt x="267" y="3003"/>
                    <a:pt x="367" y="3737"/>
                    <a:pt x="568" y="4471"/>
                  </a:cubicBezTo>
                  <a:cubicBezTo>
                    <a:pt x="601" y="3737"/>
                    <a:pt x="534" y="2969"/>
                    <a:pt x="401" y="2236"/>
                  </a:cubicBezTo>
                  <a:cubicBezTo>
                    <a:pt x="367" y="1468"/>
                    <a:pt x="234" y="735"/>
                    <a:pt x="34"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472;p55">
              <a:extLst>
                <a:ext uri="{FF2B5EF4-FFF2-40B4-BE49-F238E27FC236}">
                  <a16:creationId xmlns:a16="http://schemas.microsoft.com/office/drawing/2014/main" id="{2B1A3E43-0113-4CBF-9D76-F70FC469FCBA}"/>
                </a:ext>
              </a:extLst>
            </p:cNvPr>
            <p:cNvSpPr/>
            <p:nvPr/>
          </p:nvSpPr>
          <p:spPr>
            <a:xfrm>
              <a:off x="2255796" y="1535395"/>
              <a:ext cx="8720" cy="56868"/>
            </a:xfrm>
            <a:custGeom>
              <a:avLst/>
              <a:gdLst/>
              <a:ahLst/>
              <a:cxnLst/>
              <a:rect l="l" t="t" r="r" b="b"/>
              <a:pathLst>
                <a:path w="435" h="2837" extrusionOk="0">
                  <a:moveTo>
                    <a:pt x="68" y="1"/>
                  </a:moveTo>
                  <a:lnTo>
                    <a:pt x="68" y="1"/>
                  </a:lnTo>
                  <a:cubicBezTo>
                    <a:pt x="1" y="468"/>
                    <a:pt x="34" y="935"/>
                    <a:pt x="101" y="1435"/>
                  </a:cubicBezTo>
                  <a:cubicBezTo>
                    <a:pt x="134" y="1902"/>
                    <a:pt x="234" y="2369"/>
                    <a:pt x="368" y="2836"/>
                  </a:cubicBezTo>
                  <a:cubicBezTo>
                    <a:pt x="434" y="2369"/>
                    <a:pt x="434" y="1869"/>
                    <a:pt x="334" y="1402"/>
                  </a:cubicBezTo>
                  <a:cubicBezTo>
                    <a:pt x="301" y="902"/>
                    <a:pt x="234" y="435"/>
                    <a:pt x="68"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473;p55">
              <a:extLst>
                <a:ext uri="{FF2B5EF4-FFF2-40B4-BE49-F238E27FC236}">
                  <a16:creationId xmlns:a16="http://schemas.microsoft.com/office/drawing/2014/main" id="{27DFEDF1-BEEA-42BA-9491-925B8C899FE2}"/>
                </a:ext>
              </a:extLst>
            </p:cNvPr>
            <p:cNvSpPr/>
            <p:nvPr/>
          </p:nvSpPr>
          <p:spPr>
            <a:xfrm>
              <a:off x="2175555" y="1610283"/>
              <a:ext cx="6054" cy="46825"/>
            </a:xfrm>
            <a:custGeom>
              <a:avLst/>
              <a:gdLst/>
              <a:ahLst/>
              <a:cxnLst/>
              <a:rect l="l" t="t" r="r" b="b"/>
              <a:pathLst>
                <a:path w="302" h="2336" extrusionOk="0">
                  <a:moveTo>
                    <a:pt x="134" y="1"/>
                  </a:moveTo>
                  <a:cubicBezTo>
                    <a:pt x="34" y="368"/>
                    <a:pt x="1" y="768"/>
                    <a:pt x="34" y="1168"/>
                  </a:cubicBezTo>
                  <a:cubicBezTo>
                    <a:pt x="1" y="1569"/>
                    <a:pt x="68" y="1936"/>
                    <a:pt x="168" y="2336"/>
                  </a:cubicBezTo>
                  <a:cubicBezTo>
                    <a:pt x="268" y="1936"/>
                    <a:pt x="301" y="1535"/>
                    <a:pt x="268" y="1168"/>
                  </a:cubicBezTo>
                  <a:cubicBezTo>
                    <a:pt x="301" y="768"/>
                    <a:pt x="268" y="368"/>
                    <a:pt x="134"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474;p55">
              <a:extLst>
                <a:ext uri="{FF2B5EF4-FFF2-40B4-BE49-F238E27FC236}">
                  <a16:creationId xmlns:a16="http://schemas.microsoft.com/office/drawing/2014/main" id="{6874BE26-4562-47C2-8888-29E7CC54DB7C}"/>
                </a:ext>
              </a:extLst>
            </p:cNvPr>
            <p:cNvSpPr/>
            <p:nvPr/>
          </p:nvSpPr>
          <p:spPr>
            <a:xfrm>
              <a:off x="1846597" y="1778079"/>
              <a:ext cx="339021" cy="339562"/>
            </a:xfrm>
            <a:custGeom>
              <a:avLst/>
              <a:gdLst/>
              <a:ahLst/>
              <a:cxnLst/>
              <a:rect l="l" t="t" r="r" b="b"/>
              <a:pathLst>
                <a:path w="16913" h="16940" extrusionOk="0">
                  <a:moveTo>
                    <a:pt x="4507" y="0"/>
                  </a:moveTo>
                  <a:cubicBezTo>
                    <a:pt x="4472" y="0"/>
                    <a:pt x="4438" y="1"/>
                    <a:pt x="4403" y="3"/>
                  </a:cubicBezTo>
                  <a:cubicBezTo>
                    <a:pt x="0" y="169"/>
                    <a:pt x="934" y="8242"/>
                    <a:pt x="1868" y="9876"/>
                  </a:cubicBezTo>
                  <a:cubicBezTo>
                    <a:pt x="2480" y="11003"/>
                    <a:pt x="10664" y="16939"/>
                    <a:pt x="11572" y="16939"/>
                  </a:cubicBezTo>
                  <a:cubicBezTo>
                    <a:pt x="11605" y="16939"/>
                    <a:pt x="11629" y="16931"/>
                    <a:pt x="11642" y="16915"/>
                  </a:cubicBezTo>
                  <a:lnTo>
                    <a:pt x="16912" y="8375"/>
                  </a:lnTo>
                  <a:cubicBezTo>
                    <a:pt x="16912" y="8375"/>
                    <a:pt x="8112" y="0"/>
                    <a:pt x="4507"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475;p55">
              <a:extLst>
                <a:ext uri="{FF2B5EF4-FFF2-40B4-BE49-F238E27FC236}">
                  <a16:creationId xmlns:a16="http://schemas.microsoft.com/office/drawing/2014/main" id="{B6B974A3-4CF0-4643-A93F-3A579CDEC888}"/>
                </a:ext>
              </a:extLst>
            </p:cNvPr>
            <p:cNvSpPr/>
            <p:nvPr/>
          </p:nvSpPr>
          <p:spPr>
            <a:xfrm>
              <a:off x="1955582" y="1781467"/>
              <a:ext cx="230698" cy="184574"/>
            </a:xfrm>
            <a:custGeom>
              <a:avLst/>
              <a:gdLst/>
              <a:ahLst/>
              <a:cxnLst/>
              <a:rect l="l" t="t" r="r" b="b"/>
              <a:pathLst>
                <a:path w="11509" h="9208" extrusionOk="0">
                  <a:moveTo>
                    <a:pt x="0" y="0"/>
                  </a:moveTo>
                  <a:cubicBezTo>
                    <a:pt x="734" y="134"/>
                    <a:pt x="1435" y="334"/>
                    <a:pt x="2135" y="634"/>
                  </a:cubicBezTo>
                  <a:cubicBezTo>
                    <a:pt x="2869" y="1001"/>
                    <a:pt x="3570" y="1435"/>
                    <a:pt x="4203" y="1935"/>
                  </a:cubicBezTo>
                  <a:cubicBezTo>
                    <a:pt x="4971" y="2569"/>
                    <a:pt x="5705" y="3236"/>
                    <a:pt x="6405" y="3970"/>
                  </a:cubicBezTo>
                  <a:cubicBezTo>
                    <a:pt x="8423" y="5888"/>
                    <a:pt x="10309" y="7381"/>
                    <a:pt x="11382" y="8219"/>
                  </a:cubicBezTo>
                  <a:lnTo>
                    <a:pt x="11382" y="8219"/>
                  </a:lnTo>
                  <a:lnTo>
                    <a:pt x="10975" y="8907"/>
                  </a:lnTo>
                  <a:cubicBezTo>
                    <a:pt x="10942" y="9007"/>
                    <a:pt x="10875" y="9107"/>
                    <a:pt x="10842" y="9207"/>
                  </a:cubicBezTo>
                  <a:cubicBezTo>
                    <a:pt x="10908" y="9107"/>
                    <a:pt x="10975" y="9040"/>
                    <a:pt x="11008" y="8940"/>
                  </a:cubicBezTo>
                  <a:lnTo>
                    <a:pt x="11509" y="8240"/>
                  </a:lnTo>
                  <a:lnTo>
                    <a:pt x="11509" y="8206"/>
                  </a:lnTo>
                  <a:lnTo>
                    <a:pt x="11475" y="8173"/>
                  </a:lnTo>
                  <a:cubicBezTo>
                    <a:pt x="10475" y="7272"/>
                    <a:pt x="8573" y="5738"/>
                    <a:pt x="6538" y="3837"/>
                  </a:cubicBezTo>
                  <a:cubicBezTo>
                    <a:pt x="5838" y="3103"/>
                    <a:pt x="5104" y="2402"/>
                    <a:pt x="4304" y="1802"/>
                  </a:cubicBezTo>
                  <a:cubicBezTo>
                    <a:pt x="3670" y="1268"/>
                    <a:pt x="2969" y="834"/>
                    <a:pt x="2202" y="501"/>
                  </a:cubicBezTo>
                  <a:cubicBezTo>
                    <a:pt x="1702" y="301"/>
                    <a:pt x="1135" y="134"/>
                    <a:pt x="601" y="34"/>
                  </a:cubicBezTo>
                  <a:cubicBezTo>
                    <a:pt x="434" y="34"/>
                    <a:pt x="301" y="0"/>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476;p55">
              <a:extLst>
                <a:ext uri="{FF2B5EF4-FFF2-40B4-BE49-F238E27FC236}">
                  <a16:creationId xmlns:a16="http://schemas.microsoft.com/office/drawing/2014/main" id="{40764222-28DB-4B16-AFEF-531B232CF259}"/>
                </a:ext>
              </a:extLst>
            </p:cNvPr>
            <p:cNvSpPr/>
            <p:nvPr/>
          </p:nvSpPr>
          <p:spPr>
            <a:xfrm>
              <a:off x="1865980" y="1923887"/>
              <a:ext cx="212657" cy="191249"/>
            </a:xfrm>
            <a:custGeom>
              <a:avLst/>
              <a:gdLst/>
              <a:ahLst/>
              <a:cxnLst/>
              <a:rect l="l" t="t" r="r" b="b"/>
              <a:pathLst>
                <a:path w="10609" h="9541" extrusionOk="0">
                  <a:moveTo>
                    <a:pt x="1" y="1"/>
                  </a:moveTo>
                  <a:cubicBezTo>
                    <a:pt x="67" y="167"/>
                    <a:pt x="134" y="334"/>
                    <a:pt x="234" y="501"/>
                  </a:cubicBezTo>
                  <a:cubicBezTo>
                    <a:pt x="434" y="834"/>
                    <a:pt x="701" y="1268"/>
                    <a:pt x="1068" y="1835"/>
                  </a:cubicBezTo>
                  <a:cubicBezTo>
                    <a:pt x="1502" y="2469"/>
                    <a:pt x="1969" y="3069"/>
                    <a:pt x="2469" y="3670"/>
                  </a:cubicBezTo>
                  <a:cubicBezTo>
                    <a:pt x="3103" y="4370"/>
                    <a:pt x="3770" y="5037"/>
                    <a:pt x="4470" y="5671"/>
                  </a:cubicBezTo>
                  <a:cubicBezTo>
                    <a:pt x="5738" y="6839"/>
                    <a:pt x="7172" y="7806"/>
                    <a:pt x="8673" y="8640"/>
                  </a:cubicBezTo>
                  <a:cubicBezTo>
                    <a:pt x="9140" y="8907"/>
                    <a:pt x="9607" y="9107"/>
                    <a:pt x="10074" y="9341"/>
                  </a:cubicBezTo>
                  <a:cubicBezTo>
                    <a:pt x="10241" y="9407"/>
                    <a:pt x="10441" y="9474"/>
                    <a:pt x="10608" y="9541"/>
                  </a:cubicBezTo>
                  <a:cubicBezTo>
                    <a:pt x="10441" y="9407"/>
                    <a:pt x="10275" y="9341"/>
                    <a:pt x="10108" y="9240"/>
                  </a:cubicBezTo>
                  <a:cubicBezTo>
                    <a:pt x="9774" y="9074"/>
                    <a:pt x="9307" y="8840"/>
                    <a:pt x="8740" y="8507"/>
                  </a:cubicBezTo>
                  <a:cubicBezTo>
                    <a:pt x="7272" y="7639"/>
                    <a:pt x="5871" y="6639"/>
                    <a:pt x="4604" y="5504"/>
                  </a:cubicBezTo>
                  <a:cubicBezTo>
                    <a:pt x="3903" y="4904"/>
                    <a:pt x="3270" y="4237"/>
                    <a:pt x="2636" y="3536"/>
                  </a:cubicBezTo>
                  <a:cubicBezTo>
                    <a:pt x="2069" y="2869"/>
                    <a:pt x="1568" y="2269"/>
                    <a:pt x="1201" y="1735"/>
                  </a:cubicBezTo>
                  <a:cubicBezTo>
                    <a:pt x="801" y="1201"/>
                    <a:pt x="501" y="768"/>
                    <a:pt x="301" y="468"/>
                  </a:cubicBezTo>
                  <a:cubicBezTo>
                    <a:pt x="234" y="301"/>
                    <a:pt x="101" y="13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477;p55">
              <a:extLst>
                <a:ext uri="{FF2B5EF4-FFF2-40B4-BE49-F238E27FC236}">
                  <a16:creationId xmlns:a16="http://schemas.microsoft.com/office/drawing/2014/main" id="{4B8F2502-0EBA-4187-A795-ECD85B50F1E9}"/>
                </a:ext>
              </a:extLst>
            </p:cNvPr>
            <p:cNvSpPr/>
            <p:nvPr/>
          </p:nvSpPr>
          <p:spPr>
            <a:xfrm>
              <a:off x="1964281" y="1928577"/>
              <a:ext cx="55505" cy="43478"/>
            </a:xfrm>
            <a:custGeom>
              <a:avLst/>
              <a:gdLst/>
              <a:ahLst/>
              <a:cxnLst/>
              <a:rect l="l" t="t" r="r" b="b"/>
              <a:pathLst>
                <a:path w="2769" h="2169" extrusionOk="0">
                  <a:moveTo>
                    <a:pt x="0" y="0"/>
                  </a:moveTo>
                  <a:cubicBezTo>
                    <a:pt x="400" y="934"/>
                    <a:pt x="1768" y="1901"/>
                    <a:pt x="2769" y="2168"/>
                  </a:cubicBezTo>
                  <a:cubicBezTo>
                    <a:pt x="1968" y="1301"/>
                    <a:pt x="1034" y="534"/>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478;p55">
              <a:extLst>
                <a:ext uri="{FF2B5EF4-FFF2-40B4-BE49-F238E27FC236}">
                  <a16:creationId xmlns:a16="http://schemas.microsoft.com/office/drawing/2014/main" id="{87B61E72-4103-4855-B3EE-7408485DD3D6}"/>
                </a:ext>
              </a:extLst>
            </p:cNvPr>
            <p:cNvSpPr/>
            <p:nvPr/>
          </p:nvSpPr>
          <p:spPr>
            <a:xfrm>
              <a:off x="1904086" y="1877082"/>
              <a:ext cx="14733" cy="70899"/>
            </a:xfrm>
            <a:custGeom>
              <a:avLst/>
              <a:gdLst/>
              <a:ahLst/>
              <a:cxnLst/>
              <a:rect l="l" t="t" r="r" b="b"/>
              <a:pathLst>
                <a:path w="735" h="3537" extrusionOk="0">
                  <a:moveTo>
                    <a:pt x="468" y="1"/>
                  </a:moveTo>
                  <a:cubicBezTo>
                    <a:pt x="1" y="935"/>
                    <a:pt x="134" y="2569"/>
                    <a:pt x="535" y="3536"/>
                  </a:cubicBezTo>
                  <a:cubicBezTo>
                    <a:pt x="735" y="2336"/>
                    <a:pt x="701" y="1168"/>
                    <a:pt x="4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479;p55">
              <a:extLst>
                <a:ext uri="{FF2B5EF4-FFF2-40B4-BE49-F238E27FC236}">
                  <a16:creationId xmlns:a16="http://schemas.microsoft.com/office/drawing/2014/main" id="{A6627A40-D2C6-426E-BF60-C1235B8BBA6D}"/>
                </a:ext>
              </a:extLst>
            </p:cNvPr>
            <p:cNvSpPr/>
            <p:nvPr/>
          </p:nvSpPr>
          <p:spPr>
            <a:xfrm>
              <a:off x="2071261" y="1907831"/>
              <a:ext cx="26760" cy="66890"/>
            </a:xfrm>
            <a:custGeom>
              <a:avLst/>
              <a:gdLst/>
              <a:ahLst/>
              <a:cxnLst/>
              <a:rect l="l" t="t" r="r" b="b"/>
              <a:pathLst>
                <a:path w="1335" h="3337" extrusionOk="0">
                  <a:moveTo>
                    <a:pt x="167" y="1"/>
                  </a:moveTo>
                  <a:cubicBezTo>
                    <a:pt x="0" y="1035"/>
                    <a:pt x="667" y="2569"/>
                    <a:pt x="1335" y="3337"/>
                  </a:cubicBezTo>
                  <a:cubicBezTo>
                    <a:pt x="1134" y="2169"/>
                    <a:pt x="767" y="1035"/>
                    <a:pt x="1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480;p55">
              <a:extLst>
                <a:ext uri="{FF2B5EF4-FFF2-40B4-BE49-F238E27FC236}">
                  <a16:creationId xmlns:a16="http://schemas.microsoft.com/office/drawing/2014/main" id="{E5257E47-5DA0-46C6-957E-57E072AC04E0}"/>
                </a:ext>
              </a:extLst>
            </p:cNvPr>
            <p:cNvSpPr/>
            <p:nvPr/>
          </p:nvSpPr>
          <p:spPr>
            <a:xfrm>
              <a:off x="1944878" y="1832281"/>
              <a:ext cx="68233" cy="19764"/>
            </a:xfrm>
            <a:custGeom>
              <a:avLst/>
              <a:gdLst/>
              <a:ahLst/>
              <a:cxnLst/>
              <a:rect l="l" t="t" r="r" b="b"/>
              <a:pathLst>
                <a:path w="3404" h="986" extrusionOk="0">
                  <a:moveTo>
                    <a:pt x="1" y="1"/>
                  </a:moveTo>
                  <a:lnTo>
                    <a:pt x="1" y="1"/>
                  </a:lnTo>
                  <a:cubicBezTo>
                    <a:pt x="679" y="649"/>
                    <a:pt x="2035" y="985"/>
                    <a:pt x="3032" y="985"/>
                  </a:cubicBezTo>
                  <a:cubicBezTo>
                    <a:pt x="3163" y="985"/>
                    <a:pt x="3287" y="980"/>
                    <a:pt x="3403" y="968"/>
                  </a:cubicBezTo>
                  <a:cubicBezTo>
                    <a:pt x="2336" y="434"/>
                    <a:pt x="1202" y="10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481;p55">
              <a:extLst>
                <a:ext uri="{FF2B5EF4-FFF2-40B4-BE49-F238E27FC236}">
                  <a16:creationId xmlns:a16="http://schemas.microsoft.com/office/drawing/2014/main" id="{C4423A51-BDAB-4D0F-89E9-3055EB072AE4}"/>
                </a:ext>
              </a:extLst>
            </p:cNvPr>
            <p:cNvSpPr/>
            <p:nvPr/>
          </p:nvSpPr>
          <p:spPr>
            <a:xfrm>
              <a:off x="1905429" y="1746689"/>
              <a:ext cx="41473" cy="56868"/>
            </a:xfrm>
            <a:custGeom>
              <a:avLst/>
              <a:gdLst/>
              <a:ahLst/>
              <a:cxnLst/>
              <a:rect l="l" t="t" r="r" b="b"/>
              <a:pathLst>
                <a:path w="2069" h="2837" extrusionOk="0">
                  <a:moveTo>
                    <a:pt x="2069" y="1"/>
                  </a:moveTo>
                  <a:lnTo>
                    <a:pt x="2069" y="1"/>
                  </a:lnTo>
                  <a:cubicBezTo>
                    <a:pt x="1202" y="801"/>
                    <a:pt x="501" y="1769"/>
                    <a:pt x="1" y="2836"/>
                  </a:cubicBezTo>
                  <a:lnTo>
                    <a:pt x="1" y="2836"/>
                  </a:lnTo>
                  <a:cubicBezTo>
                    <a:pt x="901" y="2369"/>
                    <a:pt x="1802" y="968"/>
                    <a:pt x="206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482;p55">
              <a:extLst>
                <a:ext uri="{FF2B5EF4-FFF2-40B4-BE49-F238E27FC236}">
                  <a16:creationId xmlns:a16="http://schemas.microsoft.com/office/drawing/2014/main" id="{C15D3DCC-6FE5-46B2-A819-FD52095EC92B}"/>
                </a:ext>
              </a:extLst>
            </p:cNvPr>
            <p:cNvSpPr/>
            <p:nvPr/>
          </p:nvSpPr>
          <p:spPr>
            <a:xfrm>
              <a:off x="2011086" y="2032130"/>
              <a:ext cx="69556" cy="14011"/>
            </a:xfrm>
            <a:custGeom>
              <a:avLst/>
              <a:gdLst/>
              <a:ahLst/>
              <a:cxnLst/>
              <a:rect l="l" t="t" r="r" b="b"/>
              <a:pathLst>
                <a:path w="3470" h="699" extrusionOk="0">
                  <a:moveTo>
                    <a:pt x="3211" y="1"/>
                  </a:moveTo>
                  <a:cubicBezTo>
                    <a:pt x="2101" y="1"/>
                    <a:pt x="1022" y="200"/>
                    <a:pt x="0" y="571"/>
                  </a:cubicBezTo>
                  <a:cubicBezTo>
                    <a:pt x="256" y="660"/>
                    <a:pt x="559" y="699"/>
                    <a:pt x="882" y="699"/>
                  </a:cubicBezTo>
                  <a:cubicBezTo>
                    <a:pt x="1779" y="699"/>
                    <a:pt x="2832" y="397"/>
                    <a:pt x="3469" y="4"/>
                  </a:cubicBezTo>
                  <a:cubicBezTo>
                    <a:pt x="3383" y="2"/>
                    <a:pt x="3297" y="1"/>
                    <a:pt x="321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483;p55">
              <a:extLst>
                <a:ext uri="{FF2B5EF4-FFF2-40B4-BE49-F238E27FC236}">
                  <a16:creationId xmlns:a16="http://schemas.microsoft.com/office/drawing/2014/main" id="{8847570E-96CB-4067-9CF8-3EBCEAA52ABF}"/>
                </a:ext>
              </a:extLst>
            </p:cNvPr>
            <p:cNvSpPr/>
            <p:nvPr/>
          </p:nvSpPr>
          <p:spPr>
            <a:xfrm>
              <a:off x="1433369" y="3998685"/>
              <a:ext cx="274837" cy="380414"/>
            </a:xfrm>
            <a:custGeom>
              <a:avLst/>
              <a:gdLst/>
              <a:ahLst/>
              <a:cxnLst/>
              <a:rect l="l" t="t" r="r" b="b"/>
              <a:pathLst>
                <a:path w="13711" h="18978" extrusionOk="0">
                  <a:moveTo>
                    <a:pt x="6572" y="1"/>
                  </a:moveTo>
                  <a:lnTo>
                    <a:pt x="4370" y="10008"/>
                  </a:lnTo>
                  <a:lnTo>
                    <a:pt x="301" y="17413"/>
                  </a:lnTo>
                  <a:cubicBezTo>
                    <a:pt x="1" y="17947"/>
                    <a:pt x="234" y="18614"/>
                    <a:pt x="801" y="18881"/>
                  </a:cubicBezTo>
                  <a:cubicBezTo>
                    <a:pt x="943" y="18944"/>
                    <a:pt x="1099" y="18977"/>
                    <a:pt x="1257" y="18977"/>
                  </a:cubicBezTo>
                  <a:cubicBezTo>
                    <a:pt x="1433" y="18977"/>
                    <a:pt x="1610" y="18936"/>
                    <a:pt x="1768" y="18848"/>
                  </a:cubicBezTo>
                  <a:cubicBezTo>
                    <a:pt x="3636" y="17747"/>
                    <a:pt x="10541" y="13711"/>
                    <a:pt x="10675" y="12977"/>
                  </a:cubicBezTo>
                  <a:cubicBezTo>
                    <a:pt x="10808" y="12110"/>
                    <a:pt x="13710" y="2536"/>
                    <a:pt x="13710" y="2536"/>
                  </a:cubicBezTo>
                  <a:lnTo>
                    <a:pt x="6572"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484;p55">
              <a:extLst>
                <a:ext uri="{FF2B5EF4-FFF2-40B4-BE49-F238E27FC236}">
                  <a16:creationId xmlns:a16="http://schemas.microsoft.com/office/drawing/2014/main" id="{F518B733-BD77-4086-B56F-B17AEA921CF2}"/>
                </a:ext>
              </a:extLst>
            </p:cNvPr>
            <p:cNvSpPr/>
            <p:nvPr/>
          </p:nvSpPr>
          <p:spPr>
            <a:xfrm>
              <a:off x="1449425" y="4245418"/>
              <a:ext cx="201272" cy="134181"/>
            </a:xfrm>
            <a:custGeom>
              <a:avLst/>
              <a:gdLst/>
              <a:ahLst/>
              <a:cxnLst/>
              <a:rect l="l" t="t" r="r" b="b"/>
              <a:pathLst>
                <a:path w="10041" h="6694" extrusionOk="0">
                  <a:moveTo>
                    <a:pt x="10041" y="1"/>
                  </a:moveTo>
                  <a:lnTo>
                    <a:pt x="28" y="6587"/>
                  </a:lnTo>
                  <a:lnTo>
                    <a:pt x="28" y="6587"/>
                  </a:lnTo>
                  <a:cubicBezTo>
                    <a:pt x="19" y="6582"/>
                    <a:pt x="9" y="6577"/>
                    <a:pt x="0" y="6572"/>
                  </a:cubicBezTo>
                  <a:lnTo>
                    <a:pt x="0" y="6605"/>
                  </a:lnTo>
                  <a:lnTo>
                    <a:pt x="28" y="6587"/>
                  </a:lnTo>
                  <a:lnTo>
                    <a:pt x="28" y="6587"/>
                  </a:lnTo>
                  <a:cubicBezTo>
                    <a:pt x="164" y="6657"/>
                    <a:pt x="312" y="6693"/>
                    <a:pt x="461" y="6693"/>
                  </a:cubicBezTo>
                  <a:cubicBezTo>
                    <a:pt x="635" y="6693"/>
                    <a:pt x="811" y="6643"/>
                    <a:pt x="967" y="6539"/>
                  </a:cubicBezTo>
                  <a:cubicBezTo>
                    <a:pt x="6205" y="3503"/>
                    <a:pt x="8473" y="1935"/>
                    <a:pt x="9307" y="1335"/>
                  </a:cubicBezTo>
                  <a:cubicBezTo>
                    <a:pt x="9607" y="1102"/>
                    <a:pt x="9840" y="801"/>
                    <a:pt x="9941" y="434"/>
                  </a:cubicBezTo>
                  <a:lnTo>
                    <a:pt x="100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485;p55">
              <a:extLst>
                <a:ext uri="{FF2B5EF4-FFF2-40B4-BE49-F238E27FC236}">
                  <a16:creationId xmlns:a16="http://schemas.microsoft.com/office/drawing/2014/main" id="{FD4665EB-DB8F-4CE3-A7F0-39206C467D1D}"/>
                </a:ext>
              </a:extLst>
            </p:cNvPr>
            <p:cNvSpPr/>
            <p:nvPr/>
          </p:nvSpPr>
          <p:spPr>
            <a:xfrm>
              <a:off x="1615919" y="4170170"/>
              <a:ext cx="26760" cy="24375"/>
            </a:xfrm>
            <a:custGeom>
              <a:avLst/>
              <a:gdLst/>
              <a:ahLst/>
              <a:cxnLst/>
              <a:rect l="l" t="t" r="r" b="b"/>
              <a:pathLst>
                <a:path w="1335" h="1216" extrusionOk="0">
                  <a:moveTo>
                    <a:pt x="651" y="0"/>
                  </a:moveTo>
                  <a:cubicBezTo>
                    <a:pt x="565" y="0"/>
                    <a:pt x="479" y="17"/>
                    <a:pt x="400" y="52"/>
                  </a:cubicBezTo>
                  <a:lnTo>
                    <a:pt x="467" y="52"/>
                  </a:lnTo>
                  <a:cubicBezTo>
                    <a:pt x="167" y="152"/>
                    <a:pt x="0" y="486"/>
                    <a:pt x="100" y="819"/>
                  </a:cubicBezTo>
                  <a:cubicBezTo>
                    <a:pt x="180" y="1060"/>
                    <a:pt x="411" y="1215"/>
                    <a:pt x="672" y="1215"/>
                  </a:cubicBezTo>
                  <a:cubicBezTo>
                    <a:pt x="736" y="1215"/>
                    <a:pt x="802" y="1206"/>
                    <a:pt x="867" y="1186"/>
                  </a:cubicBezTo>
                  <a:cubicBezTo>
                    <a:pt x="1168" y="1053"/>
                    <a:pt x="1334" y="686"/>
                    <a:pt x="1234" y="352"/>
                  </a:cubicBezTo>
                  <a:cubicBezTo>
                    <a:pt x="1136" y="131"/>
                    <a:pt x="893" y="0"/>
                    <a:pt x="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486;p55">
              <a:extLst>
                <a:ext uri="{FF2B5EF4-FFF2-40B4-BE49-F238E27FC236}">
                  <a16:creationId xmlns:a16="http://schemas.microsoft.com/office/drawing/2014/main" id="{AABF7106-8AFE-4FB7-A38D-7F1BF7D08794}"/>
                </a:ext>
              </a:extLst>
            </p:cNvPr>
            <p:cNvSpPr/>
            <p:nvPr/>
          </p:nvSpPr>
          <p:spPr>
            <a:xfrm>
              <a:off x="1480836" y="4270154"/>
              <a:ext cx="36803" cy="31451"/>
            </a:xfrm>
            <a:custGeom>
              <a:avLst/>
              <a:gdLst/>
              <a:ahLst/>
              <a:cxnLst/>
              <a:rect l="l" t="t" r="r" b="b"/>
              <a:pathLst>
                <a:path w="1836" h="1569" extrusionOk="0">
                  <a:moveTo>
                    <a:pt x="368" y="1"/>
                  </a:moveTo>
                  <a:cubicBezTo>
                    <a:pt x="134" y="1"/>
                    <a:pt x="1" y="34"/>
                    <a:pt x="1" y="68"/>
                  </a:cubicBezTo>
                  <a:cubicBezTo>
                    <a:pt x="401" y="168"/>
                    <a:pt x="768" y="335"/>
                    <a:pt x="1102" y="568"/>
                  </a:cubicBezTo>
                  <a:cubicBezTo>
                    <a:pt x="1369" y="835"/>
                    <a:pt x="1602" y="1168"/>
                    <a:pt x="1769" y="1569"/>
                  </a:cubicBezTo>
                  <a:cubicBezTo>
                    <a:pt x="1802" y="1569"/>
                    <a:pt x="1836" y="1402"/>
                    <a:pt x="1769" y="1168"/>
                  </a:cubicBezTo>
                  <a:cubicBezTo>
                    <a:pt x="1669" y="868"/>
                    <a:pt x="1469" y="601"/>
                    <a:pt x="1235" y="401"/>
                  </a:cubicBezTo>
                  <a:cubicBezTo>
                    <a:pt x="1002" y="168"/>
                    <a:pt x="701" y="68"/>
                    <a:pt x="3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487;p55">
              <a:extLst>
                <a:ext uri="{FF2B5EF4-FFF2-40B4-BE49-F238E27FC236}">
                  <a16:creationId xmlns:a16="http://schemas.microsoft.com/office/drawing/2014/main" id="{502738BD-A337-40A3-811B-53D8DABE518A}"/>
                </a:ext>
              </a:extLst>
            </p:cNvPr>
            <p:cNvSpPr/>
            <p:nvPr/>
          </p:nvSpPr>
          <p:spPr>
            <a:xfrm>
              <a:off x="1460791" y="4302908"/>
              <a:ext cx="36121" cy="21468"/>
            </a:xfrm>
            <a:custGeom>
              <a:avLst/>
              <a:gdLst/>
              <a:ahLst/>
              <a:cxnLst/>
              <a:rect l="l" t="t" r="r" b="b"/>
              <a:pathLst>
                <a:path w="1802" h="1071" extrusionOk="0">
                  <a:moveTo>
                    <a:pt x="384" y="0"/>
                  </a:moveTo>
                  <a:cubicBezTo>
                    <a:pt x="256" y="0"/>
                    <a:pt x="126" y="22"/>
                    <a:pt x="0" y="68"/>
                  </a:cubicBezTo>
                  <a:cubicBezTo>
                    <a:pt x="334" y="168"/>
                    <a:pt x="634" y="268"/>
                    <a:pt x="968" y="435"/>
                  </a:cubicBezTo>
                  <a:cubicBezTo>
                    <a:pt x="1416" y="691"/>
                    <a:pt x="1649" y="1071"/>
                    <a:pt x="1726" y="1071"/>
                  </a:cubicBezTo>
                  <a:cubicBezTo>
                    <a:pt x="1729" y="1071"/>
                    <a:pt x="1732" y="1070"/>
                    <a:pt x="1735" y="1069"/>
                  </a:cubicBezTo>
                  <a:cubicBezTo>
                    <a:pt x="1801" y="1069"/>
                    <a:pt x="1635" y="569"/>
                    <a:pt x="1068" y="235"/>
                  </a:cubicBezTo>
                  <a:cubicBezTo>
                    <a:pt x="870" y="82"/>
                    <a:pt x="630" y="0"/>
                    <a:pt x="3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488;p55">
              <a:extLst>
                <a:ext uri="{FF2B5EF4-FFF2-40B4-BE49-F238E27FC236}">
                  <a16:creationId xmlns:a16="http://schemas.microsoft.com/office/drawing/2014/main" id="{0776D7F7-AA69-46C3-BEBE-38D3868E832E}"/>
                </a:ext>
              </a:extLst>
            </p:cNvPr>
            <p:cNvSpPr/>
            <p:nvPr/>
          </p:nvSpPr>
          <p:spPr>
            <a:xfrm>
              <a:off x="1500901" y="4237400"/>
              <a:ext cx="50834" cy="36121"/>
            </a:xfrm>
            <a:custGeom>
              <a:avLst/>
              <a:gdLst/>
              <a:ahLst/>
              <a:cxnLst/>
              <a:rect l="l" t="t" r="r" b="b"/>
              <a:pathLst>
                <a:path w="2536" h="1802" extrusionOk="0">
                  <a:moveTo>
                    <a:pt x="1" y="0"/>
                  </a:moveTo>
                  <a:lnTo>
                    <a:pt x="1" y="0"/>
                  </a:lnTo>
                  <a:cubicBezTo>
                    <a:pt x="468" y="201"/>
                    <a:pt x="935" y="467"/>
                    <a:pt x="1402" y="734"/>
                  </a:cubicBezTo>
                  <a:cubicBezTo>
                    <a:pt x="1802" y="1068"/>
                    <a:pt x="2169" y="1401"/>
                    <a:pt x="2536" y="1802"/>
                  </a:cubicBezTo>
                  <a:cubicBezTo>
                    <a:pt x="2102" y="768"/>
                    <a:pt x="1101" y="67"/>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489;p55">
              <a:extLst>
                <a:ext uri="{FF2B5EF4-FFF2-40B4-BE49-F238E27FC236}">
                  <a16:creationId xmlns:a16="http://schemas.microsoft.com/office/drawing/2014/main" id="{0DA6F870-C4A6-4B95-893C-CC7DED6CE24D}"/>
                </a:ext>
              </a:extLst>
            </p:cNvPr>
            <p:cNvSpPr/>
            <p:nvPr/>
          </p:nvSpPr>
          <p:spPr>
            <a:xfrm>
              <a:off x="1518280" y="4196689"/>
              <a:ext cx="51516" cy="16818"/>
            </a:xfrm>
            <a:custGeom>
              <a:avLst/>
              <a:gdLst/>
              <a:ahLst/>
              <a:cxnLst/>
              <a:rect l="l" t="t" r="r" b="b"/>
              <a:pathLst>
                <a:path w="2570" h="839" extrusionOk="0">
                  <a:moveTo>
                    <a:pt x="690" y="0"/>
                  </a:moveTo>
                  <a:cubicBezTo>
                    <a:pt x="461" y="0"/>
                    <a:pt x="229" y="32"/>
                    <a:pt x="1" y="97"/>
                  </a:cubicBezTo>
                  <a:cubicBezTo>
                    <a:pt x="1" y="163"/>
                    <a:pt x="635" y="130"/>
                    <a:pt x="1335" y="330"/>
                  </a:cubicBezTo>
                  <a:cubicBezTo>
                    <a:pt x="1979" y="514"/>
                    <a:pt x="2453" y="839"/>
                    <a:pt x="2552" y="839"/>
                  </a:cubicBezTo>
                  <a:cubicBezTo>
                    <a:pt x="2561" y="839"/>
                    <a:pt x="2567" y="836"/>
                    <a:pt x="2569" y="831"/>
                  </a:cubicBezTo>
                  <a:cubicBezTo>
                    <a:pt x="2090" y="301"/>
                    <a:pt x="1401"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490;p55">
              <a:extLst>
                <a:ext uri="{FF2B5EF4-FFF2-40B4-BE49-F238E27FC236}">
                  <a16:creationId xmlns:a16="http://schemas.microsoft.com/office/drawing/2014/main" id="{B5C4FB39-8BD3-4264-BECE-A1B5B545A5A1}"/>
                </a:ext>
              </a:extLst>
            </p:cNvPr>
            <p:cNvSpPr/>
            <p:nvPr/>
          </p:nvSpPr>
          <p:spPr>
            <a:xfrm>
              <a:off x="1530988" y="4137737"/>
              <a:ext cx="54182" cy="16778"/>
            </a:xfrm>
            <a:custGeom>
              <a:avLst/>
              <a:gdLst/>
              <a:ahLst/>
              <a:cxnLst/>
              <a:rect l="l" t="t" r="r" b="b"/>
              <a:pathLst>
                <a:path w="2703" h="837" extrusionOk="0">
                  <a:moveTo>
                    <a:pt x="952" y="0"/>
                  </a:moveTo>
                  <a:cubicBezTo>
                    <a:pt x="756" y="0"/>
                    <a:pt x="559" y="23"/>
                    <a:pt x="368" y="69"/>
                  </a:cubicBezTo>
                  <a:cubicBezTo>
                    <a:pt x="101" y="169"/>
                    <a:pt x="1" y="269"/>
                    <a:pt x="1" y="269"/>
                  </a:cubicBezTo>
                  <a:cubicBezTo>
                    <a:pt x="234" y="236"/>
                    <a:pt x="468" y="219"/>
                    <a:pt x="701" y="219"/>
                  </a:cubicBezTo>
                  <a:cubicBezTo>
                    <a:pt x="935" y="219"/>
                    <a:pt x="1168" y="236"/>
                    <a:pt x="1402" y="269"/>
                  </a:cubicBezTo>
                  <a:cubicBezTo>
                    <a:pt x="1835" y="403"/>
                    <a:pt x="2269" y="603"/>
                    <a:pt x="2669" y="836"/>
                  </a:cubicBezTo>
                  <a:cubicBezTo>
                    <a:pt x="2703" y="836"/>
                    <a:pt x="2603" y="669"/>
                    <a:pt x="2402" y="503"/>
                  </a:cubicBezTo>
                  <a:cubicBezTo>
                    <a:pt x="1990" y="163"/>
                    <a:pt x="1473" y="0"/>
                    <a:pt x="9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491;p55">
              <a:extLst>
                <a:ext uri="{FF2B5EF4-FFF2-40B4-BE49-F238E27FC236}">
                  <a16:creationId xmlns:a16="http://schemas.microsoft.com/office/drawing/2014/main" id="{625DEC36-5F8E-44EC-B272-69F6EC294EE8}"/>
                </a:ext>
              </a:extLst>
            </p:cNvPr>
            <p:cNvSpPr/>
            <p:nvPr/>
          </p:nvSpPr>
          <p:spPr>
            <a:xfrm>
              <a:off x="1535679" y="4093778"/>
              <a:ext cx="62861" cy="38807"/>
            </a:xfrm>
            <a:custGeom>
              <a:avLst/>
              <a:gdLst/>
              <a:ahLst/>
              <a:cxnLst/>
              <a:rect l="l" t="t" r="r" b="b"/>
              <a:pathLst>
                <a:path w="3136" h="1936" extrusionOk="0">
                  <a:moveTo>
                    <a:pt x="459" y="207"/>
                  </a:moveTo>
                  <a:cubicBezTo>
                    <a:pt x="494" y="207"/>
                    <a:pt x="531" y="215"/>
                    <a:pt x="567" y="227"/>
                  </a:cubicBezTo>
                  <a:cubicBezTo>
                    <a:pt x="767" y="327"/>
                    <a:pt x="934" y="461"/>
                    <a:pt x="1068" y="661"/>
                  </a:cubicBezTo>
                  <a:cubicBezTo>
                    <a:pt x="1236" y="867"/>
                    <a:pt x="1373" y="1083"/>
                    <a:pt x="1496" y="1310"/>
                  </a:cubicBezTo>
                  <a:lnTo>
                    <a:pt x="1496" y="1310"/>
                  </a:lnTo>
                  <a:cubicBezTo>
                    <a:pt x="1462" y="1381"/>
                    <a:pt x="1431" y="1454"/>
                    <a:pt x="1401" y="1528"/>
                  </a:cubicBezTo>
                  <a:cubicBezTo>
                    <a:pt x="1389" y="1577"/>
                    <a:pt x="1377" y="1625"/>
                    <a:pt x="1366" y="1673"/>
                  </a:cubicBezTo>
                  <a:lnTo>
                    <a:pt x="1366" y="1673"/>
                  </a:lnTo>
                  <a:cubicBezTo>
                    <a:pt x="831" y="1561"/>
                    <a:pt x="421" y="1149"/>
                    <a:pt x="267" y="594"/>
                  </a:cubicBezTo>
                  <a:cubicBezTo>
                    <a:pt x="234" y="494"/>
                    <a:pt x="234" y="394"/>
                    <a:pt x="300" y="294"/>
                  </a:cubicBezTo>
                  <a:cubicBezTo>
                    <a:pt x="343" y="230"/>
                    <a:pt x="398" y="207"/>
                    <a:pt x="459" y="207"/>
                  </a:cubicBezTo>
                  <a:close/>
                  <a:moveTo>
                    <a:pt x="2657" y="418"/>
                  </a:moveTo>
                  <a:cubicBezTo>
                    <a:pt x="2738" y="418"/>
                    <a:pt x="2814" y="473"/>
                    <a:pt x="2869" y="527"/>
                  </a:cubicBezTo>
                  <a:cubicBezTo>
                    <a:pt x="2902" y="627"/>
                    <a:pt x="2902" y="761"/>
                    <a:pt x="2869" y="861"/>
                  </a:cubicBezTo>
                  <a:cubicBezTo>
                    <a:pt x="2697" y="1348"/>
                    <a:pt x="2254" y="1663"/>
                    <a:pt x="1751" y="1700"/>
                  </a:cubicBezTo>
                  <a:lnTo>
                    <a:pt x="1751" y="1700"/>
                  </a:lnTo>
                  <a:cubicBezTo>
                    <a:pt x="1735" y="1624"/>
                    <a:pt x="1707" y="1554"/>
                    <a:pt x="1668" y="1495"/>
                  </a:cubicBezTo>
                  <a:cubicBezTo>
                    <a:pt x="1654" y="1448"/>
                    <a:pt x="1639" y="1401"/>
                    <a:pt x="1622" y="1354"/>
                  </a:cubicBezTo>
                  <a:lnTo>
                    <a:pt x="1622" y="1354"/>
                  </a:lnTo>
                  <a:cubicBezTo>
                    <a:pt x="1754" y="1140"/>
                    <a:pt x="1906" y="941"/>
                    <a:pt x="2068" y="761"/>
                  </a:cubicBezTo>
                  <a:cubicBezTo>
                    <a:pt x="2202" y="594"/>
                    <a:pt x="2402" y="461"/>
                    <a:pt x="2602" y="427"/>
                  </a:cubicBezTo>
                  <a:cubicBezTo>
                    <a:pt x="2620" y="421"/>
                    <a:pt x="2639" y="418"/>
                    <a:pt x="2657" y="418"/>
                  </a:cubicBezTo>
                  <a:close/>
                  <a:moveTo>
                    <a:pt x="1567" y="1445"/>
                  </a:moveTo>
                  <a:cubicBezTo>
                    <a:pt x="1611" y="1530"/>
                    <a:pt x="1652" y="1615"/>
                    <a:pt x="1694" y="1703"/>
                  </a:cubicBezTo>
                  <a:lnTo>
                    <a:pt x="1694" y="1703"/>
                  </a:lnTo>
                  <a:cubicBezTo>
                    <a:pt x="1680" y="1703"/>
                    <a:pt x="1667" y="1703"/>
                    <a:pt x="1653" y="1703"/>
                  </a:cubicBezTo>
                  <a:cubicBezTo>
                    <a:pt x="1603" y="1703"/>
                    <a:pt x="1552" y="1701"/>
                    <a:pt x="1501" y="1695"/>
                  </a:cubicBezTo>
                  <a:cubicBezTo>
                    <a:pt x="1480" y="1693"/>
                    <a:pt x="1460" y="1690"/>
                    <a:pt x="1439" y="1687"/>
                  </a:cubicBezTo>
                  <a:lnTo>
                    <a:pt x="1439" y="1687"/>
                  </a:lnTo>
                  <a:cubicBezTo>
                    <a:pt x="1479" y="1605"/>
                    <a:pt x="1522" y="1524"/>
                    <a:pt x="1567" y="1445"/>
                  </a:cubicBezTo>
                  <a:close/>
                  <a:moveTo>
                    <a:pt x="495" y="1"/>
                  </a:moveTo>
                  <a:cubicBezTo>
                    <a:pt x="365" y="1"/>
                    <a:pt x="231" y="63"/>
                    <a:pt x="134" y="160"/>
                  </a:cubicBezTo>
                  <a:cubicBezTo>
                    <a:pt x="34" y="294"/>
                    <a:pt x="0" y="461"/>
                    <a:pt x="67" y="627"/>
                  </a:cubicBezTo>
                  <a:cubicBezTo>
                    <a:pt x="220" y="1272"/>
                    <a:pt x="712" y="1747"/>
                    <a:pt x="1335" y="1897"/>
                  </a:cubicBezTo>
                  <a:lnTo>
                    <a:pt x="1335" y="1897"/>
                  </a:lnTo>
                  <a:cubicBezTo>
                    <a:pt x="1335" y="1907"/>
                    <a:pt x="1334" y="1918"/>
                    <a:pt x="1334" y="1928"/>
                  </a:cubicBezTo>
                  <a:cubicBezTo>
                    <a:pt x="1338" y="1919"/>
                    <a:pt x="1342" y="1909"/>
                    <a:pt x="1346" y="1899"/>
                  </a:cubicBezTo>
                  <a:lnTo>
                    <a:pt x="1346" y="1899"/>
                  </a:lnTo>
                  <a:cubicBezTo>
                    <a:pt x="1397" y="1911"/>
                    <a:pt x="1449" y="1921"/>
                    <a:pt x="1501" y="1928"/>
                  </a:cubicBezTo>
                  <a:cubicBezTo>
                    <a:pt x="1549" y="1933"/>
                    <a:pt x="1596" y="1935"/>
                    <a:pt x="1643" y="1935"/>
                  </a:cubicBezTo>
                  <a:cubicBezTo>
                    <a:pt x="2290" y="1935"/>
                    <a:pt x="2882" y="1516"/>
                    <a:pt x="3069" y="894"/>
                  </a:cubicBezTo>
                  <a:cubicBezTo>
                    <a:pt x="3136" y="728"/>
                    <a:pt x="3102" y="561"/>
                    <a:pt x="3036" y="394"/>
                  </a:cubicBezTo>
                  <a:cubicBezTo>
                    <a:pt x="2949" y="278"/>
                    <a:pt x="2812" y="187"/>
                    <a:pt x="2668" y="187"/>
                  </a:cubicBezTo>
                  <a:cubicBezTo>
                    <a:pt x="2646" y="187"/>
                    <a:pt x="2624" y="189"/>
                    <a:pt x="2602" y="194"/>
                  </a:cubicBezTo>
                  <a:cubicBezTo>
                    <a:pt x="2335" y="261"/>
                    <a:pt x="2102" y="427"/>
                    <a:pt x="1968" y="627"/>
                  </a:cubicBezTo>
                  <a:cubicBezTo>
                    <a:pt x="1795" y="800"/>
                    <a:pt x="1664" y="987"/>
                    <a:pt x="1557" y="1188"/>
                  </a:cubicBezTo>
                  <a:lnTo>
                    <a:pt x="1557" y="1188"/>
                  </a:lnTo>
                  <a:cubicBezTo>
                    <a:pt x="1462" y="962"/>
                    <a:pt x="1339" y="745"/>
                    <a:pt x="1201" y="561"/>
                  </a:cubicBezTo>
                  <a:cubicBezTo>
                    <a:pt x="1034" y="327"/>
                    <a:pt x="834" y="160"/>
                    <a:pt x="634" y="27"/>
                  </a:cubicBezTo>
                  <a:cubicBezTo>
                    <a:pt x="589" y="9"/>
                    <a:pt x="542" y="1"/>
                    <a:pt x="4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492;p55">
              <a:extLst>
                <a:ext uri="{FF2B5EF4-FFF2-40B4-BE49-F238E27FC236}">
                  <a16:creationId xmlns:a16="http://schemas.microsoft.com/office/drawing/2014/main" id="{F43FFBBE-25BA-41C1-8804-909F3726371E}"/>
                </a:ext>
              </a:extLst>
            </p:cNvPr>
            <p:cNvSpPr/>
            <p:nvPr/>
          </p:nvSpPr>
          <p:spPr>
            <a:xfrm>
              <a:off x="2035822" y="4071568"/>
              <a:ext cx="313604" cy="252106"/>
            </a:xfrm>
            <a:custGeom>
              <a:avLst/>
              <a:gdLst/>
              <a:ahLst/>
              <a:cxnLst/>
              <a:rect l="l" t="t" r="r" b="b"/>
              <a:pathLst>
                <a:path w="15645" h="12577" extrusionOk="0">
                  <a:moveTo>
                    <a:pt x="0" y="1"/>
                  </a:moveTo>
                  <a:lnTo>
                    <a:pt x="67" y="12543"/>
                  </a:lnTo>
                  <a:lnTo>
                    <a:pt x="15645" y="12577"/>
                  </a:lnTo>
                  <a:cubicBezTo>
                    <a:pt x="15578" y="11075"/>
                    <a:pt x="7506" y="8073"/>
                    <a:pt x="7506" y="8073"/>
                  </a:cubicBezTo>
                  <a:lnTo>
                    <a:pt x="7806" y="34"/>
                  </a:lnTo>
                  <a:lnTo>
                    <a:pt x="0"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493;p55">
              <a:extLst>
                <a:ext uri="{FF2B5EF4-FFF2-40B4-BE49-F238E27FC236}">
                  <a16:creationId xmlns:a16="http://schemas.microsoft.com/office/drawing/2014/main" id="{49873B3B-0435-48F7-B8B0-78FEBE6C3890}"/>
                </a:ext>
              </a:extLst>
            </p:cNvPr>
            <p:cNvSpPr/>
            <p:nvPr/>
          </p:nvSpPr>
          <p:spPr>
            <a:xfrm>
              <a:off x="2079279" y="4219340"/>
              <a:ext cx="26099" cy="23693"/>
            </a:xfrm>
            <a:custGeom>
              <a:avLst/>
              <a:gdLst/>
              <a:ahLst/>
              <a:cxnLst/>
              <a:rect l="l" t="t" r="r" b="b"/>
              <a:pathLst>
                <a:path w="1302" h="1182" extrusionOk="0">
                  <a:moveTo>
                    <a:pt x="501" y="1"/>
                  </a:moveTo>
                  <a:lnTo>
                    <a:pt x="501" y="1"/>
                  </a:lnTo>
                  <a:cubicBezTo>
                    <a:pt x="201" y="101"/>
                    <a:pt x="1" y="401"/>
                    <a:pt x="67" y="735"/>
                  </a:cubicBezTo>
                  <a:cubicBezTo>
                    <a:pt x="125" y="996"/>
                    <a:pt x="385" y="1181"/>
                    <a:pt x="671" y="1181"/>
                  </a:cubicBezTo>
                  <a:cubicBezTo>
                    <a:pt x="714" y="1181"/>
                    <a:pt x="758" y="1177"/>
                    <a:pt x="801" y="1168"/>
                  </a:cubicBezTo>
                  <a:cubicBezTo>
                    <a:pt x="1101" y="1068"/>
                    <a:pt x="1301" y="735"/>
                    <a:pt x="1235" y="401"/>
                  </a:cubicBezTo>
                  <a:cubicBezTo>
                    <a:pt x="1154" y="160"/>
                    <a:pt x="902" y="5"/>
                    <a:pt x="650" y="5"/>
                  </a:cubicBezTo>
                  <a:cubicBezTo>
                    <a:pt x="589" y="5"/>
                    <a:pt x="527" y="14"/>
                    <a:pt x="468" y="34"/>
                  </a:cubicBezTo>
                  <a:lnTo>
                    <a:pt x="5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494;p55">
              <a:extLst>
                <a:ext uri="{FF2B5EF4-FFF2-40B4-BE49-F238E27FC236}">
                  <a16:creationId xmlns:a16="http://schemas.microsoft.com/office/drawing/2014/main" id="{9BEE42D6-BE84-4E38-BD79-811F5C306E3C}"/>
                </a:ext>
              </a:extLst>
            </p:cNvPr>
            <p:cNvSpPr/>
            <p:nvPr/>
          </p:nvSpPr>
          <p:spPr>
            <a:xfrm>
              <a:off x="2037165" y="4297576"/>
              <a:ext cx="314266" cy="26099"/>
            </a:xfrm>
            <a:custGeom>
              <a:avLst/>
              <a:gdLst/>
              <a:ahLst/>
              <a:cxnLst/>
              <a:rect l="l" t="t" r="r" b="b"/>
              <a:pathLst>
                <a:path w="15678" h="1302" extrusionOk="0">
                  <a:moveTo>
                    <a:pt x="33" y="1"/>
                  </a:moveTo>
                  <a:lnTo>
                    <a:pt x="0" y="1268"/>
                  </a:lnTo>
                  <a:lnTo>
                    <a:pt x="15578" y="1302"/>
                  </a:lnTo>
                  <a:cubicBezTo>
                    <a:pt x="15678" y="801"/>
                    <a:pt x="14977" y="501"/>
                    <a:pt x="14977" y="501"/>
                  </a:cubicBezTo>
                  <a:lnTo>
                    <a:pt x="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495;p55">
              <a:extLst>
                <a:ext uri="{FF2B5EF4-FFF2-40B4-BE49-F238E27FC236}">
                  <a16:creationId xmlns:a16="http://schemas.microsoft.com/office/drawing/2014/main" id="{4BA3B13D-AE8C-4ACA-8647-30AD05AF406F}"/>
                </a:ext>
              </a:extLst>
            </p:cNvPr>
            <p:cNvSpPr/>
            <p:nvPr/>
          </p:nvSpPr>
          <p:spPr>
            <a:xfrm>
              <a:off x="2161524" y="4230284"/>
              <a:ext cx="29767" cy="19223"/>
            </a:xfrm>
            <a:custGeom>
              <a:avLst/>
              <a:gdLst/>
              <a:ahLst/>
              <a:cxnLst/>
              <a:rect l="l" t="t" r="r" b="b"/>
              <a:pathLst>
                <a:path w="1485" h="959" extrusionOk="0">
                  <a:moveTo>
                    <a:pt x="1229" y="1"/>
                  </a:moveTo>
                  <a:cubicBezTo>
                    <a:pt x="1056" y="1"/>
                    <a:pt x="812" y="49"/>
                    <a:pt x="568" y="189"/>
                  </a:cubicBezTo>
                  <a:cubicBezTo>
                    <a:pt x="134" y="489"/>
                    <a:pt x="0" y="923"/>
                    <a:pt x="67" y="956"/>
                  </a:cubicBezTo>
                  <a:cubicBezTo>
                    <a:pt x="71" y="958"/>
                    <a:pt x="74" y="958"/>
                    <a:pt x="79" y="958"/>
                  </a:cubicBezTo>
                  <a:cubicBezTo>
                    <a:pt x="155" y="958"/>
                    <a:pt x="355" y="675"/>
                    <a:pt x="734" y="422"/>
                  </a:cubicBezTo>
                  <a:cubicBezTo>
                    <a:pt x="1101" y="189"/>
                    <a:pt x="1468" y="155"/>
                    <a:pt x="1468" y="89"/>
                  </a:cubicBezTo>
                  <a:cubicBezTo>
                    <a:pt x="1484" y="41"/>
                    <a:pt x="1386" y="1"/>
                    <a:pt x="12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496;p55">
              <a:extLst>
                <a:ext uri="{FF2B5EF4-FFF2-40B4-BE49-F238E27FC236}">
                  <a16:creationId xmlns:a16="http://schemas.microsoft.com/office/drawing/2014/main" id="{34BD8E7E-5321-47EB-A984-93E08424D72C}"/>
                </a:ext>
              </a:extLst>
            </p:cNvPr>
            <p:cNvSpPr/>
            <p:nvPr/>
          </p:nvSpPr>
          <p:spPr>
            <a:xfrm>
              <a:off x="2201634" y="4244877"/>
              <a:ext cx="22090" cy="23974"/>
            </a:xfrm>
            <a:custGeom>
              <a:avLst/>
              <a:gdLst/>
              <a:ahLst/>
              <a:cxnLst/>
              <a:rect l="l" t="t" r="r" b="b"/>
              <a:pathLst>
                <a:path w="1102" h="1196" extrusionOk="0">
                  <a:moveTo>
                    <a:pt x="1025" y="0"/>
                  </a:moveTo>
                  <a:cubicBezTo>
                    <a:pt x="886" y="0"/>
                    <a:pt x="582" y="89"/>
                    <a:pt x="334" y="361"/>
                  </a:cubicBezTo>
                  <a:cubicBezTo>
                    <a:pt x="1" y="762"/>
                    <a:pt x="34" y="1195"/>
                    <a:pt x="134" y="1195"/>
                  </a:cubicBezTo>
                  <a:cubicBezTo>
                    <a:pt x="201" y="1195"/>
                    <a:pt x="268" y="862"/>
                    <a:pt x="535" y="561"/>
                  </a:cubicBezTo>
                  <a:cubicBezTo>
                    <a:pt x="801" y="228"/>
                    <a:pt x="1102" y="94"/>
                    <a:pt x="1102" y="28"/>
                  </a:cubicBezTo>
                  <a:cubicBezTo>
                    <a:pt x="1102" y="11"/>
                    <a:pt x="1073" y="0"/>
                    <a:pt x="10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497;p55">
              <a:extLst>
                <a:ext uri="{FF2B5EF4-FFF2-40B4-BE49-F238E27FC236}">
                  <a16:creationId xmlns:a16="http://schemas.microsoft.com/office/drawing/2014/main" id="{4BA97427-55C2-4B96-BE79-2A989D2D5E64}"/>
                </a:ext>
              </a:extLst>
            </p:cNvPr>
            <p:cNvSpPr/>
            <p:nvPr/>
          </p:nvSpPr>
          <p:spPr>
            <a:xfrm>
              <a:off x="2239078" y="4258508"/>
              <a:ext cx="16076" cy="26379"/>
            </a:xfrm>
            <a:custGeom>
              <a:avLst/>
              <a:gdLst/>
              <a:ahLst/>
              <a:cxnLst/>
              <a:rect l="l" t="t" r="r" b="b"/>
              <a:pathLst>
                <a:path w="802" h="1316" extrusionOk="0">
                  <a:moveTo>
                    <a:pt x="733" y="1"/>
                  </a:moveTo>
                  <a:cubicBezTo>
                    <a:pt x="625" y="1"/>
                    <a:pt x="311" y="172"/>
                    <a:pt x="168" y="515"/>
                  </a:cubicBezTo>
                  <a:cubicBezTo>
                    <a:pt x="1" y="949"/>
                    <a:pt x="101" y="1316"/>
                    <a:pt x="168" y="1316"/>
                  </a:cubicBezTo>
                  <a:cubicBezTo>
                    <a:pt x="234" y="1282"/>
                    <a:pt x="234" y="982"/>
                    <a:pt x="401" y="649"/>
                  </a:cubicBezTo>
                  <a:cubicBezTo>
                    <a:pt x="568" y="282"/>
                    <a:pt x="801" y="82"/>
                    <a:pt x="768" y="15"/>
                  </a:cubicBezTo>
                  <a:cubicBezTo>
                    <a:pt x="763" y="5"/>
                    <a:pt x="751" y="1"/>
                    <a:pt x="7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498;p55">
              <a:extLst>
                <a:ext uri="{FF2B5EF4-FFF2-40B4-BE49-F238E27FC236}">
                  <a16:creationId xmlns:a16="http://schemas.microsoft.com/office/drawing/2014/main" id="{F724ACA0-3BAF-406A-88D4-B9E9C7EB7D10}"/>
                </a:ext>
              </a:extLst>
            </p:cNvPr>
            <p:cNvSpPr/>
            <p:nvPr/>
          </p:nvSpPr>
          <p:spPr>
            <a:xfrm>
              <a:off x="2155510" y="4189252"/>
              <a:ext cx="34117" cy="7818"/>
            </a:xfrm>
            <a:custGeom>
              <a:avLst/>
              <a:gdLst/>
              <a:ahLst/>
              <a:cxnLst/>
              <a:rect l="l" t="t" r="r" b="b"/>
              <a:pathLst>
                <a:path w="1702" h="390" extrusionOk="0">
                  <a:moveTo>
                    <a:pt x="834" y="1"/>
                  </a:moveTo>
                  <a:cubicBezTo>
                    <a:pt x="300" y="34"/>
                    <a:pt x="0" y="301"/>
                    <a:pt x="34" y="368"/>
                  </a:cubicBezTo>
                  <a:cubicBezTo>
                    <a:pt x="41" y="383"/>
                    <a:pt x="65" y="390"/>
                    <a:pt x="103" y="390"/>
                  </a:cubicBezTo>
                  <a:cubicBezTo>
                    <a:pt x="227" y="390"/>
                    <a:pt x="501" y="319"/>
                    <a:pt x="834" y="268"/>
                  </a:cubicBezTo>
                  <a:cubicBezTo>
                    <a:pt x="899" y="263"/>
                    <a:pt x="962" y="261"/>
                    <a:pt x="1022" y="261"/>
                  </a:cubicBezTo>
                  <a:cubicBezTo>
                    <a:pt x="1257" y="261"/>
                    <a:pt x="1447" y="291"/>
                    <a:pt x="1551" y="291"/>
                  </a:cubicBezTo>
                  <a:cubicBezTo>
                    <a:pt x="1597" y="291"/>
                    <a:pt x="1626" y="285"/>
                    <a:pt x="1635" y="268"/>
                  </a:cubicBezTo>
                  <a:cubicBezTo>
                    <a:pt x="1701" y="234"/>
                    <a:pt x="1335" y="1"/>
                    <a:pt x="8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499;p55">
              <a:extLst>
                <a:ext uri="{FF2B5EF4-FFF2-40B4-BE49-F238E27FC236}">
                  <a16:creationId xmlns:a16="http://schemas.microsoft.com/office/drawing/2014/main" id="{A93123B3-1B6C-403A-AFCE-68313E8B1021}"/>
                </a:ext>
              </a:extLst>
            </p:cNvPr>
            <p:cNvSpPr/>
            <p:nvPr/>
          </p:nvSpPr>
          <p:spPr>
            <a:xfrm>
              <a:off x="2035822" y="4104342"/>
              <a:ext cx="155148" cy="28765"/>
            </a:xfrm>
            <a:custGeom>
              <a:avLst/>
              <a:gdLst/>
              <a:ahLst/>
              <a:cxnLst/>
              <a:rect l="l" t="t" r="r" b="b"/>
              <a:pathLst>
                <a:path w="7740" h="1435" extrusionOk="0">
                  <a:moveTo>
                    <a:pt x="7739" y="0"/>
                  </a:moveTo>
                  <a:lnTo>
                    <a:pt x="0" y="34"/>
                  </a:lnTo>
                  <a:lnTo>
                    <a:pt x="34" y="1335"/>
                  </a:lnTo>
                  <a:lnTo>
                    <a:pt x="7672" y="1435"/>
                  </a:lnTo>
                  <a:lnTo>
                    <a:pt x="77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500;p55">
              <a:extLst>
                <a:ext uri="{FF2B5EF4-FFF2-40B4-BE49-F238E27FC236}">
                  <a16:creationId xmlns:a16="http://schemas.microsoft.com/office/drawing/2014/main" id="{F5141F98-3D80-4ED7-B305-47FF757332AB}"/>
                </a:ext>
              </a:extLst>
            </p:cNvPr>
            <p:cNvSpPr/>
            <p:nvPr/>
          </p:nvSpPr>
          <p:spPr>
            <a:xfrm>
              <a:off x="2140797" y="4137095"/>
              <a:ext cx="48830" cy="26439"/>
            </a:xfrm>
            <a:custGeom>
              <a:avLst/>
              <a:gdLst/>
              <a:ahLst/>
              <a:cxnLst/>
              <a:rect l="l" t="t" r="r" b="b"/>
              <a:pathLst>
                <a:path w="2436" h="1319" extrusionOk="0">
                  <a:moveTo>
                    <a:pt x="434" y="251"/>
                  </a:moveTo>
                  <a:cubicBezTo>
                    <a:pt x="501" y="251"/>
                    <a:pt x="584" y="268"/>
                    <a:pt x="668" y="301"/>
                  </a:cubicBezTo>
                  <a:cubicBezTo>
                    <a:pt x="801" y="334"/>
                    <a:pt x="968" y="368"/>
                    <a:pt x="1101" y="435"/>
                  </a:cubicBezTo>
                  <a:cubicBezTo>
                    <a:pt x="1335" y="535"/>
                    <a:pt x="1568" y="668"/>
                    <a:pt x="1802" y="835"/>
                  </a:cubicBezTo>
                  <a:cubicBezTo>
                    <a:pt x="1997" y="977"/>
                    <a:pt x="2135" y="1109"/>
                    <a:pt x="2227" y="1197"/>
                  </a:cubicBezTo>
                  <a:lnTo>
                    <a:pt x="2227" y="1197"/>
                  </a:lnTo>
                  <a:cubicBezTo>
                    <a:pt x="2030" y="1136"/>
                    <a:pt x="1832" y="1093"/>
                    <a:pt x="1635" y="1068"/>
                  </a:cubicBezTo>
                  <a:cubicBezTo>
                    <a:pt x="1401" y="1002"/>
                    <a:pt x="1135" y="902"/>
                    <a:pt x="901" y="768"/>
                  </a:cubicBezTo>
                  <a:cubicBezTo>
                    <a:pt x="768" y="701"/>
                    <a:pt x="601" y="635"/>
                    <a:pt x="467" y="535"/>
                  </a:cubicBezTo>
                  <a:cubicBezTo>
                    <a:pt x="401" y="501"/>
                    <a:pt x="367" y="468"/>
                    <a:pt x="301" y="401"/>
                  </a:cubicBezTo>
                  <a:cubicBezTo>
                    <a:pt x="301" y="368"/>
                    <a:pt x="267" y="401"/>
                    <a:pt x="301" y="301"/>
                  </a:cubicBezTo>
                  <a:cubicBezTo>
                    <a:pt x="317" y="268"/>
                    <a:pt x="367" y="251"/>
                    <a:pt x="434" y="251"/>
                  </a:cubicBezTo>
                  <a:close/>
                  <a:moveTo>
                    <a:pt x="434" y="1"/>
                  </a:moveTo>
                  <a:cubicBezTo>
                    <a:pt x="301" y="1"/>
                    <a:pt x="167" y="68"/>
                    <a:pt x="100" y="168"/>
                  </a:cubicBezTo>
                  <a:cubicBezTo>
                    <a:pt x="0" y="301"/>
                    <a:pt x="0" y="468"/>
                    <a:pt x="134" y="601"/>
                  </a:cubicBezTo>
                  <a:cubicBezTo>
                    <a:pt x="201" y="668"/>
                    <a:pt x="267" y="735"/>
                    <a:pt x="367" y="768"/>
                  </a:cubicBezTo>
                  <a:cubicBezTo>
                    <a:pt x="501" y="868"/>
                    <a:pt x="634" y="935"/>
                    <a:pt x="801" y="1002"/>
                  </a:cubicBezTo>
                  <a:cubicBezTo>
                    <a:pt x="1068" y="1135"/>
                    <a:pt x="1368" y="1202"/>
                    <a:pt x="1635" y="1268"/>
                  </a:cubicBezTo>
                  <a:cubicBezTo>
                    <a:pt x="1768" y="1302"/>
                    <a:pt x="1902" y="1318"/>
                    <a:pt x="2035" y="1318"/>
                  </a:cubicBezTo>
                  <a:cubicBezTo>
                    <a:pt x="2134" y="1318"/>
                    <a:pt x="2233" y="1309"/>
                    <a:pt x="2331" y="1291"/>
                  </a:cubicBezTo>
                  <a:lnTo>
                    <a:pt x="2331" y="1291"/>
                  </a:lnTo>
                  <a:cubicBezTo>
                    <a:pt x="2344" y="1300"/>
                    <a:pt x="2354" y="1305"/>
                    <a:pt x="2361" y="1305"/>
                  </a:cubicBezTo>
                  <a:cubicBezTo>
                    <a:pt x="2364" y="1305"/>
                    <a:pt x="2367" y="1304"/>
                    <a:pt x="2369" y="1302"/>
                  </a:cubicBezTo>
                  <a:cubicBezTo>
                    <a:pt x="2374" y="1302"/>
                    <a:pt x="2375" y="1295"/>
                    <a:pt x="2372" y="1283"/>
                  </a:cubicBezTo>
                  <a:lnTo>
                    <a:pt x="2372" y="1283"/>
                  </a:lnTo>
                  <a:cubicBezTo>
                    <a:pt x="2393" y="1279"/>
                    <a:pt x="2414" y="1274"/>
                    <a:pt x="2435" y="1268"/>
                  </a:cubicBezTo>
                  <a:cubicBezTo>
                    <a:pt x="2409" y="1259"/>
                    <a:pt x="2383" y="1249"/>
                    <a:pt x="2357" y="1240"/>
                  </a:cubicBezTo>
                  <a:lnTo>
                    <a:pt x="2357" y="1240"/>
                  </a:lnTo>
                  <a:cubicBezTo>
                    <a:pt x="2312" y="1135"/>
                    <a:pt x="2169" y="911"/>
                    <a:pt x="1902" y="668"/>
                  </a:cubicBezTo>
                  <a:cubicBezTo>
                    <a:pt x="1702" y="468"/>
                    <a:pt x="1468" y="334"/>
                    <a:pt x="1201" y="201"/>
                  </a:cubicBezTo>
                  <a:cubicBezTo>
                    <a:pt x="1034" y="134"/>
                    <a:pt x="868" y="68"/>
                    <a:pt x="701" y="34"/>
                  </a:cubicBezTo>
                  <a:cubicBezTo>
                    <a:pt x="634" y="1"/>
                    <a:pt x="534" y="1"/>
                    <a:pt x="4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501;p55">
              <a:extLst>
                <a:ext uri="{FF2B5EF4-FFF2-40B4-BE49-F238E27FC236}">
                  <a16:creationId xmlns:a16="http://schemas.microsoft.com/office/drawing/2014/main" id="{2B570F5A-E22B-43D9-8827-20F6665ABC89}"/>
                </a:ext>
              </a:extLst>
            </p:cNvPr>
            <p:cNvSpPr/>
            <p:nvPr/>
          </p:nvSpPr>
          <p:spPr>
            <a:xfrm>
              <a:off x="2182912" y="4115046"/>
              <a:ext cx="24776" cy="49491"/>
            </a:xfrm>
            <a:custGeom>
              <a:avLst/>
              <a:gdLst/>
              <a:ahLst/>
              <a:cxnLst/>
              <a:rect l="l" t="t" r="r" b="b"/>
              <a:pathLst>
                <a:path w="1236" h="2469" extrusionOk="0">
                  <a:moveTo>
                    <a:pt x="801" y="0"/>
                  </a:moveTo>
                  <a:cubicBezTo>
                    <a:pt x="601" y="33"/>
                    <a:pt x="401" y="167"/>
                    <a:pt x="301" y="400"/>
                  </a:cubicBezTo>
                  <a:cubicBezTo>
                    <a:pt x="234" y="534"/>
                    <a:pt x="168" y="701"/>
                    <a:pt x="101" y="867"/>
                  </a:cubicBezTo>
                  <a:cubicBezTo>
                    <a:pt x="34" y="1134"/>
                    <a:pt x="1" y="1434"/>
                    <a:pt x="1" y="1701"/>
                  </a:cubicBezTo>
                  <a:cubicBezTo>
                    <a:pt x="1" y="1968"/>
                    <a:pt x="68" y="2235"/>
                    <a:pt x="201" y="2469"/>
                  </a:cubicBezTo>
                  <a:cubicBezTo>
                    <a:pt x="268" y="2469"/>
                    <a:pt x="168" y="2168"/>
                    <a:pt x="201" y="1701"/>
                  </a:cubicBezTo>
                  <a:cubicBezTo>
                    <a:pt x="201" y="1434"/>
                    <a:pt x="268" y="1168"/>
                    <a:pt x="334" y="934"/>
                  </a:cubicBezTo>
                  <a:cubicBezTo>
                    <a:pt x="401" y="767"/>
                    <a:pt x="468" y="634"/>
                    <a:pt x="535" y="500"/>
                  </a:cubicBezTo>
                  <a:cubicBezTo>
                    <a:pt x="601" y="367"/>
                    <a:pt x="735" y="267"/>
                    <a:pt x="801" y="267"/>
                  </a:cubicBezTo>
                  <a:cubicBezTo>
                    <a:pt x="808" y="263"/>
                    <a:pt x="815" y="262"/>
                    <a:pt x="822" y="262"/>
                  </a:cubicBezTo>
                  <a:cubicBezTo>
                    <a:pt x="882" y="262"/>
                    <a:pt x="938" y="384"/>
                    <a:pt x="968" y="534"/>
                  </a:cubicBezTo>
                  <a:cubicBezTo>
                    <a:pt x="1035" y="934"/>
                    <a:pt x="935" y="1368"/>
                    <a:pt x="735" y="1735"/>
                  </a:cubicBezTo>
                  <a:cubicBezTo>
                    <a:pt x="501" y="2102"/>
                    <a:pt x="234" y="2268"/>
                    <a:pt x="234" y="2302"/>
                  </a:cubicBezTo>
                  <a:cubicBezTo>
                    <a:pt x="238" y="2306"/>
                    <a:pt x="246" y="2308"/>
                    <a:pt x="257" y="2308"/>
                  </a:cubicBezTo>
                  <a:cubicBezTo>
                    <a:pt x="338" y="2308"/>
                    <a:pt x="603" y="2188"/>
                    <a:pt x="868" y="1835"/>
                  </a:cubicBezTo>
                  <a:cubicBezTo>
                    <a:pt x="1068" y="1601"/>
                    <a:pt x="1168" y="1301"/>
                    <a:pt x="1202" y="1034"/>
                  </a:cubicBezTo>
                  <a:cubicBezTo>
                    <a:pt x="1235" y="834"/>
                    <a:pt x="1235" y="667"/>
                    <a:pt x="1202" y="500"/>
                  </a:cubicBezTo>
                  <a:cubicBezTo>
                    <a:pt x="1202" y="400"/>
                    <a:pt x="1168" y="300"/>
                    <a:pt x="1135" y="200"/>
                  </a:cubicBezTo>
                  <a:cubicBezTo>
                    <a:pt x="1068" y="67"/>
                    <a:pt x="968" y="0"/>
                    <a:pt x="8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502;p55">
              <a:extLst>
                <a:ext uri="{FF2B5EF4-FFF2-40B4-BE49-F238E27FC236}">
                  <a16:creationId xmlns:a16="http://schemas.microsoft.com/office/drawing/2014/main" id="{FA32DCEC-22C1-49EE-A532-1B959CA97DA8}"/>
                </a:ext>
              </a:extLst>
            </p:cNvPr>
            <p:cNvSpPr/>
            <p:nvPr/>
          </p:nvSpPr>
          <p:spPr>
            <a:xfrm>
              <a:off x="1492201" y="2304341"/>
              <a:ext cx="807092" cy="1821409"/>
            </a:xfrm>
            <a:custGeom>
              <a:avLst/>
              <a:gdLst/>
              <a:ahLst/>
              <a:cxnLst/>
              <a:rect l="l" t="t" r="r" b="b"/>
              <a:pathLst>
                <a:path w="40264" h="90866" extrusionOk="0">
                  <a:moveTo>
                    <a:pt x="20182" y="1"/>
                  </a:moveTo>
                  <a:cubicBezTo>
                    <a:pt x="17313" y="2936"/>
                    <a:pt x="15412" y="6672"/>
                    <a:pt x="14711" y="10708"/>
                  </a:cubicBezTo>
                  <a:cubicBezTo>
                    <a:pt x="14244" y="13744"/>
                    <a:pt x="1" y="88164"/>
                    <a:pt x="1" y="88164"/>
                  </a:cubicBezTo>
                  <a:lnTo>
                    <a:pt x="14144" y="90866"/>
                  </a:lnTo>
                  <a:lnTo>
                    <a:pt x="29022" y="19715"/>
                  </a:lnTo>
                  <a:lnTo>
                    <a:pt x="26787" y="30489"/>
                  </a:lnTo>
                  <a:lnTo>
                    <a:pt x="21783" y="90365"/>
                  </a:lnTo>
                  <a:lnTo>
                    <a:pt x="38595" y="90499"/>
                  </a:lnTo>
                  <a:cubicBezTo>
                    <a:pt x="38962" y="84828"/>
                    <a:pt x="40230" y="11609"/>
                    <a:pt x="40230" y="9407"/>
                  </a:cubicBezTo>
                  <a:cubicBezTo>
                    <a:pt x="40263" y="5805"/>
                    <a:pt x="39696" y="735"/>
                    <a:pt x="39696" y="735"/>
                  </a:cubicBezTo>
                  <a:lnTo>
                    <a:pt x="2018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503;p55">
              <a:extLst>
                <a:ext uri="{FF2B5EF4-FFF2-40B4-BE49-F238E27FC236}">
                  <a16:creationId xmlns:a16="http://schemas.microsoft.com/office/drawing/2014/main" id="{F52F6FF9-3224-4211-9EB3-6CF21A8DEA4A}"/>
                </a:ext>
              </a:extLst>
            </p:cNvPr>
            <p:cNvSpPr/>
            <p:nvPr/>
          </p:nvSpPr>
          <p:spPr>
            <a:xfrm>
              <a:off x="1775718" y="2501604"/>
              <a:ext cx="342369" cy="1623485"/>
            </a:xfrm>
            <a:custGeom>
              <a:avLst/>
              <a:gdLst/>
              <a:ahLst/>
              <a:cxnLst/>
              <a:rect l="l" t="t" r="r" b="b"/>
              <a:pathLst>
                <a:path w="17080" h="80992" extrusionOk="0">
                  <a:moveTo>
                    <a:pt x="17079" y="0"/>
                  </a:moveTo>
                  <a:cubicBezTo>
                    <a:pt x="17067" y="61"/>
                    <a:pt x="17046" y="164"/>
                    <a:pt x="17016" y="309"/>
                  </a:cubicBezTo>
                  <a:lnTo>
                    <a:pt x="17016" y="309"/>
                  </a:lnTo>
                  <a:cubicBezTo>
                    <a:pt x="17028" y="269"/>
                    <a:pt x="17038" y="233"/>
                    <a:pt x="17046" y="200"/>
                  </a:cubicBezTo>
                  <a:cubicBezTo>
                    <a:pt x="17079" y="67"/>
                    <a:pt x="17079" y="0"/>
                    <a:pt x="17079" y="0"/>
                  </a:cubicBezTo>
                  <a:close/>
                  <a:moveTo>
                    <a:pt x="17016" y="309"/>
                  </a:moveTo>
                  <a:cubicBezTo>
                    <a:pt x="16980" y="435"/>
                    <a:pt x="16930" y="598"/>
                    <a:pt x="16879" y="801"/>
                  </a:cubicBezTo>
                  <a:cubicBezTo>
                    <a:pt x="16779" y="1368"/>
                    <a:pt x="16579" y="2135"/>
                    <a:pt x="16345" y="3169"/>
                  </a:cubicBezTo>
                  <a:cubicBezTo>
                    <a:pt x="15912" y="5204"/>
                    <a:pt x="15278" y="8173"/>
                    <a:pt x="14477" y="11842"/>
                  </a:cubicBezTo>
                  <a:cubicBezTo>
                    <a:pt x="12943" y="19181"/>
                    <a:pt x="10808" y="29288"/>
                    <a:pt x="8440" y="40462"/>
                  </a:cubicBezTo>
                  <a:cubicBezTo>
                    <a:pt x="3902" y="62302"/>
                    <a:pt x="387" y="79093"/>
                    <a:pt x="20" y="80895"/>
                  </a:cubicBezTo>
                  <a:lnTo>
                    <a:pt x="20" y="80895"/>
                  </a:lnTo>
                  <a:cubicBezTo>
                    <a:pt x="33" y="80860"/>
                    <a:pt x="50" y="80826"/>
                    <a:pt x="67" y="80791"/>
                  </a:cubicBezTo>
                  <a:cubicBezTo>
                    <a:pt x="100" y="80658"/>
                    <a:pt x="134" y="80458"/>
                    <a:pt x="201" y="80191"/>
                  </a:cubicBezTo>
                  <a:cubicBezTo>
                    <a:pt x="301" y="79657"/>
                    <a:pt x="501" y="78857"/>
                    <a:pt x="734" y="77823"/>
                  </a:cubicBezTo>
                  <a:cubicBezTo>
                    <a:pt x="1168" y="75788"/>
                    <a:pt x="1802" y="72819"/>
                    <a:pt x="2602" y="69183"/>
                  </a:cubicBezTo>
                  <a:lnTo>
                    <a:pt x="8640" y="40529"/>
                  </a:lnTo>
                  <a:cubicBezTo>
                    <a:pt x="13036" y="19403"/>
                    <a:pt x="16472" y="2954"/>
                    <a:pt x="17016" y="309"/>
                  </a:cubicBezTo>
                  <a:close/>
                  <a:moveTo>
                    <a:pt x="20" y="80895"/>
                  </a:moveTo>
                  <a:cubicBezTo>
                    <a:pt x="8" y="80927"/>
                    <a:pt x="0" y="80959"/>
                    <a:pt x="0" y="80991"/>
                  </a:cubicBezTo>
                  <a:cubicBezTo>
                    <a:pt x="5" y="80967"/>
                    <a:pt x="12" y="80934"/>
                    <a:pt x="20" y="8089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504;p55">
              <a:extLst>
                <a:ext uri="{FF2B5EF4-FFF2-40B4-BE49-F238E27FC236}">
                  <a16:creationId xmlns:a16="http://schemas.microsoft.com/office/drawing/2014/main" id="{F3669F94-D227-4793-9688-50AC3203686F}"/>
                </a:ext>
              </a:extLst>
            </p:cNvPr>
            <p:cNvSpPr/>
            <p:nvPr/>
          </p:nvSpPr>
          <p:spPr>
            <a:xfrm>
              <a:off x="2111672" y="2333226"/>
              <a:ext cx="25798" cy="21949"/>
            </a:xfrm>
            <a:custGeom>
              <a:avLst/>
              <a:gdLst/>
              <a:ahLst/>
              <a:cxnLst/>
              <a:rect l="l" t="t" r="r" b="b"/>
              <a:pathLst>
                <a:path w="1287" h="1095" extrusionOk="0">
                  <a:moveTo>
                    <a:pt x="625" y="1"/>
                  </a:moveTo>
                  <a:cubicBezTo>
                    <a:pt x="579" y="1"/>
                    <a:pt x="533" y="9"/>
                    <a:pt x="486" y="27"/>
                  </a:cubicBezTo>
                  <a:cubicBezTo>
                    <a:pt x="186" y="94"/>
                    <a:pt x="152" y="261"/>
                    <a:pt x="186" y="294"/>
                  </a:cubicBezTo>
                  <a:cubicBezTo>
                    <a:pt x="189" y="297"/>
                    <a:pt x="192" y="299"/>
                    <a:pt x="196" y="299"/>
                  </a:cubicBezTo>
                  <a:cubicBezTo>
                    <a:pt x="233" y="299"/>
                    <a:pt x="307" y="161"/>
                    <a:pt x="519" y="161"/>
                  </a:cubicBezTo>
                  <a:cubicBezTo>
                    <a:pt x="619" y="161"/>
                    <a:pt x="753" y="194"/>
                    <a:pt x="820" y="261"/>
                  </a:cubicBezTo>
                  <a:cubicBezTo>
                    <a:pt x="1020" y="494"/>
                    <a:pt x="886" y="828"/>
                    <a:pt x="619" y="895"/>
                  </a:cubicBezTo>
                  <a:cubicBezTo>
                    <a:pt x="486" y="895"/>
                    <a:pt x="386" y="828"/>
                    <a:pt x="286" y="761"/>
                  </a:cubicBezTo>
                  <a:cubicBezTo>
                    <a:pt x="119" y="628"/>
                    <a:pt x="152" y="461"/>
                    <a:pt x="119" y="461"/>
                  </a:cubicBezTo>
                  <a:cubicBezTo>
                    <a:pt x="117" y="459"/>
                    <a:pt x="114" y="457"/>
                    <a:pt x="111" y="457"/>
                  </a:cubicBezTo>
                  <a:cubicBezTo>
                    <a:pt x="73" y="457"/>
                    <a:pt x="0" y="645"/>
                    <a:pt x="186" y="861"/>
                  </a:cubicBezTo>
                  <a:cubicBezTo>
                    <a:pt x="286" y="995"/>
                    <a:pt x="453" y="1062"/>
                    <a:pt x="619" y="1095"/>
                  </a:cubicBezTo>
                  <a:cubicBezTo>
                    <a:pt x="1086" y="1028"/>
                    <a:pt x="1287" y="461"/>
                    <a:pt x="953" y="128"/>
                  </a:cubicBezTo>
                  <a:cubicBezTo>
                    <a:pt x="857" y="55"/>
                    <a:pt x="743" y="1"/>
                    <a:pt x="62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505;p55">
              <a:extLst>
                <a:ext uri="{FF2B5EF4-FFF2-40B4-BE49-F238E27FC236}">
                  <a16:creationId xmlns:a16="http://schemas.microsoft.com/office/drawing/2014/main" id="{30EB40E0-C065-4AC5-AA78-079692913638}"/>
                </a:ext>
              </a:extLst>
            </p:cNvPr>
            <p:cNvSpPr/>
            <p:nvPr/>
          </p:nvSpPr>
          <p:spPr>
            <a:xfrm>
              <a:off x="1908776" y="2305684"/>
              <a:ext cx="92969" cy="116702"/>
            </a:xfrm>
            <a:custGeom>
              <a:avLst/>
              <a:gdLst/>
              <a:ahLst/>
              <a:cxnLst/>
              <a:rect l="l" t="t" r="r" b="b"/>
              <a:pathLst>
                <a:path w="4638" h="5822" extrusionOk="0">
                  <a:moveTo>
                    <a:pt x="4637" y="0"/>
                  </a:moveTo>
                  <a:lnTo>
                    <a:pt x="4637" y="0"/>
                  </a:lnTo>
                  <a:cubicBezTo>
                    <a:pt x="4504" y="367"/>
                    <a:pt x="4437" y="768"/>
                    <a:pt x="4370" y="1168"/>
                  </a:cubicBezTo>
                  <a:cubicBezTo>
                    <a:pt x="4237" y="2135"/>
                    <a:pt x="3903" y="3069"/>
                    <a:pt x="3436" y="3903"/>
                  </a:cubicBezTo>
                  <a:cubicBezTo>
                    <a:pt x="3136" y="4370"/>
                    <a:pt x="2802" y="4771"/>
                    <a:pt x="2369" y="5071"/>
                  </a:cubicBezTo>
                  <a:cubicBezTo>
                    <a:pt x="2002" y="5338"/>
                    <a:pt x="1602" y="5504"/>
                    <a:pt x="1201" y="5604"/>
                  </a:cubicBezTo>
                  <a:cubicBezTo>
                    <a:pt x="948" y="5668"/>
                    <a:pt x="694" y="5691"/>
                    <a:pt x="440" y="5691"/>
                  </a:cubicBezTo>
                  <a:cubicBezTo>
                    <a:pt x="293" y="5691"/>
                    <a:pt x="147" y="5683"/>
                    <a:pt x="0" y="5671"/>
                  </a:cubicBezTo>
                  <a:lnTo>
                    <a:pt x="0" y="5671"/>
                  </a:lnTo>
                  <a:cubicBezTo>
                    <a:pt x="101" y="5738"/>
                    <a:pt x="201" y="5771"/>
                    <a:pt x="334" y="5771"/>
                  </a:cubicBezTo>
                  <a:cubicBezTo>
                    <a:pt x="484" y="5805"/>
                    <a:pt x="634" y="5821"/>
                    <a:pt x="784" y="5821"/>
                  </a:cubicBezTo>
                  <a:cubicBezTo>
                    <a:pt x="934" y="5821"/>
                    <a:pt x="1085" y="5805"/>
                    <a:pt x="1235" y="5771"/>
                  </a:cubicBezTo>
                  <a:cubicBezTo>
                    <a:pt x="1668" y="5705"/>
                    <a:pt x="2102" y="5504"/>
                    <a:pt x="2469" y="5271"/>
                  </a:cubicBezTo>
                  <a:cubicBezTo>
                    <a:pt x="2936" y="4937"/>
                    <a:pt x="3336" y="4504"/>
                    <a:pt x="3603" y="4037"/>
                  </a:cubicBezTo>
                  <a:cubicBezTo>
                    <a:pt x="4103" y="3169"/>
                    <a:pt x="4437" y="2202"/>
                    <a:pt x="4537" y="1201"/>
                  </a:cubicBezTo>
                  <a:cubicBezTo>
                    <a:pt x="4604" y="801"/>
                    <a:pt x="4637" y="401"/>
                    <a:pt x="46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506;p55">
              <a:extLst>
                <a:ext uri="{FF2B5EF4-FFF2-40B4-BE49-F238E27FC236}">
                  <a16:creationId xmlns:a16="http://schemas.microsoft.com/office/drawing/2014/main" id="{1E7DBA4B-9895-482E-AD5E-14E085BB5075}"/>
                </a:ext>
              </a:extLst>
            </p:cNvPr>
            <p:cNvSpPr/>
            <p:nvPr/>
          </p:nvSpPr>
          <p:spPr>
            <a:xfrm>
              <a:off x="2242426" y="2317711"/>
              <a:ext cx="51516" cy="119709"/>
            </a:xfrm>
            <a:custGeom>
              <a:avLst/>
              <a:gdLst/>
              <a:ahLst/>
              <a:cxnLst/>
              <a:rect l="l" t="t" r="r" b="b"/>
              <a:pathLst>
                <a:path w="2570" h="5972" extrusionOk="0">
                  <a:moveTo>
                    <a:pt x="434" y="1"/>
                  </a:moveTo>
                  <a:lnTo>
                    <a:pt x="434" y="1"/>
                  </a:lnTo>
                  <a:cubicBezTo>
                    <a:pt x="301" y="334"/>
                    <a:pt x="201" y="668"/>
                    <a:pt x="167" y="1035"/>
                  </a:cubicBezTo>
                  <a:cubicBezTo>
                    <a:pt x="1" y="1869"/>
                    <a:pt x="1" y="2736"/>
                    <a:pt x="167" y="3570"/>
                  </a:cubicBezTo>
                  <a:cubicBezTo>
                    <a:pt x="334" y="4437"/>
                    <a:pt x="868" y="5171"/>
                    <a:pt x="1568" y="5672"/>
                  </a:cubicBezTo>
                  <a:cubicBezTo>
                    <a:pt x="1802" y="5838"/>
                    <a:pt x="2035" y="5938"/>
                    <a:pt x="2302" y="5972"/>
                  </a:cubicBezTo>
                  <a:lnTo>
                    <a:pt x="2569" y="5972"/>
                  </a:lnTo>
                  <a:cubicBezTo>
                    <a:pt x="2269" y="5872"/>
                    <a:pt x="1935" y="5738"/>
                    <a:pt x="1635" y="5572"/>
                  </a:cubicBezTo>
                  <a:cubicBezTo>
                    <a:pt x="1001" y="5038"/>
                    <a:pt x="534" y="4337"/>
                    <a:pt x="368" y="3537"/>
                  </a:cubicBezTo>
                  <a:cubicBezTo>
                    <a:pt x="201" y="2703"/>
                    <a:pt x="201" y="1869"/>
                    <a:pt x="334" y="1035"/>
                  </a:cubicBezTo>
                  <a:cubicBezTo>
                    <a:pt x="368" y="701"/>
                    <a:pt x="401" y="368"/>
                    <a:pt x="4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1507;p55">
              <a:extLst>
                <a:ext uri="{FF2B5EF4-FFF2-40B4-BE49-F238E27FC236}">
                  <a16:creationId xmlns:a16="http://schemas.microsoft.com/office/drawing/2014/main" id="{104BC413-9A0B-44C9-B36B-0A9B49DBDF32}"/>
                </a:ext>
              </a:extLst>
            </p:cNvPr>
            <p:cNvGrpSpPr/>
            <p:nvPr/>
          </p:nvGrpSpPr>
          <p:grpSpPr>
            <a:xfrm>
              <a:off x="731955" y="2811840"/>
              <a:ext cx="564367" cy="1507164"/>
              <a:chOff x="731955" y="2811840"/>
              <a:chExt cx="564367" cy="1507164"/>
            </a:xfrm>
          </p:grpSpPr>
          <p:sp>
            <p:nvSpPr>
              <p:cNvPr id="512" name="Google Shape;1508;p55">
                <a:extLst>
                  <a:ext uri="{FF2B5EF4-FFF2-40B4-BE49-F238E27FC236}">
                    <a16:creationId xmlns:a16="http://schemas.microsoft.com/office/drawing/2014/main" id="{2548ADAD-F5CE-4192-A8BB-E1BD8226A0BF}"/>
                  </a:ext>
                </a:extLst>
              </p:cNvPr>
              <p:cNvSpPr/>
              <p:nvPr/>
            </p:nvSpPr>
            <p:spPr>
              <a:xfrm>
                <a:off x="1038864" y="2811840"/>
                <a:ext cx="165191" cy="1313910"/>
              </a:xfrm>
              <a:custGeom>
                <a:avLst/>
                <a:gdLst/>
                <a:ahLst/>
                <a:cxnLst/>
                <a:rect l="l" t="t" r="r" b="b"/>
                <a:pathLst>
                  <a:path w="8241" h="65548" extrusionOk="0">
                    <a:moveTo>
                      <a:pt x="7006" y="1"/>
                    </a:moveTo>
                    <a:cubicBezTo>
                      <a:pt x="7006" y="33"/>
                      <a:pt x="7036" y="95"/>
                      <a:pt x="7068" y="158"/>
                    </a:cubicBezTo>
                    <a:lnTo>
                      <a:pt x="7068" y="158"/>
                    </a:lnTo>
                    <a:cubicBezTo>
                      <a:pt x="7047" y="106"/>
                      <a:pt x="7027" y="53"/>
                      <a:pt x="7006" y="1"/>
                    </a:cubicBezTo>
                    <a:close/>
                    <a:moveTo>
                      <a:pt x="7068" y="158"/>
                    </a:moveTo>
                    <a:cubicBezTo>
                      <a:pt x="7071" y="167"/>
                      <a:pt x="7075" y="176"/>
                      <a:pt x="7078" y="184"/>
                    </a:cubicBezTo>
                    <a:lnTo>
                      <a:pt x="7078" y="184"/>
                    </a:lnTo>
                    <a:cubicBezTo>
                      <a:pt x="7076" y="179"/>
                      <a:pt x="7074" y="173"/>
                      <a:pt x="7073" y="168"/>
                    </a:cubicBezTo>
                    <a:cubicBezTo>
                      <a:pt x="7071" y="165"/>
                      <a:pt x="7069" y="161"/>
                      <a:pt x="7068" y="158"/>
                    </a:cubicBezTo>
                    <a:close/>
                    <a:moveTo>
                      <a:pt x="7078" y="184"/>
                    </a:moveTo>
                    <a:cubicBezTo>
                      <a:pt x="7110" y="286"/>
                      <a:pt x="7143" y="447"/>
                      <a:pt x="7206" y="668"/>
                    </a:cubicBezTo>
                    <a:cubicBezTo>
                      <a:pt x="7406" y="1302"/>
                      <a:pt x="7573" y="1936"/>
                      <a:pt x="7673" y="2603"/>
                    </a:cubicBezTo>
                    <a:cubicBezTo>
                      <a:pt x="8107" y="5004"/>
                      <a:pt x="8040" y="7440"/>
                      <a:pt x="7506" y="9841"/>
                    </a:cubicBezTo>
                    <a:cubicBezTo>
                      <a:pt x="7106" y="11476"/>
                      <a:pt x="6472" y="13044"/>
                      <a:pt x="5605" y="14478"/>
                    </a:cubicBezTo>
                    <a:cubicBezTo>
                      <a:pt x="4704" y="16046"/>
                      <a:pt x="3470" y="17580"/>
                      <a:pt x="2503" y="19381"/>
                    </a:cubicBezTo>
                    <a:cubicBezTo>
                      <a:pt x="1435" y="21283"/>
                      <a:pt x="968" y="23484"/>
                      <a:pt x="1235" y="25653"/>
                    </a:cubicBezTo>
                    <a:cubicBezTo>
                      <a:pt x="1469" y="27888"/>
                      <a:pt x="2236" y="30089"/>
                      <a:pt x="2970" y="32324"/>
                    </a:cubicBezTo>
                    <a:cubicBezTo>
                      <a:pt x="3703" y="34526"/>
                      <a:pt x="4371" y="36794"/>
                      <a:pt x="4437" y="38995"/>
                    </a:cubicBezTo>
                    <a:cubicBezTo>
                      <a:pt x="4471" y="41130"/>
                      <a:pt x="4204" y="43232"/>
                      <a:pt x="3603" y="45300"/>
                    </a:cubicBezTo>
                    <a:cubicBezTo>
                      <a:pt x="3070" y="47268"/>
                      <a:pt x="2436" y="49103"/>
                      <a:pt x="1869" y="50837"/>
                    </a:cubicBezTo>
                    <a:cubicBezTo>
                      <a:pt x="1302" y="52438"/>
                      <a:pt x="868" y="54073"/>
                      <a:pt x="535" y="55741"/>
                    </a:cubicBezTo>
                    <a:cubicBezTo>
                      <a:pt x="1" y="58143"/>
                      <a:pt x="1" y="60611"/>
                      <a:pt x="535" y="63013"/>
                    </a:cubicBezTo>
                    <a:cubicBezTo>
                      <a:pt x="701" y="63680"/>
                      <a:pt x="935" y="64280"/>
                      <a:pt x="1235" y="64914"/>
                    </a:cubicBezTo>
                    <a:cubicBezTo>
                      <a:pt x="1335" y="65081"/>
                      <a:pt x="1402" y="65248"/>
                      <a:pt x="1469" y="65348"/>
                    </a:cubicBezTo>
                    <a:cubicBezTo>
                      <a:pt x="1502" y="65414"/>
                      <a:pt x="1535" y="65481"/>
                      <a:pt x="1569" y="65548"/>
                    </a:cubicBezTo>
                    <a:cubicBezTo>
                      <a:pt x="1535" y="65481"/>
                      <a:pt x="1502" y="65414"/>
                      <a:pt x="1502" y="65381"/>
                    </a:cubicBezTo>
                    <a:cubicBezTo>
                      <a:pt x="1435" y="65248"/>
                      <a:pt x="1368" y="65114"/>
                      <a:pt x="1268" y="64914"/>
                    </a:cubicBezTo>
                    <a:cubicBezTo>
                      <a:pt x="1002" y="64280"/>
                      <a:pt x="768" y="63680"/>
                      <a:pt x="635" y="63013"/>
                    </a:cubicBezTo>
                    <a:cubicBezTo>
                      <a:pt x="101" y="60644"/>
                      <a:pt x="134" y="58176"/>
                      <a:pt x="701" y="55774"/>
                    </a:cubicBezTo>
                    <a:cubicBezTo>
                      <a:pt x="1035" y="54140"/>
                      <a:pt x="1469" y="52505"/>
                      <a:pt x="2036" y="50904"/>
                    </a:cubicBezTo>
                    <a:cubicBezTo>
                      <a:pt x="2603" y="49203"/>
                      <a:pt x="3270" y="47368"/>
                      <a:pt x="3804" y="45367"/>
                    </a:cubicBezTo>
                    <a:cubicBezTo>
                      <a:pt x="4404" y="43299"/>
                      <a:pt x="4704" y="41164"/>
                      <a:pt x="4671" y="38995"/>
                    </a:cubicBezTo>
                    <a:cubicBezTo>
                      <a:pt x="4604" y="36761"/>
                      <a:pt x="3937" y="34492"/>
                      <a:pt x="3203" y="32257"/>
                    </a:cubicBezTo>
                    <a:cubicBezTo>
                      <a:pt x="2469" y="30022"/>
                      <a:pt x="1702" y="27821"/>
                      <a:pt x="1469" y="25619"/>
                    </a:cubicBezTo>
                    <a:cubicBezTo>
                      <a:pt x="1235" y="23518"/>
                      <a:pt x="1635" y="21350"/>
                      <a:pt x="2703" y="19482"/>
                    </a:cubicBezTo>
                    <a:cubicBezTo>
                      <a:pt x="3670" y="17714"/>
                      <a:pt x="4871" y="16146"/>
                      <a:pt x="5805" y="14578"/>
                    </a:cubicBezTo>
                    <a:cubicBezTo>
                      <a:pt x="6639" y="13110"/>
                      <a:pt x="7273" y="11542"/>
                      <a:pt x="7673" y="9875"/>
                    </a:cubicBezTo>
                    <a:cubicBezTo>
                      <a:pt x="8207" y="7473"/>
                      <a:pt x="8240" y="4971"/>
                      <a:pt x="7773" y="2569"/>
                    </a:cubicBezTo>
                    <a:cubicBezTo>
                      <a:pt x="7618" y="1765"/>
                      <a:pt x="7378" y="962"/>
                      <a:pt x="7078" y="18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509;p55">
                <a:extLst>
                  <a:ext uri="{FF2B5EF4-FFF2-40B4-BE49-F238E27FC236}">
                    <a16:creationId xmlns:a16="http://schemas.microsoft.com/office/drawing/2014/main" id="{17D54D43-6693-4835-9ECA-77AC58C9AA62}"/>
                  </a:ext>
                </a:extLst>
              </p:cNvPr>
              <p:cNvSpPr/>
              <p:nvPr/>
            </p:nvSpPr>
            <p:spPr>
              <a:xfrm>
                <a:off x="1085669" y="2945500"/>
                <a:ext cx="81603" cy="189987"/>
              </a:xfrm>
              <a:custGeom>
                <a:avLst/>
                <a:gdLst/>
                <a:ahLst/>
                <a:cxnLst/>
                <a:rect l="l" t="t" r="r" b="b"/>
                <a:pathLst>
                  <a:path w="4071" h="9478" extrusionOk="0">
                    <a:moveTo>
                      <a:pt x="589" y="0"/>
                    </a:moveTo>
                    <a:cubicBezTo>
                      <a:pt x="495" y="0"/>
                      <a:pt x="401" y="66"/>
                      <a:pt x="401" y="171"/>
                    </a:cubicBezTo>
                    <a:cubicBezTo>
                      <a:pt x="201" y="1138"/>
                      <a:pt x="1" y="4174"/>
                      <a:pt x="2202" y="9478"/>
                    </a:cubicBezTo>
                    <a:cubicBezTo>
                      <a:pt x="2202" y="9478"/>
                      <a:pt x="4070" y="3540"/>
                      <a:pt x="735" y="71"/>
                    </a:cubicBezTo>
                    <a:cubicBezTo>
                      <a:pt x="698" y="22"/>
                      <a:pt x="643" y="0"/>
                      <a:pt x="589"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510;p55">
                <a:extLst>
                  <a:ext uri="{FF2B5EF4-FFF2-40B4-BE49-F238E27FC236}">
                    <a16:creationId xmlns:a16="http://schemas.microsoft.com/office/drawing/2014/main" id="{09709F43-711E-4FF0-BF49-B98B0F3D6625}"/>
                  </a:ext>
                </a:extLst>
              </p:cNvPr>
              <p:cNvSpPr/>
              <p:nvPr/>
            </p:nvSpPr>
            <p:spPr>
              <a:xfrm>
                <a:off x="1107738" y="2986372"/>
                <a:ext cx="24094" cy="149115"/>
              </a:xfrm>
              <a:custGeom>
                <a:avLst/>
                <a:gdLst/>
                <a:ahLst/>
                <a:cxnLst/>
                <a:rect l="l" t="t" r="r" b="b"/>
                <a:pathLst>
                  <a:path w="1202" h="7439" extrusionOk="0">
                    <a:moveTo>
                      <a:pt x="1" y="0"/>
                    </a:moveTo>
                    <a:cubicBezTo>
                      <a:pt x="1" y="367"/>
                      <a:pt x="34" y="734"/>
                      <a:pt x="134" y="1101"/>
                    </a:cubicBezTo>
                    <a:cubicBezTo>
                      <a:pt x="234" y="1868"/>
                      <a:pt x="401" y="2735"/>
                      <a:pt x="534" y="3736"/>
                    </a:cubicBezTo>
                    <a:cubicBezTo>
                      <a:pt x="701" y="4703"/>
                      <a:pt x="835" y="5604"/>
                      <a:pt x="968" y="6338"/>
                    </a:cubicBezTo>
                    <a:cubicBezTo>
                      <a:pt x="1001" y="6705"/>
                      <a:pt x="1068" y="7072"/>
                      <a:pt x="1168" y="7439"/>
                    </a:cubicBezTo>
                    <a:cubicBezTo>
                      <a:pt x="1201" y="7072"/>
                      <a:pt x="1168" y="6672"/>
                      <a:pt x="1135" y="6338"/>
                    </a:cubicBezTo>
                    <a:cubicBezTo>
                      <a:pt x="1068" y="5637"/>
                      <a:pt x="935" y="4703"/>
                      <a:pt x="768" y="3703"/>
                    </a:cubicBezTo>
                    <a:cubicBezTo>
                      <a:pt x="601" y="2669"/>
                      <a:pt x="434" y="1735"/>
                      <a:pt x="267" y="1068"/>
                    </a:cubicBezTo>
                    <a:cubicBezTo>
                      <a:pt x="234" y="701"/>
                      <a:pt x="134" y="367"/>
                      <a:pt x="1"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511;p55">
                <a:extLst>
                  <a:ext uri="{FF2B5EF4-FFF2-40B4-BE49-F238E27FC236}">
                    <a16:creationId xmlns:a16="http://schemas.microsoft.com/office/drawing/2014/main" id="{D5C8008B-8969-41B8-B315-320C5392B179}"/>
                  </a:ext>
                </a:extLst>
              </p:cNvPr>
              <p:cNvSpPr/>
              <p:nvPr/>
            </p:nvSpPr>
            <p:spPr>
              <a:xfrm>
                <a:off x="965519" y="3262873"/>
                <a:ext cx="120851" cy="153444"/>
              </a:xfrm>
              <a:custGeom>
                <a:avLst/>
                <a:gdLst/>
                <a:ahLst/>
                <a:cxnLst/>
                <a:rect l="l" t="t" r="r" b="b"/>
                <a:pathLst>
                  <a:path w="6029" h="7655" extrusionOk="0">
                    <a:moveTo>
                      <a:pt x="247" y="1"/>
                    </a:moveTo>
                    <a:cubicBezTo>
                      <a:pt x="111" y="1"/>
                      <a:pt x="1" y="142"/>
                      <a:pt x="57" y="283"/>
                    </a:cubicBezTo>
                    <a:cubicBezTo>
                      <a:pt x="357" y="1217"/>
                      <a:pt x="1558" y="3986"/>
                      <a:pt x="6028" y="7655"/>
                    </a:cubicBezTo>
                    <a:cubicBezTo>
                      <a:pt x="6028" y="7655"/>
                      <a:pt x="4894" y="1550"/>
                      <a:pt x="324" y="16"/>
                    </a:cubicBezTo>
                    <a:cubicBezTo>
                      <a:pt x="298" y="6"/>
                      <a:pt x="272" y="1"/>
                      <a:pt x="247"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512;p55">
                <a:extLst>
                  <a:ext uri="{FF2B5EF4-FFF2-40B4-BE49-F238E27FC236}">
                    <a16:creationId xmlns:a16="http://schemas.microsoft.com/office/drawing/2014/main" id="{7FF1C57A-22F1-4811-A486-229536B46DAC}"/>
                  </a:ext>
                </a:extLst>
              </p:cNvPr>
              <p:cNvSpPr/>
              <p:nvPr/>
            </p:nvSpPr>
            <p:spPr>
              <a:xfrm>
                <a:off x="996749" y="3295285"/>
                <a:ext cx="90283" cy="119709"/>
              </a:xfrm>
              <a:custGeom>
                <a:avLst/>
                <a:gdLst/>
                <a:ahLst/>
                <a:cxnLst/>
                <a:rect l="l" t="t" r="r" b="b"/>
                <a:pathLst>
                  <a:path w="4504" h="5972" extrusionOk="0">
                    <a:moveTo>
                      <a:pt x="0" y="0"/>
                    </a:moveTo>
                    <a:lnTo>
                      <a:pt x="0" y="0"/>
                    </a:lnTo>
                    <a:cubicBezTo>
                      <a:pt x="200" y="300"/>
                      <a:pt x="401" y="601"/>
                      <a:pt x="634" y="901"/>
                    </a:cubicBezTo>
                    <a:lnTo>
                      <a:pt x="2235" y="3002"/>
                    </a:lnTo>
                    <a:lnTo>
                      <a:pt x="3836" y="5137"/>
                    </a:lnTo>
                    <a:cubicBezTo>
                      <a:pt x="4037" y="5437"/>
                      <a:pt x="4237" y="5704"/>
                      <a:pt x="4504" y="5971"/>
                    </a:cubicBezTo>
                    <a:cubicBezTo>
                      <a:pt x="4370" y="5638"/>
                      <a:pt x="4170" y="5337"/>
                      <a:pt x="3970" y="5037"/>
                    </a:cubicBezTo>
                    <a:cubicBezTo>
                      <a:pt x="3603" y="4470"/>
                      <a:pt x="3036" y="3669"/>
                      <a:pt x="2402" y="2869"/>
                    </a:cubicBezTo>
                    <a:cubicBezTo>
                      <a:pt x="1802" y="2035"/>
                      <a:pt x="1201" y="1301"/>
                      <a:pt x="734" y="767"/>
                    </a:cubicBezTo>
                    <a:cubicBezTo>
                      <a:pt x="534" y="501"/>
                      <a:pt x="267" y="234"/>
                      <a:pt x="0"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513;p55">
                <a:extLst>
                  <a:ext uri="{FF2B5EF4-FFF2-40B4-BE49-F238E27FC236}">
                    <a16:creationId xmlns:a16="http://schemas.microsoft.com/office/drawing/2014/main" id="{9E8DBB4D-0D39-4304-9301-72DF725D5D60}"/>
                  </a:ext>
                </a:extLst>
              </p:cNvPr>
              <p:cNvSpPr/>
              <p:nvPr/>
            </p:nvSpPr>
            <p:spPr>
              <a:xfrm>
                <a:off x="1039545" y="3543222"/>
                <a:ext cx="85592" cy="180686"/>
              </a:xfrm>
              <a:custGeom>
                <a:avLst/>
                <a:gdLst/>
                <a:ahLst/>
                <a:cxnLst/>
                <a:rect l="l" t="t" r="r" b="b"/>
                <a:pathLst>
                  <a:path w="4270" h="9014" extrusionOk="0">
                    <a:moveTo>
                      <a:pt x="214" y="0"/>
                    </a:moveTo>
                    <a:cubicBezTo>
                      <a:pt x="105" y="0"/>
                      <a:pt x="0" y="86"/>
                      <a:pt x="0" y="207"/>
                    </a:cubicBezTo>
                    <a:cubicBezTo>
                      <a:pt x="0" y="1208"/>
                      <a:pt x="367" y="4176"/>
                      <a:pt x="3569" y="9013"/>
                    </a:cubicBezTo>
                    <a:cubicBezTo>
                      <a:pt x="3569" y="9013"/>
                      <a:pt x="4270" y="2842"/>
                      <a:pt x="334" y="40"/>
                    </a:cubicBezTo>
                    <a:cubicBezTo>
                      <a:pt x="297" y="12"/>
                      <a:pt x="255" y="0"/>
                      <a:pt x="214"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514;p55">
                <a:extLst>
                  <a:ext uri="{FF2B5EF4-FFF2-40B4-BE49-F238E27FC236}">
                    <a16:creationId xmlns:a16="http://schemas.microsoft.com/office/drawing/2014/main" id="{5BB2A33E-4D21-40A3-96F9-3E5B6F85CA6F}"/>
                  </a:ext>
                </a:extLst>
              </p:cNvPr>
              <p:cNvSpPr/>
              <p:nvPr/>
            </p:nvSpPr>
            <p:spPr>
              <a:xfrm>
                <a:off x="1060933" y="3582129"/>
                <a:ext cx="51516" cy="141778"/>
              </a:xfrm>
              <a:custGeom>
                <a:avLst/>
                <a:gdLst/>
                <a:ahLst/>
                <a:cxnLst/>
                <a:rect l="l" t="t" r="r" b="b"/>
                <a:pathLst>
                  <a:path w="2570" h="7073" extrusionOk="0">
                    <a:moveTo>
                      <a:pt x="1" y="0"/>
                    </a:moveTo>
                    <a:lnTo>
                      <a:pt x="1" y="0"/>
                    </a:lnTo>
                    <a:cubicBezTo>
                      <a:pt x="67" y="334"/>
                      <a:pt x="201" y="701"/>
                      <a:pt x="334" y="1034"/>
                    </a:cubicBezTo>
                    <a:cubicBezTo>
                      <a:pt x="601" y="1768"/>
                      <a:pt x="901" y="2602"/>
                      <a:pt x="1268" y="3536"/>
                    </a:cubicBezTo>
                    <a:lnTo>
                      <a:pt x="2169" y="6038"/>
                    </a:lnTo>
                    <a:cubicBezTo>
                      <a:pt x="2269" y="6405"/>
                      <a:pt x="2402" y="6739"/>
                      <a:pt x="2569" y="7072"/>
                    </a:cubicBezTo>
                    <a:cubicBezTo>
                      <a:pt x="2536" y="6705"/>
                      <a:pt x="2469" y="6338"/>
                      <a:pt x="2336" y="5971"/>
                    </a:cubicBezTo>
                    <a:cubicBezTo>
                      <a:pt x="2135" y="5338"/>
                      <a:pt x="1835" y="4437"/>
                      <a:pt x="1502" y="3470"/>
                    </a:cubicBezTo>
                    <a:cubicBezTo>
                      <a:pt x="1168" y="2536"/>
                      <a:pt x="801" y="1635"/>
                      <a:pt x="534" y="1001"/>
                    </a:cubicBezTo>
                    <a:cubicBezTo>
                      <a:pt x="401" y="634"/>
                      <a:pt x="201" y="30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515;p55">
                <a:extLst>
                  <a:ext uri="{FF2B5EF4-FFF2-40B4-BE49-F238E27FC236}">
                    <a16:creationId xmlns:a16="http://schemas.microsoft.com/office/drawing/2014/main" id="{D9516437-0709-4E1C-B5A2-BC0515970F56}"/>
                  </a:ext>
                </a:extLst>
              </p:cNvPr>
              <p:cNvSpPr/>
              <p:nvPr/>
            </p:nvSpPr>
            <p:spPr>
              <a:xfrm>
                <a:off x="963975" y="3855463"/>
                <a:ext cx="87617" cy="178020"/>
              </a:xfrm>
              <a:custGeom>
                <a:avLst/>
                <a:gdLst/>
                <a:ahLst/>
                <a:cxnLst/>
                <a:rect l="l" t="t" r="r" b="b"/>
                <a:pathLst>
                  <a:path w="4371" h="8881" extrusionOk="0">
                    <a:moveTo>
                      <a:pt x="215" y="1"/>
                    </a:moveTo>
                    <a:cubicBezTo>
                      <a:pt x="106" y="1"/>
                      <a:pt x="1" y="87"/>
                      <a:pt x="1" y="208"/>
                    </a:cubicBezTo>
                    <a:cubicBezTo>
                      <a:pt x="68" y="1208"/>
                      <a:pt x="535" y="4177"/>
                      <a:pt x="3904" y="8881"/>
                    </a:cubicBezTo>
                    <a:cubicBezTo>
                      <a:pt x="3904" y="8881"/>
                      <a:pt x="4371" y="2676"/>
                      <a:pt x="334" y="41"/>
                    </a:cubicBezTo>
                    <a:cubicBezTo>
                      <a:pt x="298" y="13"/>
                      <a:pt x="256" y="1"/>
                      <a:pt x="215"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516;p55">
                <a:extLst>
                  <a:ext uri="{FF2B5EF4-FFF2-40B4-BE49-F238E27FC236}">
                    <a16:creationId xmlns:a16="http://schemas.microsoft.com/office/drawing/2014/main" id="{39B480A4-9C05-4D77-B4EB-3DA516FA5596}"/>
                  </a:ext>
                </a:extLst>
              </p:cNvPr>
              <p:cNvSpPr/>
              <p:nvPr/>
            </p:nvSpPr>
            <p:spPr>
              <a:xfrm>
                <a:off x="986706" y="3893047"/>
                <a:ext cx="56186" cy="139774"/>
              </a:xfrm>
              <a:custGeom>
                <a:avLst/>
                <a:gdLst/>
                <a:ahLst/>
                <a:cxnLst/>
                <a:rect l="l" t="t" r="r" b="b"/>
                <a:pathLst>
                  <a:path w="2803" h="6973" extrusionOk="0">
                    <a:moveTo>
                      <a:pt x="1" y="1"/>
                    </a:moveTo>
                    <a:lnTo>
                      <a:pt x="1" y="1"/>
                    </a:lnTo>
                    <a:cubicBezTo>
                      <a:pt x="101" y="367"/>
                      <a:pt x="201" y="701"/>
                      <a:pt x="368" y="1035"/>
                    </a:cubicBezTo>
                    <a:cubicBezTo>
                      <a:pt x="668" y="1735"/>
                      <a:pt x="1002" y="2569"/>
                      <a:pt x="1369" y="3503"/>
                    </a:cubicBezTo>
                    <a:lnTo>
                      <a:pt x="2369" y="5938"/>
                    </a:lnTo>
                    <a:cubicBezTo>
                      <a:pt x="2469" y="6305"/>
                      <a:pt x="2603" y="6639"/>
                      <a:pt x="2803" y="6972"/>
                    </a:cubicBezTo>
                    <a:cubicBezTo>
                      <a:pt x="2736" y="6605"/>
                      <a:pt x="2636" y="6238"/>
                      <a:pt x="2503" y="5905"/>
                    </a:cubicBezTo>
                    <a:cubicBezTo>
                      <a:pt x="2303" y="5238"/>
                      <a:pt x="1969" y="4370"/>
                      <a:pt x="1569" y="3403"/>
                    </a:cubicBezTo>
                    <a:cubicBezTo>
                      <a:pt x="1168" y="2436"/>
                      <a:pt x="802" y="1568"/>
                      <a:pt x="501" y="968"/>
                    </a:cubicBezTo>
                    <a:cubicBezTo>
                      <a:pt x="368" y="634"/>
                      <a:pt x="201" y="301"/>
                      <a:pt x="1"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517;p55">
                <a:extLst>
                  <a:ext uri="{FF2B5EF4-FFF2-40B4-BE49-F238E27FC236}">
                    <a16:creationId xmlns:a16="http://schemas.microsoft.com/office/drawing/2014/main" id="{172A0499-755D-4A54-B72F-C0A4732352AB}"/>
                  </a:ext>
                </a:extLst>
              </p:cNvPr>
              <p:cNvSpPr/>
              <p:nvPr/>
            </p:nvSpPr>
            <p:spPr>
              <a:xfrm>
                <a:off x="1183288" y="2872556"/>
                <a:ext cx="113034" cy="158636"/>
              </a:xfrm>
              <a:custGeom>
                <a:avLst/>
                <a:gdLst/>
                <a:ahLst/>
                <a:cxnLst/>
                <a:rect l="l" t="t" r="r" b="b"/>
                <a:pathLst>
                  <a:path w="5639" h="7914" extrusionOk="0">
                    <a:moveTo>
                      <a:pt x="5425" y="1"/>
                    </a:moveTo>
                    <a:cubicBezTo>
                      <a:pt x="5383" y="1"/>
                      <a:pt x="5341" y="13"/>
                      <a:pt x="5305" y="41"/>
                    </a:cubicBezTo>
                    <a:cubicBezTo>
                      <a:pt x="4504" y="608"/>
                      <a:pt x="2236" y="2543"/>
                      <a:pt x="1" y="7913"/>
                    </a:cubicBezTo>
                    <a:cubicBezTo>
                      <a:pt x="1" y="7913"/>
                      <a:pt x="5538" y="5044"/>
                      <a:pt x="5638" y="208"/>
                    </a:cubicBezTo>
                    <a:cubicBezTo>
                      <a:pt x="5638" y="87"/>
                      <a:pt x="5533" y="1"/>
                      <a:pt x="5425"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518;p55">
                <a:extLst>
                  <a:ext uri="{FF2B5EF4-FFF2-40B4-BE49-F238E27FC236}">
                    <a16:creationId xmlns:a16="http://schemas.microsoft.com/office/drawing/2014/main" id="{257A0FB7-F3BA-4DB7-A0F6-ACF2D6BE4F26}"/>
                  </a:ext>
                </a:extLst>
              </p:cNvPr>
              <p:cNvSpPr/>
              <p:nvPr/>
            </p:nvSpPr>
            <p:spPr>
              <a:xfrm>
                <a:off x="1183969" y="2910141"/>
                <a:ext cx="89621" cy="121052"/>
              </a:xfrm>
              <a:custGeom>
                <a:avLst/>
                <a:gdLst/>
                <a:ahLst/>
                <a:cxnLst/>
                <a:rect l="l" t="t" r="r" b="b"/>
                <a:pathLst>
                  <a:path w="4471" h="6039" extrusionOk="0">
                    <a:moveTo>
                      <a:pt x="4470" y="0"/>
                    </a:moveTo>
                    <a:lnTo>
                      <a:pt x="4470" y="0"/>
                    </a:lnTo>
                    <a:cubicBezTo>
                      <a:pt x="4203" y="267"/>
                      <a:pt x="3970" y="534"/>
                      <a:pt x="3770" y="868"/>
                    </a:cubicBezTo>
                    <a:lnTo>
                      <a:pt x="2202" y="3003"/>
                    </a:lnTo>
                    <a:lnTo>
                      <a:pt x="634" y="5137"/>
                    </a:lnTo>
                    <a:cubicBezTo>
                      <a:pt x="401" y="5438"/>
                      <a:pt x="200" y="5738"/>
                      <a:pt x="0" y="6038"/>
                    </a:cubicBezTo>
                    <a:cubicBezTo>
                      <a:pt x="301" y="5805"/>
                      <a:pt x="534" y="5538"/>
                      <a:pt x="768" y="5237"/>
                    </a:cubicBezTo>
                    <a:cubicBezTo>
                      <a:pt x="1201" y="4737"/>
                      <a:pt x="1768" y="4003"/>
                      <a:pt x="2402" y="3136"/>
                    </a:cubicBezTo>
                    <a:cubicBezTo>
                      <a:pt x="3002" y="2269"/>
                      <a:pt x="3536" y="1535"/>
                      <a:pt x="3903" y="934"/>
                    </a:cubicBezTo>
                    <a:cubicBezTo>
                      <a:pt x="4103" y="668"/>
                      <a:pt x="4303" y="334"/>
                      <a:pt x="44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519;p55">
                <a:extLst>
                  <a:ext uri="{FF2B5EF4-FFF2-40B4-BE49-F238E27FC236}">
                    <a16:creationId xmlns:a16="http://schemas.microsoft.com/office/drawing/2014/main" id="{138BFE44-9DFA-4607-8323-298943C1A8C2}"/>
                  </a:ext>
                </a:extLst>
              </p:cNvPr>
              <p:cNvSpPr/>
              <p:nvPr/>
            </p:nvSpPr>
            <p:spPr>
              <a:xfrm>
                <a:off x="1064942" y="3135046"/>
                <a:ext cx="122234" cy="151560"/>
              </a:xfrm>
              <a:custGeom>
                <a:avLst/>
                <a:gdLst/>
                <a:ahLst/>
                <a:cxnLst/>
                <a:rect l="l" t="t" r="r" b="b"/>
                <a:pathLst>
                  <a:path w="6098" h="7561" extrusionOk="0">
                    <a:moveTo>
                      <a:pt x="5863" y="1"/>
                    </a:moveTo>
                    <a:cubicBezTo>
                      <a:pt x="5832" y="1"/>
                      <a:pt x="5800" y="8"/>
                      <a:pt x="5772" y="22"/>
                    </a:cubicBezTo>
                    <a:cubicBezTo>
                      <a:pt x="4904" y="555"/>
                      <a:pt x="2536" y="2357"/>
                      <a:pt x="1" y="7561"/>
                    </a:cubicBezTo>
                    <a:cubicBezTo>
                      <a:pt x="1" y="7561"/>
                      <a:pt x="5671" y="5025"/>
                      <a:pt x="6072" y="222"/>
                    </a:cubicBezTo>
                    <a:cubicBezTo>
                      <a:pt x="6098" y="91"/>
                      <a:pt x="5980" y="1"/>
                      <a:pt x="5863"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520;p55">
                <a:extLst>
                  <a:ext uri="{FF2B5EF4-FFF2-40B4-BE49-F238E27FC236}">
                    <a16:creationId xmlns:a16="http://schemas.microsoft.com/office/drawing/2014/main" id="{CC1CFB41-1F88-4644-B70D-297DD245EF2D}"/>
                  </a:ext>
                </a:extLst>
              </p:cNvPr>
              <p:cNvSpPr/>
              <p:nvPr/>
            </p:nvSpPr>
            <p:spPr>
              <a:xfrm>
                <a:off x="1066285" y="3170906"/>
                <a:ext cx="95635" cy="116361"/>
              </a:xfrm>
              <a:custGeom>
                <a:avLst/>
                <a:gdLst/>
                <a:ahLst/>
                <a:cxnLst/>
                <a:rect l="l" t="t" r="r" b="b"/>
                <a:pathLst>
                  <a:path w="4771" h="5805" extrusionOk="0">
                    <a:moveTo>
                      <a:pt x="4771" y="1"/>
                    </a:moveTo>
                    <a:lnTo>
                      <a:pt x="4771" y="1"/>
                    </a:lnTo>
                    <a:cubicBezTo>
                      <a:pt x="4504" y="268"/>
                      <a:pt x="4237" y="534"/>
                      <a:pt x="4037" y="835"/>
                    </a:cubicBezTo>
                    <a:lnTo>
                      <a:pt x="2369" y="2903"/>
                    </a:lnTo>
                    <a:lnTo>
                      <a:pt x="668" y="4938"/>
                    </a:lnTo>
                    <a:cubicBezTo>
                      <a:pt x="401" y="5204"/>
                      <a:pt x="201" y="5505"/>
                      <a:pt x="0" y="5805"/>
                    </a:cubicBezTo>
                    <a:cubicBezTo>
                      <a:pt x="267" y="5571"/>
                      <a:pt x="568" y="5338"/>
                      <a:pt x="801" y="5038"/>
                    </a:cubicBezTo>
                    <a:cubicBezTo>
                      <a:pt x="1268" y="4537"/>
                      <a:pt x="1868" y="3837"/>
                      <a:pt x="2536" y="3036"/>
                    </a:cubicBezTo>
                    <a:cubicBezTo>
                      <a:pt x="3203" y="2236"/>
                      <a:pt x="3803" y="1502"/>
                      <a:pt x="4170" y="935"/>
                    </a:cubicBezTo>
                    <a:cubicBezTo>
                      <a:pt x="4404" y="668"/>
                      <a:pt x="4604" y="334"/>
                      <a:pt x="47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521;p55">
                <a:extLst>
                  <a:ext uri="{FF2B5EF4-FFF2-40B4-BE49-F238E27FC236}">
                    <a16:creationId xmlns:a16="http://schemas.microsoft.com/office/drawing/2014/main" id="{02135F8E-800F-4E47-899A-1008C51863E1}"/>
                  </a:ext>
                </a:extLst>
              </p:cNvPr>
              <p:cNvSpPr/>
              <p:nvPr/>
            </p:nvSpPr>
            <p:spPr>
              <a:xfrm>
                <a:off x="1127803" y="3383183"/>
                <a:ext cx="80922" cy="188944"/>
              </a:xfrm>
              <a:custGeom>
                <a:avLst/>
                <a:gdLst/>
                <a:ahLst/>
                <a:cxnLst/>
                <a:rect l="l" t="t" r="r" b="b"/>
                <a:pathLst>
                  <a:path w="4037" h="9426" extrusionOk="0">
                    <a:moveTo>
                      <a:pt x="2005" y="0"/>
                    </a:moveTo>
                    <a:cubicBezTo>
                      <a:pt x="1942" y="0"/>
                      <a:pt x="1879" y="27"/>
                      <a:pt x="1835" y="85"/>
                    </a:cubicBezTo>
                    <a:cubicBezTo>
                      <a:pt x="1301" y="919"/>
                      <a:pt x="0" y="3621"/>
                      <a:pt x="134" y="9425"/>
                    </a:cubicBezTo>
                    <a:cubicBezTo>
                      <a:pt x="134" y="9425"/>
                      <a:pt x="4037" y="4588"/>
                      <a:pt x="2202" y="118"/>
                    </a:cubicBezTo>
                    <a:cubicBezTo>
                      <a:pt x="2164" y="43"/>
                      <a:pt x="2085" y="0"/>
                      <a:pt x="2005"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522;p55">
                <a:extLst>
                  <a:ext uri="{FF2B5EF4-FFF2-40B4-BE49-F238E27FC236}">
                    <a16:creationId xmlns:a16="http://schemas.microsoft.com/office/drawing/2014/main" id="{F65125AC-5048-4CF4-90B2-CFA52F1AB309}"/>
                  </a:ext>
                </a:extLst>
              </p:cNvPr>
              <p:cNvSpPr/>
              <p:nvPr/>
            </p:nvSpPr>
            <p:spPr>
              <a:xfrm>
                <a:off x="1131151" y="3424997"/>
                <a:ext cx="32774" cy="146449"/>
              </a:xfrm>
              <a:custGeom>
                <a:avLst/>
                <a:gdLst/>
                <a:ahLst/>
                <a:cxnLst/>
                <a:rect l="l" t="t" r="r" b="b"/>
                <a:pathLst>
                  <a:path w="1635" h="7306" extrusionOk="0">
                    <a:moveTo>
                      <a:pt x="1635" y="0"/>
                    </a:moveTo>
                    <a:lnTo>
                      <a:pt x="1635" y="0"/>
                    </a:lnTo>
                    <a:cubicBezTo>
                      <a:pt x="1501" y="334"/>
                      <a:pt x="1401" y="701"/>
                      <a:pt x="1368" y="1068"/>
                    </a:cubicBezTo>
                    <a:cubicBezTo>
                      <a:pt x="1201" y="1802"/>
                      <a:pt x="1001" y="2669"/>
                      <a:pt x="801" y="3636"/>
                    </a:cubicBezTo>
                    <a:lnTo>
                      <a:pt x="234" y="6238"/>
                    </a:lnTo>
                    <a:cubicBezTo>
                      <a:pt x="134" y="6605"/>
                      <a:pt x="67" y="6939"/>
                      <a:pt x="0" y="7306"/>
                    </a:cubicBezTo>
                    <a:cubicBezTo>
                      <a:pt x="167" y="7005"/>
                      <a:pt x="300" y="6639"/>
                      <a:pt x="400" y="6272"/>
                    </a:cubicBezTo>
                    <a:cubicBezTo>
                      <a:pt x="567" y="5638"/>
                      <a:pt x="801" y="4704"/>
                      <a:pt x="1034" y="3703"/>
                    </a:cubicBezTo>
                    <a:cubicBezTo>
                      <a:pt x="1234" y="2702"/>
                      <a:pt x="1401" y="1768"/>
                      <a:pt x="1535" y="1101"/>
                    </a:cubicBezTo>
                    <a:cubicBezTo>
                      <a:pt x="1601" y="734"/>
                      <a:pt x="1635" y="367"/>
                      <a:pt x="16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523;p55">
                <a:extLst>
                  <a:ext uri="{FF2B5EF4-FFF2-40B4-BE49-F238E27FC236}">
                    <a16:creationId xmlns:a16="http://schemas.microsoft.com/office/drawing/2014/main" id="{1345A4B3-9E3B-444D-B94B-1E3288608F90}"/>
                  </a:ext>
                </a:extLst>
              </p:cNvPr>
              <p:cNvSpPr/>
              <p:nvPr/>
            </p:nvSpPr>
            <p:spPr>
              <a:xfrm>
                <a:off x="1052915" y="3753554"/>
                <a:ext cx="119027" cy="153545"/>
              </a:xfrm>
              <a:custGeom>
                <a:avLst/>
                <a:gdLst/>
                <a:ahLst/>
                <a:cxnLst/>
                <a:rect l="l" t="t" r="r" b="b"/>
                <a:pathLst>
                  <a:path w="5938" h="7660" extrusionOk="0">
                    <a:moveTo>
                      <a:pt x="5726" y="0"/>
                    </a:moveTo>
                    <a:cubicBezTo>
                      <a:pt x="5696" y="0"/>
                      <a:pt x="5666" y="7"/>
                      <a:pt x="5638" y="21"/>
                    </a:cubicBezTo>
                    <a:cubicBezTo>
                      <a:pt x="4804" y="555"/>
                      <a:pt x="2435" y="2423"/>
                      <a:pt x="0" y="7660"/>
                    </a:cubicBezTo>
                    <a:cubicBezTo>
                      <a:pt x="0" y="7660"/>
                      <a:pt x="5604" y="5025"/>
                      <a:pt x="5938" y="221"/>
                    </a:cubicBezTo>
                    <a:cubicBezTo>
                      <a:pt x="5938" y="90"/>
                      <a:pt x="5835" y="0"/>
                      <a:pt x="5726"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524;p55">
                <a:extLst>
                  <a:ext uri="{FF2B5EF4-FFF2-40B4-BE49-F238E27FC236}">
                    <a16:creationId xmlns:a16="http://schemas.microsoft.com/office/drawing/2014/main" id="{C58641EE-E946-4E4B-BDE7-8098D7297C7B}"/>
                  </a:ext>
                </a:extLst>
              </p:cNvPr>
              <p:cNvSpPr/>
              <p:nvPr/>
            </p:nvSpPr>
            <p:spPr>
              <a:xfrm>
                <a:off x="1052915" y="3790076"/>
                <a:ext cx="94973" cy="118366"/>
              </a:xfrm>
              <a:custGeom>
                <a:avLst/>
                <a:gdLst/>
                <a:ahLst/>
                <a:cxnLst/>
                <a:rect l="l" t="t" r="r" b="b"/>
                <a:pathLst>
                  <a:path w="4738" h="5905" extrusionOk="0">
                    <a:moveTo>
                      <a:pt x="4737" y="0"/>
                    </a:moveTo>
                    <a:lnTo>
                      <a:pt x="4737" y="0"/>
                    </a:lnTo>
                    <a:cubicBezTo>
                      <a:pt x="4470" y="267"/>
                      <a:pt x="4237" y="534"/>
                      <a:pt x="4003" y="834"/>
                    </a:cubicBezTo>
                    <a:lnTo>
                      <a:pt x="2335" y="2936"/>
                    </a:lnTo>
                    <a:lnTo>
                      <a:pt x="667" y="5004"/>
                    </a:lnTo>
                    <a:cubicBezTo>
                      <a:pt x="434" y="5271"/>
                      <a:pt x="200" y="5571"/>
                      <a:pt x="0" y="5905"/>
                    </a:cubicBezTo>
                    <a:cubicBezTo>
                      <a:pt x="301" y="5671"/>
                      <a:pt x="567" y="5404"/>
                      <a:pt x="801" y="5104"/>
                    </a:cubicBezTo>
                    <a:cubicBezTo>
                      <a:pt x="1268" y="4604"/>
                      <a:pt x="1868" y="3903"/>
                      <a:pt x="2502" y="3069"/>
                    </a:cubicBezTo>
                    <a:cubicBezTo>
                      <a:pt x="3169" y="2269"/>
                      <a:pt x="3703" y="1502"/>
                      <a:pt x="4103" y="968"/>
                    </a:cubicBezTo>
                    <a:cubicBezTo>
                      <a:pt x="4337" y="668"/>
                      <a:pt x="4570" y="334"/>
                      <a:pt x="47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525;p55">
                <a:extLst>
                  <a:ext uri="{FF2B5EF4-FFF2-40B4-BE49-F238E27FC236}">
                    <a16:creationId xmlns:a16="http://schemas.microsoft.com/office/drawing/2014/main" id="{3E762E15-8756-4F5F-AA4B-0150C0B4B886}"/>
                  </a:ext>
                </a:extLst>
              </p:cNvPr>
              <p:cNvSpPr/>
              <p:nvPr/>
            </p:nvSpPr>
            <p:spPr>
              <a:xfrm>
                <a:off x="828251" y="3419645"/>
                <a:ext cx="215323" cy="555667"/>
              </a:xfrm>
              <a:custGeom>
                <a:avLst/>
                <a:gdLst/>
                <a:ahLst/>
                <a:cxnLst/>
                <a:rect l="l" t="t" r="r" b="b"/>
                <a:pathLst>
                  <a:path w="10742" h="27721" extrusionOk="0">
                    <a:moveTo>
                      <a:pt x="0" y="1"/>
                    </a:moveTo>
                    <a:lnTo>
                      <a:pt x="0" y="434"/>
                    </a:lnTo>
                    <a:cubicBezTo>
                      <a:pt x="0" y="801"/>
                      <a:pt x="34" y="1302"/>
                      <a:pt x="67" y="1935"/>
                    </a:cubicBezTo>
                    <a:cubicBezTo>
                      <a:pt x="134" y="3236"/>
                      <a:pt x="234" y="5104"/>
                      <a:pt x="334" y="7306"/>
                    </a:cubicBezTo>
                    <a:cubicBezTo>
                      <a:pt x="768" y="9574"/>
                      <a:pt x="1902" y="12076"/>
                      <a:pt x="3436" y="14478"/>
                    </a:cubicBezTo>
                    <a:cubicBezTo>
                      <a:pt x="4570" y="16279"/>
                      <a:pt x="5738" y="17880"/>
                      <a:pt x="6772" y="19381"/>
                    </a:cubicBezTo>
                    <a:cubicBezTo>
                      <a:pt x="7706" y="20715"/>
                      <a:pt x="8540" y="22083"/>
                      <a:pt x="9274" y="23517"/>
                    </a:cubicBezTo>
                    <a:cubicBezTo>
                      <a:pt x="9741" y="24485"/>
                      <a:pt x="10141" y="25519"/>
                      <a:pt x="10441" y="26553"/>
                    </a:cubicBezTo>
                    <a:cubicBezTo>
                      <a:pt x="10541" y="26920"/>
                      <a:pt x="10608" y="27220"/>
                      <a:pt x="10641" y="27420"/>
                    </a:cubicBezTo>
                    <a:cubicBezTo>
                      <a:pt x="10675" y="27520"/>
                      <a:pt x="10708" y="27620"/>
                      <a:pt x="10741" y="27720"/>
                    </a:cubicBezTo>
                    <a:cubicBezTo>
                      <a:pt x="10741" y="27620"/>
                      <a:pt x="10708" y="27520"/>
                      <a:pt x="10708" y="27420"/>
                    </a:cubicBezTo>
                    <a:cubicBezTo>
                      <a:pt x="10675" y="27220"/>
                      <a:pt x="10608" y="26920"/>
                      <a:pt x="10541" y="26553"/>
                    </a:cubicBezTo>
                    <a:cubicBezTo>
                      <a:pt x="10274" y="25486"/>
                      <a:pt x="9907" y="24451"/>
                      <a:pt x="9407" y="23451"/>
                    </a:cubicBezTo>
                    <a:cubicBezTo>
                      <a:pt x="8707" y="22016"/>
                      <a:pt x="7873" y="20615"/>
                      <a:pt x="6939" y="19281"/>
                    </a:cubicBezTo>
                    <a:cubicBezTo>
                      <a:pt x="5938" y="17747"/>
                      <a:pt x="4770" y="16145"/>
                      <a:pt x="3603" y="14378"/>
                    </a:cubicBezTo>
                    <a:cubicBezTo>
                      <a:pt x="2068" y="11942"/>
                      <a:pt x="934" y="9507"/>
                      <a:pt x="534" y="7272"/>
                    </a:cubicBezTo>
                    <a:cubicBezTo>
                      <a:pt x="367" y="5071"/>
                      <a:pt x="234" y="3203"/>
                      <a:pt x="134" y="1902"/>
                    </a:cubicBezTo>
                    <a:cubicBezTo>
                      <a:pt x="100" y="1268"/>
                      <a:pt x="67" y="768"/>
                      <a:pt x="34" y="401"/>
                    </a:cubicBezTo>
                    <a:cubicBezTo>
                      <a:pt x="34" y="234"/>
                      <a:pt x="0" y="10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526;p55">
                <a:extLst>
                  <a:ext uri="{FF2B5EF4-FFF2-40B4-BE49-F238E27FC236}">
                    <a16:creationId xmlns:a16="http://schemas.microsoft.com/office/drawing/2014/main" id="{F07363FD-B2C3-42D1-943E-5C7202A46513}"/>
                  </a:ext>
                </a:extLst>
              </p:cNvPr>
              <p:cNvSpPr/>
              <p:nvPr/>
            </p:nvSpPr>
            <p:spPr>
              <a:xfrm>
                <a:off x="847634" y="3508264"/>
                <a:ext cx="82265" cy="192232"/>
              </a:xfrm>
              <a:custGeom>
                <a:avLst/>
                <a:gdLst/>
                <a:ahLst/>
                <a:cxnLst/>
                <a:rect l="l" t="t" r="r" b="b"/>
                <a:pathLst>
                  <a:path w="4104" h="9590" extrusionOk="0">
                    <a:moveTo>
                      <a:pt x="3161" y="0"/>
                    </a:moveTo>
                    <a:cubicBezTo>
                      <a:pt x="3104" y="0"/>
                      <a:pt x="3045" y="27"/>
                      <a:pt x="3003" y="83"/>
                    </a:cubicBezTo>
                    <a:cubicBezTo>
                      <a:pt x="1" y="3852"/>
                      <a:pt x="2369" y="9590"/>
                      <a:pt x="2369" y="9590"/>
                    </a:cubicBezTo>
                    <a:cubicBezTo>
                      <a:pt x="4104" y="4086"/>
                      <a:pt x="3603" y="1117"/>
                      <a:pt x="3336" y="150"/>
                    </a:cubicBezTo>
                    <a:cubicBezTo>
                      <a:pt x="3317" y="52"/>
                      <a:pt x="3241" y="0"/>
                      <a:pt x="3161"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527;p55">
                <a:extLst>
                  <a:ext uri="{FF2B5EF4-FFF2-40B4-BE49-F238E27FC236}">
                    <a16:creationId xmlns:a16="http://schemas.microsoft.com/office/drawing/2014/main" id="{D00581E4-587E-423A-8A99-6728529D40FE}"/>
                  </a:ext>
                </a:extLst>
              </p:cNvPr>
              <p:cNvSpPr/>
              <p:nvPr/>
            </p:nvSpPr>
            <p:spPr>
              <a:xfrm>
                <a:off x="892435" y="3550037"/>
                <a:ext cx="12067" cy="150458"/>
              </a:xfrm>
              <a:custGeom>
                <a:avLst/>
                <a:gdLst/>
                <a:ahLst/>
                <a:cxnLst/>
                <a:rect l="l" t="t" r="r" b="b"/>
                <a:pathLst>
                  <a:path w="602" h="7506" extrusionOk="0">
                    <a:moveTo>
                      <a:pt x="568" y="0"/>
                    </a:moveTo>
                    <a:lnTo>
                      <a:pt x="568" y="0"/>
                    </a:lnTo>
                    <a:cubicBezTo>
                      <a:pt x="468" y="367"/>
                      <a:pt x="401" y="734"/>
                      <a:pt x="368" y="1101"/>
                    </a:cubicBezTo>
                    <a:cubicBezTo>
                      <a:pt x="301" y="1768"/>
                      <a:pt x="201" y="2702"/>
                      <a:pt x="134" y="3736"/>
                    </a:cubicBezTo>
                    <a:cubicBezTo>
                      <a:pt x="67" y="4770"/>
                      <a:pt x="34" y="5704"/>
                      <a:pt x="34" y="6405"/>
                    </a:cubicBezTo>
                    <a:cubicBezTo>
                      <a:pt x="1" y="6772"/>
                      <a:pt x="34" y="7139"/>
                      <a:pt x="101" y="7506"/>
                    </a:cubicBezTo>
                    <a:cubicBezTo>
                      <a:pt x="167" y="7139"/>
                      <a:pt x="201" y="6772"/>
                      <a:pt x="201" y="6405"/>
                    </a:cubicBezTo>
                    <a:cubicBezTo>
                      <a:pt x="234" y="5638"/>
                      <a:pt x="301" y="4737"/>
                      <a:pt x="368" y="3736"/>
                    </a:cubicBezTo>
                    <a:cubicBezTo>
                      <a:pt x="434" y="2769"/>
                      <a:pt x="501" y="1868"/>
                      <a:pt x="534" y="1101"/>
                    </a:cubicBezTo>
                    <a:cubicBezTo>
                      <a:pt x="601" y="734"/>
                      <a:pt x="601" y="367"/>
                      <a:pt x="5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528;p55">
                <a:extLst>
                  <a:ext uri="{FF2B5EF4-FFF2-40B4-BE49-F238E27FC236}">
                    <a16:creationId xmlns:a16="http://schemas.microsoft.com/office/drawing/2014/main" id="{98BDC55A-25CD-4D9C-872F-C2F9181DA19D}"/>
                  </a:ext>
                </a:extLst>
              </p:cNvPr>
              <p:cNvSpPr/>
              <p:nvPr/>
            </p:nvSpPr>
            <p:spPr>
              <a:xfrm>
                <a:off x="847634" y="3508264"/>
                <a:ext cx="82265" cy="192232"/>
              </a:xfrm>
              <a:custGeom>
                <a:avLst/>
                <a:gdLst/>
                <a:ahLst/>
                <a:cxnLst/>
                <a:rect l="l" t="t" r="r" b="b"/>
                <a:pathLst>
                  <a:path w="4104" h="9590" extrusionOk="0">
                    <a:moveTo>
                      <a:pt x="3161" y="0"/>
                    </a:moveTo>
                    <a:cubicBezTo>
                      <a:pt x="3104" y="0"/>
                      <a:pt x="3045" y="27"/>
                      <a:pt x="3003" y="83"/>
                    </a:cubicBezTo>
                    <a:cubicBezTo>
                      <a:pt x="1" y="3852"/>
                      <a:pt x="2369" y="9590"/>
                      <a:pt x="2369" y="9590"/>
                    </a:cubicBezTo>
                    <a:cubicBezTo>
                      <a:pt x="4104" y="4086"/>
                      <a:pt x="3603" y="1117"/>
                      <a:pt x="3336" y="150"/>
                    </a:cubicBezTo>
                    <a:cubicBezTo>
                      <a:pt x="3317" y="52"/>
                      <a:pt x="3241" y="0"/>
                      <a:pt x="3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529;p55">
                <a:extLst>
                  <a:ext uri="{FF2B5EF4-FFF2-40B4-BE49-F238E27FC236}">
                    <a16:creationId xmlns:a16="http://schemas.microsoft.com/office/drawing/2014/main" id="{19AAF796-BAC0-40E9-8C55-BD4C36A91F34}"/>
                  </a:ext>
                </a:extLst>
              </p:cNvPr>
              <p:cNvSpPr/>
              <p:nvPr/>
            </p:nvSpPr>
            <p:spPr>
              <a:xfrm>
                <a:off x="1004767" y="3787751"/>
                <a:ext cx="82265" cy="190227"/>
              </a:xfrm>
              <a:custGeom>
                <a:avLst/>
                <a:gdLst/>
                <a:ahLst/>
                <a:cxnLst/>
                <a:rect l="l" t="t" r="r" b="b"/>
                <a:pathLst>
                  <a:path w="4104" h="9490" extrusionOk="0">
                    <a:moveTo>
                      <a:pt x="3474" y="1"/>
                    </a:moveTo>
                    <a:cubicBezTo>
                      <a:pt x="3410" y="1"/>
                      <a:pt x="3345" y="27"/>
                      <a:pt x="3303" y="83"/>
                    </a:cubicBezTo>
                    <a:cubicBezTo>
                      <a:pt x="1" y="3586"/>
                      <a:pt x="1935" y="9490"/>
                      <a:pt x="1935" y="9490"/>
                    </a:cubicBezTo>
                    <a:cubicBezTo>
                      <a:pt x="4104" y="4119"/>
                      <a:pt x="3837" y="1151"/>
                      <a:pt x="3670" y="150"/>
                    </a:cubicBezTo>
                    <a:cubicBezTo>
                      <a:pt x="3650" y="53"/>
                      <a:pt x="3563" y="1"/>
                      <a:pt x="347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530;p55">
                <a:extLst>
                  <a:ext uri="{FF2B5EF4-FFF2-40B4-BE49-F238E27FC236}">
                    <a16:creationId xmlns:a16="http://schemas.microsoft.com/office/drawing/2014/main" id="{16D51FFC-9409-42CE-B6F6-59C537F67912}"/>
                  </a:ext>
                </a:extLst>
              </p:cNvPr>
              <p:cNvSpPr/>
              <p:nvPr/>
            </p:nvSpPr>
            <p:spPr>
              <a:xfrm>
                <a:off x="1041550" y="3828863"/>
                <a:ext cx="22751" cy="148453"/>
              </a:xfrm>
              <a:custGeom>
                <a:avLst/>
                <a:gdLst/>
                <a:ahLst/>
                <a:cxnLst/>
                <a:rect l="l" t="t" r="r" b="b"/>
                <a:pathLst>
                  <a:path w="1135" h="7406" extrusionOk="0">
                    <a:moveTo>
                      <a:pt x="1134" y="0"/>
                    </a:moveTo>
                    <a:lnTo>
                      <a:pt x="1134" y="0"/>
                    </a:lnTo>
                    <a:cubicBezTo>
                      <a:pt x="1001" y="334"/>
                      <a:pt x="901" y="701"/>
                      <a:pt x="868" y="1068"/>
                    </a:cubicBezTo>
                    <a:cubicBezTo>
                      <a:pt x="701" y="1735"/>
                      <a:pt x="534" y="2669"/>
                      <a:pt x="401" y="3670"/>
                    </a:cubicBezTo>
                    <a:cubicBezTo>
                      <a:pt x="234" y="4704"/>
                      <a:pt x="134" y="5638"/>
                      <a:pt x="67" y="6305"/>
                    </a:cubicBezTo>
                    <a:cubicBezTo>
                      <a:pt x="0" y="6672"/>
                      <a:pt x="0" y="7072"/>
                      <a:pt x="67" y="7406"/>
                    </a:cubicBezTo>
                    <a:cubicBezTo>
                      <a:pt x="167" y="7072"/>
                      <a:pt x="234" y="6705"/>
                      <a:pt x="234" y="6338"/>
                    </a:cubicBezTo>
                    <a:lnTo>
                      <a:pt x="634" y="3703"/>
                    </a:lnTo>
                    <a:cubicBezTo>
                      <a:pt x="801" y="2735"/>
                      <a:pt x="934" y="1835"/>
                      <a:pt x="1068" y="1101"/>
                    </a:cubicBezTo>
                    <a:cubicBezTo>
                      <a:pt x="1134" y="734"/>
                      <a:pt x="1134" y="367"/>
                      <a:pt x="1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531;p55">
                <a:extLst>
                  <a:ext uri="{FF2B5EF4-FFF2-40B4-BE49-F238E27FC236}">
                    <a16:creationId xmlns:a16="http://schemas.microsoft.com/office/drawing/2014/main" id="{261CC808-60AA-4DA7-A30F-1E3C952073B5}"/>
                  </a:ext>
                </a:extLst>
              </p:cNvPr>
              <p:cNvSpPr/>
              <p:nvPr/>
            </p:nvSpPr>
            <p:spPr>
              <a:xfrm>
                <a:off x="1004767" y="3787751"/>
                <a:ext cx="82265" cy="190227"/>
              </a:xfrm>
              <a:custGeom>
                <a:avLst/>
                <a:gdLst/>
                <a:ahLst/>
                <a:cxnLst/>
                <a:rect l="l" t="t" r="r" b="b"/>
                <a:pathLst>
                  <a:path w="4104" h="9490" extrusionOk="0">
                    <a:moveTo>
                      <a:pt x="3474" y="1"/>
                    </a:moveTo>
                    <a:cubicBezTo>
                      <a:pt x="3410" y="1"/>
                      <a:pt x="3345" y="27"/>
                      <a:pt x="3303" y="83"/>
                    </a:cubicBezTo>
                    <a:cubicBezTo>
                      <a:pt x="1" y="3586"/>
                      <a:pt x="1935" y="9490"/>
                      <a:pt x="1935" y="9490"/>
                    </a:cubicBezTo>
                    <a:cubicBezTo>
                      <a:pt x="4104" y="4119"/>
                      <a:pt x="3837" y="1151"/>
                      <a:pt x="3670" y="150"/>
                    </a:cubicBezTo>
                    <a:cubicBezTo>
                      <a:pt x="3650" y="53"/>
                      <a:pt x="3563" y="1"/>
                      <a:pt x="3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532;p55">
                <a:extLst>
                  <a:ext uri="{FF2B5EF4-FFF2-40B4-BE49-F238E27FC236}">
                    <a16:creationId xmlns:a16="http://schemas.microsoft.com/office/drawing/2014/main" id="{866DB84C-D083-4FFC-8636-25F20352219E}"/>
                  </a:ext>
                </a:extLst>
              </p:cNvPr>
              <p:cNvSpPr/>
              <p:nvPr/>
            </p:nvSpPr>
            <p:spPr>
              <a:xfrm>
                <a:off x="731955" y="3388996"/>
                <a:ext cx="102330" cy="171084"/>
              </a:xfrm>
              <a:custGeom>
                <a:avLst/>
                <a:gdLst/>
                <a:ahLst/>
                <a:cxnLst/>
                <a:rect l="l" t="t" r="r" b="b"/>
                <a:pathLst>
                  <a:path w="5105" h="8535" extrusionOk="0">
                    <a:moveTo>
                      <a:pt x="727" y="0"/>
                    </a:moveTo>
                    <a:cubicBezTo>
                      <a:pt x="626" y="0"/>
                      <a:pt x="535" y="82"/>
                      <a:pt x="535" y="195"/>
                    </a:cubicBezTo>
                    <a:cubicBezTo>
                      <a:pt x="1" y="4965"/>
                      <a:pt x="5105" y="8535"/>
                      <a:pt x="5105" y="8535"/>
                    </a:cubicBezTo>
                    <a:cubicBezTo>
                      <a:pt x="3603" y="2931"/>
                      <a:pt x="1602" y="696"/>
                      <a:pt x="868" y="62"/>
                    </a:cubicBezTo>
                    <a:cubicBezTo>
                      <a:pt x="825" y="19"/>
                      <a:pt x="775" y="0"/>
                      <a:pt x="72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533;p55">
                <a:extLst>
                  <a:ext uri="{FF2B5EF4-FFF2-40B4-BE49-F238E27FC236}">
                    <a16:creationId xmlns:a16="http://schemas.microsoft.com/office/drawing/2014/main" id="{840508A5-4B54-4322-AF64-CDCA2CC80415}"/>
                  </a:ext>
                </a:extLst>
              </p:cNvPr>
              <p:cNvSpPr/>
              <p:nvPr/>
            </p:nvSpPr>
            <p:spPr>
              <a:xfrm>
                <a:off x="731955" y="3388996"/>
                <a:ext cx="102330" cy="171084"/>
              </a:xfrm>
              <a:custGeom>
                <a:avLst/>
                <a:gdLst/>
                <a:ahLst/>
                <a:cxnLst/>
                <a:rect l="l" t="t" r="r" b="b"/>
                <a:pathLst>
                  <a:path w="5105" h="8535" extrusionOk="0">
                    <a:moveTo>
                      <a:pt x="727" y="0"/>
                    </a:moveTo>
                    <a:cubicBezTo>
                      <a:pt x="626" y="0"/>
                      <a:pt x="535" y="82"/>
                      <a:pt x="535" y="195"/>
                    </a:cubicBezTo>
                    <a:cubicBezTo>
                      <a:pt x="1" y="4965"/>
                      <a:pt x="5105" y="8535"/>
                      <a:pt x="5105" y="8535"/>
                    </a:cubicBezTo>
                    <a:cubicBezTo>
                      <a:pt x="3603" y="2931"/>
                      <a:pt x="1602" y="696"/>
                      <a:pt x="868" y="62"/>
                    </a:cubicBezTo>
                    <a:cubicBezTo>
                      <a:pt x="825" y="19"/>
                      <a:pt x="775" y="0"/>
                      <a:pt x="7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534;p55">
                <a:extLst>
                  <a:ext uri="{FF2B5EF4-FFF2-40B4-BE49-F238E27FC236}">
                    <a16:creationId xmlns:a16="http://schemas.microsoft.com/office/drawing/2014/main" id="{64FB89C6-363C-4168-9E71-30D95D331D2D}"/>
                  </a:ext>
                </a:extLst>
              </p:cNvPr>
              <p:cNvSpPr/>
              <p:nvPr/>
            </p:nvSpPr>
            <p:spPr>
              <a:xfrm>
                <a:off x="760719" y="3428344"/>
                <a:ext cx="72222" cy="131736"/>
              </a:xfrm>
              <a:custGeom>
                <a:avLst/>
                <a:gdLst/>
                <a:ahLst/>
                <a:cxnLst/>
                <a:rect l="l" t="t" r="r" b="b"/>
                <a:pathLst>
                  <a:path w="3603" h="6572" extrusionOk="0">
                    <a:moveTo>
                      <a:pt x="0" y="0"/>
                    </a:moveTo>
                    <a:lnTo>
                      <a:pt x="0" y="0"/>
                    </a:lnTo>
                    <a:cubicBezTo>
                      <a:pt x="100" y="334"/>
                      <a:pt x="234" y="701"/>
                      <a:pt x="434" y="1001"/>
                    </a:cubicBezTo>
                    <a:cubicBezTo>
                      <a:pt x="734" y="1635"/>
                      <a:pt x="1134" y="2469"/>
                      <a:pt x="1635" y="3369"/>
                    </a:cubicBezTo>
                    <a:cubicBezTo>
                      <a:pt x="2135" y="4303"/>
                      <a:pt x="2602" y="5104"/>
                      <a:pt x="2969" y="5671"/>
                    </a:cubicBezTo>
                    <a:cubicBezTo>
                      <a:pt x="3136" y="6005"/>
                      <a:pt x="3369" y="6305"/>
                      <a:pt x="3603" y="6572"/>
                    </a:cubicBezTo>
                    <a:cubicBezTo>
                      <a:pt x="3469" y="6238"/>
                      <a:pt x="3303" y="5904"/>
                      <a:pt x="3102" y="5604"/>
                    </a:cubicBezTo>
                    <a:cubicBezTo>
                      <a:pt x="2736" y="4937"/>
                      <a:pt x="2302" y="4137"/>
                      <a:pt x="1868" y="3269"/>
                    </a:cubicBezTo>
                    <a:lnTo>
                      <a:pt x="601" y="934"/>
                    </a:lnTo>
                    <a:cubicBezTo>
                      <a:pt x="434" y="601"/>
                      <a:pt x="234" y="2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535;p55">
                <a:extLst>
                  <a:ext uri="{FF2B5EF4-FFF2-40B4-BE49-F238E27FC236}">
                    <a16:creationId xmlns:a16="http://schemas.microsoft.com/office/drawing/2014/main" id="{1FF05EB1-BF0E-4942-A53E-1458F0291F64}"/>
                  </a:ext>
                </a:extLst>
              </p:cNvPr>
              <p:cNvSpPr/>
              <p:nvPr/>
            </p:nvSpPr>
            <p:spPr>
              <a:xfrm>
                <a:off x="845169" y="3744975"/>
                <a:ext cx="157614" cy="115319"/>
              </a:xfrm>
              <a:custGeom>
                <a:avLst/>
                <a:gdLst/>
                <a:ahLst/>
                <a:cxnLst/>
                <a:rect l="l" t="t" r="r" b="b"/>
                <a:pathLst>
                  <a:path w="7863" h="5753" extrusionOk="0">
                    <a:moveTo>
                      <a:pt x="227" y="0"/>
                    </a:moveTo>
                    <a:cubicBezTo>
                      <a:pt x="111" y="0"/>
                      <a:pt x="1" y="141"/>
                      <a:pt x="57" y="282"/>
                    </a:cubicBezTo>
                    <a:cubicBezTo>
                      <a:pt x="1691" y="4786"/>
                      <a:pt x="7863" y="5753"/>
                      <a:pt x="7863" y="5753"/>
                    </a:cubicBezTo>
                    <a:cubicBezTo>
                      <a:pt x="4026" y="1383"/>
                      <a:pt x="1258" y="282"/>
                      <a:pt x="290" y="16"/>
                    </a:cubicBezTo>
                    <a:cubicBezTo>
                      <a:pt x="270" y="5"/>
                      <a:pt x="248" y="0"/>
                      <a:pt x="22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536;p55">
                <a:extLst>
                  <a:ext uri="{FF2B5EF4-FFF2-40B4-BE49-F238E27FC236}">
                    <a16:creationId xmlns:a16="http://schemas.microsoft.com/office/drawing/2014/main" id="{1ABA9C75-3674-4A31-8F60-33D25BAA73C5}"/>
                  </a:ext>
                </a:extLst>
              </p:cNvPr>
              <p:cNvSpPr/>
              <p:nvPr/>
            </p:nvSpPr>
            <p:spPr>
              <a:xfrm>
                <a:off x="845169" y="3744975"/>
                <a:ext cx="157614" cy="115319"/>
              </a:xfrm>
              <a:custGeom>
                <a:avLst/>
                <a:gdLst/>
                <a:ahLst/>
                <a:cxnLst/>
                <a:rect l="l" t="t" r="r" b="b"/>
                <a:pathLst>
                  <a:path w="7863" h="5753" extrusionOk="0">
                    <a:moveTo>
                      <a:pt x="227" y="0"/>
                    </a:moveTo>
                    <a:cubicBezTo>
                      <a:pt x="111" y="0"/>
                      <a:pt x="1" y="141"/>
                      <a:pt x="57" y="282"/>
                    </a:cubicBezTo>
                    <a:cubicBezTo>
                      <a:pt x="1691" y="4786"/>
                      <a:pt x="7863" y="5753"/>
                      <a:pt x="7863" y="5753"/>
                    </a:cubicBezTo>
                    <a:cubicBezTo>
                      <a:pt x="4026" y="1383"/>
                      <a:pt x="1258" y="282"/>
                      <a:pt x="290" y="16"/>
                    </a:cubicBezTo>
                    <a:cubicBezTo>
                      <a:pt x="270" y="5"/>
                      <a:pt x="248"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537;p55">
                <a:extLst>
                  <a:ext uri="{FF2B5EF4-FFF2-40B4-BE49-F238E27FC236}">
                    <a16:creationId xmlns:a16="http://schemas.microsoft.com/office/drawing/2014/main" id="{BC2F8754-C5B9-4833-AAFC-4E84B3065205}"/>
                  </a:ext>
                </a:extLst>
              </p:cNvPr>
              <p:cNvSpPr/>
              <p:nvPr/>
            </p:nvSpPr>
            <p:spPr>
              <a:xfrm>
                <a:off x="878403" y="3774702"/>
                <a:ext cx="123036" cy="86274"/>
              </a:xfrm>
              <a:custGeom>
                <a:avLst/>
                <a:gdLst/>
                <a:ahLst/>
                <a:cxnLst/>
                <a:rect l="l" t="t" r="r" b="b"/>
                <a:pathLst>
                  <a:path w="6138" h="4304" extrusionOk="0">
                    <a:moveTo>
                      <a:pt x="0" y="0"/>
                    </a:moveTo>
                    <a:lnTo>
                      <a:pt x="0" y="0"/>
                    </a:lnTo>
                    <a:cubicBezTo>
                      <a:pt x="234" y="267"/>
                      <a:pt x="534" y="501"/>
                      <a:pt x="834" y="734"/>
                    </a:cubicBezTo>
                    <a:cubicBezTo>
                      <a:pt x="1368" y="1134"/>
                      <a:pt x="2102" y="1701"/>
                      <a:pt x="2969" y="2302"/>
                    </a:cubicBezTo>
                    <a:cubicBezTo>
                      <a:pt x="3803" y="2936"/>
                      <a:pt x="4570" y="3436"/>
                      <a:pt x="5170" y="3803"/>
                    </a:cubicBezTo>
                    <a:cubicBezTo>
                      <a:pt x="5471" y="4003"/>
                      <a:pt x="5804" y="4170"/>
                      <a:pt x="6138" y="4303"/>
                    </a:cubicBezTo>
                    <a:cubicBezTo>
                      <a:pt x="5871" y="4070"/>
                      <a:pt x="5571" y="3836"/>
                      <a:pt x="5237" y="3670"/>
                    </a:cubicBezTo>
                    <a:cubicBezTo>
                      <a:pt x="4637" y="3203"/>
                      <a:pt x="3903" y="2702"/>
                      <a:pt x="3102" y="2135"/>
                    </a:cubicBezTo>
                    <a:lnTo>
                      <a:pt x="934" y="601"/>
                    </a:lnTo>
                    <a:cubicBezTo>
                      <a:pt x="634" y="367"/>
                      <a:pt x="334" y="1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538;p55">
                <a:extLst>
                  <a:ext uri="{FF2B5EF4-FFF2-40B4-BE49-F238E27FC236}">
                    <a16:creationId xmlns:a16="http://schemas.microsoft.com/office/drawing/2014/main" id="{29391B0C-9305-4507-A214-A4A4345AAE80}"/>
                  </a:ext>
                </a:extLst>
              </p:cNvPr>
              <p:cNvSpPr/>
              <p:nvPr/>
            </p:nvSpPr>
            <p:spPr>
              <a:xfrm>
                <a:off x="923865" y="4086963"/>
                <a:ext cx="224023" cy="232041"/>
              </a:xfrm>
              <a:custGeom>
                <a:avLst/>
                <a:gdLst/>
                <a:ahLst/>
                <a:cxnLst/>
                <a:rect l="l" t="t" r="r" b="b"/>
                <a:pathLst>
                  <a:path w="11176" h="11576" extrusionOk="0">
                    <a:moveTo>
                      <a:pt x="0" y="0"/>
                    </a:moveTo>
                    <a:lnTo>
                      <a:pt x="2369" y="11575"/>
                    </a:lnTo>
                    <a:lnTo>
                      <a:pt x="9407" y="11575"/>
                    </a:lnTo>
                    <a:lnTo>
                      <a:pt x="1117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539;p55">
                <a:extLst>
                  <a:ext uri="{FF2B5EF4-FFF2-40B4-BE49-F238E27FC236}">
                    <a16:creationId xmlns:a16="http://schemas.microsoft.com/office/drawing/2014/main" id="{CD988FA8-F365-4A66-96A8-D0409A4002D4}"/>
                  </a:ext>
                </a:extLst>
              </p:cNvPr>
              <p:cNvSpPr/>
              <p:nvPr/>
            </p:nvSpPr>
            <p:spPr>
              <a:xfrm>
                <a:off x="944592" y="4119816"/>
                <a:ext cx="186579" cy="113595"/>
              </a:xfrm>
              <a:custGeom>
                <a:avLst/>
                <a:gdLst/>
                <a:ahLst/>
                <a:cxnLst/>
                <a:rect l="l" t="t" r="r" b="b"/>
                <a:pathLst>
                  <a:path w="9308" h="5667" extrusionOk="0">
                    <a:moveTo>
                      <a:pt x="3042" y="158"/>
                    </a:moveTo>
                    <a:cubicBezTo>
                      <a:pt x="3186" y="158"/>
                      <a:pt x="3331" y="193"/>
                      <a:pt x="3470" y="262"/>
                    </a:cubicBezTo>
                    <a:cubicBezTo>
                      <a:pt x="3770" y="429"/>
                      <a:pt x="3903" y="763"/>
                      <a:pt x="3903" y="1096"/>
                    </a:cubicBezTo>
                    <a:cubicBezTo>
                      <a:pt x="3870" y="1397"/>
                      <a:pt x="3770" y="1730"/>
                      <a:pt x="3603" y="1997"/>
                    </a:cubicBezTo>
                    <a:cubicBezTo>
                      <a:pt x="3269" y="2464"/>
                      <a:pt x="2802" y="2798"/>
                      <a:pt x="2269" y="2964"/>
                    </a:cubicBezTo>
                    <a:cubicBezTo>
                      <a:pt x="2134" y="3021"/>
                      <a:pt x="1999" y="3062"/>
                      <a:pt x="1863" y="3090"/>
                    </a:cubicBezTo>
                    <a:lnTo>
                      <a:pt x="1863" y="3090"/>
                    </a:lnTo>
                    <a:cubicBezTo>
                      <a:pt x="1834" y="2915"/>
                      <a:pt x="1815" y="2739"/>
                      <a:pt x="1802" y="2564"/>
                    </a:cubicBezTo>
                    <a:cubicBezTo>
                      <a:pt x="1768" y="2164"/>
                      <a:pt x="1802" y="1730"/>
                      <a:pt x="1868" y="1330"/>
                    </a:cubicBezTo>
                    <a:cubicBezTo>
                      <a:pt x="1935" y="930"/>
                      <a:pt x="2169" y="596"/>
                      <a:pt x="2469" y="363"/>
                    </a:cubicBezTo>
                    <a:cubicBezTo>
                      <a:pt x="2644" y="226"/>
                      <a:pt x="2842" y="158"/>
                      <a:pt x="3042" y="158"/>
                    </a:cubicBezTo>
                    <a:close/>
                    <a:moveTo>
                      <a:pt x="5872" y="1732"/>
                    </a:moveTo>
                    <a:cubicBezTo>
                      <a:pt x="6073" y="1732"/>
                      <a:pt x="6271" y="1800"/>
                      <a:pt x="6438" y="1930"/>
                    </a:cubicBezTo>
                    <a:cubicBezTo>
                      <a:pt x="6739" y="2197"/>
                      <a:pt x="6905" y="2597"/>
                      <a:pt x="6872" y="2998"/>
                    </a:cubicBezTo>
                    <a:cubicBezTo>
                      <a:pt x="6805" y="3431"/>
                      <a:pt x="6639" y="3832"/>
                      <a:pt x="6372" y="4165"/>
                    </a:cubicBezTo>
                    <a:cubicBezTo>
                      <a:pt x="6269" y="4306"/>
                      <a:pt x="6156" y="4438"/>
                      <a:pt x="6036" y="4559"/>
                    </a:cubicBezTo>
                    <a:lnTo>
                      <a:pt x="6036" y="4559"/>
                    </a:lnTo>
                    <a:cubicBezTo>
                      <a:pt x="5876" y="4510"/>
                      <a:pt x="5721" y="4445"/>
                      <a:pt x="5571" y="4365"/>
                    </a:cubicBezTo>
                    <a:cubicBezTo>
                      <a:pt x="5004" y="3998"/>
                      <a:pt x="4670" y="3365"/>
                      <a:pt x="4771" y="2698"/>
                    </a:cubicBezTo>
                    <a:cubicBezTo>
                      <a:pt x="4837" y="2331"/>
                      <a:pt x="5071" y="2030"/>
                      <a:pt x="5404" y="1864"/>
                    </a:cubicBezTo>
                    <a:cubicBezTo>
                      <a:pt x="5552" y="1775"/>
                      <a:pt x="5713" y="1732"/>
                      <a:pt x="5872" y="1732"/>
                    </a:cubicBezTo>
                    <a:close/>
                    <a:moveTo>
                      <a:pt x="3047" y="0"/>
                    </a:moveTo>
                    <a:cubicBezTo>
                      <a:pt x="2816" y="0"/>
                      <a:pt x="2593" y="77"/>
                      <a:pt x="2402" y="229"/>
                    </a:cubicBezTo>
                    <a:cubicBezTo>
                      <a:pt x="2035" y="463"/>
                      <a:pt x="1802" y="863"/>
                      <a:pt x="1702" y="1297"/>
                    </a:cubicBezTo>
                    <a:cubicBezTo>
                      <a:pt x="1635" y="1697"/>
                      <a:pt x="1602" y="2164"/>
                      <a:pt x="1635" y="2597"/>
                    </a:cubicBezTo>
                    <a:cubicBezTo>
                      <a:pt x="1635" y="2768"/>
                      <a:pt x="1650" y="2944"/>
                      <a:pt x="1679" y="3121"/>
                    </a:cubicBezTo>
                    <a:lnTo>
                      <a:pt x="1679" y="3121"/>
                    </a:lnTo>
                    <a:cubicBezTo>
                      <a:pt x="1562" y="3136"/>
                      <a:pt x="1443" y="3143"/>
                      <a:pt x="1322" y="3143"/>
                    </a:cubicBezTo>
                    <a:cubicBezTo>
                      <a:pt x="1228" y="3143"/>
                      <a:pt x="1132" y="3139"/>
                      <a:pt x="1035" y="3131"/>
                    </a:cubicBezTo>
                    <a:cubicBezTo>
                      <a:pt x="668" y="3064"/>
                      <a:pt x="334" y="2964"/>
                      <a:pt x="0" y="2831"/>
                    </a:cubicBezTo>
                    <a:lnTo>
                      <a:pt x="0" y="2831"/>
                    </a:lnTo>
                    <a:lnTo>
                      <a:pt x="67" y="2864"/>
                    </a:lnTo>
                    <a:cubicBezTo>
                      <a:pt x="101" y="2898"/>
                      <a:pt x="167" y="2931"/>
                      <a:pt x="234" y="2964"/>
                    </a:cubicBezTo>
                    <a:cubicBezTo>
                      <a:pt x="501" y="3064"/>
                      <a:pt x="768" y="3165"/>
                      <a:pt x="1035" y="3198"/>
                    </a:cubicBezTo>
                    <a:cubicBezTo>
                      <a:pt x="1151" y="3216"/>
                      <a:pt x="1267" y="3224"/>
                      <a:pt x="1383" y="3224"/>
                    </a:cubicBezTo>
                    <a:cubicBezTo>
                      <a:pt x="1487" y="3224"/>
                      <a:pt x="1591" y="3217"/>
                      <a:pt x="1694" y="3205"/>
                    </a:cubicBezTo>
                    <a:lnTo>
                      <a:pt x="1694" y="3205"/>
                    </a:lnTo>
                    <a:cubicBezTo>
                      <a:pt x="1740" y="3450"/>
                      <a:pt x="1811" y="3696"/>
                      <a:pt x="1902" y="3932"/>
                    </a:cubicBezTo>
                    <a:cubicBezTo>
                      <a:pt x="2102" y="4365"/>
                      <a:pt x="2369" y="4766"/>
                      <a:pt x="2736" y="5099"/>
                    </a:cubicBezTo>
                    <a:cubicBezTo>
                      <a:pt x="3136" y="5433"/>
                      <a:pt x="3603" y="5633"/>
                      <a:pt x="4103" y="5666"/>
                    </a:cubicBezTo>
                    <a:cubicBezTo>
                      <a:pt x="4604" y="5666"/>
                      <a:pt x="5104" y="5500"/>
                      <a:pt x="5504" y="5233"/>
                    </a:cubicBezTo>
                    <a:cubicBezTo>
                      <a:pt x="5729" y="5083"/>
                      <a:pt x="5944" y="4922"/>
                      <a:pt x="6142" y="4745"/>
                    </a:cubicBezTo>
                    <a:lnTo>
                      <a:pt x="6142" y="4745"/>
                    </a:lnTo>
                    <a:cubicBezTo>
                      <a:pt x="6332" y="4788"/>
                      <a:pt x="6525" y="4809"/>
                      <a:pt x="6717" y="4809"/>
                    </a:cubicBezTo>
                    <a:cubicBezTo>
                      <a:pt x="6881" y="4809"/>
                      <a:pt x="7045" y="4794"/>
                      <a:pt x="7206" y="4766"/>
                    </a:cubicBezTo>
                    <a:cubicBezTo>
                      <a:pt x="7639" y="4666"/>
                      <a:pt x="8040" y="4499"/>
                      <a:pt x="8406" y="4265"/>
                    </a:cubicBezTo>
                    <a:cubicBezTo>
                      <a:pt x="8640" y="4132"/>
                      <a:pt x="8873" y="3998"/>
                      <a:pt x="9107" y="3832"/>
                    </a:cubicBezTo>
                    <a:cubicBezTo>
                      <a:pt x="9174" y="3765"/>
                      <a:pt x="9240" y="3698"/>
                      <a:pt x="9307" y="3632"/>
                    </a:cubicBezTo>
                    <a:lnTo>
                      <a:pt x="9307" y="3632"/>
                    </a:lnTo>
                    <a:cubicBezTo>
                      <a:pt x="9240" y="3665"/>
                      <a:pt x="9140" y="3732"/>
                      <a:pt x="9074" y="3798"/>
                    </a:cubicBezTo>
                    <a:cubicBezTo>
                      <a:pt x="8907" y="3898"/>
                      <a:pt x="8707" y="4032"/>
                      <a:pt x="8373" y="4199"/>
                    </a:cubicBezTo>
                    <a:cubicBezTo>
                      <a:pt x="8006" y="4399"/>
                      <a:pt x="7606" y="4532"/>
                      <a:pt x="7206" y="4632"/>
                    </a:cubicBezTo>
                    <a:cubicBezTo>
                      <a:pt x="7061" y="4658"/>
                      <a:pt x="6916" y="4670"/>
                      <a:pt x="6772" y="4670"/>
                    </a:cubicBezTo>
                    <a:cubicBezTo>
                      <a:pt x="6605" y="4670"/>
                      <a:pt x="6439" y="4653"/>
                      <a:pt x="6276" y="4620"/>
                    </a:cubicBezTo>
                    <a:lnTo>
                      <a:pt x="6276" y="4620"/>
                    </a:lnTo>
                    <a:cubicBezTo>
                      <a:pt x="6380" y="4519"/>
                      <a:pt x="6479" y="4412"/>
                      <a:pt x="6572" y="4299"/>
                    </a:cubicBezTo>
                    <a:cubicBezTo>
                      <a:pt x="6872" y="3932"/>
                      <a:pt x="7039" y="3498"/>
                      <a:pt x="7106" y="3031"/>
                    </a:cubicBezTo>
                    <a:cubicBezTo>
                      <a:pt x="7139" y="2564"/>
                      <a:pt x="6939" y="2097"/>
                      <a:pt x="6605" y="1797"/>
                    </a:cubicBezTo>
                    <a:cubicBezTo>
                      <a:pt x="6403" y="1650"/>
                      <a:pt x="6161" y="1574"/>
                      <a:pt x="5918" y="1574"/>
                    </a:cubicBezTo>
                    <a:cubicBezTo>
                      <a:pt x="5718" y="1574"/>
                      <a:pt x="5518" y="1625"/>
                      <a:pt x="5338" y="1730"/>
                    </a:cubicBezTo>
                    <a:cubicBezTo>
                      <a:pt x="4971" y="1930"/>
                      <a:pt x="4704" y="2264"/>
                      <a:pt x="4637" y="2664"/>
                    </a:cubicBezTo>
                    <a:cubicBezTo>
                      <a:pt x="4504" y="3398"/>
                      <a:pt x="4871" y="4132"/>
                      <a:pt x="5504" y="4499"/>
                    </a:cubicBezTo>
                    <a:cubicBezTo>
                      <a:pt x="5636" y="4573"/>
                      <a:pt x="5772" y="4633"/>
                      <a:pt x="5910" y="4679"/>
                    </a:cubicBezTo>
                    <a:lnTo>
                      <a:pt x="5910" y="4679"/>
                    </a:lnTo>
                    <a:cubicBezTo>
                      <a:pt x="5752" y="4824"/>
                      <a:pt x="5582" y="4953"/>
                      <a:pt x="5404" y="5066"/>
                    </a:cubicBezTo>
                    <a:cubicBezTo>
                      <a:pt x="5004" y="5333"/>
                      <a:pt x="4537" y="5466"/>
                      <a:pt x="4103" y="5466"/>
                    </a:cubicBezTo>
                    <a:cubicBezTo>
                      <a:pt x="3636" y="5433"/>
                      <a:pt x="3203" y="5233"/>
                      <a:pt x="2836" y="4932"/>
                    </a:cubicBezTo>
                    <a:cubicBezTo>
                      <a:pt x="2502" y="4632"/>
                      <a:pt x="2235" y="4265"/>
                      <a:pt x="2069" y="3865"/>
                    </a:cubicBezTo>
                    <a:cubicBezTo>
                      <a:pt x="1980" y="3636"/>
                      <a:pt x="1920" y="3407"/>
                      <a:pt x="1878" y="3178"/>
                    </a:cubicBezTo>
                    <a:lnTo>
                      <a:pt x="1878" y="3178"/>
                    </a:lnTo>
                    <a:cubicBezTo>
                      <a:pt x="2031" y="3150"/>
                      <a:pt x="2183" y="3111"/>
                      <a:pt x="2335" y="3064"/>
                    </a:cubicBezTo>
                    <a:cubicBezTo>
                      <a:pt x="2869" y="2898"/>
                      <a:pt x="3370" y="2564"/>
                      <a:pt x="3736" y="2097"/>
                    </a:cubicBezTo>
                    <a:cubicBezTo>
                      <a:pt x="3903" y="1797"/>
                      <a:pt x="4037" y="1463"/>
                      <a:pt x="4037" y="1130"/>
                    </a:cubicBezTo>
                    <a:cubicBezTo>
                      <a:pt x="4070" y="729"/>
                      <a:pt x="3903" y="329"/>
                      <a:pt x="3570" y="129"/>
                    </a:cubicBezTo>
                    <a:cubicBezTo>
                      <a:pt x="3398" y="43"/>
                      <a:pt x="3220" y="0"/>
                      <a:pt x="30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1540;p55">
              <a:extLst>
                <a:ext uri="{FF2B5EF4-FFF2-40B4-BE49-F238E27FC236}">
                  <a16:creationId xmlns:a16="http://schemas.microsoft.com/office/drawing/2014/main" id="{685CFAFA-7A15-47A1-BB30-DFF1F67992DE}"/>
                </a:ext>
              </a:extLst>
            </p:cNvPr>
            <p:cNvSpPr/>
            <p:nvPr/>
          </p:nvSpPr>
          <p:spPr>
            <a:xfrm>
              <a:off x="1785079" y="1219806"/>
              <a:ext cx="90283" cy="90944"/>
            </a:xfrm>
            <a:custGeom>
              <a:avLst/>
              <a:gdLst/>
              <a:ahLst/>
              <a:cxnLst/>
              <a:rect l="l" t="t" r="r" b="b"/>
              <a:pathLst>
                <a:path w="4504" h="4537" extrusionOk="0">
                  <a:moveTo>
                    <a:pt x="3203" y="0"/>
                  </a:moveTo>
                  <a:lnTo>
                    <a:pt x="0" y="2902"/>
                  </a:lnTo>
                  <a:lnTo>
                    <a:pt x="4504" y="4537"/>
                  </a:lnTo>
                  <a:lnTo>
                    <a:pt x="3203"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541;p55">
              <a:extLst>
                <a:ext uri="{FF2B5EF4-FFF2-40B4-BE49-F238E27FC236}">
                  <a16:creationId xmlns:a16="http://schemas.microsoft.com/office/drawing/2014/main" id="{9205181B-9F31-4919-B6EE-13FBF395D70D}"/>
                </a:ext>
              </a:extLst>
            </p:cNvPr>
            <p:cNvSpPr/>
            <p:nvPr/>
          </p:nvSpPr>
          <p:spPr>
            <a:xfrm>
              <a:off x="1412643" y="853223"/>
              <a:ext cx="508862" cy="463561"/>
            </a:xfrm>
            <a:custGeom>
              <a:avLst/>
              <a:gdLst/>
              <a:ahLst/>
              <a:cxnLst/>
              <a:rect l="l" t="t" r="r" b="b"/>
              <a:pathLst>
                <a:path w="25386" h="23126" extrusionOk="0">
                  <a:moveTo>
                    <a:pt x="12697" y="0"/>
                  </a:moveTo>
                  <a:cubicBezTo>
                    <a:pt x="9741" y="0"/>
                    <a:pt x="6789" y="1126"/>
                    <a:pt x="4537" y="3378"/>
                  </a:cubicBezTo>
                  <a:cubicBezTo>
                    <a:pt x="0" y="7914"/>
                    <a:pt x="0" y="15220"/>
                    <a:pt x="4537" y="19723"/>
                  </a:cubicBezTo>
                  <a:cubicBezTo>
                    <a:pt x="6789" y="21991"/>
                    <a:pt x="9741" y="23125"/>
                    <a:pt x="12697" y="23125"/>
                  </a:cubicBezTo>
                  <a:cubicBezTo>
                    <a:pt x="15653" y="23125"/>
                    <a:pt x="18614" y="21991"/>
                    <a:pt x="20882" y="19723"/>
                  </a:cubicBezTo>
                  <a:cubicBezTo>
                    <a:pt x="25385" y="15220"/>
                    <a:pt x="25385" y="7914"/>
                    <a:pt x="20882" y="3378"/>
                  </a:cubicBezTo>
                  <a:cubicBezTo>
                    <a:pt x="18614" y="1126"/>
                    <a:pt x="15653" y="0"/>
                    <a:pt x="1269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542;p55">
              <a:extLst>
                <a:ext uri="{FF2B5EF4-FFF2-40B4-BE49-F238E27FC236}">
                  <a16:creationId xmlns:a16="http://schemas.microsoft.com/office/drawing/2014/main" id="{9DED98C0-0802-45AC-B1D0-0AB04D1C2AB1}"/>
                </a:ext>
              </a:extLst>
            </p:cNvPr>
            <p:cNvSpPr/>
            <p:nvPr/>
          </p:nvSpPr>
          <p:spPr>
            <a:xfrm>
              <a:off x="1728913" y="1065339"/>
              <a:ext cx="40130" cy="40150"/>
            </a:xfrm>
            <a:custGeom>
              <a:avLst/>
              <a:gdLst/>
              <a:ahLst/>
              <a:cxnLst/>
              <a:rect l="l" t="t" r="r" b="b"/>
              <a:pathLst>
                <a:path w="2002" h="2003" extrusionOk="0">
                  <a:moveTo>
                    <a:pt x="1001" y="1"/>
                  </a:moveTo>
                  <a:cubicBezTo>
                    <a:pt x="434" y="1"/>
                    <a:pt x="0" y="434"/>
                    <a:pt x="0" y="1002"/>
                  </a:cubicBezTo>
                  <a:cubicBezTo>
                    <a:pt x="0" y="1535"/>
                    <a:pt x="434" y="2002"/>
                    <a:pt x="1001" y="2002"/>
                  </a:cubicBezTo>
                  <a:cubicBezTo>
                    <a:pt x="1535" y="2002"/>
                    <a:pt x="2002" y="1535"/>
                    <a:pt x="2002" y="1002"/>
                  </a:cubicBezTo>
                  <a:cubicBezTo>
                    <a:pt x="2002" y="434"/>
                    <a:pt x="1535" y="1"/>
                    <a:pt x="10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543;p55">
              <a:extLst>
                <a:ext uri="{FF2B5EF4-FFF2-40B4-BE49-F238E27FC236}">
                  <a16:creationId xmlns:a16="http://schemas.microsoft.com/office/drawing/2014/main" id="{4A20ECB1-02BA-4972-98A6-C40E5EFF5913}"/>
                </a:ext>
              </a:extLst>
            </p:cNvPr>
            <p:cNvSpPr/>
            <p:nvPr/>
          </p:nvSpPr>
          <p:spPr>
            <a:xfrm>
              <a:off x="1648011" y="1064678"/>
              <a:ext cx="47487" cy="40671"/>
            </a:xfrm>
            <a:custGeom>
              <a:avLst/>
              <a:gdLst/>
              <a:ahLst/>
              <a:cxnLst/>
              <a:rect l="l" t="t" r="r" b="b"/>
              <a:pathLst>
                <a:path w="2369" h="2029" extrusionOk="0">
                  <a:moveTo>
                    <a:pt x="1034" y="0"/>
                  </a:moveTo>
                  <a:cubicBezTo>
                    <a:pt x="467" y="0"/>
                    <a:pt x="0" y="467"/>
                    <a:pt x="0" y="1035"/>
                  </a:cubicBezTo>
                  <a:cubicBezTo>
                    <a:pt x="0" y="1624"/>
                    <a:pt x="508" y="2028"/>
                    <a:pt x="1033" y="2028"/>
                  </a:cubicBezTo>
                  <a:cubicBezTo>
                    <a:pt x="1280" y="2028"/>
                    <a:pt x="1532" y="1938"/>
                    <a:pt x="1735" y="1735"/>
                  </a:cubicBezTo>
                  <a:cubicBezTo>
                    <a:pt x="2369" y="1101"/>
                    <a:pt x="1902" y="34"/>
                    <a:pt x="10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544;p55">
              <a:extLst>
                <a:ext uri="{FF2B5EF4-FFF2-40B4-BE49-F238E27FC236}">
                  <a16:creationId xmlns:a16="http://schemas.microsoft.com/office/drawing/2014/main" id="{9A8E3F79-D3B1-46CB-8440-94F84E0958CC}"/>
                </a:ext>
              </a:extLst>
            </p:cNvPr>
            <p:cNvSpPr/>
            <p:nvPr/>
          </p:nvSpPr>
          <p:spPr>
            <a:xfrm>
              <a:off x="1560094" y="1064999"/>
              <a:ext cx="51155" cy="39910"/>
            </a:xfrm>
            <a:custGeom>
              <a:avLst/>
              <a:gdLst/>
              <a:ahLst/>
              <a:cxnLst/>
              <a:rect l="l" t="t" r="r" b="b"/>
              <a:pathLst>
                <a:path w="2552" h="1991" extrusionOk="0">
                  <a:moveTo>
                    <a:pt x="1253" y="0"/>
                  </a:moveTo>
                  <a:cubicBezTo>
                    <a:pt x="912" y="0"/>
                    <a:pt x="592" y="178"/>
                    <a:pt x="417" y="485"/>
                  </a:cubicBezTo>
                  <a:cubicBezTo>
                    <a:pt x="1" y="1198"/>
                    <a:pt x="537" y="1990"/>
                    <a:pt x="1249" y="1990"/>
                  </a:cubicBezTo>
                  <a:cubicBezTo>
                    <a:pt x="1336" y="1990"/>
                    <a:pt x="1426" y="1978"/>
                    <a:pt x="1517" y="1953"/>
                  </a:cubicBezTo>
                  <a:cubicBezTo>
                    <a:pt x="2385" y="1752"/>
                    <a:pt x="2552" y="585"/>
                    <a:pt x="1784" y="151"/>
                  </a:cubicBezTo>
                  <a:cubicBezTo>
                    <a:pt x="1613" y="48"/>
                    <a:pt x="1430" y="0"/>
                    <a:pt x="12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545;p55">
              <a:extLst>
                <a:ext uri="{FF2B5EF4-FFF2-40B4-BE49-F238E27FC236}">
                  <a16:creationId xmlns:a16="http://schemas.microsoft.com/office/drawing/2014/main" id="{07C8DECB-BF6F-492D-B897-262A1DC3EFC6}"/>
                </a:ext>
              </a:extLst>
            </p:cNvPr>
            <p:cNvSpPr/>
            <p:nvPr/>
          </p:nvSpPr>
          <p:spPr>
            <a:xfrm>
              <a:off x="1430022" y="850718"/>
              <a:ext cx="474084" cy="471238"/>
            </a:xfrm>
            <a:custGeom>
              <a:avLst/>
              <a:gdLst/>
              <a:ahLst/>
              <a:cxnLst/>
              <a:rect l="l" t="t" r="r" b="b"/>
              <a:pathLst>
                <a:path w="23651" h="23509" extrusionOk="0">
                  <a:moveTo>
                    <a:pt x="10575" y="0"/>
                  </a:moveTo>
                  <a:lnTo>
                    <a:pt x="10041" y="67"/>
                  </a:lnTo>
                  <a:lnTo>
                    <a:pt x="9441" y="167"/>
                  </a:lnTo>
                  <a:lnTo>
                    <a:pt x="8740" y="334"/>
                  </a:lnTo>
                  <a:cubicBezTo>
                    <a:pt x="7573" y="634"/>
                    <a:pt x="6472" y="1101"/>
                    <a:pt x="5438" y="1768"/>
                  </a:cubicBezTo>
                  <a:cubicBezTo>
                    <a:pt x="2369" y="3703"/>
                    <a:pt x="401" y="6972"/>
                    <a:pt x="67" y="10574"/>
                  </a:cubicBezTo>
                  <a:cubicBezTo>
                    <a:pt x="1" y="11108"/>
                    <a:pt x="1" y="11642"/>
                    <a:pt x="34" y="12176"/>
                  </a:cubicBezTo>
                  <a:cubicBezTo>
                    <a:pt x="34" y="12442"/>
                    <a:pt x="34" y="12709"/>
                    <a:pt x="67" y="13009"/>
                  </a:cubicBezTo>
                  <a:lnTo>
                    <a:pt x="201" y="13843"/>
                  </a:lnTo>
                  <a:cubicBezTo>
                    <a:pt x="401" y="14978"/>
                    <a:pt x="801" y="16078"/>
                    <a:pt x="1335" y="17112"/>
                  </a:cubicBezTo>
                  <a:cubicBezTo>
                    <a:pt x="2469" y="19347"/>
                    <a:pt x="4270" y="21149"/>
                    <a:pt x="6539" y="22249"/>
                  </a:cubicBezTo>
                  <a:cubicBezTo>
                    <a:pt x="7706" y="22850"/>
                    <a:pt x="8974" y="23250"/>
                    <a:pt x="10275" y="23384"/>
                  </a:cubicBezTo>
                  <a:cubicBezTo>
                    <a:pt x="10608" y="23450"/>
                    <a:pt x="10942" y="23484"/>
                    <a:pt x="11275" y="23484"/>
                  </a:cubicBezTo>
                  <a:cubicBezTo>
                    <a:pt x="11442" y="23500"/>
                    <a:pt x="11609" y="23509"/>
                    <a:pt x="11776" y="23509"/>
                  </a:cubicBezTo>
                  <a:cubicBezTo>
                    <a:pt x="11943" y="23509"/>
                    <a:pt x="12109" y="23500"/>
                    <a:pt x="12276" y="23484"/>
                  </a:cubicBezTo>
                  <a:cubicBezTo>
                    <a:pt x="12977" y="23450"/>
                    <a:pt x="13644" y="23384"/>
                    <a:pt x="14311" y="23217"/>
                  </a:cubicBezTo>
                  <a:cubicBezTo>
                    <a:pt x="15725" y="22921"/>
                    <a:pt x="17075" y="22365"/>
                    <a:pt x="18296" y="21582"/>
                  </a:cubicBezTo>
                  <a:lnTo>
                    <a:pt x="18296" y="21582"/>
                  </a:lnTo>
                  <a:lnTo>
                    <a:pt x="22317" y="23217"/>
                  </a:lnTo>
                  <a:lnTo>
                    <a:pt x="22550" y="23284"/>
                  </a:lnTo>
                  <a:lnTo>
                    <a:pt x="22550" y="23284"/>
                  </a:lnTo>
                  <a:lnTo>
                    <a:pt x="22483" y="23050"/>
                  </a:lnTo>
                  <a:cubicBezTo>
                    <a:pt x="22087" y="21564"/>
                    <a:pt x="21691" y="20110"/>
                    <a:pt x="21294" y="18721"/>
                  </a:cubicBezTo>
                  <a:lnTo>
                    <a:pt x="21294" y="18721"/>
                  </a:lnTo>
                  <a:cubicBezTo>
                    <a:pt x="22403" y="17266"/>
                    <a:pt x="23122" y="15554"/>
                    <a:pt x="23451" y="13777"/>
                  </a:cubicBezTo>
                  <a:cubicBezTo>
                    <a:pt x="23618" y="12909"/>
                    <a:pt x="23651" y="12075"/>
                    <a:pt x="23618" y="11208"/>
                  </a:cubicBezTo>
                  <a:cubicBezTo>
                    <a:pt x="23584" y="10775"/>
                    <a:pt x="23551" y="10374"/>
                    <a:pt x="23484" y="9941"/>
                  </a:cubicBezTo>
                  <a:cubicBezTo>
                    <a:pt x="23451" y="9740"/>
                    <a:pt x="23417" y="9540"/>
                    <a:pt x="23384" y="9340"/>
                  </a:cubicBezTo>
                  <a:cubicBezTo>
                    <a:pt x="23351" y="9173"/>
                    <a:pt x="23317" y="8973"/>
                    <a:pt x="23251" y="8773"/>
                  </a:cubicBezTo>
                  <a:cubicBezTo>
                    <a:pt x="22584" y="6071"/>
                    <a:pt x="20949" y="3703"/>
                    <a:pt x="18681" y="2102"/>
                  </a:cubicBezTo>
                  <a:cubicBezTo>
                    <a:pt x="17847" y="1501"/>
                    <a:pt x="16913" y="1001"/>
                    <a:pt x="15945" y="667"/>
                  </a:cubicBezTo>
                  <a:lnTo>
                    <a:pt x="15378" y="467"/>
                  </a:lnTo>
                  <a:lnTo>
                    <a:pt x="14778" y="334"/>
                  </a:lnTo>
                  <a:lnTo>
                    <a:pt x="14244" y="200"/>
                  </a:lnTo>
                  <a:cubicBezTo>
                    <a:pt x="14077" y="167"/>
                    <a:pt x="13911" y="167"/>
                    <a:pt x="13744" y="134"/>
                  </a:cubicBezTo>
                  <a:cubicBezTo>
                    <a:pt x="13444" y="67"/>
                    <a:pt x="13177" y="34"/>
                    <a:pt x="12910" y="34"/>
                  </a:cubicBezTo>
                  <a:lnTo>
                    <a:pt x="12310" y="0"/>
                  </a:lnTo>
                  <a:lnTo>
                    <a:pt x="11943" y="0"/>
                  </a:lnTo>
                  <a:lnTo>
                    <a:pt x="12310" y="34"/>
                  </a:lnTo>
                  <a:lnTo>
                    <a:pt x="12910" y="67"/>
                  </a:lnTo>
                  <a:cubicBezTo>
                    <a:pt x="13143" y="67"/>
                    <a:pt x="13410" y="134"/>
                    <a:pt x="13744" y="200"/>
                  </a:cubicBezTo>
                  <a:cubicBezTo>
                    <a:pt x="18280" y="968"/>
                    <a:pt x="21950" y="4370"/>
                    <a:pt x="23084" y="8840"/>
                  </a:cubicBezTo>
                  <a:cubicBezTo>
                    <a:pt x="23117" y="9040"/>
                    <a:pt x="23184" y="9207"/>
                    <a:pt x="23217" y="9407"/>
                  </a:cubicBezTo>
                  <a:lnTo>
                    <a:pt x="23317" y="10007"/>
                  </a:lnTo>
                  <a:cubicBezTo>
                    <a:pt x="23351" y="10408"/>
                    <a:pt x="23417" y="10808"/>
                    <a:pt x="23417" y="11208"/>
                  </a:cubicBezTo>
                  <a:cubicBezTo>
                    <a:pt x="23451" y="12042"/>
                    <a:pt x="23384" y="12876"/>
                    <a:pt x="23251" y="13710"/>
                  </a:cubicBezTo>
                  <a:cubicBezTo>
                    <a:pt x="22917" y="15478"/>
                    <a:pt x="22183" y="17179"/>
                    <a:pt x="21082" y="18614"/>
                  </a:cubicBezTo>
                  <a:lnTo>
                    <a:pt x="21049" y="18680"/>
                  </a:lnTo>
                  <a:lnTo>
                    <a:pt x="21049" y="18714"/>
                  </a:lnTo>
                  <a:cubicBezTo>
                    <a:pt x="21426" y="20065"/>
                    <a:pt x="21774" y="21417"/>
                    <a:pt x="22175" y="22852"/>
                  </a:cubicBezTo>
                  <a:lnTo>
                    <a:pt x="22175" y="22852"/>
                  </a:lnTo>
                  <a:lnTo>
                    <a:pt x="18314" y="21282"/>
                  </a:lnTo>
                  <a:lnTo>
                    <a:pt x="18247" y="21249"/>
                  </a:lnTo>
                  <a:lnTo>
                    <a:pt x="18214" y="21282"/>
                  </a:lnTo>
                  <a:cubicBezTo>
                    <a:pt x="17013" y="22083"/>
                    <a:pt x="15679" y="22650"/>
                    <a:pt x="14278" y="22950"/>
                  </a:cubicBezTo>
                  <a:cubicBezTo>
                    <a:pt x="13610" y="23117"/>
                    <a:pt x="12943" y="23183"/>
                    <a:pt x="12276" y="23217"/>
                  </a:cubicBezTo>
                  <a:lnTo>
                    <a:pt x="11309" y="23217"/>
                  </a:lnTo>
                  <a:cubicBezTo>
                    <a:pt x="10975" y="23217"/>
                    <a:pt x="10642" y="23183"/>
                    <a:pt x="10341" y="23117"/>
                  </a:cubicBezTo>
                  <a:cubicBezTo>
                    <a:pt x="9041" y="22983"/>
                    <a:pt x="7806" y="22583"/>
                    <a:pt x="6672" y="22016"/>
                  </a:cubicBezTo>
                  <a:cubicBezTo>
                    <a:pt x="5571" y="21449"/>
                    <a:pt x="4537" y="20715"/>
                    <a:pt x="3637" y="19848"/>
                  </a:cubicBezTo>
                  <a:cubicBezTo>
                    <a:pt x="2836" y="19014"/>
                    <a:pt x="2136" y="18046"/>
                    <a:pt x="1569" y="16979"/>
                  </a:cubicBezTo>
                  <a:cubicBezTo>
                    <a:pt x="1035" y="15978"/>
                    <a:pt x="668" y="14911"/>
                    <a:pt x="468" y="13810"/>
                  </a:cubicBezTo>
                  <a:lnTo>
                    <a:pt x="334" y="12976"/>
                  </a:lnTo>
                  <a:cubicBezTo>
                    <a:pt x="301" y="12709"/>
                    <a:pt x="301" y="12442"/>
                    <a:pt x="301" y="12176"/>
                  </a:cubicBezTo>
                  <a:cubicBezTo>
                    <a:pt x="268" y="11675"/>
                    <a:pt x="268" y="11141"/>
                    <a:pt x="301" y="10608"/>
                  </a:cubicBezTo>
                  <a:cubicBezTo>
                    <a:pt x="635" y="7072"/>
                    <a:pt x="2536" y="3870"/>
                    <a:pt x="5538" y="1935"/>
                  </a:cubicBezTo>
                  <a:cubicBezTo>
                    <a:pt x="6539" y="1268"/>
                    <a:pt x="7640" y="767"/>
                    <a:pt x="8807" y="434"/>
                  </a:cubicBezTo>
                  <a:lnTo>
                    <a:pt x="9474" y="267"/>
                  </a:lnTo>
                  <a:lnTo>
                    <a:pt x="10075" y="167"/>
                  </a:lnTo>
                  <a:lnTo>
                    <a:pt x="10608" y="67"/>
                  </a:lnTo>
                  <a:lnTo>
                    <a:pt x="11009" y="67"/>
                  </a:lnTo>
                  <a:lnTo>
                    <a:pt x="1160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80851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236037" y="319408"/>
            <a:ext cx="6131376" cy="8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Cognitive Presence Strategies</a:t>
            </a:r>
            <a:endParaRPr dirty="0"/>
          </a:p>
        </p:txBody>
      </p:sp>
      <p:sp>
        <p:nvSpPr>
          <p:cNvPr id="1064" name="Google Shape;1064;p49"/>
          <p:cNvSpPr txBox="1">
            <a:spLocks noGrp="1"/>
          </p:cNvSpPr>
          <p:nvPr>
            <p:ph type="subTitle" idx="1"/>
          </p:nvPr>
        </p:nvSpPr>
        <p:spPr>
          <a:xfrm>
            <a:off x="236037" y="1167397"/>
            <a:ext cx="4796463" cy="3844549"/>
          </a:xfrm>
          <a:prstGeom prst="rect">
            <a:avLst/>
          </a:prstGeom>
        </p:spPr>
        <p:txBody>
          <a:bodyPr spcFirstLastPara="1" wrap="square" lIns="91425" tIns="91425" rIns="91425" bIns="91425" anchor="t" anchorCtr="0">
            <a:noAutofit/>
          </a:bodyPr>
          <a:lstStyle/>
          <a:p>
            <a:pPr marL="342900">
              <a:buClr>
                <a:schemeClr val="dk1"/>
              </a:buClr>
              <a:buSzPts val="1100"/>
            </a:pPr>
            <a:r>
              <a:rPr lang="en" dirty="0"/>
              <a:t>Provide explicit and timely feedback </a:t>
            </a:r>
          </a:p>
          <a:p>
            <a:pPr marL="342900">
              <a:buClr>
                <a:schemeClr val="dk1"/>
              </a:buClr>
              <a:buSzPts val="1100"/>
            </a:pPr>
            <a:r>
              <a:rPr lang="en" dirty="0"/>
              <a:t>Create discussion summaries</a:t>
            </a:r>
          </a:p>
          <a:p>
            <a:pPr marL="342900">
              <a:buClr>
                <a:schemeClr val="dk1"/>
              </a:buClr>
              <a:buSzPts val="1100"/>
            </a:pPr>
            <a:r>
              <a:rPr lang="en" dirty="0"/>
              <a:t>Don’t remove past discussion opportunities within the course</a:t>
            </a:r>
          </a:p>
          <a:p>
            <a:pPr marL="800100" lvl="1">
              <a:buClr>
                <a:schemeClr val="dk1"/>
              </a:buClr>
              <a:buSzPts val="1100"/>
            </a:pPr>
            <a:r>
              <a:rPr lang="en" sz="1600" dirty="0"/>
              <a:t>Allow for offline viewing</a:t>
            </a:r>
          </a:p>
          <a:p>
            <a:pPr marL="342900">
              <a:buClr>
                <a:schemeClr val="dk1"/>
              </a:buClr>
              <a:buSzPts val="1100"/>
            </a:pPr>
            <a:r>
              <a:rPr lang="en-US" dirty="0"/>
              <a:t>Frame questions through critical lens</a:t>
            </a:r>
          </a:p>
          <a:p>
            <a:pPr marL="800100" lvl="1">
              <a:buClr>
                <a:schemeClr val="dk1"/>
              </a:buClr>
              <a:buSzPts val="1100"/>
            </a:pPr>
            <a:r>
              <a:rPr lang="en-US" sz="1600" dirty="0"/>
              <a:t>Use Blooms to scaffold up or down</a:t>
            </a:r>
          </a:p>
          <a:p>
            <a:pPr marL="342900">
              <a:buClr>
                <a:schemeClr val="dk1"/>
              </a:buClr>
              <a:buSzPts val="1100"/>
            </a:pPr>
            <a:r>
              <a:rPr lang="en-US" dirty="0"/>
              <a:t>Provide models and references</a:t>
            </a:r>
          </a:p>
          <a:p>
            <a:pPr marL="342900">
              <a:buClr>
                <a:schemeClr val="dk1"/>
              </a:buClr>
              <a:buSzPts val="1100"/>
            </a:pPr>
            <a:r>
              <a:rPr lang="en-US" dirty="0"/>
              <a:t>Create space for content-specific questions</a:t>
            </a:r>
          </a:p>
          <a:p>
            <a:pPr marL="342900">
              <a:buClr>
                <a:schemeClr val="dk1"/>
              </a:buClr>
              <a:buSzPts val="1100"/>
            </a:pPr>
            <a:r>
              <a:rPr lang="en-US" dirty="0"/>
              <a:t>Use a variety of discussion methods and tools</a:t>
            </a:r>
          </a:p>
          <a:p>
            <a:pPr marL="800100" lvl="1">
              <a:buClr>
                <a:schemeClr val="dk1"/>
              </a:buClr>
              <a:buSzPts val="1100"/>
            </a:pPr>
            <a:r>
              <a:rPr lang="en-US" sz="1600" dirty="0"/>
              <a:t>e.g. repository creation, collaborative writing, student-created questions</a:t>
            </a:r>
          </a:p>
        </p:txBody>
      </p:sp>
      <p:grpSp>
        <p:nvGrpSpPr>
          <p:cNvPr id="338" name="Google Shape;2904;p76">
            <a:extLst>
              <a:ext uri="{FF2B5EF4-FFF2-40B4-BE49-F238E27FC236}">
                <a16:creationId xmlns:a16="http://schemas.microsoft.com/office/drawing/2014/main" id="{F79C98A1-A0DA-4AED-9E57-F65C2CBE78FC}"/>
              </a:ext>
            </a:extLst>
          </p:cNvPr>
          <p:cNvGrpSpPr/>
          <p:nvPr/>
        </p:nvGrpSpPr>
        <p:grpSpPr>
          <a:xfrm>
            <a:off x="4922044" y="1269408"/>
            <a:ext cx="3445527" cy="3457575"/>
            <a:chOff x="1810625" y="571675"/>
            <a:chExt cx="4012050" cy="4298100"/>
          </a:xfrm>
        </p:grpSpPr>
        <p:sp>
          <p:nvSpPr>
            <p:cNvPr id="339" name="Google Shape;2905;p76">
              <a:extLst>
                <a:ext uri="{FF2B5EF4-FFF2-40B4-BE49-F238E27FC236}">
                  <a16:creationId xmlns:a16="http://schemas.microsoft.com/office/drawing/2014/main" id="{16F78F9B-CCD7-4FE9-A611-CA3EB5E115B4}"/>
                </a:ext>
              </a:extLst>
            </p:cNvPr>
            <p:cNvSpPr/>
            <p:nvPr/>
          </p:nvSpPr>
          <p:spPr>
            <a:xfrm>
              <a:off x="4791925" y="3099775"/>
              <a:ext cx="1030750" cy="1347950"/>
            </a:xfrm>
            <a:custGeom>
              <a:avLst/>
              <a:gdLst/>
              <a:ahLst/>
              <a:cxnLst/>
              <a:rect l="l" t="t" r="r" b="b"/>
              <a:pathLst>
                <a:path w="41230" h="53918" extrusionOk="0">
                  <a:moveTo>
                    <a:pt x="36041" y="1"/>
                  </a:moveTo>
                  <a:cubicBezTo>
                    <a:pt x="35913" y="1"/>
                    <a:pt x="35786" y="6"/>
                    <a:pt x="35659" y="16"/>
                  </a:cubicBezTo>
                  <a:cubicBezTo>
                    <a:pt x="33524" y="183"/>
                    <a:pt x="31623" y="1517"/>
                    <a:pt x="30289" y="3152"/>
                  </a:cubicBezTo>
                  <a:cubicBezTo>
                    <a:pt x="28921" y="4819"/>
                    <a:pt x="28021" y="6787"/>
                    <a:pt x="27087" y="8689"/>
                  </a:cubicBezTo>
                  <a:cubicBezTo>
                    <a:pt x="26186" y="10624"/>
                    <a:pt x="25185" y="12558"/>
                    <a:pt x="23684" y="14059"/>
                  </a:cubicBezTo>
                  <a:cubicBezTo>
                    <a:pt x="23305" y="14439"/>
                    <a:pt x="22798" y="14818"/>
                    <a:pt x="22298" y="14818"/>
                  </a:cubicBezTo>
                  <a:cubicBezTo>
                    <a:pt x="22226" y="14818"/>
                    <a:pt x="22154" y="14810"/>
                    <a:pt x="22083" y="14793"/>
                  </a:cubicBezTo>
                  <a:cubicBezTo>
                    <a:pt x="21483" y="14626"/>
                    <a:pt x="21182" y="13959"/>
                    <a:pt x="21116" y="13359"/>
                  </a:cubicBezTo>
                  <a:cubicBezTo>
                    <a:pt x="21149" y="12725"/>
                    <a:pt x="21116" y="12125"/>
                    <a:pt x="21049" y="11524"/>
                  </a:cubicBezTo>
                  <a:cubicBezTo>
                    <a:pt x="20778" y="10360"/>
                    <a:pt x="19563" y="9635"/>
                    <a:pt x="18366" y="9635"/>
                  </a:cubicBezTo>
                  <a:cubicBezTo>
                    <a:pt x="18087" y="9635"/>
                    <a:pt x="17810" y="9675"/>
                    <a:pt x="17546" y="9756"/>
                  </a:cubicBezTo>
                  <a:cubicBezTo>
                    <a:pt x="16112" y="10190"/>
                    <a:pt x="15145" y="11491"/>
                    <a:pt x="14711" y="12892"/>
                  </a:cubicBezTo>
                  <a:cubicBezTo>
                    <a:pt x="14277" y="14293"/>
                    <a:pt x="14311" y="15794"/>
                    <a:pt x="14377" y="17262"/>
                  </a:cubicBezTo>
                  <a:cubicBezTo>
                    <a:pt x="14444" y="19997"/>
                    <a:pt x="14544" y="22732"/>
                    <a:pt x="14611" y="25468"/>
                  </a:cubicBezTo>
                  <a:cubicBezTo>
                    <a:pt x="14678" y="26935"/>
                    <a:pt x="14544" y="28703"/>
                    <a:pt x="13277" y="29437"/>
                  </a:cubicBezTo>
                  <a:cubicBezTo>
                    <a:pt x="12912" y="29645"/>
                    <a:pt x="12512" y="29732"/>
                    <a:pt x="12101" y="29732"/>
                  </a:cubicBezTo>
                  <a:cubicBezTo>
                    <a:pt x="11461" y="29732"/>
                    <a:pt x="10797" y="29521"/>
                    <a:pt x="10208" y="29237"/>
                  </a:cubicBezTo>
                  <a:cubicBezTo>
                    <a:pt x="8740" y="28503"/>
                    <a:pt x="7506" y="27402"/>
                    <a:pt x="6639" y="26001"/>
                  </a:cubicBezTo>
                  <a:cubicBezTo>
                    <a:pt x="5971" y="24967"/>
                    <a:pt x="5471" y="23700"/>
                    <a:pt x="4337" y="23233"/>
                  </a:cubicBezTo>
                  <a:cubicBezTo>
                    <a:pt x="4053" y="23105"/>
                    <a:pt x="3755" y="23046"/>
                    <a:pt x="3456" y="23046"/>
                  </a:cubicBezTo>
                  <a:cubicBezTo>
                    <a:pt x="2349" y="23046"/>
                    <a:pt x="1219" y="23843"/>
                    <a:pt x="668" y="24867"/>
                  </a:cubicBezTo>
                  <a:cubicBezTo>
                    <a:pt x="1" y="26168"/>
                    <a:pt x="167" y="27736"/>
                    <a:pt x="167" y="29204"/>
                  </a:cubicBezTo>
                  <a:cubicBezTo>
                    <a:pt x="101" y="38043"/>
                    <a:pt x="2069" y="47817"/>
                    <a:pt x="9874" y="52920"/>
                  </a:cubicBezTo>
                  <a:lnTo>
                    <a:pt x="9908" y="52987"/>
                  </a:lnTo>
                  <a:cubicBezTo>
                    <a:pt x="11844" y="53628"/>
                    <a:pt x="13719" y="53918"/>
                    <a:pt x="15581" y="53918"/>
                  </a:cubicBezTo>
                  <a:cubicBezTo>
                    <a:pt x="18273" y="53918"/>
                    <a:pt x="20937" y="53312"/>
                    <a:pt x="23717" y="52287"/>
                  </a:cubicBezTo>
                  <a:cubicBezTo>
                    <a:pt x="28421" y="50485"/>
                    <a:pt x="32557" y="47450"/>
                    <a:pt x="35693" y="43514"/>
                  </a:cubicBezTo>
                  <a:cubicBezTo>
                    <a:pt x="36660" y="42446"/>
                    <a:pt x="37394" y="41212"/>
                    <a:pt x="37861" y="39844"/>
                  </a:cubicBezTo>
                  <a:cubicBezTo>
                    <a:pt x="38261" y="38477"/>
                    <a:pt x="38161" y="36876"/>
                    <a:pt x="37260" y="35742"/>
                  </a:cubicBezTo>
                  <a:cubicBezTo>
                    <a:pt x="36451" y="34709"/>
                    <a:pt x="35162" y="34279"/>
                    <a:pt x="33819" y="34279"/>
                  </a:cubicBezTo>
                  <a:cubicBezTo>
                    <a:pt x="32949" y="34279"/>
                    <a:pt x="32056" y="34459"/>
                    <a:pt x="31256" y="34774"/>
                  </a:cubicBezTo>
                  <a:cubicBezTo>
                    <a:pt x="30155" y="35208"/>
                    <a:pt x="29155" y="35842"/>
                    <a:pt x="28021" y="36075"/>
                  </a:cubicBezTo>
                  <a:cubicBezTo>
                    <a:pt x="27771" y="36127"/>
                    <a:pt x="27509" y="36154"/>
                    <a:pt x="27248" y="36154"/>
                  </a:cubicBezTo>
                  <a:cubicBezTo>
                    <a:pt x="26322" y="36154"/>
                    <a:pt x="25394" y="35814"/>
                    <a:pt x="24952" y="35008"/>
                  </a:cubicBezTo>
                  <a:cubicBezTo>
                    <a:pt x="24385" y="33974"/>
                    <a:pt x="24885" y="32639"/>
                    <a:pt x="25752" y="31872"/>
                  </a:cubicBezTo>
                  <a:cubicBezTo>
                    <a:pt x="26620" y="31105"/>
                    <a:pt x="27754" y="30705"/>
                    <a:pt x="28854" y="30304"/>
                  </a:cubicBezTo>
                  <a:cubicBezTo>
                    <a:pt x="31857" y="29103"/>
                    <a:pt x="34692" y="27436"/>
                    <a:pt x="37127" y="25301"/>
                  </a:cubicBezTo>
                  <a:cubicBezTo>
                    <a:pt x="38361" y="24233"/>
                    <a:pt x="39595" y="22632"/>
                    <a:pt x="38928" y="21164"/>
                  </a:cubicBezTo>
                  <a:cubicBezTo>
                    <a:pt x="38495" y="20064"/>
                    <a:pt x="37227" y="19597"/>
                    <a:pt x="36060" y="19497"/>
                  </a:cubicBezTo>
                  <a:cubicBezTo>
                    <a:pt x="34892" y="19363"/>
                    <a:pt x="33691" y="19530"/>
                    <a:pt x="32557" y="19196"/>
                  </a:cubicBezTo>
                  <a:cubicBezTo>
                    <a:pt x="31556" y="18896"/>
                    <a:pt x="30622" y="17929"/>
                    <a:pt x="30889" y="16961"/>
                  </a:cubicBezTo>
                  <a:cubicBezTo>
                    <a:pt x="31156" y="16428"/>
                    <a:pt x="31523" y="15994"/>
                    <a:pt x="32023" y="15694"/>
                  </a:cubicBezTo>
                  <a:cubicBezTo>
                    <a:pt x="34592" y="13826"/>
                    <a:pt x="36860" y="11558"/>
                    <a:pt x="38762" y="9022"/>
                  </a:cubicBezTo>
                  <a:cubicBezTo>
                    <a:pt x="40062" y="7321"/>
                    <a:pt x="41230" y="5186"/>
                    <a:pt x="40663" y="3152"/>
                  </a:cubicBezTo>
                  <a:cubicBezTo>
                    <a:pt x="40099" y="1208"/>
                    <a:pt x="38032" y="1"/>
                    <a:pt x="36041"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906;p76">
              <a:extLst>
                <a:ext uri="{FF2B5EF4-FFF2-40B4-BE49-F238E27FC236}">
                  <a16:creationId xmlns:a16="http://schemas.microsoft.com/office/drawing/2014/main" id="{BCB16E62-243A-4489-9793-2348DEC04795}"/>
                </a:ext>
              </a:extLst>
            </p:cNvPr>
            <p:cNvSpPr/>
            <p:nvPr/>
          </p:nvSpPr>
          <p:spPr>
            <a:xfrm>
              <a:off x="5035425" y="3129350"/>
              <a:ext cx="718050" cy="1740425"/>
            </a:xfrm>
            <a:custGeom>
              <a:avLst/>
              <a:gdLst/>
              <a:ahLst/>
              <a:cxnLst/>
              <a:rect l="l" t="t" r="r" b="b"/>
              <a:pathLst>
                <a:path w="28722" h="69617" extrusionOk="0">
                  <a:moveTo>
                    <a:pt x="28721" y="0"/>
                  </a:moveTo>
                  <a:lnTo>
                    <a:pt x="28721" y="0"/>
                  </a:lnTo>
                  <a:cubicBezTo>
                    <a:pt x="28721" y="1"/>
                    <a:pt x="28687" y="34"/>
                    <a:pt x="28555" y="101"/>
                  </a:cubicBezTo>
                  <a:lnTo>
                    <a:pt x="28121" y="501"/>
                  </a:lnTo>
                  <a:cubicBezTo>
                    <a:pt x="27754" y="834"/>
                    <a:pt x="27154" y="1335"/>
                    <a:pt x="26453" y="2002"/>
                  </a:cubicBezTo>
                  <a:cubicBezTo>
                    <a:pt x="24418" y="3903"/>
                    <a:pt x="22550" y="5971"/>
                    <a:pt x="20849" y="8140"/>
                  </a:cubicBezTo>
                  <a:cubicBezTo>
                    <a:pt x="19782" y="9541"/>
                    <a:pt x="18647" y="11075"/>
                    <a:pt x="17480" y="12810"/>
                  </a:cubicBezTo>
                  <a:cubicBezTo>
                    <a:pt x="16312" y="14511"/>
                    <a:pt x="15078" y="16312"/>
                    <a:pt x="13844" y="18314"/>
                  </a:cubicBezTo>
                  <a:cubicBezTo>
                    <a:pt x="12543" y="20348"/>
                    <a:pt x="11376" y="22483"/>
                    <a:pt x="10308" y="24685"/>
                  </a:cubicBezTo>
                  <a:cubicBezTo>
                    <a:pt x="9774" y="25819"/>
                    <a:pt x="9274" y="27020"/>
                    <a:pt x="8774" y="28221"/>
                  </a:cubicBezTo>
                  <a:cubicBezTo>
                    <a:pt x="8307" y="29422"/>
                    <a:pt x="7806" y="30656"/>
                    <a:pt x="7306" y="31890"/>
                  </a:cubicBezTo>
                  <a:cubicBezTo>
                    <a:pt x="5371" y="36560"/>
                    <a:pt x="3737" y="41297"/>
                    <a:pt x="2369" y="46167"/>
                  </a:cubicBezTo>
                  <a:cubicBezTo>
                    <a:pt x="1268" y="50136"/>
                    <a:pt x="535" y="54206"/>
                    <a:pt x="234" y="58309"/>
                  </a:cubicBezTo>
                  <a:cubicBezTo>
                    <a:pt x="1" y="61078"/>
                    <a:pt x="68" y="63846"/>
                    <a:pt x="368" y="66615"/>
                  </a:cubicBezTo>
                  <a:cubicBezTo>
                    <a:pt x="601" y="68550"/>
                    <a:pt x="835" y="69617"/>
                    <a:pt x="835" y="69617"/>
                  </a:cubicBezTo>
                  <a:cubicBezTo>
                    <a:pt x="835" y="69617"/>
                    <a:pt x="835" y="69550"/>
                    <a:pt x="801" y="69417"/>
                  </a:cubicBezTo>
                  <a:cubicBezTo>
                    <a:pt x="801" y="69283"/>
                    <a:pt x="768" y="69083"/>
                    <a:pt x="735" y="68850"/>
                  </a:cubicBezTo>
                  <a:cubicBezTo>
                    <a:pt x="635" y="68316"/>
                    <a:pt x="568" y="67582"/>
                    <a:pt x="434" y="66615"/>
                  </a:cubicBezTo>
                  <a:cubicBezTo>
                    <a:pt x="168" y="63846"/>
                    <a:pt x="168" y="61078"/>
                    <a:pt x="368" y="58309"/>
                  </a:cubicBezTo>
                  <a:cubicBezTo>
                    <a:pt x="701" y="54206"/>
                    <a:pt x="1435" y="50170"/>
                    <a:pt x="2569" y="46234"/>
                  </a:cubicBezTo>
                  <a:cubicBezTo>
                    <a:pt x="3937" y="41363"/>
                    <a:pt x="5571" y="36627"/>
                    <a:pt x="7506" y="31990"/>
                  </a:cubicBezTo>
                  <a:cubicBezTo>
                    <a:pt x="8007" y="30722"/>
                    <a:pt x="8507" y="29522"/>
                    <a:pt x="9007" y="28287"/>
                  </a:cubicBezTo>
                  <a:cubicBezTo>
                    <a:pt x="9474" y="27087"/>
                    <a:pt x="9975" y="25919"/>
                    <a:pt x="10508" y="24785"/>
                  </a:cubicBezTo>
                  <a:cubicBezTo>
                    <a:pt x="11576" y="22583"/>
                    <a:pt x="12743" y="20482"/>
                    <a:pt x="14044" y="18414"/>
                  </a:cubicBezTo>
                  <a:cubicBezTo>
                    <a:pt x="15245" y="16446"/>
                    <a:pt x="16479" y="14611"/>
                    <a:pt x="17647" y="12910"/>
                  </a:cubicBezTo>
                  <a:cubicBezTo>
                    <a:pt x="18781" y="11208"/>
                    <a:pt x="19882" y="9641"/>
                    <a:pt x="20982" y="8240"/>
                  </a:cubicBezTo>
                  <a:cubicBezTo>
                    <a:pt x="22650" y="6071"/>
                    <a:pt x="24485" y="4003"/>
                    <a:pt x="26486" y="2069"/>
                  </a:cubicBezTo>
                  <a:cubicBezTo>
                    <a:pt x="27220" y="1401"/>
                    <a:pt x="27787" y="868"/>
                    <a:pt x="28154" y="534"/>
                  </a:cubicBezTo>
                  <a:lnTo>
                    <a:pt x="28588" y="134"/>
                  </a:lnTo>
                  <a:cubicBezTo>
                    <a:pt x="28687" y="35"/>
                    <a:pt x="28721" y="1"/>
                    <a:pt x="2872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907;p76">
              <a:extLst>
                <a:ext uri="{FF2B5EF4-FFF2-40B4-BE49-F238E27FC236}">
                  <a16:creationId xmlns:a16="http://schemas.microsoft.com/office/drawing/2014/main" id="{5F95315D-2324-4DA6-8D23-B11994C9F7A6}"/>
                </a:ext>
              </a:extLst>
            </p:cNvPr>
            <p:cNvSpPr/>
            <p:nvPr/>
          </p:nvSpPr>
          <p:spPr>
            <a:xfrm>
              <a:off x="5229750" y="3343675"/>
              <a:ext cx="64225" cy="401975"/>
            </a:xfrm>
            <a:custGeom>
              <a:avLst/>
              <a:gdLst/>
              <a:ahLst/>
              <a:cxnLst/>
              <a:rect l="l" t="t" r="r" b="b"/>
              <a:pathLst>
                <a:path w="2569" h="16079" extrusionOk="0">
                  <a:moveTo>
                    <a:pt x="0" y="0"/>
                  </a:moveTo>
                  <a:lnTo>
                    <a:pt x="0" y="0"/>
                  </a:lnTo>
                  <a:cubicBezTo>
                    <a:pt x="33" y="200"/>
                    <a:pt x="67" y="434"/>
                    <a:pt x="133" y="634"/>
                  </a:cubicBezTo>
                  <a:cubicBezTo>
                    <a:pt x="200" y="1034"/>
                    <a:pt x="334" y="1635"/>
                    <a:pt x="467" y="2335"/>
                  </a:cubicBezTo>
                  <a:cubicBezTo>
                    <a:pt x="734" y="3803"/>
                    <a:pt x="1034" y="5804"/>
                    <a:pt x="1334" y="8039"/>
                  </a:cubicBezTo>
                  <a:cubicBezTo>
                    <a:pt x="1601" y="10274"/>
                    <a:pt x="1868" y="12276"/>
                    <a:pt x="2135" y="13743"/>
                  </a:cubicBezTo>
                  <a:cubicBezTo>
                    <a:pt x="2235" y="14477"/>
                    <a:pt x="2335" y="15044"/>
                    <a:pt x="2435" y="15445"/>
                  </a:cubicBezTo>
                  <a:cubicBezTo>
                    <a:pt x="2468" y="15678"/>
                    <a:pt x="2502" y="15878"/>
                    <a:pt x="2569" y="16078"/>
                  </a:cubicBezTo>
                  <a:cubicBezTo>
                    <a:pt x="2569" y="15878"/>
                    <a:pt x="2569" y="15645"/>
                    <a:pt x="2535" y="15445"/>
                  </a:cubicBezTo>
                  <a:cubicBezTo>
                    <a:pt x="2468" y="14978"/>
                    <a:pt x="2368" y="14411"/>
                    <a:pt x="2302" y="13710"/>
                  </a:cubicBezTo>
                  <a:cubicBezTo>
                    <a:pt x="2102" y="12209"/>
                    <a:pt x="1835" y="10241"/>
                    <a:pt x="1568" y="8006"/>
                  </a:cubicBezTo>
                  <a:cubicBezTo>
                    <a:pt x="1268" y="5771"/>
                    <a:pt x="934" y="3736"/>
                    <a:pt x="634" y="2302"/>
                  </a:cubicBezTo>
                  <a:cubicBezTo>
                    <a:pt x="467" y="1601"/>
                    <a:pt x="334" y="1034"/>
                    <a:pt x="200" y="601"/>
                  </a:cubicBezTo>
                  <a:cubicBezTo>
                    <a:pt x="167" y="401"/>
                    <a:pt x="100" y="200"/>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908;p76">
              <a:extLst>
                <a:ext uri="{FF2B5EF4-FFF2-40B4-BE49-F238E27FC236}">
                  <a16:creationId xmlns:a16="http://schemas.microsoft.com/office/drawing/2014/main" id="{E3BCC084-BB57-446E-9CD1-6687832865B4}"/>
                </a:ext>
              </a:extLst>
            </p:cNvPr>
            <p:cNvSpPr/>
            <p:nvPr/>
          </p:nvSpPr>
          <p:spPr>
            <a:xfrm>
              <a:off x="5293950" y="3645750"/>
              <a:ext cx="476200" cy="99900"/>
            </a:xfrm>
            <a:custGeom>
              <a:avLst/>
              <a:gdLst/>
              <a:ahLst/>
              <a:cxnLst/>
              <a:rect l="l" t="t" r="r" b="b"/>
              <a:pathLst>
                <a:path w="19048" h="3996" extrusionOk="0">
                  <a:moveTo>
                    <a:pt x="18918" y="1"/>
                  </a:moveTo>
                  <a:cubicBezTo>
                    <a:pt x="18881" y="1"/>
                    <a:pt x="18847" y="9"/>
                    <a:pt x="18814" y="26"/>
                  </a:cubicBezTo>
                  <a:lnTo>
                    <a:pt x="18247" y="26"/>
                  </a:lnTo>
                  <a:cubicBezTo>
                    <a:pt x="17747" y="59"/>
                    <a:pt x="17046" y="126"/>
                    <a:pt x="16179" y="226"/>
                  </a:cubicBezTo>
                  <a:cubicBezTo>
                    <a:pt x="14411" y="393"/>
                    <a:pt x="12009" y="760"/>
                    <a:pt x="9374" y="1327"/>
                  </a:cubicBezTo>
                  <a:cubicBezTo>
                    <a:pt x="6739" y="1894"/>
                    <a:pt x="4370" y="2528"/>
                    <a:pt x="2702" y="3061"/>
                  </a:cubicBezTo>
                  <a:cubicBezTo>
                    <a:pt x="1835" y="3295"/>
                    <a:pt x="1168" y="3528"/>
                    <a:pt x="701" y="3729"/>
                  </a:cubicBezTo>
                  <a:lnTo>
                    <a:pt x="167" y="3929"/>
                  </a:lnTo>
                  <a:cubicBezTo>
                    <a:pt x="67" y="3962"/>
                    <a:pt x="1" y="3995"/>
                    <a:pt x="1" y="3995"/>
                  </a:cubicBezTo>
                  <a:cubicBezTo>
                    <a:pt x="67" y="3995"/>
                    <a:pt x="134" y="3995"/>
                    <a:pt x="201" y="3962"/>
                  </a:cubicBezTo>
                  <a:lnTo>
                    <a:pt x="734" y="3795"/>
                  </a:lnTo>
                  <a:cubicBezTo>
                    <a:pt x="1201" y="3662"/>
                    <a:pt x="1902" y="3428"/>
                    <a:pt x="2736" y="3195"/>
                  </a:cubicBezTo>
                  <a:cubicBezTo>
                    <a:pt x="4437" y="2695"/>
                    <a:pt x="6772" y="2094"/>
                    <a:pt x="9407" y="1527"/>
                  </a:cubicBezTo>
                  <a:cubicBezTo>
                    <a:pt x="12042" y="993"/>
                    <a:pt x="14444" y="593"/>
                    <a:pt x="16179" y="360"/>
                  </a:cubicBezTo>
                  <a:cubicBezTo>
                    <a:pt x="17079" y="226"/>
                    <a:pt x="17780" y="159"/>
                    <a:pt x="18280" y="126"/>
                  </a:cubicBezTo>
                  <a:lnTo>
                    <a:pt x="18847" y="59"/>
                  </a:lnTo>
                  <a:cubicBezTo>
                    <a:pt x="18914" y="59"/>
                    <a:pt x="18981" y="26"/>
                    <a:pt x="19047" y="26"/>
                  </a:cubicBezTo>
                  <a:cubicBezTo>
                    <a:pt x="18997" y="9"/>
                    <a:pt x="18956" y="1"/>
                    <a:pt x="1891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909;p76">
              <a:extLst>
                <a:ext uri="{FF2B5EF4-FFF2-40B4-BE49-F238E27FC236}">
                  <a16:creationId xmlns:a16="http://schemas.microsoft.com/office/drawing/2014/main" id="{3565506C-E71F-4AE1-8D23-F42D88EF0CE3}"/>
                </a:ext>
              </a:extLst>
            </p:cNvPr>
            <p:cNvSpPr/>
            <p:nvPr/>
          </p:nvSpPr>
          <p:spPr>
            <a:xfrm>
              <a:off x="4844475" y="3678900"/>
              <a:ext cx="255200" cy="595450"/>
            </a:xfrm>
            <a:custGeom>
              <a:avLst/>
              <a:gdLst/>
              <a:ahLst/>
              <a:cxnLst/>
              <a:rect l="l" t="t" r="r" b="b"/>
              <a:pathLst>
                <a:path w="10208" h="23818" extrusionOk="0">
                  <a:moveTo>
                    <a:pt x="0" y="1"/>
                  </a:moveTo>
                  <a:cubicBezTo>
                    <a:pt x="0" y="68"/>
                    <a:pt x="33" y="168"/>
                    <a:pt x="67" y="234"/>
                  </a:cubicBezTo>
                  <a:cubicBezTo>
                    <a:pt x="167" y="401"/>
                    <a:pt x="267" y="635"/>
                    <a:pt x="367" y="935"/>
                  </a:cubicBezTo>
                  <a:lnTo>
                    <a:pt x="1501" y="3470"/>
                  </a:lnTo>
                  <a:cubicBezTo>
                    <a:pt x="2435" y="5638"/>
                    <a:pt x="3669" y="8640"/>
                    <a:pt x="5004" y="11943"/>
                  </a:cubicBezTo>
                  <a:cubicBezTo>
                    <a:pt x="6338" y="15278"/>
                    <a:pt x="7572" y="18281"/>
                    <a:pt x="8539" y="20415"/>
                  </a:cubicBezTo>
                  <a:cubicBezTo>
                    <a:pt x="9040" y="21450"/>
                    <a:pt x="9440" y="22317"/>
                    <a:pt x="9707" y="22917"/>
                  </a:cubicBezTo>
                  <a:cubicBezTo>
                    <a:pt x="9874" y="23184"/>
                    <a:pt x="9974" y="23418"/>
                    <a:pt x="10074" y="23584"/>
                  </a:cubicBezTo>
                  <a:cubicBezTo>
                    <a:pt x="10107" y="23684"/>
                    <a:pt x="10141" y="23751"/>
                    <a:pt x="10207" y="23818"/>
                  </a:cubicBezTo>
                  <a:cubicBezTo>
                    <a:pt x="10174" y="23751"/>
                    <a:pt x="10141" y="23651"/>
                    <a:pt x="10107" y="23584"/>
                  </a:cubicBezTo>
                  <a:cubicBezTo>
                    <a:pt x="10041" y="23384"/>
                    <a:pt x="9907" y="23151"/>
                    <a:pt x="9807" y="22884"/>
                  </a:cubicBezTo>
                  <a:cubicBezTo>
                    <a:pt x="9507" y="22250"/>
                    <a:pt x="9140" y="21383"/>
                    <a:pt x="8673" y="20315"/>
                  </a:cubicBezTo>
                  <a:cubicBezTo>
                    <a:pt x="7739" y="18181"/>
                    <a:pt x="6538" y="15178"/>
                    <a:pt x="5204" y="11843"/>
                  </a:cubicBezTo>
                  <a:cubicBezTo>
                    <a:pt x="3836" y="8540"/>
                    <a:pt x="2602" y="5538"/>
                    <a:pt x="1635" y="3403"/>
                  </a:cubicBezTo>
                  <a:cubicBezTo>
                    <a:pt x="1168" y="2336"/>
                    <a:pt x="734" y="1469"/>
                    <a:pt x="467" y="902"/>
                  </a:cubicBezTo>
                  <a:lnTo>
                    <a:pt x="133" y="201"/>
                  </a:lnTo>
                  <a:cubicBezTo>
                    <a:pt x="67" y="134"/>
                    <a:pt x="33" y="68"/>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910;p76">
              <a:extLst>
                <a:ext uri="{FF2B5EF4-FFF2-40B4-BE49-F238E27FC236}">
                  <a16:creationId xmlns:a16="http://schemas.microsoft.com/office/drawing/2014/main" id="{9BF1B2AD-D668-453C-B76C-BD86B0F9B305}"/>
                </a:ext>
              </a:extLst>
            </p:cNvPr>
            <p:cNvSpPr/>
            <p:nvPr/>
          </p:nvSpPr>
          <p:spPr>
            <a:xfrm>
              <a:off x="5098800" y="4057525"/>
              <a:ext cx="629650" cy="216825"/>
            </a:xfrm>
            <a:custGeom>
              <a:avLst/>
              <a:gdLst/>
              <a:ahLst/>
              <a:cxnLst/>
              <a:rect l="l" t="t" r="r" b="b"/>
              <a:pathLst>
                <a:path w="25186" h="8673" extrusionOk="0">
                  <a:moveTo>
                    <a:pt x="25186" y="0"/>
                  </a:moveTo>
                  <a:cubicBezTo>
                    <a:pt x="25119" y="0"/>
                    <a:pt x="25019" y="33"/>
                    <a:pt x="24952" y="67"/>
                  </a:cubicBezTo>
                  <a:lnTo>
                    <a:pt x="24185" y="267"/>
                  </a:lnTo>
                  <a:cubicBezTo>
                    <a:pt x="23551" y="467"/>
                    <a:pt x="22617" y="767"/>
                    <a:pt x="21483" y="1134"/>
                  </a:cubicBezTo>
                  <a:cubicBezTo>
                    <a:pt x="19181" y="1868"/>
                    <a:pt x="16012" y="2969"/>
                    <a:pt x="12577" y="4236"/>
                  </a:cubicBezTo>
                  <a:cubicBezTo>
                    <a:pt x="9107" y="5471"/>
                    <a:pt x="5972" y="6605"/>
                    <a:pt x="3704" y="7372"/>
                  </a:cubicBezTo>
                  <a:lnTo>
                    <a:pt x="1002" y="8306"/>
                  </a:lnTo>
                  <a:lnTo>
                    <a:pt x="268" y="8573"/>
                  </a:lnTo>
                  <a:cubicBezTo>
                    <a:pt x="168" y="8606"/>
                    <a:pt x="101" y="8640"/>
                    <a:pt x="1" y="8673"/>
                  </a:cubicBezTo>
                  <a:cubicBezTo>
                    <a:pt x="101" y="8673"/>
                    <a:pt x="201" y="8640"/>
                    <a:pt x="268" y="8606"/>
                  </a:cubicBezTo>
                  <a:lnTo>
                    <a:pt x="1035" y="8406"/>
                  </a:lnTo>
                  <a:cubicBezTo>
                    <a:pt x="1669" y="8206"/>
                    <a:pt x="2603" y="7906"/>
                    <a:pt x="3737" y="7539"/>
                  </a:cubicBezTo>
                  <a:cubicBezTo>
                    <a:pt x="6039" y="6805"/>
                    <a:pt x="9208" y="5704"/>
                    <a:pt x="12643" y="4437"/>
                  </a:cubicBezTo>
                  <a:cubicBezTo>
                    <a:pt x="16079" y="3202"/>
                    <a:pt x="19248" y="2068"/>
                    <a:pt x="21516" y="1301"/>
                  </a:cubicBezTo>
                  <a:lnTo>
                    <a:pt x="24218" y="367"/>
                  </a:lnTo>
                  <a:lnTo>
                    <a:pt x="24952" y="100"/>
                  </a:lnTo>
                  <a:cubicBezTo>
                    <a:pt x="25019" y="67"/>
                    <a:pt x="25119" y="33"/>
                    <a:pt x="2518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911;p76">
              <a:extLst>
                <a:ext uri="{FF2B5EF4-FFF2-40B4-BE49-F238E27FC236}">
                  <a16:creationId xmlns:a16="http://schemas.microsoft.com/office/drawing/2014/main" id="{6B1F827C-2660-4E38-ADBA-E024331CD3FD}"/>
                </a:ext>
              </a:extLst>
            </p:cNvPr>
            <p:cNvSpPr/>
            <p:nvPr/>
          </p:nvSpPr>
          <p:spPr>
            <a:xfrm>
              <a:off x="2448575" y="2824125"/>
              <a:ext cx="977400" cy="516225"/>
            </a:xfrm>
            <a:custGeom>
              <a:avLst/>
              <a:gdLst/>
              <a:ahLst/>
              <a:cxnLst/>
              <a:rect l="l" t="t" r="r" b="b"/>
              <a:pathLst>
                <a:path w="39096" h="20649" extrusionOk="0">
                  <a:moveTo>
                    <a:pt x="1" y="1"/>
                  </a:moveTo>
                  <a:lnTo>
                    <a:pt x="7073" y="20649"/>
                  </a:lnTo>
                  <a:lnTo>
                    <a:pt x="39096" y="20649"/>
                  </a:lnTo>
                  <a:lnTo>
                    <a:pt x="38829" y="19615"/>
                  </a:lnTo>
                  <a:lnTo>
                    <a:pt x="25886" y="19214"/>
                  </a:lnTo>
                  <a:lnTo>
                    <a:pt x="19949"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912;p76">
              <a:extLst>
                <a:ext uri="{FF2B5EF4-FFF2-40B4-BE49-F238E27FC236}">
                  <a16:creationId xmlns:a16="http://schemas.microsoft.com/office/drawing/2014/main" id="{F55CA448-D6B7-4E92-ADE3-1B58433EC774}"/>
                </a:ext>
              </a:extLst>
            </p:cNvPr>
            <p:cNvSpPr/>
            <p:nvPr/>
          </p:nvSpPr>
          <p:spPr>
            <a:xfrm>
              <a:off x="2737950" y="3035775"/>
              <a:ext cx="70075" cy="78525"/>
            </a:xfrm>
            <a:custGeom>
              <a:avLst/>
              <a:gdLst/>
              <a:ahLst/>
              <a:cxnLst/>
              <a:rect l="l" t="t" r="r" b="b"/>
              <a:pathLst>
                <a:path w="2803" h="3141" extrusionOk="0">
                  <a:moveTo>
                    <a:pt x="1309" y="0"/>
                  </a:moveTo>
                  <a:cubicBezTo>
                    <a:pt x="1218" y="0"/>
                    <a:pt x="1126" y="13"/>
                    <a:pt x="1035" y="41"/>
                  </a:cubicBezTo>
                  <a:cubicBezTo>
                    <a:pt x="368" y="208"/>
                    <a:pt x="1" y="1042"/>
                    <a:pt x="234" y="1875"/>
                  </a:cubicBezTo>
                  <a:cubicBezTo>
                    <a:pt x="410" y="2636"/>
                    <a:pt x="970" y="3140"/>
                    <a:pt x="1555" y="3140"/>
                  </a:cubicBezTo>
                  <a:cubicBezTo>
                    <a:pt x="1638" y="3140"/>
                    <a:pt x="1720" y="3130"/>
                    <a:pt x="1802" y="3110"/>
                  </a:cubicBezTo>
                  <a:cubicBezTo>
                    <a:pt x="2436" y="2910"/>
                    <a:pt x="2803" y="2076"/>
                    <a:pt x="2603" y="1242"/>
                  </a:cubicBezTo>
                  <a:cubicBezTo>
                    <a:pt x="2430" y="522"/>
                    <a:pt x="1884" y="0"/>
                    <a:pt x="1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913;p76">
              <a:extLst>
                <a:ext uri="{FF2B5EF4-FFF2-40B4-BE49-F238E27FC236}">
                  <a16:creationId xmlns:a16="http://schemas.microsoft.com/office/drawing/2014/main" id="{FAA5B348-6169-4E31-9E31-9E54E3981ED7}"/>
                </a:ext>
              </a:extLst>
            </p:cNvPr>
            <p:cNvSpPr/>
            <p:nvPr/>
          </p:nvSpPr>
          <p:spPr>
            <a:xfrm>
              <a:off x="4226525" y="3938250"/>
              <a:ext cx="298575" cy="916525"/>
            </a:xfrm>
            <a:custGeom>
              <a:avLst/>
              <a:gdLst/>
              <a:ahLst/>
              <a:cxnLst/>
              <a:rect l="l" t="t" r="r" b="b"/>
              <a:pathLst>
                <a:path w="11943" h="36661" extrusionOk="0">
                  <a:moveTo>
                    <a:pt x="3770" y="1"/>
                  </a:moveTo>
                  <a:lnTo>
                    <a:pt x="0" y="134"/>
                  </a:lnTo>
                  <a:lnTo>
                    <a:pt x="10641" y="36661"/>
                  </a:lnTo>
                  <a:lnTo>
                    <a:pt x="11942" y="36661"/>
                  </a:lnTo>
                  <a:lnTo>
                    <a:pt x="377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914;p76">
              <a:extLst>
                <a:ext uri="{FF2B5EF4-FFF2-40B4-BE49-F238E27FC236}">
                  <a16:creationId xmlns:a16="http://schemas.microsoft.com/office/drawing/2014/main" id="{74055571-FB51-4264-852C-80B57250ADA4}"/>
                </a:ext>
              </a:extLst>
            </p:cNvPr>
            <p:cNvSpPr/>
            <p:nvPr/>
          </p:nvSpPr>
          <p:spPr>
            <a:xfrm>
              <a:off x="3532700" y="3945775"/>
              <a:ext cx="311900" cy="908175"/>
            </a:xfrm>
            <a:custGeom>
              <a:avLst/>
              <a:gdLst/>
              <a:ahLst/>
              <a:cxnLst/>
              <a:rect l="l" t="t" r="r" b="b"/>
              <a:pathLst>
                <a:path w="12476" h="36327" extrusionOk="0">
                  <a:moveTo>
                    <a:pt x="12476" y="0"/>
                  </a:moveTo>
                  <a:lnTo>
                    <a:pt x="8206" y="34"/>
                  </a:lnTo>
                  <a:lnTo>
                    <a:pt x="0" y="36326"/>
                  </a:lnTo>
                  <a:lnTo>
                    <a:pt x="1435" y="36326"/>
                  </a:lnTo>
                  <a:lnTo>
                    <a:pt x="12476"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915;p76">
              <a:extLst>
                <a:ext uri="{FF2B5EF4-FFF2-40B4-BE49-F238E27FC236}">
                  <a16:creationId xmlns:a16="http://schemas.microsoft.com/office/drawing/2014/main" id="{8555F607-F520-4B02-AEA3-3E6F7492596F}"/>
                </a:ext>
              </a:extLst>
            </p:cNvPr>
            <p:cNvSpPr/>
            <p:nvPr/>
          </p:nvSpPr>
          <p:spPr>
            <a:xfrm>
              <a:off x="3978850" y="3924925"/>
              <a:ext cx="94250" cy="929025"/>
            </a:xfrm>
            <a:custGeom>
              <a:avLst/>
              <a:gdLst/>
              <a:ahLst/>
              <a:cxnLst/>
              <a:rect l="l" t="t" r="r" b="b"/>
              <a:pathLst>
                <a:path w="3770" h="37161" extrusionOk="0">
                  <a:moveTo>
                    <a:pt x="0" y="0"/>
                  </a:moveTo>
                  <a:lnTo>
                    <a:pt x="1268" y="37160"/>
                  </a:lnTo>
                  <a:lnTo>
                    <a:pt x="3002" y="37160"/>
                  </a:lnTo>
                  <a:lnTo>
                    <a:pt x="3770" y="167"/>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916;p76">
              <a:extLst>
                <a:ext uri="{FF2B5EF4-FFF2-40B4-BE49-F238E27FC236}">
                  <a16:creationId xmlns:a16="http://schemas.microsoft.com/office/drawing/2014/main" id="{59497AEB-47EA-4826-B732-8801420A582A}"/>
                </a:ext>
              </a:extLst>
            </p:cNvPr>
            <p:cNvSpPr/>
            <p:nvPr/>
          </p:nvSpPr>
          <p:spPr>
            <a:xfrm>
              <a:off x="3681975" y="4294350"/>
              <a:ext cx="668000" cy="90100"/>
            </a:xfrm>
            <a:custGeom>
              <a:avLst/>
              <a:gdLst/>
              <a:ahLst/>
              <a:cxnLst/>
              <a:rect l="l" t="t" r="r" b="b"/>
              <a:pathLst>
                <a:path w="26720" h="3604" extrusionOk="0">
                  <a:moveTo>
                    <a:pt x="26552" y="0"/>
                  </a:moveTo>
                  <a:lnTo>
                    <a:pt x="1868" y="768"/>
                  </a:lnTo>
                  <a:lnTo>
                    <a:pt x="0" y="3603"/>
                  </a:lnTo>
                  <a:lnTo>
                    <a:pt x="26719" y="2569"/>
                  </a:lnTo>
                  <a:lnTo>
                    <a:pt x="2655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917;p76">
              <a:extLst>
                <a:ext uri="{FF2B5EF4-FFF2-40B4-BE49-F238E27FC236}">
                  <a16:creationId xmlns:a16="http://schemas.microsoft.com/office/drawing/2014/main" id="{095FCD64-63D3-4BE7-A9C1-7D2DEC8EA21F}"/>
                </a:ext>
              </a:extLst>
            </p:cNvPr>
            <p:cNvSpPr/>
            <p:nvPr/>
          </p:nvSpPr>
          <p:spPr>
            <a:xfrm>
              <a:off x="3728675" y="3945775"/>
              <a:ext cx="115100" cy="47550"/>
            </a:xfrm>
            <a:custGeom>
              <a:avLst/>
              <a:gdLst/>
              <a:ahLst/>
              <a:cxnLst/>
              <a:rect l="l" t="t" r="r" b="b"/>
              <a:pathLst>
                <a:path w="4604" h="1902" extrusionOk="0">
                  <a:moveTo>
                    <a:pt x="367" y="0"/>
                  </a:moveTo>
                  <a:lnTo>
                    <a:pt x="0" y="1902"/>
                  </a:lnTo>
                  <a:lnTo>
                    <a:pt x="4070" y="1902"/>
                  </a:lnTo>
                  <a:lnTo>
                    <a:pt x="460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918;p76">
              <a:extLst>
                <a:ext uri="{FF2B5EF4-FFF2-40B4-BE49-F238E27FC236}">
                  <a16:creationId xmlns:a16="http://schemas.microsoft.com/office/drawing/2014/main" id="{4AFDB5E3-3FEA-4BE6-8F3C-869B425434EF}"/>
                </a:ext>
              </a:extLst>
            </p:cNvPr>
            <p:cNvSpPr/>
            <p:nvPr/>
          </p:nvSpPr>
          <p:spPr>
            <a:xfrm>
              <a:off x="3978850" y="3928250"/>
              <a:ext cx="94250" cy="65075"/>
            </a:xfrm>
            <a:custGeom>
              <a:avLst/>
              <a:gdLst/>
              <a:ahLst/>
              <a:cxnLst/>
              <a:rect l="l" t="t" r="r" b="b"/>
              <a:pathLst>
                <a:path w="3770" h="2603" extrusionOk="0">
                  <a:moveTo>
                    <a:pt x="0" y="1"/>
                  </a:moveTo>
                  <a:lnTo>
                    <a:pt x="100" y="2603"/>
                  </a:lnTo>
                  <a:lnTo>
                    <a:pt x="3703" y="2603"/>
                  </a:lnTo>
                  <a:lnTo>
                    <a:pt x="3770" y="434"/>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919;p76">
              <a:extLst>
                <a:ext uri="{FF2B5EF4-FFF2-40B4-BE49-F238E27FC236}">
                  <a16:creationId xmlns:a16="http://schemas.microsoft.com/office/drawing/2014/main" id="{0D4FA9EE-A186-47D9-9DB1-4695ED658AB3}"/>
                </a:ext>
              </a:extLst>
            </p:cNvPr>
            <p:cNvSpPr/>
            <p:nvPr/>
          </p:nvSpPr>
          <p:spPr>
            <a:xfrm>
              <a:off x="3930475" y="4306025"/>
              <a:ext cx="63400" cy="67575"/>
            </a:xfrm>
            <a:custGeom>
              <a:avLst/>
              <a:gdLst/>
              <a:ahLst/>
              <a:cxnLst/>
              <a:rect l="l" t="t" r="r" b="b"/>
              <a:pathLst>
                <a:path w="2536" h="2703" extrusionOk="0">
                  <a:moveTo>
                    <a:pt x="2469" y="0"/>
                  </a:moveTo>
                  <a:lnTo>
                    <a:pt x="1" y="67"/>
                  </a:lnTo>
                  <a:lnTo>
                    <a:pt x="634" y="2702"/>
                  </a:lnTo>
                  <a:lnTo>
                    <a:pt x="2536" y="2636"/>
                  </a:lnTo>
                  <a:lnTo>
                    <a:pt x="246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920;p76">
              <a:extLst>
                <a:ext uri="{FF2B5EF4-FFF2-40B4-BE49-F238E27FC236}">
                  <a16:creationId xmlns:a16="http://schemas.microsoft.com/office/drawing/2014/main" id="{454B94BC-7915-4DF2-A671-709786E6606C}"/>
                </a:ext>
              </a:extLst>
            </p:cNvPr>
            <p:cNvSpPr/>
            <p:nvPr/>
          </p:nvSpPr>
          <p:spPr>
            <a:xfrm>
              <a:off x="4063900" y="4301850"/>
              <a:ext cx="45900" cy="67575"/>
            </a:xfrm>
            <a:custGeom>
              <a:avLst/>
              <a:gdLst/>
              <a:ahLst/>
              <a:cxnLst/>
              <a:rect l="l" t="t" r="r" b="b"/>
              <a:pathLst>
                <a:path w="1836" h="2703" extrusionOk="0">
                  <a:moveTo>
                    <a:pt x="67" y="1"/>
                  </a:moveTo>
                  <a:lnTo>
                    <a:pt x="1" y="2703"/>
                  </a:lnTo>
                  <a:lnTo>
                    <a:pt x="1502" y="2669"/>
                  </a:lnTo>
                  <a:lnTo>
                    <a:pt x="183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921;p76">
              <a:extLst>
                <a:ext uri="{FF2B5EF4-FFF2-40B4-BE49-F238E27FC236}">
                  <a16:creationId xmlns:a16="http://schemas.microsoft.com/office/drawing/2014/main" id="{D7148F4A-BDA2-480E-A4FE-1EA3A811C7ED}"/>
                </a:ext>
              </a:extLst>
            </p:cNvPr>
            <p:cNvSpPr/>
            <p:nvPr/>
          </p:nvSpPr>
          <p:spPr>
            <a:xfrm>
              <a:off x="4222350" y="3928250"/>
              <a:ext cx="105925" cy="46725"/>
            </a:xfrm>
            <a:custGeom>
              <a:avLst/>
              <a:gdLst/>
              <a:ahLst/>
              <a:cxnLst/>
              <a:rect l="l" t="t" r="r" b="b"/>
              <a:pathLst>
                <a:path w="4237" h="1869" extrusionOk="0">
                  <a:moveTo>
                    <a:pt x="1" y="1"/>
                  </a:moveTo>
                  <a:lnTo>
                    <a:pt x="568" y="1869"/>
                  </a:lnTo>
                  <a:lnTo>
                    <a:pt x="4237" y="1869"/>
                  </a:lnTo>
                  <a:lnTo>
                    <a:pt x="3837" y="34"/>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922;p76">
              <a:extLst>
                <a:ext uri="{FF2B5EF4-FFF2-40B4-BE49-F238E27FC236}">
                  <a16:creationId xmlns:a16="http://schemas.microsoft.com/office/drawing/2014/main" id="{35625B6B-74DD-4D08-B295-05E22F722B08}"/>
                </a:ext>
              </a:extLst>
            </p:cNvPr>
            <p:cNvSpPr/>
            <p:nvPr/>
          </p:nvSpPr>
          <p:spPr>
            <a:xfrm>
              <a:off x="3498500" y="2576100"/>
              <a:ext cx="1038000" cy="1373550"/>
            </a:xfrm>
            <a:custGeom>
              <a:avLst/>
              <a:gdLst/>
              <a:ahLst/>
              <a:cxnLst/>
              <a:rect l="l" t="t" r="r" b="b"/>
              <a:pathLst>
                <a:path w="41520" h="54942" extrusionOk="0">
                  <a:moveTo>
                    <a:pt x="31205" y="1"/>
                  </a:moveTo>
                  <a:cubicBezTo>
                    <a:pt x="27288" y="1"/>
                    <a:pt x="22926" y="1078"/>
                    <a:pt x="20282" y="1282"/>
                  </a:cubicBezTo>
                  <a:cubicBezTo>
                    <a:pt x="15111" y="1682"/>
                    <a:pt x="19114" y="51418"/>
                    <a:pt x="19114" y="51418"/>
                  </a:cubicBezTo>
                  <a:cubicBezTo>
                    <a:pt x="19114" y="51418"/>
                    <a:pt x="15356" y="51180"/>
                    <a:pt x="11228" y="51180"/>
                  </a:cubicBezTo>
                  <a:cubicBezTo>
                    <a:pt x="7330" y="51180"/>
                    <a:pt x="3103" y="51392"/>
                    <a:pt x="1402" y="52219"/>
                  </a:cubicBezTo>
                  <a:cubicBezTo>
                    <a:pt x="1402" y="52219"/>
                    <a:pt x="1" y="54087"/>
                    <a:pt x="1602" y="54454"/>
                  </a:cubicBezTo>
                  <a:cubicBezTo>
                    <a:pt x="3153" y="54815"/>
                    <a:pt x="5586" y="54942"/>
                    <a:pt x="8474" y="54942"/>
                  </a:cubicBezTo>
                  <a:cubicBezTo>
                    <a:pt x="15308" y="54942"/>
                    <a:pt x="24689" y="54231"/>
                    <a:pt x="30961" y="54231"/>
                  </a:cubicBezTo>
                  <a:cubicBezTo>
                    <a:pt x="32814" y="54231"/>
                    <a:pt x="34395" y="54293"/>
                    <a:pt x="35559" y="54454"/>
                  </a:cubicBezTo>
                  <a:cubicBezTo>
                    <a:pt x="35573" y="54455"/>
                    <a:pt x="35587" y="54456"/>
                    <a:pt x="35601" y="54456"/>
                  </a:cubicBezTo>
                  <a:cubicBezTo>
                    <a:pt x="38556" y="54456"/>
                    <a:pt x="41520" y="12553"/>
                    <a:pt x="39329" y="4651"/>
                  </a:cubicBezTo>
                  <a:cubicBezTo>
                    <a:pt x="38286" y="984"/>
                    <a:pt x="34949" y="1"/>
                    <a:pt x="31205"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923;p76">
              <a:extLst>
                <a:ext uri="{FF2B5EF4-FFF2-40B4-BE49-F238E27FC236}">
                  <a16:creationId xmlns:a16="http://schemas.microsoft.com/office/drawing/2014/main" id="{B85525B1-93F4-43DD-8F4E-6898BA68DE79}"/>
                </a:ext>
              </a:extLst>
            </p:cNvPr>
            <p:cNvSpPr/>
            <p:nvPr/>
          </p:nvSpPr>
          <p:spPr>
            <a:xfrm>
              <a:off x="4318250" y="2714050"/>
              <a:ext cx="112600" cy="1183375"/>
            </a:xfrm>
            <a:custGeom>
              <a:avLst/>
              <a:gdLst/>
              <a:ahLst/>
              <a:cxnLst/>
              <a:rect l="l" t="t" r="r" b="b"/>
              <a:pathLst>
                <a:path w="4504" h="47335" extrusionOk="0">
                  <a:moveTo>
                    <a:pt x="2069" y="1"/>
                  </a:moveTo>
                  <a:lnTo>
                    <a:pt x="2069" y="1"/>
                  </a:lnTo>
                  <a:cubicBezTo>
                    <a:pt x="2002" y="34"/>
                    <a:pt x="2336" y="634"/>
                    <a:pt x="2736" y="1768"/>
                  </a:cubicBezTo>
                  <a:cubicBezTo>
                    <a:pt x="3270" y="3403"/>
                    <a:pt x="3603" y="5071"/>
                    <a:pt x="3703" y="6772"/>
                  </a:cubicBezTo>
                  <a:cubicBezTo>
                    <a:pt x="3870" y="9274"/>
                    <a:pt x="3870" y="11809"/>
                    <a:pt x="3770" y="14344"/>
                  </a:cubicBezTo>
                  <a:cubicBezTo>
                    <a:pt x="3670" y="17213"/>
                    <a:pt x="3503" y="20348"/>
                    <a:pt x="3236" y="23651"/>
                  </a:cubicBezTo>
                  <a:cubicBezTo>
                    <a:pt x="2936" y="26953"/>
                    <a:pt x="2669" y="30089"/>
                    <a:pt x="2402" y="32957"/>
                  </a:cubicBezTo>
                  <a:cubicBezTo>
                    <a:pt x="2136" y="35793"/>
                    <a:pt x="1902" y="38361"/>
                    <a:pt x="1568" y="40496"/>
                  </a:cubicBezTo>
                  <a:cubicBezTo>
                    <a:pt x="1302" y="42197"/>
                    <a:pt x="968" y="43865"/>
                    <a:pt x="501" y="45500"/>
                  </a:cubicBezTo>
                  <a:cubicBezTo>
                    <a:pt x="301" y="46100"/>
                    <a:pt x="134" y="46701"/>
                    <a:pt x="1" y="47334"/>
                  </a:cubicBezTo>
                  <a:cubicBezTo>
                    <a:pt x="334" y="46767"/>
                    <a:pt x="601" y="46200"/>
                    <a:pt x="768" y="45600"/>
                  </a:cubicBezTo>
                  <a:cubicBezTo>
                    <a:pt x="1335" y="43965"/>
                    <a:pt x="1769" y="42298"/>
                    <a:pt x="2069" y="40596"/>
                  </a:cubicBezTo>
                  <a:cubicBezTo>
                    <a:pt x="2469" y="38428"/>
                    <a:pt x="2769" y="35860"/>
                    <a:pt x="3070" y="32991"/>
                  </a:cubicBezTo>
                  <a:cubicBezTo>
                    <a:pt x="3336" y="30155"/>
                    <a:pt x="3670" y="27020"/>
                    <a:pt x="3937" y="23718"/>
                  </a:cubicBezTo>
                  <a:cubicBezTo>
                    <a:pt x="4204" y="20415"/>
                    <a:pt x="4370" y="17246"/>
                    <a:pt x="4404" y="14378"/>
                  </a:cubicBezTo>
                  <a:cubicBezTo>
                    <a:pt x="4504" y="11809"/>
                    <a:pt x="4437" y="9274"/>
                    <a:pt x="4204" y="6705"/>
                  </a:cubicBezTo>
                  <a:cubicBezTo>
                    <a:pt x="4037" y="5004"/>
                    <a:pt x="3637" y="3303"/>
                    <a:pt x="2969" y="1702"/>
                  </a:cubicBezTo>
                  <a:cubicBezTo>
                    <a:pt x="2869" y="1402"/>
                    <a:pt x="2736" y="1168"/>
                    <a:pt x="2636" y="935"/>
                  </a:cubicBezTo>
                  <a:cubicBezTo>
                    <a:pt x="2536" y="734"/>
                    <a:pt x="2436" y="568"/>
                    <a:pt x="2336" y="434"/>
                  </a:cubicBezTo>
                  <a:cubicBezTo>
                    <a:pt x="2169" y="134"/>
                    <a:pt x="2069" y="1"/>
                    <a:pt x="206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924;p76">
              <a:extLst>
                <a:ext uri="{FF2B5EF4-FFF2-40B4-BE49-F238E27FC236}">
                  <a16:creationId xmlns:a16="http://schemas.microsoft.com/office/drawing/2014/main" id="{C5A2D185-FFF2-4029-A039-3F73EF7C5562}"/>
                </a:ext>
              </a:extLst>
            </p:cNvPr>
            <p:cNvSpPr/>
            <p:nvPr/>
          </p:nvSpPr>
          <p:spPr>
            <a:xfrm>
              <a:off x="3939650" y="3857575"/>
              <a:ext cx="365275" cy="38500"/>
            </a:xfrm>
            <a:custGeom>
              <a:avLst/>
              <a:gdLst/>
              <a:ahLst/>
              <a:cxnLst/>
              <a:rect l="l" t="t" r="r" b="b"/>
              <a:pathLst>
                <a:path w="14611" h="1540" extrusionOk="0">
                  <a:moveTo>
                    <a:pt x="3546" y="1"/>
                  </a:moveTo>
                  <a:cubicBezTo>
                    <a:pt x="1425" y="1"/>
                    <a:pt x="1" y="161"/>
                    <a:pt x="1" y="293"/>
                  </a:cubicBezTo>
                  <a:cubicBezTo>
                    <a:pt x="1" y="526"/>
                    <a:pt x="3270" y="559"/>
                    <a:pt x="7272" y="860"/>
                  </a:cubicBezTo>
                  <a:cubicBezTo>
                    <a:pt x="10641" y="1140"/>
                    <a:pt x="13467" y="1539"/>
                    <a:pt x="14297" y="1539"/>
                  </a:cubicBezTo>
                  <a:cubicBezTo>
                    <a:pt x="14453" y="1539"/>
                    <a:pt x="14539" y="1525"/>
                    <a:pt x="14544" y="1493"/>
                  </a:cubicBezTo>
                  <a:cubicBezTo>
                    <a:pt x="14611" y="1327"/>
                    <a:pt x="11409" y="493"/>
                    <a:pt x="7339" y="159"/>
                  </a:cubicBezTo>
                  <a:cubicBezTo>
                    <a:pt x="5954" y="45"/>
                    <a:pt x="4655" y="1"/>
                    <a:pt x="354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925;p76">
              <a:extLst>
                <a:ext uri="{FF2B5EF4-FFF2-40B4-BE49-F238E27FC236}">
                  <a16:creationId xmlns:a16="http://schemas.microsoft.com/office/drawing/2014/main" id="{3B9A10C6-4563-4AE5-AAAC-B7EE6AB95E4D}"/>
                </a:ext>
              </a:extLst>
            </p:cNvPr>
            <p:cNvSpPr/>
            <p:nvPr/>
          </p:nvSpPr>
          <p:spPr>
            <a:xfrm>
              <a:off x="2023275" y="3332825"/>
              <a:ext cx="2837900" cy="93425"/>
            </a:xfrm>
            <a:custGeom>
              <a:avLst/>
              <a:gdLst/>
              <a:ahLst/>
              <a:cxnLst/>
              <a:rect l="l" t="t" r="r" b="b"/>
              <a:pathLst>
                <a:path w="113516" h="3737" extrusionOk="0">
                  <a:moveTo>
                    <a:pt x="1" y="1"/>
                  </a:moveTo>
                  <a:lnTo>
                    <a:pt x="1" y="3737"/>
                  </a:lnTo>
                  <a:lnTo>
                    <a:pt x="113515" y="3737"/>
                  </a:lnTo>
                  <a:lnTo>
                    <a:pt x="113515"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926;p76">
              <a:extLst>
                <a:ext uri="{FF2B5EF4-FFF2-40B4-BE49-F238E27FC236}">
                  <a16:creationId xmlns:a16="http://schemas.microsoft.com/office/drawing/2014/main" id="{E117F828-6368-4D64-973D-51C2F172D4F1}"/>
                </a:ext>
              </a:extLst>
            </p:cNvPr>
            <p:cNvSpPr/>
            <p:nvPr/>
          </p:nvSpPr>
          <p:spPr>
            <a:xfrm>
              <a:off x="2023275" y="3426225"/>
              <a:ext cx="492050" cy="1429375"/>
            </a:xfrm>
            <a:custGeom>
              <a:avLst/>
              <a:gdLst/>
              <a:ahLst/>
              <a:cxnLst/>
              <a:rect l="l" t="t" r="r" b="b"/>
              <a:pathLst>
                <a:path w="19682" h="57175" extrusionOk="0">
                  <a:moveTo>
                    <a:pt x="8874" y="1"/>
                  </a:moveTo>
                  <a:lnTo>
                    <a:pt x="1" y="57075"/>
                  </a:lnTo>
                  <a:lnTo>
                    <a:pt x="4437" y="57175"/>
                  </a:lnTo>
                  <a:lnTo>
                    <a:pt x="1968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927;p76">
              <a:extLst>
                <a:ext uri="{FF2B5EF4-FFF2-40B4-BE49-F238E27FC236}">
                  <a16:creationId xmlns:a16="http://schemas.microsoft.com/office/drawing/2014/main" id="{E0A0BE38-DCDD-4C8E-9961-42ED8947B79A}"/>
                </a:ext>
              </a:extLst>
            </p:cNvPr>
            <p:cNvSpPr/>
            <p:nvPr/>
          </p:nvSpPr>
          <p:spPr>
            <a:xfrm>
              <a:off x="4386625" y="3367850"/>
              <a:ext cx="397825" cy="1486925"/>
            </a:xfrm>
            <a:custGeom>
              <a:avLst/>
              <a:gdLst/>
              <a:ahLst/>
              <a:cxnLst/>
              <a:rect l="l" t="t" r="r" b="b"/>
              <a:pathLst>
                <a:path w="15913" h="59477" extrusionOk="0">
                  <a:moveTo>
                    <a:pt x="1" y="1"/>
                  </a:moveTo>
                  <a:lnTo>
                    <a:pt x="568" y="4104"/>
                  </a:lnTo>
                  <a:lnTo>
                    <a:pt x="11776" y="59477"/>
                  </a:lnTo>
                  <a:lnTo>
                    <a:pt x="15912" y="59477"/>
                  </a:lnTo>
                  <a:lnTo>
                    <a:pt x="10709" y="1702"/>
                  </a:lnTo>
                  <a:lnTo>
                    <a:pt x="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928;p76">
              <a:extLst>
                <a:ext uri="{FF2B5EF4-FFF2-40B4-BE49-F238E27FC236}">
                  <a16:creationId xmlns:a16="http://schemas.microsoft.com/office/drawing/2014/main" id="{31AA59CE-ADE9-4A6C-9B1F-F0935CE56623}"/>
                </a:ext>
              </a:extLst>
            </p:cNvPr>
            <p:cNvSpPr/>
            <p:nvPr/>
          </p:nvSpPr>
          <p:spPr>
            <a:xfrm>
              <a:off x="4394150" y="3426225"/>
              <a:ext cx="266875" cy="64250"/>
            </a:xfrm>
            <a:custGeom>
              <a:avLst/>
              <a:gdLst/>
              <a:ahLst/>
              <a:cxnLst/>
              <a:rect l="l" t="t" r="r" b="b"/>
              <a:pathLst>
                <a:path w="10675" h="2570" extrusionOk="0">
                  <a:moveTo>
                    <a:pt x="0" y="1"/>
                  </a:moveTo>
                  <a:lnTo>
                    <a:pt x="434" y="2569"/>
                  </a:lnTo>
                  <a:lnTo>
                    <a:pt x="10674" y="2169"/>
                  </a:lnTo>
                  <a:lnTo>
                    <a:pt x="1047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929;p76">
              <a:extLst>
                <a:ext uri="{FF2B5EF4-FFF2-40B4-BE49-F238E27FC236}">
                  <a16:creationId xmlns:a16="http://schemas.microsoft.com/office/drawing/2014/main" id="{ECC3C32D-6432-4364-9232-4C0BA112D440}"/>
                </a:ext>
              </a:extLst>
            </p:cNvPr>
            <p:cNvSpPr/>
            <p:nvPr/>
          </p:nvSpPr>
          <p:spPr>
            <a:xfrm>
              <a:off x="2235100" y="3426225"/>
              <a:ext cx="280225" cy="65900"/>
            </a:xfrm>
            <a:custGeom>
              <a:avLst/>
              <a:gdLst/>
              <a:ahLst/>
              <a:cxnLst/>
              <a:rect l="l" t="t" r="r" b="b"/>
              <a:pathLst>
                <a:path w="11209" h="2636" extrusionOk="0">
                  <a:moveTo>
                    <a:pt x="401" y="1"/>
                  </a:moveTo>
                  <a:lnTo>
                    <a:pt x="1" y="2636"/>
                  </a:lnTo>
                  <a:lnTo>
                    <a:pt x="10575" y="2336"/>
                  </a:lnTo>
                  <a:lnTo>
                    <a:pt x="1120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930;p76">
              <a:extLst>
                <a:ext uri="{FF2B5EF4-FFF2-40B4-BE49-F238E27FC236}">
                  <a16:creationId xmlns:a16="http://schemas.microsoft.com/office/drawing/2014/main" id="{08C0ED35-51D8-4064-9DD1-7D1BD75BCAAF}"/>
                </a:ext>
              </a:extLst>
            </p:cNvPr>
            <p:cNvSpPr/>
            <p:nvPr/>
          </p:nvSpPr>
          <p:spPr>
            <a:xfrm>
              <a:off x="2125850" y="3081825"/>
              <a:ext cx="643825" cy="270200"/>
            </a:xfrm>
            <a:custGeom>
              <a:avLst/>
              <a:gdLst/>
              <a:ahLst/>
              <a:cxnLst/>
              <a:rect l="l" t="t" r="r" b="b"/>
              <a:pathLst>
                <a:path w="25753" h="10808" extrusionOk="0">
                  <a:moveTo>
                    <a:pt x="34" y="0"/>
                  </a:moveTo>
                  <a:lnTo>
                    <a:pt x="34" y="4236"/>
                  </a:lnTo>
                  <a:lnTo>
                    <a:pt x="2269" y="5604"/>
                  </a:lnTo>
                  <a:lnTo>
                    <a:pt x="34" y="6104"/>
                  </a:lnTo>
                  <a:lnTo>
                    <a:pt x="34" y="10574"/>
                  </a:lnTo>
                  <a:lnTo>
                    <a:pt x="1" y="10808"/>
                  </a:lnTo>
                  <a:lnTo>
                    <a:pt x="24852" y="10307"/>
                  </a:lnTo>
                  <a:lnTo>
                    <a:pt x="24552" y="6972"/>
                  </a:lnTo>
                  <a:lnTo>
                    <a:pt x="22750" y="5704"/>
                  </a:lnTo>
                  <a:lnTo>
                    <a:pt x="24085" y="5404"/>
                  </a:lnTo>
                  <a:lnTo>
                    <a:pt x="23784" y="3669"/>
                  </a:lnTo>
                  <a:cubicBezTo>
                    <a:pt x="23784" y="3669"/>
                    <a:pt x="24985" y="3369"/>
                    <a:pt x="25452" y="3202"/>
                  </a:cubicBezTo>
                  <a:cubicBezTo>
                    <a:pt x="25752" y="3102"/>
                    <a:pt x="25085" y="2802"/>
                    <a:pt x="25319" y="2535"/>
                  </a:cubicBezTo>
                  <a:lnTo>
                    <a:pt x="23951" y="2535"/>
                  </a:lnTo>
                  <a:lnTo>
                    <a:pt x="2395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931;p76">
              <a:extLst>
                <a:ext uri="{FF2B5EF4-FFF2-40B4-BE49-F238E27FC236}">
                  <a16:creationId xmlns:a16="http://schemas.microsoft.com/office/drawing/2014/main" id="{C600FB3C-EEF3-43AC-971D-B145E5DDA32F}"/>
                </a:ext>
              </a:extLst>
            </p:cNvPr>
            <p:cNvSpPr/>
            <p:nvPr/>
          </p:nvSpPr>
          <p:spPr>
            <a:xfrm>
              <a:off x="2072475" y="3081825"/>
              <a:ext cx="643000" cy="270200"/>
            </a:xfrm>
            <a:custGeom>
              <a:avLst/>
              <a:gdLst/>
              <a:ahLst/>
              <a:cxnLst/>
              <a:rect l="l" t="t" r="r" b="b"/>
              <a:pathLst>
                <a:path w="25720" h="10808" extrusionOk="0">
                  <a:moveTo>
                    <a:pt x="1" y="0"/>
                  </a:moveTo>
                  <a:lnTo>
                    <a:pt x="1" y="4236"/>
                  </a:lnTo>
                  <a:lnTo>
                    <a:pt x="2236" y="5604"/>
                  </a:lnTo>
                  <a:lnTo>
                    <a:pt x="1" y="6104"/>
                  </a:lnTo>
                  <a:lnTo>
                    <a:pt x="1" y="10574"/>
                  </a:lnTo>
                  <a:lnTo>
                    <a:pt x="1" y="10808"/>
                  </a:lnTo>
                  <a:lnTo>
                    <a:pt x="24785" y="10307"/>
                  </a:lnTo>
                  <a:lnTo>
                    <a:pt x="24485" y="6972"/>
                  </a:lnTo>
                  <a:lnTo>
                    <a:pt x="22717" y="5704"/>
                  </a:lnTo>
                  <a:lnTo>
                    <a:pt x="24051" y="5404"/>
                  </a:lnTo>
                  <a:lnTo>
                    <a:pt x="23751" y="3669"/>
                  </a:lnTo>
                  <a:cubicBezTo>
                    <a:pt x="23751" y="3669"/>
                    <a:pt x="24919" y="3369"/>
                    <a:pt x="25419" y="3202"/>
                  </a:cubicBezTo>
                  <a:cubicBezTo>
                    <a:pt x="25719" y="3102"/>
                    <a:pt x="25052" y="2802"/>
                    <a:pt x="25286" y="2535"/>
                  </a:cubicBezTo>
                  <a:lnTo>
                    <a:pt x="23918" y="2535"/>
                  </a:lnTo>
                  <a:lnTo>
                    <a:pt x="23918"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932;p76">
              <a:extLst>
                <a:ext uri="{FF2B5EF4-FFF2-40B4-BE49-F238E27FC236}">
                  <a16:creationId xmlns:a16="http://schemas.microsoft.com/office/drawing/2014/main" id="{DD648560-AB69-4839-9A57-02E051683EBE}"/>
                </a:ext>
              </a:extLst>
            </p:cNvPr>
            <p:cNvSpPr/>
            <p:nvPr/>
          </p:nvSpPr>
          <p:spPr>
            <a:xfrm>
              <a:off x="4553425" y="3159375"/>
              <a:ext cx="336925" cy="179475"/>
            </a:xfrm>
            <a:custGeom>
              <a:avLst/>
              <a:gdLst/>
              <a:ahLst/>
              <a:cxnLst/>
              <a:rect l="l" t="t" r="r" b="b"/>
              <a:pathLst>
                <a:path w="13477" h="7179" extrusionOk="0">
                  <a:moveTo>
                    <a:pt x="11004" y="1618"/>
                  </a:moveTo>
                  <a:cubicBezTo>
                    <a:pt x="11369" y="1618"/>
                    <a:pt x="11745" y="1742"/>
                    <a:pt x="12076" y="1935"/>
                  </a:cubicBezTo>
                  <a:cubicBezTo>
                    <a:pt x="12309" y="2169"/>
                    <a:pt x="12409" y="2469"/>
                    <a:pt x="12376" y="2769"/>
                  </a:cubicBezTo>
                  <a:cubicBezTo>
                    <a:pt x="12409" y="3136"/>
                    <a:pt x="12276" y="3469"/>
                    <a:pt x="12009" y="3703"/>
                  </a:cubicBezTo>
                  <a:lnTo>
                    <a:pt x="12009" y="3736"/>
                  </a:lnTo>
                  <a:cubicBezTo>
                    <a:pt x="11766" y="3923"/>
                    <a:pt x="11407" y="3985"/>
                    <a:pt x="11045" y="3985"/>
                  </a:cubicBezTo>
                  <a:cubicBezTo>
                    <a:pt x="10761" y="3985"/>
                    <a:pt x="10475" y="3947"/>
                    <a:pt x="10241" y="3903"/>
                  </a:cubicBezTo>
                  <a:cubicBezTo>
                    <a:pt x="10508" y="3169"/>
                    <a:pt x="10675" y="2402"/>
                    <a:pt x="10775" y="1635"/>
                  </a:cubicBezTo>
                  <a:cubicBezTo>
                    <a:pt x="10850" y="1623"/>
                    <a:pt x="10927" y="1618"/>
                    <a:pt x="11004" y="1618"/>
                  </a:cubicBezTo>
                  <a:close/>
                  <a:moveTo>
                    <a:pt x="334" y="0"/>
                  </a:moveTo>
                  <a:cubicBezTo>
                    <a:pt x="334" y="0"/>
                    <a:pt x="0" y="6939"/>
                    <a:pt x="5304" y="7172"/>
                  </a:cubicBezTo>
                  <a:cubicBezTo>
                    <a:pt x="5407" y="7176"/>
                    <a:pt x="5509" y="7179"/>
                    <a:pt x="5608" y="7179"/>
                  </a:cubicBezTo>
                  <a:cubicBezTo>
                    <a:pt x="7791" y="7179"/>
                    <a:pt x="9074" y="6147"/>
                    <a:pt x="9807" y="4870"/>
                  </a:cubicBezTo>
                  <a:cubicBezTo>
                    <a:pt x="10174" y="4971"/>
                    <a:pt x="10575" y="5004"/>
                    <a:pt x="10975" y="5037"/>
                  </a:cubicBezTo>
                  <a:cubicBezTo>
                    <a:pt x="11575" y="5037"/>
                    <a:pt x="12176" y="4870"/>
                    <a:pt x="12643" y="4570"/>
                  </a:cubicBezTo>
                  <a:cubicBezTo>
                    <a:pt x="13210" y="4137"/>
                    <a:pt x="13477" y="3469"/>
                    <a:pt x="13443" y="2769"/>
                  </a:cubicBezTo>
                  <a:cubicBezTo>
                    <a:pt x="13477" y="2169"/>
                    <a:pt x="13210" y="1568"/>
                    <a:pt x="12743" y="1168"/>
                  </a:cubicBezTo>
                  <a:cubicBezTo>
                    <a:pt x="12247" y="789"/>
                    <a:pt x="11675" y="588"/>
                    <a:pt x="11071" y="588"/>
                  </a:cubicBezTo>
                  <a:cubicBezTo>
                    <a:pt x="10984" y="588"/>
                    <a:pt x="10896" y="592"/>
                    <a:pt x="10808" y="601"/>
                  </a:cubicBezTo>
                  <a:lnTo>
                    <a:pt x="10808"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933;p76">
              <a:extLst>
                <a:ext uri="{FF2B5EF4-FFF2-40B4-BE49-F238E27FC236}">
                  <a16:creationId xmlns:a16="http://schemas.microsoft.com/office/drawing/2014/main" id="{CC4A469D-29BA-431F-AA72-260A8E9010FB}"/>
                </a:ext>
              </a:extLst>
            </p:cNvPr>
            <p:cNvSpPr/>
            <p:nvPr/>
          </p:nvSpPr>
          <p:spPr>
            <a:xfrm>
              <a:off x="2190075" y="1417300"/>
              <a:ext cx="974050" cy="561250"/>
            </a:xfrm>
            <a:custGeom>
              <a:avLst/>
              <a:gdLst/>
              <a:ahLst/>
              <a:cxnLst/>
              <a:rect l="l" t="t" r="r" b="b"/>
              <a:pathLst>
                <a:path w="38962" h="22450" extrusionOk="0">
                  <a:moveTo>
                    <a:pt x="38561" y="434"/>
                  </a:moveTo>
                  <a:lnTo>
                    <a:pt x="38561" y="16645"/>
                  </a:lnTo>
                  <a:lnTo>
                    <a:pt x="31656" y="16645"/>
                  </a:lnTo>
                  <a:lnTo>
                    <a:pt x="32290" y="21315"/>
                  </a:lnTo>
                  <a:lnTo>
                    <a:pt x="32290" y="21315"/>
                  </a:lnTo>
                  <a:lnTo>
                    <a:pt x="27820" y="16946"/>
                  </a:lnTo>
                  <a:lnTo>
                    <a:pt x="434" y="16946"/>
                  </a:lnTo>
                  <a:lnTo>
                    <a:pt x="434" y="1234"/>
                  </a:lnTo>
                  <a:lnTo>
                    <a:pt x="38561" y="434"/>
                  </a:lnTo>
                  <a:close/>
                  <a:moveTo>
                    <a:pt x="38961" y="0"/>
                  </a:moveTo>
                  <a:lnTo>
                    <a:pt x="0" y="834"/>
                  </a:lnTo>
                  <a:lnTo>
                    <a:pt x="0" y="17379"/>
                  </a:lnTo>
                  <a:lnTo>
                    <a:pt x="27620" y="17379"/>
                  </a:lnTo>
                  <a:lnTo>
                    <a:pt x="32890" y="22450"/>
                  </a:lnTo>
                  <a:lnTo>
                    <a:pt x="32157" y="17046"/>
                  </a:lnTo>
                  <a:lnTo>
                    <a:pt x="38961" y="17046"/>
                  </a:lnTo>
                  <a:lnTo>
                    <a:pt x="3896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934;p76">
              <a:extLst>
                <a:ext uri="{FF2B5EF4-FFF2-40B4-BE49-F238E27FC236}">
                  <a16:creationId xmlns:a16="http://schemas.microsoft.com/office/drawing/2014/main" id="{EEF95451-D8D0-4BE8-A2D7-BE9B4D2BB30E}"/>
                </a:ext>
              </a:extLst>
            </p:cNvPr>
            <p:cNvSpPr/>
            <p:nvPr/>
          </p:nvSpPr>
          <p:spPr>
            <a:xfrm>
              <a:off x="2318500" y="1542375"/>
              <a:ext cx="326075" cy="38400"/>
            </a:xfrm>
            <a:custGeom>
              <a:avLst/>
              <a:gdLst/>
              <a:ahLst/>
              <a:cxnLst/>
              <a:rect l="l" t="t" r="r" b="b"/>
              <a:pathLst>
                <a:path w="13043" h="1536" extrusionOk="0">
                  <a:moveTo>
                    <a:pt x="0" y="1"/>
                  </a:moveTo>
                  <a:lnTo>
                    <a:pt x="0" y="1535"/>
                  </a:lnTo>
                  <a:lnTo>
                    <a:pt x="13043" y="1535"/>
                  </a:lnTo>
                  <a:lnTo>
                    <a:pt x="1304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935;p76">
              <a:extLst>
                <a:ext uri="{FF2B5EF4-FFF2-40B4-BE49-F238E27FC236}">
                  <a16:creationId xmlns:a16="http://schemas.microsoft.com/office/drawing/2014/main" id="{96C5E13D-1E5E-4D41-A73B-122DAE1D7983}"/>
                </a:ext>
              </a:extLst>
            </p:cNvPr>
            <p:cNvSpPr/>
            <p:nvPr/>
          </p:nvSpPr>
          <p:spPr>
            <a:xfrm>
              <a:off x="2318500" y="1629100"/>
              <a:ext cx="725525" cy="38400"/>
            </a:xfrm>
            <a:custGeom>
              <a:avLst/>
              <a:gdLst/>
              <a:ahLst/>
              <a:cxnLst/>
              <a:rect l="l" t="t" r="r" b="b"/>
              <a:pathLst>
                <a:path w="29021" h="1536" extrusionOk="0">
                  <a:moveTo>
                    <a:pt x="0" y="1"/>
                  </a:moveTo>
                  <a:lnTo>
                    <a:pt x="0" y="1535"/>
                  </a:lnTo>
                  <a:lnTo>
                    <a:pt x="29021" y="1535"/>
                  </a:lnTo>
                  <a:lnTo>
                    <a:pt x="2902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936;p76">
              <a:extLst>
                <a:ext uri="{FF2B5EF4-FFF2-40B4-BE49-F238E27FC236}">
                  <a16:creationId xmlns:a16="http://schemas.microsoft.com/office/drawing/2014/main" id="{E811E0A3-F7E1-47A0-8DA7-1AEA4648BA52}"/>
                </a:ext>
              </a:extLst>
            </p:cNvPr>
            <p:cNvSpPr/>
            <p:nvPr/>
          </p:nvSpPr>
          <p:spPr>
            <a:xfrm>
              <a:off x="2318500" y="1705000"/>
              <a:ext cx="725525" cy="38375"/>
            </a:xfrm>
            <a:custGeom>
              <a:avLst/>
              <a:gdLst/>
              <a:ahLst/>
              <a:cxnLst/>
              <a:rect l="l" t="t" r="r" b="b"/>
              <a:pathLst>
                <a:path w="29021" h="1535" extrusionOk="0">
                  <a:moveTo>
                    <a:pt x="0" y="0"/>
                  </a:moveTo>
                  <a:lnTo>
                    <a:pt x="0" y="1535"/>
                  </a:lnTo>
                  <a:lnTo>
                    <a:pt x="29021" y="1535"/>
                  </a:lnTo>
                  <a:lnTo>
                    <a:pt x="2902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937;p76">
              <a:extLst>
                <a:ext uri="{FF2B5EF4-FFF2-40B4-BE49-F238E27FC236}">
                  <a16:creationId xmlns:a16="http://schemas.microsoft.com/office/drawing/2014/main" id="{7CE6361D-01EA-434D-971B-22C922D238E3}"/>
                </a:ext>
              </a:extLst>
            </p:cNvPr>
            <p:cNvSpPr/>
            <p:nvPr/>
          </p:nvSpPr>
          <p:spPr>
            <a:xfrm>
              <a:off x="2661250" y="571675"/>
              <a:ext cx="1576975" cy="577125"/>
            </a:xfrm>
            <a:custGeom>
              <a:avLst/>
              <a:gdLst/>
              <a:ahLst/>
              <a:cxnLst/>
              <a:rect l="l" t="t" r="r" b="b"/>
              <a:pathLst>
                <a:path w="63079" h="23085" extrusionOk="0">
                  <a:moveTo>
                    <a:pt x="63078" y="1"/>
                  </a:moveTo>
                  <a:lnTo>
                    <a:pt x="0" y="1602"/>
                  </a:lnTo>
                  <a:lnTo>
                    <a:pt x="801" y="23084"/>
                  </a:lnTo>
                  <a:lnTo>
                    <a:pt x="33257" y="23084"/>
                  </a:lnTo>
                  <a:lnTo>
                    <a:pt x="63078" y="13077"/>
                  </a:lnTo>
                  <a:lnTo>
                    <a:pt x="6307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938;p76">
              <a:extLst>
                <a:ext uri="{FF2B5EF4-FFF2-40B4-BE49-F238E27FC236}">
                  <a16:creationId xmlns:a16="http://schemas.microsoft.com/office/drawing/2014/main" id="{5BFED164-AA37-4859-9FD1-FDFF139D1994}"/>
                </a:ext>
              </a:extLst>
            </p:cNvPr>
            <p:cNvSpPr/>
            <p:nvPr/>
          </p:nvSpPr>
          <p:spPr>
            <a:xfrm>
              <a:off x="3496000" y="811025"/>
              <a:ext cx="1737100" cy="751275"/>
            </a:xfrm>
            <a:custGeom>
              <a:avLst/>
              <a:gdLst/>
              <a:ahLst/>
              <a:cxnLst/>
              <a:rect l="l" t="t" r="r" b="b"/>
              <a:pathLst>
                <a:path w="69484" h="30051" extrusionOk="0">
                  <a:moveTo>
                    <a:pt x="69483" y="0"/>
                  </a:moveTo>
                  <a:lnTo>
                    <a:pt x="1" y="834"/>
                  </a:lnTo>
                  <a:lnTo>
                    <a:pt x="267" y="18447"/>
                  </a:lnTo>
                  <a:lnTo>
                    <a:pt x="27854" y="18447"/>
                  </a:lnTo>
                  <a:cubicBezTo>
                    <a:pt x="27854" y="18447"/>
                    <a:pt x="30376" y="30051"/>
                    <a:pt x="30516" y="30051"/>
                  </a:cubicBezTo>
                  <a:cubicBezTo>
                    <a:pt x="30520" y="30051"/>
                    <a:pt x="30522" y="30041"/>
                    <a:pt x="30522" y="30022"/>
                  </a:cubicBezTo>
                  <a:cubicBezTo>
                    <a:pt x="30556" y="29355"/>
                    <a:pt x="33891" y="18280"/>
                    <a:pt x="33891" y="18280"/>
                  </a:cubicBezTo>
                  <a:lnTo>
                    <a:pt x="69483" y="17947"/>
                  </a:lnTo>
                  <a:lnTo>
                    <a:pt x="69483"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939;p76">
              <a:extLst>
                <a:ext uri="{FF2B5EF4-FFF2-40B4-BE49-F238E27FC236}">
                  <a16:creationId xmlns:a16="http://schemas.microsoft.com/office/drawing/2014/main" id="{AF513359-CBD2-4B4E-96D1-9B8BD1170545}"/>
                </a:ext>
              </a:extLst>
            </p:cNvPr>
            <p:cNvSpPr/>
            <p:nvPr/>
          </p:nvSpPr>
          <p:spPr>
            <a:xfrm>
              <a:off x="3682800" y="981150"/>
              <a:ext cx="1363500" cy="43375"/>
            </a:xfrm>
            <a:custGeom>
              <a:avLst/>
              <a:gdLst/>
              <a:ahLst/>
              <a:cxnLst/>
              <a:rect l="l" t="t" r="r" b="b"/>
              <a:pathLst>
                <a:path w="54540" h="1735" extrusionOk="0">
                  <a:moveTo>
                    <a:pt x="1" y="0"/>
                  </a:moveTo>
                  <a:lnTo>
                    <a:pt x="1" y="1735"/>
                  </a:lnTo>
                  <a:lnTo>
                    <a:pt x="54539" y="1735"/>
                  </a:lnTo>
                  <a:lnTo>
                    <a:pt x="54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940;p76">
              <a:extLst>
                <a:ext uri="{FF2B5EF4-FFF2-40B4-BE49-F238E27FC236}">
                  <a16:creationId xmlns:a16="http://schemas.microsoft.com/office/drawing/2014/main" id="{B6E789F1-1FCE-4F41-8CF8-93EDA8A01B05}"/>
                </a:ext>
              </a:extLst>
            </p:cNvPr>
            <p:cNvSpPr/>
            <p:nvPr/>
          </p:nvSpPr>
          <p:spPr>
            <a:xfrm>
              <a:off x="3682800" y="1082875"/>
              <a:ext cx="1363500" cy="42575"/>
            </a:xfrm>
            <a:custGeom>
              <a:avLst/>
              <a:gdLst/>
              <a:ahLst/>
              <a:cxnLst/>
              <a:rect l="l" t="t" r="r" b="b"/>
              <a:pathLst>
                <a:path w="54540" h="1703" extrusionOk="0">
                  <a:moveTo>
                    <a:pt x="1" y="1"/>
                  </a:moveTo>
                  <a:lnTo>
                    <a:pt x="1" y="1702"/>
                  </a:lnTo>
                  <a:lnTo>
                    <a:pt x="54539" y="1702"/>
                  </a:lnTo>
                  <a:lnTo>
                    <a:pt x="545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941;p76">
              <a:extLst>
                <a:ext uri="{FF2B5EF4-FFF2-40B4-BE49-F238E27FC236}">
                  <a16:creationId xmlns:a16="http://schemas.microsoft.com/office/drawing/2014/main" id="{D87BBF79-E139-43DA-8766-883C1E9838D7}"/>
                </a:ext>
              </a:extLst>
            </p:cNvPr>
            <p:cNvSpPr/>
            <p:nvPr/>
          </p:nvSpPr>
          <p:spPr>
            <a:xfrm>
              <a:off x="1810625" y="4853925"/>
              <a:ext cx="3481675" cy="5850"/>
            </a:xfrm>
            <a:custGeom>
              <a:avLst/>
              <a:gdLst/>
              <a:ahLst/>
              <a:cxnLst/>
              <a:rect l="l" t="t" r="r" b="b"/>
              <a:pathLst>
                <a:path w="139267" h="234" extrusionOk="0">
                  <a:moveTo>
                    <a:pt x="69617" y="0"/>
                  </a:moveTo>
                  <a:cubicBezTo>
                    <a:pt x="31156" y="0"/>
                    <a:pt x="1" y="67"/>
                    <a:pt x="1" y="100"/>
                  </a:cubicBezTo>
                  <a:cubicBezTo>
                    <a:pt x="1" y="167"/>
                    <a:pt x="31156" y="234"/>
                    <a:pt x="69617" y="234"/>
                  </a:cubicBezTo>
                  <a:cubicBezTo>
                    <a:pt x="108078" y="234"/>
                    <a:pt x="139267" y="167"/>
                    <a:pt x="139267" y="100"/>
                  </a:cubicBezTo>
                  <a:cubicBezTo>
                    <a:pt x="139267" y="67"/>
                    <a:pt x="108111" y="0"/>
                    <a:pt x="696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942;p76">
              <a:extLst>
                <a:ext uri="{FF2B5EF4-FFF2-40B4-BE49-F238E27FC236}">
                  <a16:creationId xmlns:a16="http://schemas.microsoft.com/office/drawing/2014/main" id="{00C128F7-9EE8-4137-BD75-3D32CB32B0AC}"/>
                </a:ext>
              </a:extLst>
            </p:cNvPr>
            <p:cNvSpPr/>
            <p:nvPr/>
          </p:nvSpPr>
          <p:spPr>
            <a:xfrm>
              <a:off x="2537825" y="3468000"/>
              <a:ext cx="416975" cy="1020650"/>
            </a:xfrm>
            <a:custGeom>
              <a:avLst/>
              <a:gdLst/>
              <a:ahLst/>
              <a:cxnLst/>
              <a:rect l="l" t="t" r="r" b="b"/>
              <a:pathLst>
                <a:path w="16679" h="40826" extrusionOk="0">
                  <a:moveTo>
                    <a:pt x="6201" y="1"/>
                  </a:moveTo>
                  <a:cubicBezTo>
                    <a:pt x="5975" y="1"/>
                    <a:pt x="5742" y="11"/>
                    <a:pt x="5504" y="31"/>
                  </a:cubicBezTo>
                  <a:cubicBezTo>
                    <a:pt x="3136" y="398"/>
                    <a:pt x="2068" y="3300"/>
                    <a:pt x="2268" y="5668"/>
                  </a:cubicBezTo>
                  <a:cubicBezTo>
                    <a:pt x="2502" y="8070"/>
                    <a:pt x="3469" y="10405"/>
                    <a:pt x="3202" y="12773"/>
                  </a:cubicBezTo>
                  <a:cubicBezTo>
                    <a:pt x="2869" y="15809"/>
                    <a:pt x="601" y="18344"/>
                    <a:pt x="334" y="21379"/>
                  </a:cubicBezTo>
                  <a:cubicBezTo>
                    <a:pt x="0" y="24949"/>
                    <a:pt x="2535" y="28118"/>
                    <a:pt x="3269" y="31620"/>
                  </a:cubicBezTo>
                  <a:cubicBezTo>
                    <a:pt x="3636" y="33321"/>
                    <a:pt x="3603" y="35123"/>
                    <a:pt x="4237" y="36724"/>
                  </a:cubicBezTo>
                  <a:cubicBezTo>
                    <a:pt x="5200" y="39235"/>
                    <a:pt x="7594" y="40826"/>
                    <a:pt x="10212" y="40826"/>
                  </a:cubicBezTo>
                  <a:cubicBezTo>
                    <a:pt x="10585" y="40826"/>
                    <a:pt x="10963" y="40793"/>
                    <a:pt x="11342" y="40727"/>
                  </a:cubicBezTo>
                  <a:cubicBezTo>
                    <a:pt x="14344" y="40160"/>
                    <a:pt x="16545" y="37591"/>
                    <a:pt x="16612" y="34522"/>
                  </a:cubicBezTo>
                  <a:cubicBezTo>
                    <a:pt x="16679" y="31787"/>
                    <a:pt x="14978" y="29218"/>
                    <a:pt x="15178" y="26483"/>
                  </a:cubicBezTo>
                  <a:cubicBezTo>
                    <a:pt x="15344" y="24448"/>
                    <a:pt x="16512" y="22547"/>
                    <a:pt x="16278" y="20512"/>
                  </a:cubicBezTo>
                  <a:cubicBezTo>
                    <a:pt x="15978" y="18144"/>
                    <a:pt x="13777" y="16443"/>
                    <a:pt x="12976" y="14174"/>
                  </a:cubicBezTo>
                  <a:cubicBezTo>
                    <a:pt x="12176" y="11873"/>
                    <a:pt x="12943" y="9371"/>
                    <a:pt x="12676" y="6969"/>
                  </a:cubicBezTo>
                  <a:cubicBezTo>
                    <a:pt x="12203" y="2904"/>
                    <a:pt x="10064" y="1"/>
                    <a:pt x="6201"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943;p76">
              <a:extLst>
                <a:ext uri="{FF2B5EF4-FFF2-40B4-BE49-F238E27FC236}">
                  <a16:creationId xmlns:a16="http://schemas.microsoft.com/office/drawing/2014/main" id="{D285186B-3D8E-4A3B-B445-6655BCE64510}"/>
                </a:ext>
              </a:extLst>
            </p:cNvPr>
            <p:cNvSpPr/>
            <p:nvPr/>
          </p:nvSpPr>
          <p:spPr>
            <a:xfrm>
              <a:off x="2362700" y="3988300"/>
              <a:ext cx="361100" cy="501200"/>
            </a:xfrm>
            <a:custGeom>
              <a:avLst/>
              <a:gdLst/>
              <a:ahLst/>
              <a:cxnLst/>
              <a:rect l="l" t="t" r="r" b="b"/>
              <a:pathLst>
                <a:path w="14444" h="20048" extrusionOk="0">
                  <a:moveTo>
                    <a:pt x="434" y="0"/>
                  </a:moveTo>
                  <a:lnTo>
                    <a:pt x="434" y="34"/>
                  </a:lnTo>
                  <a:cubicBezTo>
                    <a:pt x="0" y="4003"/>
                    <a:pt x="1801" y="8707"/>
                    <a:pt x="3836" y="12109"/>
                  </a:cubicBezTo>
                  <a:cubicBezTo>
                    <a:pt x="5904" y="15578"/>
                    <a:pt x="9040" y="18280"/>
                    <a:pt x="12743" y="19848"/>
                  </a:cubicBezTo>
                  <a:cubicBezTo>
                    <a:pt x="13002" y="19948"/>
                    <a:pt x="13285" y="20047"/>
                    <a:pt x="13549" y="20047"/>
                  </a:cubicBezTo>
                  <a:cubicBezTo>
                    <a:pt x="13727" y="20047"/>
                    <a:pt x="13896" y="20002"/>
                    <a:pt x="14044" y="19881"/>
                  </a:cubicBezTo>
                  <a:cubicBezTo>
                    <a:pt x="14277" y="19614"/>
                    <a:pt x="14410" y="19247"/>
                    <a:pt x="14377" y="18881"/>
                  </a:cubicBezTo>
                  <a:cubicBezTo>
                    <a:pt x="14444" y="10174"/>
                    <a:pt x="8740" y="2502"/>
                    <a:pt x="43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944;p76">
              <a:extLst>
                <a:ext uri="{FF2B5EF4-FFF2-40B4-BE49-F238E27FC236}">
                  <a16:creationId xmlns:a16="http://schemas.microsoft.com/office/drawing/2014/main" id="{74B30459-7409-4CE8-B119-B15B9AF542BB}"/>
                </a:ext>
              </a:extLst>
            </p:cNvPr>
            <p:cNvSpPr/>
            <p:nvPr/>
          </p:nvSpPr>
          <p:spPr>
            <a:xfrm>
              <a:off x="2362700" y="3988300"/>
              <a:ext cx="361100" cy="501200"/>
            </a:xfrm>
            <a:custGeom>
              <a:avLst/>
              <a:gdLst/>
              <a:ahLst/>
              <a:cxnLst/>
              <a:rect l="l" t="t" r="r" b="b"/>
              <a:pathLst>
                <a:path w="14444" h="20048" extrusionOk="0">
                  <a:moveTo>
                    <a:pt x="434" y="0"/>
                  </a:moveTo>
                  <a:lnTo>
                    <a:pt x="434" y="34"/>
                  </a:lnTo>
                  <a:cubicBezTo>
                    <a:pt x="0" y="4003"/>
                    <a:pt x="1801" y="8707"/>
                    <a:pt x="3836" y="12109"/>
                  </a:cubicBezTo>
                  <a:cubicBezTo>
                    <a:pt x="5904" y="15578"/>
                    <a:pt x="9040" y="18280"/>
                    <a:pt x="12743" y="19848"/>
                  </a:cubicBezTo>
                  <a:cubicBezTo>
                    <a:pt x="13002" y="19948"/>
                    <a:pt x="13285" y="20047"/>
                    <a:pt x="13549" y="20047"/>
                  </a:cubicBezTo>
                  <a:cubicBezTo>
                    <a:pt x="13727" y="20047"/>
                    <a:pt x="13896" y="20002"/>
                    <a:pt x="14044" y="19881"/>
                  </a:cubicBezTo>
                  <a:cubicBezTo>
                    <a:pt x="14277" y="19614"/>
                    <a:pt x="14410" y="19247"/>
                    <a:pt x="14377" y="18881"/>
                  </a:cubicBezTo>
                  <a:cubicBezTo>
                    <a:pt x="14444" y="10174"/>
                    <a:pt x="8740" y="2502"/>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945;p76">
              <a:extLst>
                <a:ext uri="{FF2B5EF4-FFF2-40B4-BE49-F238E27FC236}">
                  <a16:creationId xmlns:a16="http://schemas.microsoft.com/office/drawing/2014/main" id="{E8758B63-33AB-41EE-9A1A-C973B0DE1C03}"/>
                </a:ext>
              </a:extLst>
            </p:cNvPr>
            <p:cNvSpPr/>
            <p:nvPr/>
          </p:nvSpPr>
          <p:spPr>
            <a:xfrm>
              <a:off x="2500300" y="4168425"/>
              <a:ext cx="306900" cy="524575"/>
            </a:xfrm>
            <a:custGeom>
              <a:avLst/>
              <a:gdLst/>
              <a:ahLst/>
              <a:cxnLst/>
              <a:rect l="l" t="t" r="r" b="b"/>
              <a:pathLst>
                <a:path w="12276" h="20983" extrusionOk="0">
                  <a:moveTo>
                    <a:pt x="33" y="1"/>
                  </a:moveTo>
                  <a:cubicBezTo>
                    <a:pt x="0" y="1"/>
                    <a:pt x="67" y="67"/>
                    <a:pt x="167" y="201"/>
                  </a:cubicBezTo>
                  <a:lnTo>
                    <a:pt x="567" y="768"/>
                  </a:lnTo>
                  <a:cubicBezTo>
                    <a:pt x="967" y="1268"/>
                    <a:pt x="1501" y="1969"/>
                    <a:pt x="2135" y="2869"/>
                  </a:cubicBezTo>
                  <a:cubicBezTo>
                    <a:pt x="3836" y="5171"/>
                    <a:pt x="5404" y="7606"/>
                    <a:pt x="6872" y="10074"/>
                  </a:cubicBezTo>
                  <a:cubicBezTo>
                    <a:pt x="8306" y="12543"/>
                    <a:pt x="9640" y="15111"/>
                    <a:pt x="10808" y="17713"/>
                  </a:cubicBezTo>
                  <a:cubicBezTo>
                    <a:pt x="11275" y="18747"/>
                    <a:pt x="11642" y="19548"/>
                    <a:pt x="11875" y="20115"/>
                  </a:cubicBezTo>
                  <a:cubicBezTo>
                    <a:pt x="12009" y="20382"/>
                    <a:pt x="12075" y="20615"/>
                    <a:pt x="12175" y="20782"/>
                  </a:cubicBezTo>
                  <a:cubicBezTo>
                    <a:pt x="12209" y="20849"/>
                    <a:pt x="12242" y="20916"/>
                    <a:pt x="12276" y="20982"/>
                  </a:cubicBezTo>
                  <a:cubicBezTo>
                    <a:pt x="12276" y="20916"/>
                    <a:pt x="12242" y="20815"/>
                    <a:pt x="12209" y="20749"/>
                  </a:cubicBezTo>
                  <a:cubicBezTo>
                    <a:pt x="12142" y="20582"/>
                    <a:pt x="12075" y="20348"/>
                    <a:pt x="11975" y="20082"/>
                  </a:cubicBezTo>
                  <a:cubicBezTo>
                    <a:pt x="11742" y="19515"/>
                    <a:pt x="11408" y="18681"/>
                    <a:pt x="10975" y="17647"/>
                  </a:cubicBezTo>
                  <a:cubicBezTo>
                    <a:pt x="9840" y="15011"/>
                    <a:pt x="8540" y="12443"/>
                    <a:pt x="7072" y="9974"/>
                  </a:cubicBezTo>
                  <a:cubicBezTo>
                    <a:pt x="5637" y="7473"/>
                    <a:pt x="4036" y="5071"/>
                    <a:pt x="2268" y="2769"/>
                  </a:cubicBezTo>
                  <a:cubicBezTo>
                    <a:pt x="1601" y="1902"/>
                    <a:pt x="1068" y="1201"/>
                    <a:pt x="667" y="734"/>
                  </a:cubicBezTo>
                  <a:cubicBezTo>
                    <a:pt x="467" y="501"/>
                    <a:pt x="300" y="334"/>
                    <a:pt x="200" y="167"/>
                  </a:cubicBezTo>
                  <a:cubicBezTo>
                    <a:pt x="134" y="134"/>
                    <a:pt x="67" y="67"/>
                    <a:pt x="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946;p76">
              <a:extLst>
                <a:ext uri="{FF2B5EF4-FFF2-40B4-BE49-F238E27FC236}">
                  <a16:creationId xmlns:a16="http://schemas.microsoft.com/office/drawing/2014/main" id="{06592AEF-C65E-4CA2-93DD-45B3E098CE81}"/>
                </a:ext>
              </a:extLst>
            </p:cNvPr>
            <p:cNvSpPr/>
            <p:nvPr/>
          </p:nvSpPr>
          <p:spPr>
            <a:xfrm>
              <a:off x="2742975" y="3743950"/>
              <a:ext cx="66725" cy="941525"/>
            </a:xfrm>
            <a:custGeom>
              <a:avLst/>
              <a:gdLst/>
              <a:ahLst/>
              <a:cxnLst/>
              <a:rect l="l" t="t" r="r" b="b"/>
              <a:pathLst>
                <a:path w="2669" h="37661" extrusionOk="0">
                  <a:moveTo>
                    <a:pt x="33" y="1"/>
                  </a:moveTo>
                  <a:cubicBezTo>
                    <a:pt x="0" y="134"/>
                    <a:pt x="0" y="268"/>
                    <a:pt x="0" y="401"/>
                  </a:cubicBezTo>
                  <a:cubicBezTo>
                    <a:pt x="0" y="668"/>
                    <a:pt x="0" y="1035"/>
                    <a:pt x="33" y="1502"/>
                  </a:cubicBezTo>
                  <a:cubicBezTo>
                    <a:pt x="67" y="2469"/>
                    <a:pt x="133" y="3837"/>
                    <a:pt x="200" y="5538"/>
                  </a:cubicBezTo>
                  <a:cubicBezTo>
                    <a:pt x="400" y="8940"/>
                    <a:pt x="701" y="13644"/>
                    <a:pt x="1034" y="18848"/>
                  </a:cubicBezTo>
                  <a:cubicBezTo>
                    <a:pt x="1401" y="24051"/>
                    <a:pt x="1801" y="28755"/>
                    <a:pt x="2102" y="32157"/>
                  </a:cubicBezTo>
                  <a:lnTo>
                    <a:pt x="2468" y="36193"/>
                  </a:lnTo>
                  <a:cubicBezTo>
                    <a:pt x="2535" y="36627"/>
                    <a:pt x="2569" y="36994"/>
                    <a:pt x="2602" y="37261"/>
                  </a:cubicBezTo>
                  <a:cubicBezTo>
                    <a:pt x="2602" y="37394"/>
                    <a:pt x="2635" y="37528"/>
                    <a:pt x="2669" y="37661"/>
                  </a:cubicBezTo>
                  <a:cubicBezTo>
                    <a:pt x="2669" y="37528"/>
                    <a:pt x="2669" y="37394"/>
                    <a:pt x="2669" y="37261"/>
                  </a:cubicBezTo>
                  <a:cubicBezTo>
                    <a:pt x="2635" y="36994"/>
                    <a:pt x="2602" y="36627"/>
                    <a:pt x="2569" y="36160"/>
                  </a:cubicBezTo>
                  <a:cubicBezTo>
                    <a:pt x="2502" y="35193"/>
                    <a:pt x="2402" y="33792"/>
                    <a:pt x="2268" y="32124"/>
                  </a:cubicBezTo>
                  <a:cubicBezTo>
                    <a:pt x="2001" y="28721"/>
                    <a:pt x="1668" y="24018"/>
                    <a:pt x="1301" y="18814"/>
                  </a:cubicBezTo>
                  <a:cubicBezTo>
                    <a:pt x="934" y="13644"/>
                    <a:pt x="634" y="8940"/>
                    <a:pt x="400" y="5505"/>
                  </a:cubicBezTo>
                  <a:cubicBezTo>
                    <a:pt x="300" y="3837"/>
                    <a:pt x="200" y="2469"/>
                    <a:pt x="133" y="1468"/>
                  </a:cubicBezTo>
                  <a:cubicBezTo>
                    <a:pt x="100" y="1035"/>
                    <a:pt x="67" y="668"/>
                    <a:pt x="67" y="401"/>
                  </a:cubicBezTo>
                  <a:cubicBezTo>
                    <a:pt x="67" y="268"/>
                    <a:pt x="33" y="134"/>
                    <a:pt x="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947;p76">
              <a:extLst>
                <a:ext uri="{FF2B5EF4-FFF2-40B4-BE49-F238E27FC236}">
                  <a16:creationId xmlns:a16="http://schemas.microsoft.com/office/drawing/2014/main" id="{B8EACB1A-AA6D-4988-B40D-8AA5FD0005E7}"/>
                </a:ext>
              </a:extLst>
            </p:cNvPr>
            <p:cNvSpPr/>
            <p:nvPr/>
          </p:nvSpPr>
          <p:spPr>
            <a:xfrm>
              <a:off x="2651225" y="4551200"/>
              <a:ext cx="249375" cy="302750"/>
            </a:xfrm>
            <a:custGeom>
              <a:avLst/>
              <a:gdLst/>
              <a:ahLst/>
              <a:cxnLst/>
              <a:rect l="l" t="t" r="r" b="b"/>
              <a:pathLst>
                <a:path w="9975" h="12110" extrusionOk="0">
                  <a:moveTo>
                    <a:pt x="1" y="1"/>
                  </a:moveTo>
                  <a:lnTo>
                    <a:pt x="434" y="7573"/>
                  </a:lnTo>
                  <a:cubicBezTo>
                    <a:pt x="568" y="10108"/>
                    <a:pt x="2669" y="12109"/>
                    <a:pt x="5204" y="12109"/>
                  </a:cubicBezTo>
                  <a:cubicBezTo>
                    <a:pt x="7840" y="12109"/>
                    <a:pt x="9975" y="9974"/>
                    <a:pt x="9975" y="7339"/>
                  </a:cubicBezTo>
                  <a:lnTo>
                    <a:pt x="997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948;p76">
              <a:extLst>
                <a:ext uri="{FF2B5EF4-FFF2-40B4-BE49-F238E27FC236}">
                  <a16:creationId xmlns:a16="http://schemas.microsoft.com/office/drawing/2014/main" id="{87C183F1-2BA2-43CC-ADD9-8D1C68E86973}"/>
                </a:ext>
              </a:extLst>
            </p:cNvPr>
            <p:cNvSpPr/>
            <p:nvPr/>
          </p:nvSpPr>
          <p:spPr>
            <a:xfrm>
              <a:off x="4469200" y="1349725"/>
              <a:ext cx="915525" cy="764825"/>
            </a:xfrm>
            <a:custGeom>
              <a:avLst/>
              <a:gdLst/>
              <a:ahLst/>
              <a:cxnLst/>
              <a:rect l="l" t="t" r="r" b="b"/>
              <a:pathLst>
                <a:path w="36621" h="30593" extrusionOk="0">
                  <a:moveTo>
                    <a:pt x="19925" y="1"/>
                  </a:moveTo>
                  <a:cubicBezTo>
                    <a:pt x="19888" y="1"/>
                    <a:pt x="19851" y="1"/>
                    <a:pt x="19814" y="1"/>
                  </a:cubicBezTo>
                  <a:cubicBezTo>
                    <a:pt x="10274" y="68"/>
                    <a:pt x="3136" y="8741"/>
                    <a:pt x="4904" y="18114"/>
                  </a:cubicBezTo>
                  <a:lnTo>
                    <a:pt x="0" y="24952"/>
                  </a:lnTo>
                  <a:lnTo>
                    <a:pt x="0" y="24952"/>
                  </a:lnTo>
                  <a:lnTo>
                    <a:pt x="7239" y="23818"/>
                  </a:lnTo>
                  <a:cubicBezTo>
                    <a:pt x="10104" y="28116"/>
                    <a:pt x="14902" y="30593"/>
                    <a:pt x="19925" y="30593"/>
                  </a:cubicBezTo>
                  <a:cubicBezTo>
                    <a:pt x="20984" y="30593"/>
                    <a:pt x="22054" y="30483"/>
                    <a:pt x="23117" y="30256"/>
                  </a:cubicBezTo>
                  <a:cubicBezTo>
                    <a:pt x="29221" y="28955"/>
                    <a:pt x="33925" y="24085"/>
                    <a:pt x="34992" y="17914"/>
                  </a:cubicBezTo>
                  <a:cubicBezTo>
                    <a:pt x="36620" y="8544"/>
                    <a:pt x="29411" y="1"/>
                    <a:pt x="19925"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949;p76">
              <a:extLst>
                <a:ext uri="{FF2B5EF4-FFF2-40B4-BE49-F238E27FC236}">
                  <a16:creationId xmlns:a16="http://schemas.microsoft.com/office/drawing/2014/main" id="{7FF1BA49-265C-48F3-BE45-2FA56E99D6E4}"/>
                </a:ext>
              </a:extLst>
            </p:cNvPr>
            <p:cNvSpPr/>
            <p:nvPr/>
          </p:nvSpPr>
          <p:spPr>
            <a:xfrm>
              <a:off x="4753575" y="1568075"/>
              <a:ext cx="401975" cy="386300"/>
            </a:xfrm>
            <a:custGeom>
              <a:avLst/>
              <a:gdLst/>
              <a:ahLst/>
              <a:cxnLst/>
              <a:rect l="l" t="t" r="r" b="b"/>
              <a:pathLst>
                <a:path w="16079" h="15452" extrusionOk="0">
                  <a:moveTo>
                    <a:pt x="7592" y="4072"/>
                  </a:moveTo>
                  <a:cubicBezTo>
                    <a:pt x="7652" y="4072"/>
                    <a:pt x="7712" y="4073"/>
                    <a:pt x="7772" y="4076"/>
                  </a:cubicBezTo>
                  <a:cubicBezTo>
                    <a:pt x="11008" y="4176"/>
                    <a:pt x="12542" y="8113"/>
                    <a:pt x="10207" y="10381"/>
                  </a:cubicBezTo>
                  <a:cubicBezTo>
                    <a:pt x="9474" y="11083"/>
                    <a:pt x="8587" y="11396"/>
                    <a:pt x="7715" y="11396"/>
                  </a:cubicBezTo>
                  <a:cubicBezTo>
                    <a:pt x="5810" y="11396"/>
                    <a:pt x="3980" y="9899"/>
                    <a:pt x="4003" y="7679"/>
                  </a:cubicBezTo>
                  <a:cubicBezTo>
                    <a:pt x="4003" y="5671"/>
                    <a:pt x="5606" y="4072"/>
                    <a:pt x="7592" y="4072"/>
                  </a:cubicBezTo>
                  <a:close/>
                  <a:moveTo>
                    <a:pt x="8037" y="1"/>
                  </a:moveTo>
                  <a:cubicBezTo>
                    <a:pt x="3600" y="1"/>
                    <a:pt x="264" y="3220"/>
                    <a:pt x="134" y="7646"/>
                  </a:cubicBezTo>
                  <a:cubicBezTo>
                    <a:pt x="0" y="12015"/>
                    <a:pt x="3202" y="15318"/>
                    <a:pt x="7672" y="15451"/>
                  </a:cubicBezTo>
                  <a:cubicBezTo>
                    <a:pt x="8873" y="15451"/>
                    <a:pt x="10041" y="15184"/>
                    <a:pt x="11141" y="14617"/>
                  </a:cubicBezTo>
                  <a:lnTo>
                    <a:pt x="10875" y="14050"/>
                  </a:lnTo>
                  <a:cubicBezTo>
                    <a:pt x="9907" y="14550"/>
                    <a:pt x="8806" y="14817"/>
                    <a:pt x="7706" y="14817"/>
                  </a:cubicBezTo>
                  <a:cubicBezTo>
                    <a:pt x="3569" y="14684"/>
                    <a:pt x="634" y="11648"/>
                    <a:pt x="767" y="7646"/>
                  </a:cubicBezTo>
                  <a:cubicBezTo>
                    <a:pt x="865" y="3565"/>
                    <a:pt x="3998" y="603"/>
                    <a:pt x="8071" y="603"/>
                  </a:cubicBezTo>
                  <a:cubicBezTo>
                    <a:pt x="8160" y="603"/>
                    <a:pt x="8249" y="604"/>
                    <a:pt x="8339" y="607"/>
                  </a:cubicBezTo>
                  <a:cubicBezTo>
                    <a:pt x="12576" y="741"/>
                    <a:pt x="15478" y="3910"/>
                    <a:pt x="15344" y="8113"/>
                  </a:cubicBezTo>
                  <a:cubicBezTo>
                    <a:pt x="15279" y="10531"/>
                    <a:pt x="14381" y="12117"/>
                    <a:pt x="13184" y="12117"/>
                  </a:cubicBezTo>
                  <a:cubicBezTo>
                    <a:pt x="13159" y="12117"/>
                    <a:pt x="13134" y="12117"/>
                    <a:pt x="13109" y="12115"/>
                  </a:cubicBezTo>
                  <a:cubicBezTo>
                    <a:pt x="12442" y="12115"/>
                    <a:pt x="11909" y="11582"/>
                    <a:pt x="11942" y="10681"/>
                  </a:cubicBezTo>
                  <a:lnTo>
                    <a:pt x="12175" y="3576"/>
                  </a:lnTo>
                  <a:lnTo>
                    <a:pt x="11475" y="3543"/>
                  </a:lnTo>
                  <a:lnTo>
                    <a:pt x="11408" y="5811"/>
                  </a:lnTo>
                  <a:cubicBezTo>
                    <a:pt x="10774" y="4310"/>
                    <a:pt x="9307" y="3376"/>
                    <a:pt x="7706" y="3376"/>
                  </a:cubicBezTo>
                  <a:cubicBezTo>
                    <a:pt x="7641" y="3373"/>
                    <a:pt x="7578" y="3372"/>
                    <a:pt x="7515" y="3372"/>
                  </a:cubicBezTo>
                  <a:cubicBezTo>
                    <a:pt x="5111" y="3372"/>
                    <a:pt x="3367" y="5209"/>
                    <a:pt x="3269" y="7679"/>
                  </a:cubicBezTo>
                  <a:cubicBezTo>
                    <a:pt x="3102" y="10114"/>
                    <a:pt x="5037" y="12182"/>
                    <a:pt x="7472" y="12215"/>
                  </a:cubicBezTo>
                  <a:cubicBezTo>
                    <a:pt x="7555" y="12221"/>
                    <a:pt x="7637" y="12223"/>
                    <a:pt x="7719" y="12223"/>
                  </a:cubicBezTo>
                  <a:cubicBezTo>
                    <a:pt x="9260" y="12223"/>
                    <a:pt x="10678" y="11341"/>
                    <a:pt x="11375" y="9947"/>
                  </a:cubicBezTo>
                  <a:lnTo>
                    <a:pt x="11375" y="9947"/>
                  </a:lnTo>
                  <a:lnTo>
                    <a:pt x="11342" y="10881"/>
                  </a:lnTo>
                  <a:cubicBezTo>
                    <a:pt x="11342" y="12015"/>
                    <a:pt x="12075" y="12716"/>
                    <a:pt x="13009" y="12716"/>
                  </a:cubicBezTo>
                  <a:cubicBezTo>
                    <a:pt x="13039" y="12717"/>
                    <a:pt x="13069" y="12718"/>
                    <a:pt x="13099" y="12718"/>
                  </a:cubicBezTo>
                  <a:cubicBezTo>
                    <a:pt x="14719" y="12718"/>
                    <a:pt x="15847" y="10930"/>
                    <a:pt x="15945" y="8146"/>
                  </a:cubicBezTo>
                  <a:cubicBezTo>
                    <a:pt x="16078" y="3543"/>
                    <a:pt x="12876" y="140"/>
                    <a:pt x="8373" y="7"/>
                  </a:cubicBezTo>
                  <a:cubicBezTo>
                    <a:pt x="8260" y="3"/>
                    <a:pt x="8148" y="1"/>
                    <a:pt x="80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950;p76">
              <a:extLst>
                <a:ext uri="{FF2B5EF4-FFF2-40B4-BE49-F238E27FC236}">
                  <a16:creationId xmlns:a16="http://schemas.microsoft.com/office/drawing/2014/main" id="{BE0D8A47-75B8-45FC-9758-178B047F49AA}"/>
                </a:ext>
              </a:extLst>
            </p:cNvPr>
            <p:cNvSpPr/>
            <p:nvPr/>
          </p:nvSpPr>
          <p:spPr>
            <a:xfrm>
              <a:off x="3056050" y="1932200"/>
              <a:ext cx="1420675" cy="1687600"/>
            </a:xfrm>
            <a:custGeom>
              <a:avLst/>
              <a:gdLst/>
              <a:ahLst/>
              <a:cxnLst/>
              <a:rect l="l" t="t" r="r" b="b"/>
              <a:pathLst>
                <a:path w="56827" h="67504" extrusionOk="0">
                  <a:moveTo>
                    <a:pt x="53571" y="1"/>
                  </a:moveTo>
                  <a:cubicBezTo>
                    <a:pt x="53100" y="1"/>
                    <a:pt x="52957" y="886"/>
                    <a:pt x="52957" y="886"/>
                  </a:cubicBezTo>
                  <a:cubicBezTo>
                    <a:pt x="52957" y="886"/>
                    <a:pt x="51434" y="5292"/>
                    <a:pt x="50943" y="5292"/>
                  </a:cubicBezTo>
                  <a:cubicBezTo>
                    <a:pt x="50936" y="5292"/>
                    <a:pt x="50929" y="5291"/>
                    <a:pt x="50922" y="5289"/>
                  </a:cubicBezTo>
                  <a:cubicBezTo>
                    <a:pt x="50455" y="5156"/>
                    <a:pt x="51289" y="2454"/>
                    <a:pt x="51623" y="1553"/>
                  </a:cubicBezTo>
                  <a:cubicBezTo>
                    <a:pt x="51914" y="768"/>
                    <a:pt x="51748" y="287"/>
                    <a:pt x="51347" y="287"/>
                  </a:cubicBezTo>
                  <a:cubicBezTo>
                    <a:pt x="51288" y="287"/>
                    <a:pt x="51224" y="298"/>
                    <a:pt x="51156" y="319"/>
                  </a:cubicBezTo>
                  <a:cubicBezTo>
                    <a:pt x="50822" y="453"/>
                    <a:pt x="49688" y="3154"/>
                    <a:pt x="49388" y="4022"/>
                  </a:cubicBezTo>
                  <a:cubicBezTo>
                    <a:pt x="49131" y="4715"/>
                    <a:pt x="48577" y="6319"/>
                    <a:pt x="48077" y="6319"/>
                  </a:cubicBezTo>
                  <a:cubicBezTo>
                    <a:pt x="47928" y="6319"/>
                    <a:pt x="47784" y="6176"/>
                    <a:pt x="47653" y="5823"/>
                  </a:cubicBezTo>
                  <a:cubicBezTo>
                    <a:pt x="47086" y="4289"/>
                    <a:pt x="46052" y="3321"/>
                    <a:pt x="45585" y="3255"/>
                  </a:cubicBezTo>
                  <a:cubicBezTo>
                    <a:pt x="45573" y="3254"/>
                    <a:pt x="45560" y="3253"/>
                    <a:pt x="45548" y="3253"/>
                  </a:cubicBezTo>
                  <a:cubicBezTo>
                    <a:pt x="45104" y="3253"/>
                    <a:pt x="44861" y="3831"/>
                    <a:pt x="45218" y="4155"/>
                  </a:cubicBezTo>
                  <a:cubicBezTo>
                    <a:pt x="45585" y="4589"/>
                    <a:pt x="45885" y="5056"/>
                    <a:pt x="46086" y="5556"/>
                  </a:cubicBezTo>
                  <a:cubicBezTo>
                    <a:pt x="46286" y="5956"/>
                    <a:pt x="46419" y="6390"/>
                    <a:pt x="46452" y="6857"/>
                  </a:cubicBezTo>
                  <a:cubicBezTo>
                    <a:pt x="46553" y="7724"/>
                    <a:pt x="46586" y="8625"/>
                    <a:pt x="46519" y="9526"/>
                  </a:cubicBezTo>
                  <a:lnTo>
                    <a:pt x="46519" y="9793"/>
                  </a:lnTo>
                  <a:lnTo>
                    <a:pt x="41582" y="22068"/>
                  </a:lnTo>
                  <a:lnTo>
                    <a:pt x="36078" y="9959"/>
                  </a:lnTo>
                  <a:cubicBezTo>
                    <a:pt x="34310" y="4122"/>
                    <a:pt x="27005" y="3855"/>
                    <a:pt x="27005" y="3855"/>
                  </a:cubicBezTo>
                  <a:lnTo>
                    <a:pt x="19800" y="3121"/>
                  </a:lnTo>
                  <a:cubicBezTo>
                    <a:pt x="18588" y="2655"/>
                    <a:pt x="17304" y="2442"/>
                    <a:pt x="16116" y="2442"/>
                  </a:cubicBezTo>
                  <a:cubicBezTo>
                    <a:pt x="14753" y="2442"/>
                    <a:pt x="13517" y="2722"/>
                    <a:pt x="12662" y="3221"/>
                  </a:cubicBezTo>
                  <a:cubicBezTo>
                    <a:pt x="10594" y="4422"/>
                    <a:pt x="9159" y="6490"/>
                    <a:pt x="8692" y="8825"/>
                  </a:cubicBezTo>
                  <a:cubicBezTo>
                    <a:pt x="7024" y="16998"/>
                    <a:pt x="1254" y="46319"/>
                    <a:pt x="787" y="59128"/>
                  </a:cubicBezTo>
                  <a:cubicBezTo>
                    <a:pt x="486" y="60529"/>
                    <a:pt x="253" y="61930"/>
                    <a:pt x="119" y="63364"/>
                  </a:cubicBezTo>
                  <a:cubicBezTo>
                    <a:pt x="0" y="65356"/>
                    <a:pt x="146" y="65573"/>
                    <a:pt x="345" y="65573"/>
                  </a:cubicBezTo>
                  <a:cubicBezTo>
                    <a:pt x="369" y="65573"/>
                    <a:pt x="394" y="65569"/>
                    <a:pt x="420" y="65566"/>
                  </a:cubicBezTo>
                  <a:cubicBezTo>
                    <a:pt x="1084" y="65505"/>
                    <a:pt x="901" y="62354"/>
                    <a:pt x="1257" y="62354"/>
                  </a:cubicBezTo>
                  <a:cubicBezTo>
                    <a:pt x="1294" y="62354"/>
                    <a:pt x="1337" y="62388"/>
                    <a:pt x="1387" y="62464"/>
                  </a:cubicBezTo>
                  <a:cubicBezTo>
                    <a:pt x="1881" y="63221"/>
                    <a:pt x="1237" y="67069"/>
                    <a:pt x="1895" y="67069"/>
                  </a:cubicBezTo>
                  <a:cubicBezTo>
                    <a:pt x="1903" y="67069"/>
                    <a:pt x="1912" y="67068"/>
                    <a:pt x="1921" y="67067"/>
                  </a:cubicBezTo>
                  <a:cubicBezTo>
                    <a:pt x="2921" y="66933"/>
                    <a:pt x="2521" y="62897"/>
                    <a:pt x="2521" y="62564"/>
                  </a:cubicBezTo>
                  <a:cubicBezTo>
                    <a:pt x="2521" y="62389"/>
                    <a:pt x="2650" y="62296"/>
                    <a:pt x="2772" y="62296"/>
                  </a:cubicBezTo>
                  <a:cubicBezTo>
                    <a:pt x="2883" y="62296"/>
                    <a:pt x="2988" y="62372"/>
                    <a:pt x="2988" y="62530"/>
                  </a:cubicBezTo>
                  <a:cubicBezTo>
                    <a:pt x="2988" y="62958"/>
                    <a:pt x="2956" y="67503"/>
                    <a:pt x="3850" y="67503"/>
                  </a:cubicBezTo>
                  <a:cubicBezTo>
                    <a:pt x="3863" y="67503"/>
                    <a:pt x="3876" y="67502"/>
                    <a:pt x="3889" y="67500"/>
                  </a:cubicBezTo>
                  <a:cubicBezTo>
                    <a:pt x="4389" y="67434"/>
                    <a:pt x="4189" y="66500"/>
                    <a:pt x="4189" y="66500"/>
                  </a:cubicBezTo>
                  <a:cubicBezTo>
                    <a:pt x="4189" y="66500"/>
                    <a:pt x="3889" y="62130"/>
                    <a:pt x="4322" y="62097"/>
                  </a:cubicBezTo>
                  <a:cubicBezTo>
                    <a:pt x="4328" y="62096"/>
                    <a:pt x="4334" y="62095"/>
                    <a:pt x="4340" y="62095"/>
                  </a:cubicBezTo>
                  <a:cubicBezTo>
                    <a:pt x="4796" y="62095"/>
                    <a:pt x="5056" y="64610"/>
                    <a:pt x="5056" y="65466"/>
                  </a:cubicBezTo>
                  <a:cubicBezTo>
                    <a:pt x="5081" y="66110"/>
                    <a:pt x="5327" y="66460"/>
                    <a:pt x="5602" y="66460"/>
                  </a:cubicBezTo>
                  <a:cubicBezTo>
                    <a:pt x="5697" y="66460"/>
                    <a:pt x="5796" y="66419"/>
                    <a:pt x="5890" y="66333"/>
                  </a:cubicBezTo>
                  <a:cubicBezTo>
                    <a:pt x="6157" y="66099"/>
                    <a:pt x="6124" y="63464"/>
                    <a:pt x="6090" y="62597"/>
                  </a:cubicBezTo>
                  <a:cubicBezTo>
                    <a:pt x="6063" y="61888"/>
                    <a:pt x="5924" y="60176"/>
                    <a:pt x="6440" y="60176"/>
                  </a:cubicBezTo>
                  <a:cubicBezTo>
                    <a:pt x="6555" y="60176"/>
                    <a:pt x="6702" y="60261"/>
                    <a:pt x="6891" y="60462"/>
                  </a:cubicBezTo>
                  <a:cubicBezTo>
                    <a:pt x="7829" y="61461"/>
                    <a:pt x="8905" y="61910"/>
                    <a:pt x="9395" y="61910"/>
                  </a:cubicBezTo>
                  <a:cubicBezTo>
                    <a:pt x="9445" y="61910"/>
                    <a:pt x="9489" y="61906"/>
                    <a:pt x="9526" y="61896"/>
                  </a:cubicBezTo>
                  <a:cubicBezTo>
                    <a:pt x="9960" y="61730"/>
                    <a:pt x="9926" y="61163"/>
                    <a:pt x="9526" y="60996"/>
                  </a:cubicBezTo>
                  <a:cubicBezTo>
                    <a:pt x="9059" y="60762"/>
                    <a:pt x="8659" y="60462"/>
                    <a:pt x="8292" y="60129"/>
                  </a:cubicBezTo>
                  <a:cubicBezTo>
                    <a:pt x="7992" y="59862"/>
                    <a:pt x="7725" y="59561"/>
                    <a:pt x="7525" y="59195"/>
                  </a:cubicBezTo>
                  <a:cubicBezTo>
                    <a:pt x="7491" y="59094"/>
                    <a:pt x="7425" y="58994"/>
                    <a:pt x="7358" y="58894"/>
                  </a:cubicBezTo>
                  <a:cubicBezTo>
                    <a:pt x="7525" y="56459"/>
                    <a:pt x="8959" y="35478"/>
                    <a:pt x="12662" y="21134"/>
                  </a:cubicBezTo>
                  <a:lnTo>
                    <a:pt x="13362" y="19333"/>
                  </a:lnTo>
                  <a:lnTo>
                    <a:pt x="13362" y="19333"/>
                  </a:lnTo>
                  <a:cubicBezTo>
                    <a:pt x="14063" y="22268"/>
                    <a:pt x="13629" y="28239"/>
                    <a:pt x="12095" y="30808"/>
                  </a:cubicBezTo>
                  <a:cubicBezTo>
                    <a:pt x="9559" y="35077"/>
                    <a:pt x="9760" y="45585"/>
                    <a:pt x="9760" y="45585"/>
                  </a:cubicBezTo>
                  <a:lnTo>
                    <a:pt x="33043" y="46485"/>
                  </a:lnTo>
                  <a:cubicBezTo>
                    <a:pt x="33043" y="46485"/>
                    <a:pt x="32876" y="42616"/>
                    <a:pt x="32676" y="37679"/>
                  </a:cubicBezTo>
                  <a:lnTo>
                    <a:pt x="32142" y="23169"/>
                  </a:lnTo>
                  <a:lnTo>
                    <a:pt x="32209" y="20400"/>
                  </a:lnTo>
                  <a:lnTo>
                    <a:pt x="32309" y="20100"/>
                  </a:lnTo>
                  <a:cubicBezTo>
                    <a:pt x="33443" y="21901"/>
                    <a:pt x="34844" y="24203"/>
                    <a:pt x="36579" y="27138"/>
                  </a:cubicBezTo>
                  <a:cubicBezTo>
                    <a:pt x="38295" y="30028"/>
                    <a:pt x="39932" y="31046"/>
                    <a:pt x="41387" y="31046"/>
                  </a:cubicBezTo>
                  <a:cubicBezTo>
                    <a:pt x="44854" y="31046"/>
                    <a:pt x="47286" y="25270"/>
                    <a:pt x="47286" y="25270"/>
                  </a:cubicBezTo>
                  <a:lnTo>
                    <a:pt x="52223" y="11260"/>
                  </a:lnTo>
                  <a:cubicBezTo>
                    <a:pt x="53491" y="9526"/>
                    <a:pt x="54658" y="7691"/>
                    <a:pt x="55726" y="5823"/>
                  </a:cubicBezTo>
                  <a:cubicBezTo>
                    <a:pt x="56827" y="3621"/>
                    <a:pt x="56626" y="3555"/>
                    <a:pt x="56326" y="3455"/>
                  </a:cubicBezTo>
                  <a:cubicBezTo>
                    <a:pt x="56305" y="3448"/>
                    <a:pt x="56284" y="3445"/>
                    <a:pt x="56262" y="3445"/>
                  </a:cubicBezTo>
                  <a:cubicBezTo>
                    <a:pt x="55605" y="3445"/>
                    <a:pt x="54544" y="6361"/>
                    <a:pt x="54169" y="6361"/>
                  </a:cubicBezTo>
                  <a:cubicBezTo>
                    <a:pt x="54119" y="6361"/>
                    <a:pt x="54081" y="6309"/>
                    <a:pt x="54058" y="6190"/>
                  </a:cubicBezTo>
                  <a:cubicBezTo>
                    <a:pt x="53824" y="5189"/>
                    <a:pt x="56259" y="1487"/>
                    <a:pt x="55459" y="1286"/>
                  </a:cubicBezTo>
                  <a:cubicBezTo>
                    <a:pt x="55427" y="1278"/>
                    <a:pt x="55395" y="1274"/>
                    <a:pt x="55363" y="1274"/>
                  </a:cubicBezTo>
                  <a:cubicBezTo>
                    <a:pt x="54346" y="1274"/>
                    <a:pt x="53120" y="5234"/>
                    <a:pt x="52990" y="5590"/>
                  </a:cubicBezTo>
                  <a:cubicBezTo>
                    <a:pt x="52940" y="5717"/>
                    <a:pt x="52830" y="5771"/>
                    <a:pt x="52722" y="5771"/>
                  </a:cubicBezTo>
                  <a:cubicBezTo>
                    <a:pt x="52547" y="5771"/>
                    <a:pt x="52374" y="5629"/>
                    <a:pt x="52457" y="5423"/>
                  </a:cubicBezTo>
                  <a:cubicBezTo>
                    <a:pt x="52690" y="4989"/>
                    <a:pt x="54692" y="286"/>
                    <a:pt x="53691" y="19"/>
                  </a:cubicBezTo>
                  <a:cubicBezTo>
                    <a:pt x="53649" y="6"/>
                    <a:pt x="53609" y="1"/>
                    <a:pt x="53571" y="1"/>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951;p76">
              <a:extLst>
                <a:ext uri="{FF2B5EF4-FFF2-40B4-BE49-F238E27FC236}">
                  <a16:creationId xmlns:a16="http://schemas.microsoft.com/office/drawing/2014/main" id="{F19325D6-6E8B-48C5-9A0A-EE9B6F141DFB}"/>
                </a:ext>
              </a:extLst>
            </p:cNvPr>
            <p:cNvSpPr/>
            <p:nvPr/>
          </p:nvSpPr>
          <p:spPr>
            <a:xfrm>
              <a:off x="3390100" y="4717150"/>
              <a:ext cx="327750" cy="145500"/>
            </a:xfrm>
            <a:custGeom>
              <a:avLst/>
              <a:gdLst/>
              <a:ahLst/>
              <a:cxnLst/>
              <a:rect l="l" t="t" r="r" b="b"/>
              <a:pathLst>
                <a:path w="13110" h="5820" extrusionOk="0">
                  <a:moveTo>
                    <a:pt x="67" y="1"/>
                  </a:moveTo>
                  <a:lnTo>
                    <a:pt x="0" y="5538"/>
                  </a:lnTo>
                  <a:lnTo>
                    <a:pt x="434" y="5538"/>
                  </a:lnTo>
                  <a:cubicBezTo>
                    <a:pt x="1746" y="5627"/>
                    <a:pt x="5726" y="5820"/>
                    <a:pt x="8620" y="5820"/>
                  </a:cubicBezTo>
                  <a:cubicBezTo>
                    <a:pt x="10067" y="5820"/>
                    <a:pt x="11242" y="5771"/>
                    <a:pt x="11675" y="5638"/>
                  </a:cubicBezTo>
                  <a:cubicBezTo>
                    <a:pt x="13110" y="5204"/>
                    <a:pt x="7139" y="3803"/>
                    <a:pt x="7139" y="3803"/>
                  </a:cubicBezTo>
                  <a:lnTo>
                    <a:pt x="7139" y="67"/>
                  </a:lnTo>
                  <a:lnTo>
                    <a:pt x="67"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952;p76">
              <a:extLst>
                <a:ext uri="{FF2B5EF4-FFF2-40B4-BE49-F238E27FC236}">
                  <a16:creationId xmlns:a16="http://schemas.microsoft.com/office/drawing/2014/main" id="{F4FB3C4C-C510-4174-9462-9C441E2D5DC1}"/>
                </a:ext>
              </a:extLst>
            </p:cNvPr>
            <p:cNvSpPr/>
            <p:nvPr/>
          </p:nvSpPr>
          <p:spPr>
            <a:xfrm>
              <a:off x="3390925" y="4846400"/>
              <a:ext cx="295225" cy="5875"/>
            </a:xfrm>
            <a:custGeom>
              <a:avLst/>
              <a:gdLst/>
              <a:ahLst/>
              <a:cxnLst/>
              <a:rect l="l" t="t" r="r" b="b"/>
              <a:pathLst>
                <a:path w="11809" h="235" extrusionOk="0">
                  <a:moveTo>
                    <a:pt x="5905" y="1"/>
                  </a:moveTo>
                  <a:cubicBezTo>
                    <a:pt x="2636" y="1"/>
                    <a:pt x="1" y="34"/>
                    <a:pt x="1" y="101"/>
                  </a:cubicBezTo>
                  <a:cubicBezTo>
                    <a:pt x="1" y="168"/>
                    <a:pt x="2636" y="234"/>
                    <a:pt x="5905" y="234"/>
                  </a:cubicBezTo>
                  <a:cubicBezTo>
                    <a:pt x="9140" y="234"/>
                    <a:pt x="11809" y="168"/>
                    <a:pt x="11809" y="101"/>
                  </a:cubicBezTo>
                  <a:cubicBezTo>
                    <a:pt x="11809" y="34"/>
                    <a:pt x="9140" y="1"/>
                    <a:pt x="59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953;p76">
              <a:extLst>
                <a:ext uri="{FF2B5EF4-FFF2-40B4-BE49-F238E27FC236}">
                  <a16:creationId xmlns:a16="http://schemas.microsoft.com/office/drawing/2014/main" id="{6BE4A582-DEEE-442A-9077-02E4A27323A7}"/>
                </a:ext>
              </a:extLst>
            </p:cNvPr>
            <p:cNvSpPr/>
            <p:nvPr/>
          </p:nvSpPr>
          <p:spPr>
            <a:xfrm>
              <a:off x="3570225" y="4814575"/>
              <a:ext cx="15875" cy="16975"/>
            </a:xfrm>
            <a:custGeom>
              <a:avLst/>
              <a:gdLst/>
              <a:ahLst/>
              <a:cxnLst/>
              <a:rect l="l" t="t" r="r" b="b"/>
              <a:pathLst>
                <a:path w="635" h="679" extrusionOk="0">
                  <a:moveTo>
                    <a:pt x="547" y="0"/>
                  </a:moveTo>
                  <a:cubicBezTo>
                    <a:pt x="484" y="0"/>
                    <a:pt x="317" y="99"/>
                    <a:pt x="200" y="273"/>
                  </a:cubicBezTo>
                  <a:cubicBezTo>
                    <a:pt x="34" y="440"/>
                    <a:pt x="0" y="640"/>
                    <a:pt x="34" y="674"/>
                  </a:cubicBezTo>
                  <a:cubicBezTo>
                    <a:pt x="41" y="677"/>
                    <a:pt x="48" y="679"/>
                    <a:pt x="57" y="679"/>
                  </a:cubicBezTo>
                  <a:cubicBezTo>
                    <a:pt x="129" y="679"/>
                    <a:pt x="251" y="556"/>
                    <a:pt x="401" y="407"/>
                  </a:cubicBezTo>
                  <a:cubicBezTo>
                    <a:pt x="534" y="240"/>
                    <a:pt x="634" y="40"/>
                    <a:pt x="567" y="6"/>
                  </a:cubicBezTo>
                  <a:cubicBezTo>
                    <a:pt x="563" y="2"/>
                    <a:pt x="556" y="0"/>
                    <a:pt x="5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954;p76">
              <a:extLst>
                <a:ext uri="{FF2B5EF4-FFF2-40B4-BE49-F238E27FC236}">
                  <a16:creationId xmlns:a16="http://schemas.microsoft.com/office/drawing/2014/main" id="{3270DE83-9F7C-4DA2-91CD-3986FC808A4F}"/>
                </a:ext>
              </a:extLst>
            </p:cNvPr>
            <p:cNvSpPr/>
            <p:nvPr/>
          </p:nvSpPr>
          <p:spPr>
            <a:xfrm>
              <a:off x="3581050" y="4817100"/>
              <a:ext cx="15050" cy="21000"/>
            </a:xfrm>
            <a:custGeom>
              <a:avLst/>
              <a:gdLst/>
              <a:ahLst/>
              <a:cxnLst/>
              <a:rect l="l" t="t" r="r" b="b"/>
              <a:pathLst>
                <a:path w="602" h="840" extrusionOk="0">
                  <a:moveTo>
                    <a:pt x="520" y="0"/>
                  </a:moveTo>
                  <a:cubicBezTo>
                    <a:pt x="461" y="0"/>
                    <a:pt x="288" y="129"/>
                    <a:pt x="168" y="339"/>
                  </a:cubicBezTo>
                  <a:cubicBezTo>
                    <a:pt x="34" y="573"/>
                    <a:pt x="1" y="806"/>
                    <a:pt x="68" y="839"/>
                  </a:cubicBezTo>
                  <a:cubicBezTo>
                    <a:pt x="134" y="839"/>
                    <a:pt x="234" y="673"/>
                    <a:pt x="368" y="472"/>
                  </a:cubicBezTo>
                  <a:cubicBezTo>
                    <a:pt x="501" y="239"/>
                    <a:pt x="601" y="39"/>
                    <a:pt x="535" y="5"/>
                  </a:cubicBezTo>
                  <a:cubicBezTo>
                    <a:pt x="531" y="2"/>
                    <a:pt x="526" y="0"/>
                    <a:pt x="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955;p76">
              <a:extLst>
                <a:ext uri="{FF2B5EF4-FFF2-40B4-BE49-F238E27FC236}">
                  <a16:creationId xmlns:a16="http://schemas.microsoft.com/office/drawing/2014/main" id="{1BCB82C9-A14E-48B2-ABE4-52CB5940A532}"/>
                </a:ext>
              </a:extLst>
            </p:cNvPr>
            <p:cNvSpPr/>
            <p:nvPr/>
          </p:nvSpPr>
          <p:spPr>
            <a:xfrm>
              <a:off x="3392600" y="4815425"/>
              <a:ext cx="52550" cy="33525"/>
            </a:xfrm>
            <a:custGeom>
              <a:avLst/>
              <a:gdLst/>
              <a:ahLst/>
              <a:cxnLst/>
              <a:rect l="l" t="t" r="r" b="b"/>
              <a:pathLst>
                <a:path w="2102" h="1341" extrusionOk="0">
                  <a:moveTo>
                    <a:pt x="496" y="1"/>
                  </a:moveTo>
                  <a:cubicBezTo>
                    <a:pt x="464" y="1"/>
                    <a:pt x="432" y="2"/>
                    <a:pt x="401" y="6"/>
                  </a:cubicBezTo>
                  <a:cubicBezTo>
                    <a:pt x="134" y="6"/>
                    <a:pt x="0" y="106"/>
                    <a:pt x="34" y="139"/>
                  </a:cubicBezTo>
                  <a:cubicBezTo>
                    <a:pt x="34" y="156"/>
                    <a:pt x="67" y="156"/>
                    <a:pt x="130" y="156"/>
                  </a:cubicBezTo>
                  <a:cubicBezTo>
                    <a:pt x="192" y="156"/>
                    <a:pt x="284" y="156"/>
                    <a:pt x="401" y="173"/>
                  </a:cubicBezTo>
                  <a:cubicBezTo>
                    <a:pt x="667" y="206"/>
                    <a:pt x="934" y="306"/>
                    <a:pt x="1134" y="473"/>
                  </a:cubicBezTo>
                  <a:cubicBezTo>
                    <a:pt x="1368" y="673"/>
                    <a:pt x="1568" y="873"/>
                    <a:pt x="1768" y="1073"/>
                  </a:cubicBezTo>
                  <a:cubicBezTo>
                    <a:pt x="1935" y="1240"/>
                    <a:pt x="2035" y="1340"/>
                    <a:pt x="2068" y="1340"/>
                  </a:cubicBezTo>
                  <a:cubicBezTo>
                    <a:pt x="2102" y="1307"/>
                    <a:pt x="2035" y="1173"/>
                    <a:pt x="1902" y="973"/>
                  </a:cubicBezTo>
                  <a:cubicBezTo>
                    <a:pt x="1735" y="706"/>
                    <a:pt x="1535" y="473"/>
                    <a:pt x="1301" y="273"/>
                  </a:cubicBezTo>
                  <a:cubicBezTo>
                    <a:pt x="1062" y="123"/>
                    <a:pt x="770" y="1"/>
                    <a:pt x="4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956;p76">
              <a:extLst>
                <a:ext uri="{FF2B5EF4-FFF2-40B4-BE49-F238E27FC236}">
                  <a16:creationId xmlns:a16="http://schemas.microsoft.com/office/drawing/2014/main" id="{70B20B53-F050-4072-BA83-D9FC62329D2D}"/>
                </a:ext>
              </a:extLst>
            </p:cNvPr>
            <p:cNvSpPr/>
            <p:nvPr/>
          </p:nvSpPr>
          <p:spPr>
            <a:xfrm>
              <a:off x="3554375" y="4813450"/>
              <a:ext cx="18375" cy="8375"/>
            </a:xfrm>
            <a:custGeom>
              <a:avLst/>
              <a:gdLst/>
              <a:ahLst/>
              <a:cxnLst/>
              <a:rect l="l" t="t" r="r" b="b"/>
              <a:pathLst>
                <a:path w="735" h="335" extrusionOk="0">
                  <a:moveTo>
                    <a:pt x="617" y="0"/>
                  </a:moveTo>
                  <a:cubicBezTo>
                    <a:pt x="545" y="0"/>
                    <a:pt x="440" y="43"/>
                    <a:pt x="334" y="85"/>
                  </a:cubicBezTo>
                  <a:cubicBezTo>
                    <a:pt x="167" y="118"/>
                    <a:pt x="1" y="218"/>
                    <a:pt x="34" y="285"/>
                  </a:cubicBezTo>
                  <a:cubicBezTo>
                    <a:pt x="34" y="318"/>
                    <a:pt x="76" y="335"/>
                    <a:pt x="142" y="335"/>
                  </a:cubicBezTo>
                  <a:cubicBezTo>
                    <a:pt x="209" y="335"/>
                    <a:pt x="301" y="318"/>
                    <a:pt x="401" y="285"/>
                  </a:cubicBezTo>
                  <a:cubicBezTo>
                    <a:pt x="601" y="218"/>
                    <a:pt x="734" y="85"/>
                    <a:pt x="701" y="51"/>
                  </a:cubicBezTo>
                  <a:cubicBezTo>
                    <a:pt x="689" y="15"/>
                    <a:pt x="658" y="0"/>
                    <a:pt x="6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957;p76">
              <a:extLst>
                <a:ext uri="{FF2B5EF4-FFF2-40B4-BE49-F238E27FC236}">
                  <a16:creationId xmlns:a16="http://schemas.microsoft.com/office/drawing/2014/main" id="{5C2B85FE-BC2A-4844-BE00-760B82342A0D}"/>
                </a:ext>
              </a:extLst>
            </p:cNvPr>
            <p:cNvSpPr/>
            <p:nvPr/>
          </p:nvSpPr>
          <p:spPr>
            <a:xfrm>
              <a:off x="3548550" y="4802225"/>
              <a:ext cx="20850" cy="5850"/>
            </a:xfrm>
            <a:custGeom>
              <a:avLst/>
              <a:gdLst/>
              <a:ahLst/>
              <a:cxnLst/>
              <a:rect l="l" t="t" r="r" b="b"/>
              <a:pathLst>
                <a:path w="834" h="234" extrusionOk="0">
                  <a:moveTo>
                    <a:pt x="400" y="0"/>
                  </a:moveTo>
                  <a:cubicBezTo>
                    <a:pt x="200" y="0"/>
                    <a:pt x="0" y="33"/>
                    <a:pt x="0" y="100"/>
                  </a:cubicBezTo>
                  <a:cubicBezTo>
                    <a:pt x="0" y="167"/>
                    <a:pt x="167" y="234"/>
                    <a:pt x="400" y="234"/>
                  </a:cubicBezTo>
                  <a:cubicBezTo>
                    <a:pt x="634" y="234"/>
                    <a:pt x="834" y="167"/>
                    <a:pt x="834" y="100"/>
                  </a:cubicBezTo>
                  <a:cubicBezTo>
                    <a:pt x="834" y="33"/>
                    <a:pt x="634" y="0"/>
                    <a:pt x="4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958;p76">
              <a:extLst>
                <a:ext uri="{FF2B5EF4-FFF2-40B4-BE49-F238E27FC236}">
                  <a16:creationId xmlns:a16="http://schemas.microsoft.com/office/drawing/2014/main" id="{C369FC97-5E2A-4524-8FA8-0F2338E7DE82}"/>
                </a:ext>
              </a:extLst>
            </p:cNvPr>
            <p:cNvSpPr/>
            <p:nvPr/>
          </p:nvSpPr>
          <p:spPr>
            <a:xfrm>
              <a:off x="3571900" y="4635425"/>
              <a:ext cx="313825" cy="220200"/>
            </a:xfrm>
            <a:custGeom>
              <a:avLst/>
              <a:gdLst/>
              <a:ahLst/>
              <a:cxnLst/>
              <a:rect l="l" t="t" r="r" b="b"/>
              <a:pathLst>
                <a:path w="12553" h="8808" extrusionOk="0">
                  <a:moveTo>
                    <a:pt x="1701" y="1"/>
                  </a:moveTo>
                  <a:lnTo>
                    <a:pt x="0" y="5271"/>
                  </a:lnTo>
                  <a:lnTo>
                    <a:pt x="434" y="5404"/>
                  </a:lnTo>
                  <a:cubicBezTo>
                    <a:pt x="2235" y="6105"/>
                    <a:pt x="9740" y="8807"/>
                    <a:pt x="11108" y="8807"/>
                  </a:cubicBezTo>
                  <a:cubicBezTo>
                    <a:pt x="11116" y="8807"/>
                    <a:pt x="11124" y="8807"/>
                    <a:pt x="11131" y="8807"/>
                  </a:cubicBezTo>
                  <a:cubicBezTo>
                    <a:pt x="12552" y="8807"/>
                    <a:pt x="7305" y="5738"/>
                    <a:pt x="7305" y="5738"/>
                  </a:cubicBezTo>
                  <a:lnTo>
                    <a:pt x="8439" y="2135"/>
                  </a:lnTo>
                  <a:lnTo>
                    <a:pt x="1701"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959;p76">
              <a:extLst>
                <a:ext uri="{FF2B5EF4-FFF2-40B4-BE49-F238E27FC236}">
                  <a16:creationId xmlns:a16="http://schemas.microsoft.com/office/drawing/2014/main" id="{48A64C6F-4867-4202-A2EA-1D1F953B65BE}"/>
                </a:ext>
              </a:extLst>
            </p:cNvPr>
            <p:cNvSpPr/>
            <p:nvPr/>
          </p:nvSpPr>
          <p:spPr>
            <a:xfrm>
              <a:off x="3573550" y="4761250"/>
              <a:ext cx="282725" cy="87800"/>
            </a:xfrm>
            <a:custGeom>
              <a:avLst/>
              <a:gdLst/>
              <a:ahLst/>
              <a:cxnLst/>
              <a:rect l="l" t="t" r="r" b="b"/>
              <a:pathLst>
                <a:path w="11309" h="3512" extrusionOk="0">
                  <a:moveTo>
                    <a:pt x="48" y="0"/>
                  </a:moveTo>
                  <a:cubicBezTo>
                    <a:pt x="39" y="0"/>
                    <a:pt x="34" y="2"/>
                    <a:pt x="34" y="5"/>
                  </a:cubicBezTo>
                  <a:cubicBezTo>
                    <a:pt x="1" y="71"/>
                    <a:pt x="2503" y="905"/>
                    <a:pt x="5638" y="1873"/>
                  </a:cubicBezTo>
                  <a:cubicBezTo>
                    <a:pt x="8609" y="2799"/>
                    <a:pt x="11060" y="3511"/>
                    <a:pt x="11262" y="3511"/>
                  </a:cubicBezTo>
                  <a:cubicBezTo>
                    <a:pt x="11271" y="3511"/>
                    <a:pt x="11275" y="3510"/>
                    <a:pt x="11275" y="3507"/>
                  </a:cubicBezTo>
                  <a:cubicBezTo>
                    <a:pt x="11309" y="3440"/>
                    <a:pt x="8807" y="2606"/>
                    <a:pt x="5705" y="1639"/>
                  </a:cubicBezTo>
                  <a:cubicBezTo>
                    <a:pt x="2702" y="713"/>
                    <a:pt x="250" y="0"/>
                    <a:pt x="48"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960;p76">
              <a:extLst>
                <a:ext uri="{FF2B5EF4-FFF2-40B4-BE49-F238E27FC236}">
                  <a16:creationId xmlns:a16="http://schemas.microsoft.com/office/drawing/2014/main" id="{38FF7EE3-8C13-4878-90D5-9565235F45D8}"/>
                </a:ext>
              </a:extLst>
            </p:cNvPr>
            <p:cNvSpPr/>
            <p:nvPr/>
          </p:nvSpPr>
          <p:spPr>
            <a:xfrm>
              <a:off x="3750350" y="4785225"/>
              <a:ext cx="18375" cy="13375"/>
            </a:xfrm>
            <a:custGeom>
              <a:avLst/>
              <a:gdLst/>
              <a:ahLst/>
              <a:cxnLst/>
              <a:rect l="l" t="t" r="r" b="b"/>
              <a:pathLst>
                <a:path w="735" h="535" extrusionOk="0">
                  <a:moveTo>
                    <a:pt x="704" y="1"/>
                  </a:moveTo>
                  <a:cubicBezTo>
                    <a:pt x="640" y="1"/>
                    <a:pt x="487" y="44"/>
                    <a:pt x="334" y="146"/>
                  </a:cubicBezTo>
                  <a:cubicBezTo>
                    <a:pt x="134" y="280"/>
                    <a:pt x="0" y="480"/>
                    <a:pt x="67" y="513"/>
                  </a:cubicBezTo>
                  <a:cubicBezTo>
                    <a:pt x="74" y="528"/>
                    <a:pt x="88" y="534"/>
                    <a:pt x="107" y="534"/>
                  </a:cubicBezTo>
                  <a:cubicBezTo>
                    <a:pt x="174" y="534"/>
                    <a:pt x="304" y="451"/>
                    <a:pt x="434" y="346"/>
                  </a:cubicBezTo>
                  <a:cubicBezTo>
                    <a:pt x="634" y="213"/>
                    <a:pt x="734" y="80"/>
                    <a:pt x="734" y="13"/>
                  </a:cubicBezTo>
                  <a:cubicBezTo>
                    <a:pt x="734" y="5"/>
                    <a:pt x="723" y="1"/>
                    <a:pt x="7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961;p76">
              <a:extLst>
                <a:ext uri="{FF2B5EF4-FFF2-40B4-BE49-F238E27FC236}">
                  <a16:creationId xmlns:a16="http://schemas.microsoft.com/office/drawing/2014/main" id="{EE8B6DB0-8BA2-497D-8A67-2BC934A3622C}"/>
                </a:ext>
              </a:extLst>
            </p:cNvPr>
            <p:cNvSpPr/>
            <p:nvPr/>
          </p:nvSpPr>
          <p:spPr>
            <a:xfrm>
              <a:off x="3759525" y="4791675"/>
              <a:ext cx="20025" cy="16000"/>
            </a:xfrm>
            <a:custGeom>
              <a:avLst/>
              <a:gdLst/>
              <a:ahLst/>
              <a:cxnLst/>
              <a:rect l="l" t="t" r="r" b="b"/>
              <a:pathLst>
                <a:path w="801" h="640" extrusionOk="0">
                  <a:moveTo>
                    <a:pt x="692" y="1"/>
                  </a:moveTo>
                  <a:cubicBezTo>
                    <a:pt x="615" y="1"/>
                    <a:pt x="458" y="91"/>
                    <a:pt x="301" y="222"/>
                  </a:cubicBezTo>
                  <a:cubicBezTo>
                    <a:pt x="100" y="389"/>
                    <a:pt x="0" y="589"/>
                    <a:pt x="34" y="622"/>
                  </a:cubicBezTo>
                  <a:cubicBezTo>
                    <a:pt x="46" y="634"/>
                    <a:pt x="61" y="640"/>
                    <a:pt x="79" y="640"/>
                  </a:cubicBezTo>
                  <a:cubicBezTo>
                    <a:pt x="162" y="640"/>
                    <a:pt x="303" y="525"/>
                    <a:pt x="467" y="389"/>
                  </a:cubicBezTo>
                  <a:cubicBezTo>
                    <a:pt x="634" y="222"/>
                    <a:pt x="801" y="55"/>
                    <a:pt x="734" y="22"/>
                  </a:cubicBezTo>
                  <a:cubicBezTo>
                    <a:pt x="727" y="7"/>
                    <a:pt x="712" y="1"/>
                    <a:pt x="692"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962;p76">
              <a:extLst>
                <a:ext uri="{FF2B5EF4-FFF2-40B4-BE49-F238E27FC236}">
                  <a16:creationId xmlns:a16="http://schemas.microsoft.com/office/drawing/2014/main" id="{697FBA7E-4C37-4F6F-B444-F634F3D07DCC}"/>
                </a:ext>
              </a:extLst>
            </p:cNvPr>
            <p:cNvSpPr/>
            <p:nvPr/>
          </p:nvSpPr>
          <p:spPr>
            <a:xfrm>
              <a:off x="3585225" y="4732025"/>
              <a:ext cx="40900" cy="44350"/>
            </a:xfrm>
            <a:custGeom>
              <a:avLst/>
              <a:gdLst/>
              <a:ahLst/>
              <a:cxnLst/>
              <a:rect l="l" t="t" r="r" b="b"/>
              <a:pathLst>
                <a:path w="1636" h="1774" extrusionOk="0">
                  <a:moveTo>
                    <a:pt x="148" y="1"/>
                  </a:moveTo>
                  <a:cubicBezTo>
                    <a:pt x="56" y="1"/>
                    <a:pt x="1" y="20"/>
                    <a:pt x="1" y="39"/>
                  </a:cubicBezTo>
                  <a:cubicBezTo>
                    <a:pt x="1" y="73"/>
                    <a:pt x="134" y="106"/>
                    <a:pt x="334" y="206"/>
                  </a:cubicBezTo>
                  <a:cubicBezTo>
                    <a:pt x="601" y="306"/>
                    <a:pt x="801" y="473"/>
                    <a:pt x="968" y="707"/>
                  </a:cubicBezTo>
                  <a:cubicBezTo>
                    <a:pt x="1135" y="940"/>
                    <a:pt x="1268" y="1207"/>
                    <a:pt x="1402" y="1474"/>
                  </a:cubicBezTo>
                  <a:cubicBezTo>
                    <a:pt x="1502" y="1674"/>
                    <a:pt x="1569" y="1774"/>
                    <a:pt x="1602" y="1774"/>
                  </a:cubicBezTo>
                  <a:cubicBezTo>
                    <a:pt x="1635" y="1774"/>
                    <a:pt x="1602" y="1641"/>
                    <a:pt x="1569" y="1407"/>
                  </a:cubicBezTo>
                  <a:cubicBezTo>
                    <a:pt x="1468" y="1107"/>
                    <a:pt x="1335" y="807"/>
                    <a:pt x="1168" y="573"/>
                  </a:cubicBezTo>
                  <a:cubicBezTo>
                    <a:pt x="968" y="306"/>
                    <a:pt x="701" y="106"/>
                    <a:pt x="401" y="39"/>
                  </a:cubicBezTo>
                  <a:cubicBezTo>
                    <a:pt x="302" y="11"/>
                    <a:pt x="216" y="1"/>
                    <a:pt x="1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963;p76">
              <a:extLst>
                <a:ext uri="{FF2B5EF4-FFF2-40B4-BE49-F238E27FC236}">
                  <a16:creationId xmlns:a16="http://schemas.microsoft.com/office/drawing/2014/main" id="{C1164F75-8637-48F6-9397-D8C5EB6F9872}"/>
                </a:ext>
              </a:extLst>
            </p:cNvPr>
            <p:cNvSpPr/>
            <p:nvPr/>
          </p:nvSpPr>
          <p:spPr>
            <a:xfrm>
              <a:off x="3739500" y="4779375"/>
              <a:ext cx="18375" cy="6175"/>
            </a:xfrm>
            <a:custGeom>
              <a:avLst/>
              <a:gdLst/>
              <a:ahLst/>
              <a:cxnLst/>
              <a:rect l="l" t="t" r="r" b="b"/>
              <a:pathLst>
                <a:path w="735" h="247" extrusionOk="0">
                  <a:moveTo>
                    <a:pt x="499" y="0"/>
                  </a:moveTo>
                  <a:cubicBezTo>
                    <a:pt x="457" y="0"/>
                    <a:pt x="412" y="4"/>
                    <a:pt x="368" y="13"/>
                  </a:cubicBezTo>
                  <a:cubicBezTo>
                    <a:pt x="168" y="13"/>
                    <a:pt x="1" y="47"/>
                    <a:pt x="1" y="113"/>
                  </a:cubicBezTo>
                  <a:cubicBezTo>
                    <a:pt x="1" y="180"/>
                    <a:pt x="168" y="247"/>
                    <a:pt x="368" y="247"/>
                  </a:cubicBezTo>
                  <a:cubicBezTo>
                    <a:pt x="568" y="247"/>
                    <a:pt x="735" y="147"/>
                    <a:pt x="735" y="80"/>
                  </a:cubicBezTo>
                  <a:cubicBezTo>
                    <a:pt x="710" y="31"/>
                    <a:pt x="614" y="0"/>
                    <a:pt x="4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964;p76">
              <a:extLst>
                <a:ext uri="{FF2B5EF4-FFF2-40B4-BE49-F238E27FC236}">
                  <a16:creationId xmlns:a16="http://schemas.microsoft.com/office/drawing/2014/main" id="{E6C42CB5-2CB5-4A2A-A2E6-B43039D1EC00}"/>
                </a:ext>
              </a:extLst>
            </p:cNvPr>
            <p:cNvSpPr/>
            <p:nvPr/>
          </p:nvSpPr>
          <p:spPr>
            <a:xfrm>
              <a:off x="3737000" y="4765100"/>
              <a:ext cx="20875" cy="8375"/>
            </a:xfrm>
            <a:custGeom>
              <a:avLst/>
              <a:gdLst/>
              <a:ahLst/>
              <a:cxnLst/>
              <a:rect l="l" t="t" r="r" b="b"/>
              <a:pathLst>
                <a:path w="835" h="335" extrusionOk="0">
                  <a:moveTo>
                    <a:pt x="188" y="1"/>
                  </a:moveTo>
                  <a:cubicBezTo>
                    <a:pt x="109" y="1"/>
                    <a:pt x="51" y="17"/>
                    <a:pt x="34" y="51"/>
                  </a:cubicBezTo>
                  <a:cubicBezTo>
                    <a:pt x="1" y="84"/>
                    <a:pt x="201" y="217"/>
                    <a:pt x="401" y="284"/>
                  </a:cubicBezTo>
                  <a:cubicBezTo>
                    <a:pt x="501" y="318"/>
                    <a:pt x="610" y="334"/>
                    <a:pt x="693" y="334"/>
                  </a:cubicBezTo>
                  <a:cubicBezTo>
                    <a:pt x="776" y="334"/>
                    <a:pt x="835" y="318"/>
                    <a:pt x="835" y="284"/>
                  </a:cubicBezTo>
                  <a:cubicBezTo>
                    <a:pt x="835" y="217"/>
                    <a:pt x="701" y="84"/>
                    <a:pt x="468" y="51"/>
                  </a:cubicBezTo>
                  <a:cubicBezTo>
                    <a:pt x="368" y="17"/>
                    <a:pt x="268" y="1"/>
                    <a:pt x="1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965;p76">
              <a:extLst>
                <a:ext uri="{FF2B5EF4-FFF2-40B4-BE49-F238E27FC236}">
                  <a16:creationId xmlns:a16="http://schemas.microsoft.com/office/drawing/2014/main" id="{90123060-8E6C-4987-B2BD-9F91B22F72F7}"/>
                </a:ext>
              </a:extLst>
            </p:cNvPr>
            <p:cNvSpPr/>
            <p:nvPr/>
          </p:nvSpPr>
          <p:spPr>
            <a:xfrm>
              <a:off x="3498500" y="1544875"/>
              <a:ext cx="326925" cy="495375"/>
            </a:xfrm>
            <a:custGeom>
              <a:avLst/>
              <a:gdLst/>
              <a:ahLst/>
              <a:cxnLst/>
              <a:rect l="l" t="t" r="r" b="b"/>
              <a:pathLst>
                <a:path w="13077" h="19815" extrusionOk="0">
                  <a:moveTo>
                    <a:pt x="7739" y="1"/>
                  </a:moveTo>
                  <a:lnTo>
                    <a:pt x="1602" y="4337"/>
                  </a:lnTo>
                  <a:lnTo>
                    <a:pt x="1" y="7773"/>
                  </a:lnTo>
                  <a:lnTo>
                    <a:pt x="2035" y="15278"/>
                  </a:lnTo>
                  <a:lnTo>
                    <a:pt x="2035" y="19181"/>
                  </a:lnTo>
                  <a:lnTo>
                    <a:pt x="9174" y="19815"/>
                  </a:lnTo>
                  <a:cubicBezTo>
                    <a:pt x="9074" y="19048"/>
                    <a:pt x="9507" y="15779"/>
                    <a:pt x="9507" y="15779"/>
                  </a:cubicBezTo>
                  <a:cubicBezTo>
                    <a:pt x="9507" y="15779"/>
                    <a:pt x="12510" y="15579"/>
                    <a:pt x="12776" y="12610"/>
                  </a:cubicBezTo>
                  <a:cubicBezTo>
                    <a:pt x="13043" y="9641"/>
                    <a:pt x="13077" y="2836"/>
                    <a:pt x="13077" y="2836"/>
                  </a:cubicBezTo>
                  <a:lnTo>
                    <a:pt x="7739"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966;p76">
              <a:extLst>
                <a:ext uri="{FF2B5EF4-FFF2-40B4-BE49-F238E27FC236}">
                  <a16:creationId xmlns:a16="http://schemas.microsoft.com/office/drawing/2014/main" id="{71124D91-C603-4854-A777-92C7087B99E3}"/>
                </a:ext>
              </a:extLst>
            </p:cNvPr>
            <p:cNvSpPr/>
            <p:nvPr/>
          </p:nvSpPr>
          <p:spPr>
            <a:xfrm>
              <a:off x="3778700" y="1717000"/>
              <a:ext cx="38400" cy="20750"/>
            </a:xfrm>
            <a:custGeom>
              <a:avLst/>
              <a:gdLst/>
              <a:ahLst/>
              <a:cxnLst/>
              <a:rect l="l" t="t" r="r" b="b"/>
              <a:pathLst>
                <a:path w="1536" h="830" extrusionOk="0">
                  <a:moveTo>
                    <a:pt x="714" y="1"/>
                  </a:moveTo>
                  <a:cubicBezTo>
                    <a:pt x="530" y="1"/>
                    <a:pt x="343" y="52"/>
                    <a:pt x="167" y="154"/>
                  </a:cubicBezTo>
                  <a:cubicBezTo>
                    <a:pt x="34" y="254"/>
                    <a:pt x="1" y="321"/>
                    <a:pt x="1" y="354"/>
                  </a:cubicBezTo>
                  <a:cubicBezTo>
                    <a:pt x="4" y="357"/>
                    <a:pt x="9" y="359"/>
                    <a:pt x="17" y="359"/>
                  </a:cubicBezTo>
                  <a:cubicBezTo>
                    <a:pt x="88" y="359"/>
                    <a:pt x="344" y="250"/>
                    <a:pt x="660" y="250"/>
                  </a:cubicBezTo>
                  <a:cubicBezTo>
                    <a:pt x="695" y="250"/>
                    <a:pt x="731" y="251"/>
                    <a:pt x="768" y="254"/>
                  </a:cubicBezTo>
                  <a:cubicBezTo>
                    <a:pt x="835" y="254"/>
                    <a:pt x="868" y="254"/>
                    <a:pt x="935" y="288"/>
                  </a:cubicBezTo>
                  <a:cubicBezTo>
                    <a:pt x="599" y="455"/>
                    <a:pt x="1021" y="829"/>
                    <a:pt x="1285" y="829"/>
                  </a:cubicBezTo>
                  <a:cubicBezTo>
                    <a:pt x="1389" y="829"/>
                    <a:pt x="1468" y="772"/>
                    <a:pt x="1468" y="621"/>
                  </a:cubicBezTo>
                  <a:cubicBezTo>
                    <a:pt x="1468" y="588"/>
                    <a:pt x="1468" y="521"/>
                    <a:pt x="1468" y="488"/>
                  </a:cubicBezTo>
                  <a:cubicBezTo>
                    <a:pt x="1468" y="488"/>
                    <a:pt x="1483" y="503"/>
                    <a:pt x="1493" y="503"/>
                  </a:cubicBezTo>
                  <a:cubicBezTo>
                    <a:pt x="1498" y="503"/>
                    <a:pt x="1502" y="499"/>
                    <a:pt x="1502" y="488"/>
                  </a:cubicBezTo>
                  <a:cubicBezTo>
                    <a:pt x="1535" y="488"/>
                    <a:pt x="1502" y="388"/>
                    <a:pt x="1368" y="254"/>
                  </a:cubicBezTo>
                  <a:cubicBezTo>
                    <a:pt x="1181" y="85"/>
                    <a:pt x="951" y="1"/>
                    <a:pt x="7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967;p76">
              <a:extLst>
                <a:ext uri="{FF2B5EF4-FFF2-40B4-BE49-F238E27FC236}">
                  <a16:creationId xmlns:a16="http://schemas.microsoft.com/office/drawing/2014/main" id="{6A457BD0-B399-4E9D-9501-5822A57A9AFD}"/>
                </a:ext>
              </a:extLst>
            </p:cNvPr>
            <p:cNvSpPr/>
            <p:nvPr/>
          </p:nvSpPr>
          <p:spPr>
            <a:xfrm>
              <a:off x="3665300" y="1713325"/>
              <a:ext cx="38375" cy="24250"/>
            </a:xfrm>
            <a:custGeom>
              <a:avLst/>
              <a:gdLst/>
              <a:ahLst/>
              <a:cxnLst/>
              <a:rect l="l" t="t" r="r" b="b"/>
              <a:pathLst>
                <a:path w="1535" h="970" extrusionOk="0">
                  <a:moveTo>
                    <a:pt x="801" y="1"/>
                  </a:moveTo>
                  <a:cubicBezTo>
                    <a:pt x="600" y="1"/>
                    <a:pt x="367" y="34"/>
                    <a:pt x="200" y="168"/>
                  </a:cubicBezTo>
                  <a:cubicBezTo>
                    <a:pt x="67" y="234"/>
                    <a:pt x="0" y="334"/>
                    <a:pt x="33" y="368"/>
                  </a:cubicBezTo>
                  <a:cubicBezTo>
                    <a:pt x="33" y="368"/>
                    <a:pt x="297" y="262"/>
                    <a:pt x="660" y="262"/>
                  </a:cubicBezTo>
                  <a:cubicBezTo>
                    <a:pt x="705" y="262"/>
                    <a:pt x="752" y="264"/>
                    <a:pt x="801" y="268"/>
                  </a:cubicBezTo>
                  <a:cubicBezTo>
                    <a:pt x="834" y="268"/>
                    <a:pt x="901" y="268"/>
                    <a:pt x="967" y="301"/>
                  </a:cubicBezTo>
                  <a:cubicBezTo>
                    <a:pt x="645" y="462"/>
                    <a:pt x="972" y="969"/>
                    <a:pt x="1250" y="969"/>
                  </a:cubicBezTo>
                  <a:cubicBezTo>
                    <a:pt x="1318" y="969"/>
                    <a:pt x="1382" y="940"/>
                    <a:pt x="1434" y="868"/>
                  </a:cubicBezTo>
                  <a:cubicBezTo>
                    <a:pt x="1501" y="768"/>
                    <a:pt x="1534" y="601"/>
                    <a:pt x="1468" y="501"/>
                  </a:cubicBezTo>
                  <a:lnTo>
                    <a:pt x="1501" y="501"/>
                  </a:lnTo>
                  <a:cubicBezTo>
                    <a:pt x="1534" y="468"/>
                    <a:pt x="1501" y="368"/>
                    <a:pt x="1401" y="268"/>
                  </a:cubicBezTo>
                  <a:cubicBezTo>
                    <a:pt x="1234" y="134"/>
                    <a:pt x="1034" y="34"/>
                    <a:pt x="8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968;p76">
              <a:extLst>
                <a:ext uri="{FF2B5EF4-FFF2-40B4-BE49-F238E27FC236}">
                  <a16:creationId xmlns:a16="http://schemas.microsoft.com/office/drawing/2014/main" id="{449EDD40-9BF1-407E-8D8A-6C1109B4922F}"/>
                </a:ext>
              </a:extLst>
            </p:cNvPr>
            <p:cNvSpPr/>
            <p:nvPr/>
          </p:nvSpPr>
          <p:spPr>
            <a:xfrm>
              <a:off x="3737000" y="1724175"/>
              <a:ext cx="26725" cy="89875"/>
            </a:xfrm>
            <a:custGeom>
              <a:avLst/>
              <a:gdLst/>
              <a:ahLst/>
              <a:cxnLst/>
              <a:rect l="l" t="t" r="r" b="b"/>
              <a:pathLst>
                <a:path w="1069" h="3595" extrusionOk="0">
                  <a:moveTo>
                    <a:pt x="67" y="1"/>
                  </a:moveTo>
                  <a:lnTo>
                    <a:pt x="67" y="1"/>
                  </a:lnTo>
                  <a:cubicBezTo>
                    <a:pt x="201" y="768"/>
                    <a:pt x="368" y="1502"/>
                    <a:pt x="601" y="2235"/>
                  </a:cubicBezTo>
                  <a:cubicBezTo>
                    <a:pt x="701" y="2502"/>
                    <a:pt x="768" y="2803"/>
                    <a:pt x="868" y="3069"/>
                  </a:cubicBezTo>
                  <a:cubicBezTo>
                    <a:pt x="901" y="3169"/>
                    <a:pt x="935" y="3303"/>
                    <a:pt x="901" y="3403"/>
                  </a:cubicBezTo>
                  <a:cubicBezTo>
                    <a:pt x="901" y="3503"/>
                    <a:pt x="768" y="3503"/>
                    <a:pt x="668" y="3503"/>
                  </a:cubicBezTo>
                  <a:cubicBezTo>
                    <a:pt x="605" y="3494"/>
                    <a:pt x="545" y="3490"/>
                    <a:pt x="486" y="3490"/>
                  </a:cubicBezTo>
                  <a:cubicBezTo>
                    <a:pt x="325" y="3490"/>
                    <a:pt x="172" y="3521"/>
                    <a:pt x="1" y="3570"/>
                  </a:cubicBezTo>
                  <a:cubicBezTo>
                    <a:pt x="118" y="3586"/>
                    <a:pt x="234" y="3595"/>
                    <a:pt x="347" y="3595"/>
                  </a:cubicBezTo>
                  <a:cubicBezTo>
                    <a:pt x="459" y="3595"/>
                    <a:pt x="568" y="3586"/>
                    <a:pt x="668" y="3570"/>
                  </a:cubicBezTo>
                  <a:cubicBezTo>
                    <a:pt x="701" y="3586"/>
                    <a:pt x="735" y="3595"/>
                    <a:pt x="768" y="3595"/>
                  </a:cubicBezTo>
                  <a:cubicBezTo>
                    <a:pt x="801" y="3595"/>
                    <a:pt x="835" y="3586"/>
                    <a:pt x="868" y="3570"/>
                  </a:cubicBezTo>
                  <a:cubicBezTo>
                    <a:pt x="935" y="3570"/>
                    <a:pt x="1001" y="3503"/>
                    <a:pt x="1035" y="3436"/>
                  </a:cubicBezTo>
                  <a:cubicBezTo>
                    <a:pt x="1068" y="3303"/>
                    <a:pt x="1068" y="3169"/>
                    <a:pt x="1001" y="3036"/>
                  </a:cubicBezTo>
                  <a:lnTo>
                    <a:pt x="768" y="2202"/>
                  </a:lnTo>
                  <a:cubicBezTo>
                    <a:pt x="601" y="1568"/>
                    <a:pt x="434" y="1035"/>
                    <a:pt x="301" y="634"/>
                  </a:cubicBezTo>
                  <a:cubicBezTo>
                    <a:pt x="234" y="434"/>
                    <a:pt x="168" y="20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969;p76">
              <a:extLst>
                <a:ext uri="{FF2B5EF4-FFF2-40B4-BE49-F238E27FC236}">
                  <a16:creationId xmlns:a16="http://schemas.microsoft.com/office/drawing/2014/main" id="{C04A1CFF-2C8E-4DF4-8D12-4C294581E315}"/>
                </a:ext>
              </a:extLst>
            </p:cNvPr>
            <p:cNvSpPr/>
            <p:nvPr/>
          </p:nvSpPr>
          <p:spPr>
            <a:xfrm>
              <a:off x="3696150" y="1821750"/>
              <a:ext cx="55900" cy="29550"/>
            </a:xfrm>
            <a:custGeom>
              <a:avLst/>
              <a:gdLst/>
              <a:ahLst/>
              <a:cxnLst/>
              <a:rect l="l" t="t" r="r" b="b"/>
              <a:pathLst>
                <a:path w="2236" h="1182" extrusionOk="0">
                  <a:moveTo>
                    <a:pt x="267" y="0"/>
                  </a:moveTo>
                  <a:lnTo>
                    <a:pt x="267" y="0"/>
                  </a:lnTo>
                  <a:cubicBezTo>
                    <a:pt x="267" y="0"/>
                    <a:pt x="0" y="668"/>
                    <a:pt x="868" y="1068"/>
                  </a:cubicBezTo>
                  <a:cubicBezTo>
                    <a:pt x="1021" y="1144"/>
                    <a:pt x="1185" y="1181"/>
                    <a:pt x="1348" y="1181"/>
                  </a:cubicBezTo>
                  <a:cubicBezTo>
                    <a:pt x="1681" y="1181"/>
                    <a:pt x="2011" y="1026"/>
                    <a:pt x="2235" y="734"/>
                  </a:cubicBezTo>
                  <a:cubicBezTo>
                    <a:pt x="1401" y="701"/>
                    <a:pt x="601" y="100"/>
                    <a:pt x="267" y="0"/>
                  </a:cubicBezTo>
                  <a:close/>
                </a:path>
              </a:pathLst>
            </a:custGeom>
            <a:solidFill>
              <a:srgbClr val="EFE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970;p76">
              <a:extLst>
                <a:ext uri="{FF2B5EF4-FFF2-40B4-BE49-F238E27FC236}">
                  <a16:creationId xmlns:a16="http://schemas.microsoft.com/office/drawing/2014/main" id="{FE41DB5C-5D18-4333-A596-97AE70FD546C}"/>
                </a:ext>
              </a:extLst>
            </p:cNvPr>
            <p:cNvSpPr/>
            <p:nvPr/>
          </p:nvSpPr>
          <p:spPr>
            <a:xfrm>
              <a:off x="3638600" y="1903475"/>
              <a:ext cx="97600" cy="54225"/>
            </a:xfrm>
            <a:custGeom>
              <a:avLst/>
              <a:gdLst/>
              <a:ahLst/>
              <a:cxnLst/>
              <a:rect l="l" t="t" r="r" b="b"/>
              <a:pathLst>
                <a:path w="3904" h="2169" extrusionOk="0">
                  <a:moveTo>
                    <a:pt x="1" y="0"/>
                  </a:moveTo>
                  <a:cubicBezTo>
                    <a:pt x="1" y="1"/>
                    <a:pt x="822" y="2169"/>
                    <a:pt x="3737" y="2169"/>
                  </a:cubicBezTo>
                  <a:cubicBezTo>
                    <a:pt x="3759" y="2169"/>
                    <a:pt x="3781" y="2169"/>
                    <a:pt x="3803" y="2169"/>
                  </a:cubicBezTo>
                  <a:lnTo>
                    <a:pt x="3903" y="1435"/>
                  </a:lnTo>
                  <a:cubicBezTo>
                    <a:pt x="2502" y="1335"/>
                    <a:pt x="1135" y="834"/>
                    <a:pt x="1"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971;p76">
              <a:extLst>
                <a:ext uri="{FF2B5EF4-FFF2-40B4-BE49-F238E27FC236}">
                  <a16:creationId xmlns:a16="http://schemas.microsoft.com/office/drawing/2014/main" id="{2ED50A68-9D02-4E9E-A173-0D2AB4DA3534}"/>
                </a:ext>
              </a:extLst>
            </p:cNvPr>
            <p:cNvSpPr/>
            <p:nvPr/>
          </p:nvSpPr>
          <p:spPr>
            <a:xfrm>
              <a:off x="3395100" y="1459350"/>
              <a:ext cx="487875" cy="489625"/>
            </a:xfrm>
            <a:custGeom>
              <a:avLst/>
              <a:gdLst/>
              <a:ahLst/>
              <a:cxnLst/>
              <a:rect l="l" t="t" r="r" b="b"/>
              <a:pathLst>
                <a:path w="19515" h="19585" extrusionOk="0">
                  <a:moveTo>
                    <a:pt x="10769" y="0"/>
                  </a:moveTo>
                  <a:cubicBezTo>
                    <a:pt x="9860" y="0"/>
                    <a:pt x="8971" y="516"/>
                    <a:pt x="8540" y="1420"/>
                  </a:cubicBezTo>
                  <a:cubicBezTo>
                    <a:pt x="8206" y="2121"/>
                    <a:pt x="8139" y="3088"/>
                    <a:pt x="7439" y="3388"/>
                  </a:cubicBezTo>
                  <a:cubicBezTo>
                    <a:pt x="7268" y="3469"/>
                    <a:pt x="7092" y="3501"/>
                    <a:pt x="6912" y="3501"/>
                  </a:cubicBezTo>
                  <a:cubicBezTo>
                    <a:pt x="6493" y="3501"/>
                    <a:pt x="6057" y="3328"/>
                    <a:pt x="5638" y="3188"/>
                  </a:cubicBezTo>
                  <a:cubicBezTo>
                    <a:pt x="5344" y="3097"/>
                    <a:pt x="5031" y="3045"/>
                    <a:pt x="4714" y="3045"/>
                  </a:cubicBezTo>
                  <a:cubicBezTo>
                    <a:pt x="4454" y="3045"/>
                    <a:pt x="4192" y="3080"/>
                    <a:pt x="3936" y="3155"/>
                  </a:cubicBezTo>
                  <a:cubicBezTo>
                    <a:pt x="3369" y="3322"/>
                    <a:pt x="2936" y="3789"/>
                    <a:pt x="2869" y="4389"/>
                  </a:cubicBezTo>
                  <a:cubicBezTo>
                    <a:pt x="2836" y="4923"/>
                    <a:pt x="3136" y="5423"/>
                    <a:pt x="3136" y="5957"/>
                  </a:cubicBezTo>
                  <a:cubicBezTo>
                    <a:pt x="3103" y="6757"/>
                    <a:pt x="2335" y="7325"/>
                    <a:pt x="1668" y="7725"/>
                  </a:cubicBezTo>
                  <a:cubicBezTo>
                    <a:pt x="968" y="8125"/>
                    <a:pt x="200" y="8625"/>
                    <a:pt x="34" y="9426"/>
                  </a:cubicBezTo>
                  <a:cubicBezTo>
                    <a:pt x="0" y="10093"/>
                    <a:pt x="301" y="10794"/>
                    <a:pt x="834" y="11227"/>
                  </a:cubicBezTo>
                  <a:cubicBezTo>
                    <a:pt x="1368" y="11628"/>
                    <a:pt x="1868" y="12095"/>
                    <a:pt x="2369" y="12562"/>
                  </a:cubicBezTo>
                  <a:cubicBezTo>
                    <a:pt x="2802" y="13095"/>
                    <a:pt x="3069" y="13863"/>
                    <a:pt x="2736" y="14463"/>
                  </a:cubicBezTo>
                  <a:cubicBezTo>
                    <a:pt x="2569" y="14763"/>
                    <a:pt x="2302" y="14997"/>
                    <a:pt x="2235" y="15330"/>
                  </a:cubicBezTo>
                  <a:cubicBezTo>
                    <a:pt x="2102" y="15897"/>
                    <a:pt x="2636" y="16331"/>
                    <a:pt x="3136" y="16631"/>
                  </a:cubicBezTo>
                  <a:cubicBezTo>
                    <a:pt x="3670" y="16965"/>
                    <a:pt x="4237" y="17165"/>
                    <a:pt x="4804" y="17265"/>
                  </a:cubicBezTo>
                  <a:cubicBezTo>
                    <a:pt x="4914" y="17279"/>
                    <a:pt x="5019" y="17287"/>
                    <a:pt x="5121" y="17287"/>
                  </a:cubicBezTo>
                  <a:cubicBezTo>
                    <a:pt x="5264" y="17287"/>
                    <a:pt x="5401" y="17271"/>
                    <a:pt x="5538" y="17232"/>
                  </a:cubicBezTo>
                  <a:cubicBezTo>
                    <a:pt x="5938" y="18432"/>
                    <a:pt x="6171" y="19433"/>
                    <a:pt x="6171" y="19433"/>
                  </a:cubicBezTo>
                  <a:cubicBezTo>
                    <a:pt x="6237" y="19539"/>
                    <a:pt x="6295" y="19585"/>
                    <a:pt x="6344" y="19585"/>
                  </a:cubicBezTo>
                  <a:cubicBezTo>
                    <a:pt x="6672" y="19585"/>
                    <a:pt x="6672" y="17599"/>
                    <a:pt x="6672" y="17599"/>
                  </a:cubicBezTo>
                  <a:cubicBezTo>
                    <a:pt x="6672" y="17599"/>
                    <a:pt x="6905" y="15063"/>
                    <a:pt x="6505" y="14096"/>
                  </a:cubicBezTo>
                  <a:cubicBezTo>
                    <a:pt x="6505" y="14096"/>
                    <a:pt x="6365" y="14152"/>
                    <a:pt x="6157" y="14152"/>
                  </a:cubicBezTo>
                  <a:cubicBezTo>
                    <a:pt x="5682" y="14152"/>
                    <a:pt x="4851" y="13862"/>
                    <a:pt x="4504" y="11961"/>
                  </a:cubicBezTo>
                  <a:cubicBezTo>
                    <a:pt x="4364" y="11141"/>
                    <a:pt x="5027" y="10537"/>
                    <a:pt x="5725" y="10537"/>
                  </a:cubicBezTo>
                  <a:cubicBezTo>
                    <a:pt x="6190" y="10537"/>
                    <a:pt x="6671" y="10806"/>
                    <a:pt x="6939" y="11461"/>
                  </a:cubicBezTo>
                  <a:lnTo>
                    <a:pt x="8206" y="11494"/>
                  </a:lnTo>
                  <a:cubicBezTo>
                    <a:pt x="8206" y="11494"/>
                    <a:pt x="8093" y="7021"/>
                    <a:pt x="10397" y="7021"/>
                  </a:cubicBezTo>
                  <a:cubicBezTo>
                    <a:pt x="10593" y="7021"/>
                    <a:pt x="10808" y="7054"/>
                    <a:pt x="11042" y="7124"/>
                  </a:cubicBezTo>
                  <a:cubicBezTo>
                    <a:pt x="12358" y="7527"/>
                    <a:pt x="13520" y="7723"/>
                    <a:pt x="14529" y="7723"/>
                  </a:cubicBezTo>
                  <a:cubicBezTo>
                    <a:pt x="17533" y="7723"/>
                    <a:pt x="19173" y="5985"/>
                    <a:pt x="19448" y="2788"/>
                  </a:cubicBezTo>
                  <a:cubicBezTo>
                    <a:pt x="19514" y="2454"/>
                    <a:pt x="19448" y="2087"/>
                    <a:pt x="19214" y="1821"/>
                  </a:cubicBezTo>
                  <a:cubicBezTo>
                    <a:pt x="18879" y="1512"/>
                    <a:pt x="18425" y="1342"/>
                    <a:pt x="17959" y="1342"/>
                  </a:cubicBezTo>
                  <a:cubicBezTo>
                    <a:pt x="17822" y="1342"/>
                    <a:pt x="17683" y="1357"/>
                    <a:pt x="17546" y="1387"/>
                  </a:cubicBezTo>
                  <a:cubicBezTo>
                    <a:pt x="16946" y="1554"/>
                    <a:pt x="16379" y="1721"/>
                    <a:pt x="15845" y="1987"/>
                  </a:cubicBezTo>
                  <a:cubicBezTo>
                    <a:pt x="15514" y="2124"/>
                    <a:pt x="15172" y="2192"/>
                    <a:pt x="14825" y="2192"/>
                  </a:cubicBezTo>
                  <a:cubicBezTo>
                    <a:pt x="14577" y="2192"/>
                    <a:pt x="14327" y="2157"/>
                    <a:pt x="14077" y="2087"/>
                  </a:cubicBezTo>
                  <a:cubicBezTo>
                    <a:pt x="13310" y="1787"/>
                    <a:pt x="12876" y="953"/>
                    <a:pt x="12209" y="486"/>
                  </a:cubicBezTo>
                  <a:cubicBezTo>
                    <a:pt x="11772" y="155"/>
                    <a:pt x="11268" y="0"/>
                    <a:pt x="10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972;p76">
              <a:extLst>
                <a:ext uri="{FF2B5EF4-FFF2-40B4-BE49-F238E27FC236}">
                  <a16:creationId xmlns:a16="http://schemas.microsoft.com/office/drawing/2014/main" id="{60277840-E2B7-432E-A5F3-A03DAC161181}"/>
                </a:ext>
              </a:extLst>
            </p:cNvPr>
            <p:cNvSpPr/>
            <p:nvPr/>
          </p:nvSpPr>
          <p:spPr>
            <a:xfrm>
              <a:off x="3526025" y="1742175"/>
              <a:ext cx="30050" cy="54900"/>
            </a:xfrm>
            <a:custGeom>
              <a:avLst/>
              <a:gdLst/>
              <a:ahLst/>
              <a:cxnLst/>
              <a:rect l="l" t="t" r="r" b="b"/>
              <a:pathLst>
                <a:path w="1202" h="2196" extrusionOk="0">
                  <a:moveTo>
                    <a:pt x="614" y="1"/>
                  </a:moveTo>
                  <a:cubicBezTo>
                    <a:pt x="590" y="1"/>
                    <a:pt x="563" y="5"/>
                    <a:pt x="534" y="14"/>
                  </a:cubicBezTo>
                  <a:cubicBezTo>
                    <a:pt x="334" y="81"/>
                    <a:pt x="167" y="215"/>
                    <a:pt x="134" y="415"/>
                  </a:cubicBezTo>
                  <a:cubicBezTo>
                    <a:pt x="34" y="648"/>
                    <a:pt x="0" y="882"/>
                    <a:pt x="0" y="1149"/>
                  </a:cubicBezTo>
                  <a:cubicBezTo>
                    <a:pt x="0" y="1582"/>
                    <a:pt x="301" y="2016"/>
                    <a:pt x="701" y="2183"/>
                  </a:cubicBezTo>
                  <a:cubicBezTo>
                    <a:pt x="743" y="2191"/>
                    <a:pt x="784" y="2195"/>
                    <a:pt x="825" y="2195"/>
                  </a:cubicBezTo>
                  <a:cubicBezTo>
                    <a:pt x="947" y="2195"/>
                    <a:pt x="1059" y="2158"/>
                    <a:pt x="1135" y="2083"/>
                  </a:cubicBezTo>
                  <a:cubicBezTo>
                    <a:pt x="1168" y="2016"/>
                    <a:pt x="1201" y="1982"/>
                    <a:pt x="1168" y="1982"/>
                  </a:cubicBezTo>
                  <a:cubicBezTo>
                    <a:pt x="1168" y="1982"/>
                    <a:pt x="1135" y="2016"/>
                    <a:pt x="1068" y="2049"/>
                  </a:cubicBezTo>
                  <a:cubicBezTo>
                    <a:pt x="997" y="2073"/>
                    <a:pt x="910" y="2096"/>
                    <a:pt x="829" y="2096"/>
                  </a:cubicBezTo>
                  <a:cubicBezTo>
                    <a:pt x="796" y="2096"/>
                    <a:pt x="764" y="2092"/>
                    <a:pt x="734" y="2083"/>
                  </a:cubicBezTo>
                  <a:cubicBezTo>
                    <a:pt x="401" y="1882"/>
                    <a:pt x="167" y="1515"/>
                    <a:pt x="167" y="1115"/>
                  </a:cubicBezTo>
                  <a:cubicBezTo>
                    <a:pt x="167" y="915"/>
                    <a:pt x="167" y="682"/>
                    <a:pt x="267" y="481"/>
                  </a:cubicBezTo>
                  <a:cubicBezTo>
                    <a:pt x="301" y="315"/>
                    <a:pt x="401" y="181"/>
                    <a:pt x="567" y="114"/>
                  </a:cubicBezTo>
                  <a:cubicBezTo>
                    <a:pt x="585" y="109"/>
                    <a:pt x="603" y="106"/>
                    <a:pt x="620" y="106"/>
                  </a:cubicBezTo>
                  <a:cubicBezTo>
                    <a:pt x="702" y="106"/>
                    <a:pt x="779" y="166"/>
                    <a:pt x="834" y="248"/>
                  </a:cubicBezTo>
                  <a:cubicBezTo>
                    <a:pt x="868" y="315"/>
                    <a:pt x="868" y="348"/>
                    <a:pt x="868" y="348"/>
                  </a:cubicBezTo>
                  <a:cubicBezTo>
                    <a:pt x="868" y="348"/>
                    <a:pt x="934" y="315"/>
                    <a:pt x="901" y="215"/>
                  </a:cubicBezTo>
                  <a:cubicBezTo>
                    <a:pt x="868" y="148"/>
                    <a:pt x="834" y="81"/>
                    <a:pt x="768" y="48"/>
                  </a:cubicBezTo>
                  <a:cubicBezTo>
                    <a:pt x="720" y="24"/>
                    <a:pt x="673" y="1"/>
                    <a:pt x="614"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973;p76">
              <a:extLst>
                <a:ext uri="{FF2B5EF4-FFF2-40B4-BE49-F238E27FC236}">
                  <a16:creationId xmlns:a16="http://schemas.microsoft.com/office/drawing/2014/main" id="{1F40DCEA-5FAF-4656-9C28-C99D49C16CB4}"/>
                </a:ext>
              </a:extLst>
            </p:cNvPr>
            <p:cNvSpPr/>
            <p:nvPr/>
          </p:nvSpPr>
          <p:spPr>
            <a:xfrm>
              <a:off x="3295025" y="2904200"/>
              <a:ext cx="804775" cy="1885525"/>
            </a:xfrm>
            <a:custGeom>
              <a:avLst/>
              <a:gdLst/>
              <a:ahLst/>
              <a:cxnLst/>
              <a:rect l="l" t="t" r="r" b="b"/>
              <a:pathLst>
                <a:path w="32191" h="75421" extrusionOk="0">
                  <a:moveTo>
                    <a:pt x="13410" y="12376"/>
                  </a:moveTo>
                  <a:cubicBezTo>
                    <a:pt x="13410" y="12377"/>
                    <a:pt x="20248" y="36660"/>
                    <a:pt x="20315" y="38728"/>
                  </a:cubicBezTo>
                  <a:cubicBezTo>
                    <a:pt x="20348" y="39962"/>
                    <a:pt x="16546" y="52004"/>
                    <a:pt x="13610" y="61210"/>
                  </a:cubicBezTo>
                  <a:cubicBezTo>
                    <a:pt x="13410" y="43831"/>
                    <a:pt x="13143" y="15978"/>
                    <a:pt x="13410" y="12376"/>
                  </a:cubicBezTo>
                  <a:close/>
                  <a:moveTo>
                    <a:pt x="0" y="0"/>
                  </a:moveTo>
                  <a:lnTo>
                    <a:pt x="1568" y="75421"/>
                  </a:lnTo>
                  <a:lnTo>
                    <a:pt x="13744" y="75254"/>
                  </a:lnTo>
                  <a:cubicBezTo>
                    <a:pt x="13744" y="75254"/>
                    <a:pt x="13744" y="74420"/>
                    <a:pt x="13710" y="72952"/>
                  </a:cubicBezTo>
                  <a:lnTo>
                    <a:pt x="13710" y="72952"/>
                  </a:lnTo>
                  <a:lnTo>
                    <a:pt x="20882" y="74887"/>
                  </a:lnTo>
                  <a:cubicBezTo>
                    <a:pt x="20882" y="74887"/>
                    <a:pt x="27854" y="51370"/>
                    <a:pt x="30222" y="41730"/>
                  </a:cubicBezTo>
                  <a:cubicBezTo>
                    <a:pt x="32190" y="33657"/>
                    <a:pt x="23284" y="1868"/>
                    <a:pt x="23284" y="1868"/>
                  </a:cubicBezTo>
                  <a:lnTo>
                    <a:pt x="14044" y="1168"/>
                  </a:ln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974;p76">
              <a:extLst>
                <a:ext uri="{FF2B5EF4-FFF2-40B4-BE49-F238E27FC236}">
                  <a16:creationId xmlns:a16="http://schemas.microsoft.com/office/drawing/2014/main" id="{0D6388CC-756B-43C7-9343-0B08D179214E}"/>
                </a:ext>
              </a:extLst>
            </p:cNvPr>
            <p:cNvSpPr/>
            <p:nvPr/>
          </p:nvSpPr>
          <p:spPr>
            <a:xfrm>
              <a:off x="3635275" y="4307700"/>
              <a:ext cx="51725" cy="433650"/>
            </a:xfrm>
            <a:custGeom>
              <a:avLst/>
              <a:gdLst/>
              <a:ahLst/>
              <a:cxnLst/>
              <a:rect l="l" t="t" r="r" b="b"/>
              <a:pathLst>
                <a:path w="2069" h="17346" extrusionOk="0">
                  <a:moveTo>
                    <a:pt x="1601" y="0"/>
                  </a:moveTo>
                  <a:lnTo>
                    <a:pt x="0" y="5070"/>
                  </a:lnTo>
                  <a:lnTo>
                    <a:pt x="100" y="16812"/>
                  </a:lnTo>
                  <a:lnTo>
                    <a:pt x="2068" y="17346"/>
                  </a:lnTo>
                  <a:lnTo>
                    <a:pt x="16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975;p76">
              <a:extLst>
                <a:ext uri="{FF2B5EF4-FFF2-40B4-BE49-F238E27FC236}">
                  <a16:creationId xmlns:a16="http://schemas.microsoft.com/office/drawing/2014/main" id="{F697B075-CEA0-4B56-8E42-0E9529E140CF}"/>
                </a:ext>
              </a:extLst>
            </p:cNvPr>
            <p:cNvSpPr/>
            <p:nvPr/>
          </p:nvSpPr>
          <p:spPr>
            <a:xfrm>
              <a:off x="3625250" y="2957550"/>
              <a:ext cx="32550" cy="253550"/>
            </a:xfrm>
            <a:custGeom>
              <a:avLst/>
              <a:gdLst/>
              <a:ahLst/>
              <a:cxnLst/>
              <a:rect l="l" t="t" r="r" b="b"/>
              <a:pathLst>
                <a:path w="1302" h="10142" extrusionOk="0">
                  <a:moveTo>
                    <a:pt x="1135" y="1"/>
                  </a:moveTo>
                  <a:cubicBezTo>
                    <a:pt x="1068" y="134"/>
                    <a:pt x="1035" y="268"/>
                    <a:pt x="1035" y="401"/>
                  </a:cubicBezTo>
                  <a:cubicBezTo>
                    <a:pt x="1002" y="768"/>
                    <a:pt x="968" y="1135"/>
                    <a:pt x="968" y="1502"/>
                  </a:cubicBezTo>
                  <a:cubicBezTo>
                    <a:pt x="935" y="2469"/>
                    <a:pt x="1035" y="3737"/>
                    <a:pt x="1035" y="5171"/>
                  </a:cubicBezTo>
                  <a:cubicBezTo>
                    <a:pt x="1068" y="6372"/>
                    <a:pt x="935" y="7573"/>
                    <a:pt x="601" y="8740"/>
                  </a:cubicBezTo>
                  <a:cubicBezTo>
                    <a:pt x="334" y="9641"/>
                    <a:pt x="1" y="10141"/>
                    <a:pt x="34" y="10141"/>
                  </a:cubicBezTo>
                  <a:cubicBezTo>
                    <a:pt x="134" y="10041"/>
                    <a:pt x="201" y="9941"/>
                    <a:pt x="268" y="9808"/>
                  </a:cubicBezTo>
                  <a:cubicBezTo>
                    <a:pt x="468" y="9474"/>
                    <a:pt x="635" y="9141"/>
                    <a:pt x="735" y="8774"/>
                  </a:cubicBezTo>
                  <a:cubicBezTo>
                    <a:pt x="1135" y="7606"/>
                    <a:pt x="1302" y="6372"/>
                    <a:pt x="1268" y="5138"/>
                  </a:cubicBezTo>
                  <a:cubicBezTo>
                    <a:pt x="1235" y="3704"/>
                    <a:pt x="1135" y="2436"/>
                    <a:pt x="1135" y="1502"/>
                  </a:cubicBezTo>
                  <a:cubicBezTo>
                    <a:pt x="1135" y="568"/>
                    <a:pt x="1168" y="1"/>
                    <a:pt x="11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976;p76">
              <a:extLst>
                <a:ext uri="{FF2B5EF4-FFF2-40B4-BE49-F238E27FC236}">
                  <a16:creationId xmlns:a16="http://schemas.microsoft.com/office/drawing/2014/main" id="{06E612D3-F7CC-4269-9E4B-0F9F5383175F}"/>
                </a:ext>
              </a:extLst>
            </p:cNvPr>
            <p:cNvSpPr/>
            <p:nvPr/>
          </p:nvSpPr>
          <p:spPr>
            <a:xfrm>
              <a:off x="3581050" y="2968200"/>
              <a:ext cx="49850" cy="46175"/>
            </a:xfrm>
            <a:custGeom>
              <a:avLst/>
              <a:gdLst/>
              <a:ahLst/>
              <a:cxnLst/>
              <a:rect l="l" t="t" r="r" b="b"/>
              <a:pathLst>
                <a:path w="1994" h="1847" extrusionOk="0">
                  <a:moveTo>
                    <a:pt x="864" y="129"/>
                  </a:moveTo>
                  <a:cubicBezTo>
                    <a:pt x="1001" y="129"/>
                    <a:pt x="1140" y="154"/>
                    <a:pt x="1269" y="209"/>
                  </a:cubicBezTo>
                  <a:cubicBezTo>
                    <a:pt x="1502" y="309"/>
                    <a:pt x="1669" y="542"/>
                    <a:pt x="1702" y="776"/>
                  </a:cubicBezTo>
                  <a:cubicBezTo>
                    <a:pt x="1793" y="1276"/>
                    <a:pt x="1389" y="1636"/>
                    <a:pt x="974" y="1636"/>
                  </a:cubicBezTo>
                  <a:cubicBezTo>
                    <a:pt x="780" y="1636"/>
                    <a:pt x="584" y="1557"/>
                    <a:pt x="435" y="1376"/>
                  </a:cubicBezTo>
                  <a:cubicBezTo>
                    <a:pt x="268" y="1176"/>
                    <a:pt x="201" y="909"/>
                    <a:pt x="268" y="676"/>
                  </a:cubicBezTo>
                  <a:cubicBezTo>
                    <a:pt x="360" y="462"/>
                    <a:pt x="479" y="276"/>
                    <a:pt x="678" y="144"/>
                  </a:cubicBezTo>
                  <a:lnTo>
                    <a:pt x="678" y="144"/>
                  </a:lnTo>
                  <a:cubicBezTo>
                    <a:pt x="739" y="134"/>
                    <a:pt x="801" y="129"/>
                    <a:pt x="864" y="129"/>
                  </a:cubicBezTo>
                  <a:close/>
                  <a:moveTo>
                    <a:pt x="1002" y="0"/>
                  </a:moveTo>
                  <a:cubicBezTo>
                    <a:pt x="902" y="0"/>
                    <a:pt x="802" y="25"/>
                    <a:pt x="701" y="75"/>
                  </a:cubicBezTo>
                  <a:cubicBezTo>
                    <a:pt x="685" y="79"/>
                    <a:pt x="669" y="84"/>
                    <a:pt x="655" y="89"/>
                  </a:cubicBezTo>
                  <a:lnTo>
                    <a:pt x="655" y="89"/>
                  </a:lnTo>
                  <a:cubicBezTo>
                    <a:pt x="615" y="95"/>
                    <a:pt x="562" y="112"/>
                    <a:pt x="501" y="142"/>
                  </a:cubicBezTo>
                  <a:cubicBezTo>
                    <a:pt x="335" y="242"/>
                    <a:pt x="201" y="409"/>
                    <a:pt x="101" y="609"/>
                  </a:cubicBezTo>
                  <a:cubicBezTo>
                    <a:pt x="1" y="909"/>
                    <a:pt x="68" y="1276"/>
                    <a:pt x="268" y="1510"/>
                  </a:cubicBezTo>
                  <a:cubicBezTo>
                    <a:pt x="471" y="1745"/>
                    <a:pt x="725" y="1846"/>
                    <a:pt x="972" y="1846"/>
                  </a:cubicBezTo>
                  <a:cubicBezTo>
                    <a:pt x="1498" y="1846"/>
                    <a:pt x="1993" y="1388"/>
                    <a:pt x="1902" y="776"/>
                  </a:cubicBezTo>
                  <a:cubicBezTo>
                    <a:pt x="1869" y="442"/>
                    <a:pt x="1635" y="142"/>
                    <a:pt x="1302" y="75"/>
                  </a:cubicBezTo>
                  <a:cubicBezTo>
                    <a:pt x="1202" y="25"/>
                    <a:pt x="1102" y="0"/>
                    <a:pt x="10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977;p76">
              <a:extLst>
                <a:ext uri="{FF2B5EF4-FFF2-40B4-BE49-F238E27FC236}">
                  <a16:creationId xmlns:a16="http://schemas.microsoft.com/office/drawing/2014/main" id="{D05576AF-4429-4172-B5D1-989963CF097D}"/>
                </a:ext>
              </a:extLst>
            </p:cNvPr>
            <p:cNvSpPr/>
            <p:nvPr/>
          </p:nvSpPr>
          <p:spPr>
            <a:xfrm>
              <a:off x="3782875" y="2977575"/>
              <a:ext cx="116775" cy="76275"/>
            </a:xfrm>
            <a:custGeom>
              <a:avLst/>
              <a:gdLst/>
              <a:ahLst/>
              <a:cxnLst/>
              <a:rect l="l" t="t" r="r" b="b"/>
              <a:pathLst>
                <a:path w="4671" h="3051" extrusionOk="0">
                  <a:moveTo>
                    <a:pt x="34" y="0"/>
                  </a:moveTo>
                  <a:cubicBezTo>
                    <a:pt x="0" y="301"/>
                    <a:pt x="34" y="634"/>
                    <a:pt x="167" y="901"/>
                  </a:cubicBezTo>
                  <a:cubicBezTo>
                    <a:pt x="636" y="2221"/>
                    <a:pt x="1879" y="3051"/>
                    <a:pt x="3238" y="3051"/>
                  </a:cubicBezTo>
                  <a:cubicBezTo>
                    <a:pt x="3425" y="3051"/>
                    <a:pt x="3614" y="3035"/>
                    <a:pt x="3803" y="3003"/>
                  </a:cubicBezTo>
                  <a:cubicBezTo>
                    <a:pt x="4103" y="2969"/>
                    <a:pt x="4404" y="2836"/>
                    <a:pt x="4670" y="2669"/>
                  </a:cubicBezTo>
                  <a:cubicBezTo>
                    <a:pt x="4670" y="2658"/>
                    <a:pt x="4661" y="2653"/>
                    <a:pt x="4644" y="2653"/>
                  </a:cubicBezTo>
                  <a:cubicBezTo>
                    <a:pt x="4555" y="2653"/>
                    <a:pt x="4244" y="2775"/>
                    <a:pt x="3770" y="2802"/>
                  </a:cubicBezTo>
                  <a:cubicBezTo>
                    <a:pt x="3633" y="2822"/>
                    <a:pt x="3496" y="2831"/>
                    <a:pt x="3358" y="2831"/>
                  </a:cubicBezTo>
                  <a:cubicBezTo>
                    <a:pt x="2789" y="2831"/>
                    <a:pt x="2219" y="2671"/>
                    <a:pt x="1735" y="2402"/>
                  </a:cubicBezTo>
                  <a:cubicBezTo>
                    <a:pt x="1101" y="2035"/>
                    <a:pt x="634" y="1468"/>
                    <a:pt x="334" y="834"/>
                  </a:cubicBezTo>
                  <a:cubicBezTo>
                    <a:pt x="100" y="334"/>
                    <a:pt x="67" y="0"/>
                    <a:pt x="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978;p76">
              <a:extLst>
                <a:ext uri="{FF2B5EF4-FFF2-40B4-BE49-F238E27FC236}">
                  <a16:creationId xmlns:a16="http://schemas.microsoft.com/office/drawing/2014/main" id="{40B7D360-EE2A-4C43-814B-150D45E591FC}"/>
                </a:ext>
              </a:extLst>
            </p:cNvPr>
            <p:cNvSpPr/>
            <p:nvPr/>
          </p:nvSpPr>
          <p:spPr>
            <a:xfrm>
              <a:off x="3301700" y="2930875"/>
              <a:ext cx="130125" cy="130125"/>
            </a:xfrm>
            <a:custGeom>
              <a:avLst/>
              <a:gdLst/>
              <a:ahLst/>
              <a:cxnLst/>
              <a:rect l="l" t="t" r="r" b="b"/>
              <a:pathLst>
                <a:path w="5205" h="5205" extrusionOk="0">
                  <a:moveTo>
                    <a:pt x="4971" y="0"/>
                  </a:moveTo>
                  <a:lnTo>
                    <a:pt x="4971" y="0"/>
                  </a:lnTo>
                  <a:cubicBezTo>
                    <a:pt x="5004" y="401"/>
                    <a:pt x="5037" y="801"/>
                    <a:pt x="5037" y="1235"/>
                  </a:cubicBezTo>
                  <a:cubicBezTo>
                    <a:pt x="4904" y="3269"/>
                    <a:pt x="3303" y="4904"/>
                    <a:pt x="1235" y="5037"/>
                  </a:cubicBezTo>
                  <a:cubicBezTo>
                    <a:pt x="834" y="5037"/>
                    <a:pt x="401" y="5037"/>
                    <a:pt x="0" y="5004"/>
                  </a:cubicBezTo>
                  <a:lnTo>
                    <a:pt x="0" y="5004"/>
                  </a:lnTo>
                  <a:cubicBezTo>
                    <a:pt x="100" y="5037"/>
                    <a:pt x="200" y="5104"/>
                    <a:pt x="301" y="5104"/>
                  </a:cubicBezTo>
                  <a:cubicBezTo>
                    <a:pt x="601" y="5171"/>
                    <a:pt x="934" y="5204"/>
                    <a:pt x="1235" y="5204"/>
                  </a:cubicBezTo>
                  <a:cubicBezTo>
                    <a:pt x="3403" y="5171"/>
                    <a:pt x="5171" y="3403"/>
                    <a:pt x="5171" y="1235"/>
                  </a:cubicBezTo>
                  <a:cubicBezTo>
                    <a:pt x="5204" y="934"/>
                    <a:pt x="5171" y="601"/>
                    <a:pt x="5104" y="301"/>
                  </a:cubicBezTo>
                  <a:cubicBezTo>
                    <a:pt x="5037" y="101"/>
                    <a:pt x="4971" y="0"/>
                    <a:pt x="497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979;p76">
              <a:extLst>
                <a:ext uri="{FF2B5EF4-FFF2-40B4-BE49-F238E27FC236}">
                  <a16:creationId xmlns:a16="http://schemas.microsoft.com/office/drawing/2014/main" id="{09F51CB8-78DC-476C-AF21-81479569C869}"/>
                </a:ext>
              </a:extLst>
            </p:cNvPr>
            <p:cNvSpPr/>
            <p:nvPr/>
          </p:nvSpPr>
          <p:spPr>
            <a:xfrm>
              <a:off x="3335875" y="4711325"/>
              <a:ext cx="304425" cy="5850"/>
            </a:xfrm>
            <a:custGeom>
              <a:avLst/>
              <a:gdLst/>
              <a:ahLst/>
              <a:cxnLst/>
              <a:rect l="l" t="t" r="r" b="b"/>
              <a:pathLst>
                <a:path w="12177" h="234" extrusionOk="0">
                  <a:moveTo>
                    <a:pt x="6105" y="0"/>
                  </a:moveTo>
                  <a:cubicBezTo>
                    <a:pt x="2736" y="0"/>
                    <a:pt x="1" y="33"/>
                    <a:pt x="1" y="100"/>
                  </a:cubicBezTo>
                  <a:cubicBezTo>
                    <a:pt x="1" y="167"/>
                    <a:pt x="2736" y="234"/>
                    <a:pt x="6105" y="234"/>
                  </a:cubicBezTo>
                  <a:cubicBezTo>
                    <a:pt x="9474" y="234"/>
                    <a:pt x="12176" y="167"/>
                    <a:pt x="12176" y="100"/>
                  </a:cubicBezTo>
                  <a:cubicBezTo>
                    <a:pt x="12176" y="33"/>
                    <a:pt x="9474" y="0"/>
                    <a:pt x="610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980;p76">
              <a:extLst>
                <a:ext uri="{FF2B5EF4-FFF2-40B4-BE49-F238E27FC236}">
                  <a16:creationId xmlns:a16="http://schemas.microsoft.com/office/drawing/2014/main" id="{A35CD9A8-CEEB-4FF3-AEA2-1E72769F391C}"/>
                </a:ext>
              </a:extLst>
            </p:cNvPr>
            <p:cNvSpPr/>
            <p:nvPr/>
          </p:nvSpPr>
          <p:spPr>
            <a:xfrm>
              <a:off x="3359225" y="3057625"/>
              <a:ext cx="18375" cy="1660375"/>
            </a:xfrm>
            <a:custGeom>
              <a:avLst/>
              <a:gdLst/>
              <a:ahLst/>
              <a:cxnLst/>
              <a:rect l="l" t="t" r="r" b="b"/>
              <a:pathLst>
                <a:path w="735" h="66415" extrusionOk="0">
                  <a:moveTo>
                    <a:pt x="68" y="1"/>
                  </a:moveTo>
                  <a:lnTo>
                    <a:pt x="68" y="1"/>
                  </a:lnTo>
                  <a:cubicBezTo>
                    <a:pt x="1" y="1"/>
                    <a:pt x="101" y="14878"/>
                    <a:pt x="268" y="33225"/>
                  </a:cubicBezTo>
                  <a:cubicBezTo>
                    <a:pt x="401" y="51571"/>
                    <a:pt x="601" y="66415"/>
                    <a:pt x="668" y="66415"/>
                  </a:cubicBezTo>
                  <a:cubicBezTo>
                    <a:pt x="735" y="66415"/>
                    <a:pt x="668" y="51571"/>
                    <a:pt x="501" y="33225"/>
                  </a:cubicBezTo>
                  <a:cubicBezTo>
                    <a:pt x="335" y="14878"/>
                    <a:pt x="134" y="1"/>
                    <a:pt x="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981;p76">
              <a:extLst>
                <a:ext uri="{FF2B5EF4-FFF2-40B4-BE49-F238E27FC236}">
                  <a16:creationId xmlns:a16="http://schemas.microsoft.com/office/drawing/2014/main" id="{6D4C8DBE-39B6-463A-BEFD-39A6C0F38ECF}"/>
                </a:ext>
              </a:extLst>
            </p:cNvPr>
            <p:cNvSpPr/>
            <p:nvPr/>
          </p:nvSpPr>
          <p:spPr>
            <a:xfrm>
              <a:off x="3641100" y="3181050"/>
              <a:ext cx="204350" cy="1327650"/>
            </a:xfrm>
            <a:custGeom>
              <a:avLst/>
              <a:gdLst/>
              <a:ahLst/>
              <a:cxnLst/>
              <a:rect l="l" t="t" r="r" b="b"/>
              <a:pathLst>
                <a:path w="8174" h="53106" extrusionOk="0">
                  <a:moveTo>
                    <a:pt x="1" y="1"/>
                  </a:moveTo>
                  <a:cubicBezTo>
                    <a:pt x="1" y="67"/>
                    <a:pt x="1" y="101"/>
                    <a:pt x="34" y="167"/>
                  </a:cubicBezTo>
                  <a:lnTo>
                    <a:pt x="134" y="568"/>
                  </a:lnTo>
                  <a:cubicBezTo>
                    <a:pt x="268" y="935"/>
                    <a:pt x="401" y="1468"/>
                    <a:pt x="601" y="2102"/>
                  </a:cubicBezTo>
                  <a:cubicBezTo>
                    <a:pt x="1035" y="3470"/>
                    <a:pt x="1635" y="5404"/>
                    <a:pt x="2369" y="7806"/>
                  </a:cubicBezTo>
                  <a:cubicBezTo>
                    <a:pt x="3103" y="10175"/>
                    <a:pt x="3970" y="13043"/>
                    <a:pt x="4904" y="16212"/>
                  </a:cubicBezTo>
                  <a:cubicBezTo>
                    <a:pt x="5405" y="17813"/>
                    <a:pt x="5872" y="19481"/>
                    <a:pt x="6372" y="21216"/>
                  </a:cubicBezTo>
                  <a:cubicBezTo>
                    <a:pt x="6839" y="22950"/>
                    <a:pt x="7339" y="24752"/>
                    <a:pt x="7740" y="26620"/>
                  </a:cubicBezTo>
                  <a:cubicBezTo>
                    <a:pt x="7840" y="27087"/>
                    <a:pt x="7906" y="27520"/>
                    <a:pt x="7940" y="27987"/>
                  </a:cubicBezTo>
                  <a:cubicBezTo>
                    <a:pt x="7806" y="28421"/>
                    <a:pt x="7639" y="28888"/>
                    <a:pt x="7506" y="29322"/>
                  </a:cubicBezTo>
                  <a:lnTo>
                    <a:pt x="6672" y="31957"/>
                  </a:lnTo>
                  <a:cubicBezTo>
                    <a:pt x="6138" y="33658"/>
                    <a:pt x="5605" y="35326"/>
                    <a:pt x="5138" y="36894"/>
                  </a:cubicBezTo>
                  <a:cubicBezTo>
                    <a:pt x="4137" y="40063"/>
                    <a:pt x="3236" y="42931"/>
                    <a:pt x="2502" y="45300"/>
                  </a:cubicBezTo>
                  <a:cubicBezTo>
                    <a:pt x="1769" y="47701"/>
                    <a:pt x="1168" y="49636"/>
                    <a:pt x="735" y="51004"/>
                  </a:cubicBezTo>
                  <a:cubicBezTo>
                    <a:pt x="568" y="51638"/>
                    <a:pt x="401" y="52171"/>
                    <a:pt x="301" y="52538"/>
                  </a:cubicBezTo>
                  <a:lnTo>
                    <a:pt x="167" y="52938"/>
                  </a:lnTo>
                  <a:cubicBezTo>
                    <a:pt x="167" y="53005"/>
                    <a:pt x="134" y="53039"/>
                    <a:pt x="134" y="53105"/>
                  </a:cubicBezTo>
                  <a:cubicBezTo>
                    <a:pt x="167" y="53039"/>
                    <a:pt x="167" y="53005"/>
                    <a:pt x="201" y="52938"/>
                  </a:cubicBezTo>
                  <a:cubicBezTo>
                    <a:pt x="234" y="52838"/>
                    <a:pt x="268" y="52705"/>
                    <a:pt x="334" y="52538"/>
                  </a:cubicBezTo>
                  <a:lnTo>
                    <a:pt x="835" y="51004"/>
                  </a:lnTo>
                  <a:cubicBezTo>
                    <a:pt x="1268" y="49669"/>
                    <a:pt x="1902" y="47735"/>
                    <a:pt x="2669" y="45366"/>
                  </a:cubicBezTo>
                  <a:lnTo>
                    <a:pt x="5338" y="36960"/>
                  </a:lnTo>
                  <a:cubicBezTo>
                    <a:pt x="5838" y="35393"/>
                    <a:pt x="6372" y="33725"/>
                    <a:pt x="6906" y="31990"/>
                  </a:cubicBezTo>
                  <a:lnTo>
                    <a:pt x="7740" y="29388"/>
                  </a:lnTo>
                  <a:cubicBezTo>
                    <a:pt x="7873" y="28921"/>
                    <a:pt x="8040" y="28521"/>
                    <a:pt x="8173" y="28021"/>
                  </a:cubicBezTo>
                  <a:cubicBezTo>
                    <a:pt x="8173" y="27887"/>
                    <a:pt x="8173" y="27754"/>
                    <a:pt x="8173" y="27654"/>
                  </a:cubicBezTo>
                  <a:cubicBezTo>
                    <a:pt x="8140" y="27520"/>
                    <a:pt x="8140" y="27387"/>
                    <a:pt x="8106" y="27287"/>
                  </a:cubicBezTo>
                  <a:cubicBezTo>
                    <a:pt x="8073" y="27053"/>
                    <a:pt x="8040" y="26820"/>
                    <a:pt x="7973" y="26553"/>
                  </a:cubicBezTo>
                  <a:cubicBezTo>
                    <a:pt x="7573" y="24685"/>
                    <a:pt x="7072" y="22884"/>
                    <a:pt x="6605" y="21149"/>
                  </a:cubicBezTo>
                  <a:cubicBezTo>
                    <a:pt x="6105" y="19415"/>
                    <a:pt x="5605" y="17747"/>
                    <a:pt x="5138" y="16145"/>
                  </a:cubicBezTo>
                  <a:cubicBezTo>
                    <a:pt x="4204" y="12977"/>
                    <a:pt x="3303" y="10108"/>
                    <a:pt x="2536" y="7739"/>
                  </a:cubicBezTo>
                  <a:cubicBezTo>
                    <a:pt x="1769" y="5338"/>
                    <a:pt x="1135" y="3436"/>
                    <a:pt x="701" y="2069"/>
                  </a:cubicBezTo>
                  <a:cubicBezTo>
                    <a:pt x="468" y="1435"/>
                    <a:pt x="301" y="901"/>
                    <a:pt x="201" y="534"/>
                  </a:cubicBezTo>
                  <a:cubicBezTo>
                    <a:pt x="134" y="368"/>
                    <a:pt x="101" y="234"/>
                    <a:pt x="34" y="134"/>
                  </a:cubicBezTo>
                  <a:cubicBezTo>
                    <a:pt x="34" y="101"/>
                    <a:pt x="34" y="67"/>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982;p76">
              <a:extLst>
                <a:ext uri="{FF2B5EF4-FFF2-40B4-BE49-F238E27FC236}">
                  <a16:creationId xmlns:a16="http://schemas.microsoft.com/office/drawing/2014/main" id="{AFB47427-F174-4CDB-B20A-78044EEB0B3F}"/>
                </a:ext>
              </a:extLst>
            </p:cNvPr>
            <p:cNvSpPr/>
            <p:nvPr/>
          </p:nvSpPr>
          <p:spPr>
            <a:xfrm>
              <a:off x="3637775" y="4646275"/>
              <a:ext cx="196000" cy="68400"/>
            </a:xfrm>
            <a:custGeom>
              <a:avLst/>
              <a:gdLst/>
              <a:ahLst/>
              <a:cxnLst/>
              <a:rect l="l" t="t" r="r" b="b"/>
              <a:pathLst>
                <a:path w="7840" h="2736" extrusionOk="0">
                  <a:moveTo>
                    <a:pt x="0" y="0"/>
                  </a:moveTo>
                  <a:lnTo>
                    <a:pt x="0" y="0"/>
                  </a:lnTo>
                  <a:cubicBezTo>
                    <a:pt x="334" y="200"/>
                    <a:pt x="701" y="401"/>
                    <a:pt x="1068" y="501"/>
                  </a:cubicBezTo>
                  <a:cubicBezTo>
                    <a:pt x="1735" y="801"/>
                    <a:pt x="2736" y="1168"/>
                    <a:pt x="3836" y="1568"/>
                  </a:cubicBezTo>
                  <a:cubicBezTo>
                    <a:pt x="4937" y="1935"/>
                    <a:pt x="5904" y="2269"/>
                    <a:pt x="6638" y="2469"/>
                  </a:cubicBezTo>
                  <a:cubicBezTo>
                    <a:pt x="7039" y="2602"/>
                    <a:pt x="7439" y="2702"/>
                    <a:pt x="7839" y="2736"/>
                  </a:cubicBezTo>
                  <a:cubicBezTo>
                    <a:pt x="7472" y="2569"/>
                    <a:pt x="7105" y="2402"/>
                    <a:pt x="6705" y="2302"/>
                  </a:cubicBezTo>
                  <a:lnTo>
                    <a:pt x="3903" y="1335"/>
                  </a:lnTo>
                  <a:lnTo>
                    <a:pt x="1134" y="367"/>
                  </a:lnTo>
                  <a:cubicBezTo>
                    <a:pt x="767" y="200"/>
                    <a:pt x="401" y="67"/>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983;p76">
              <a:extLst>
                <a:ext uri="{FF2B5EF4-FFF2-40B4-BE49-F238E27FC236}">
                  <a16:creationId xmlns:a16="http://schemas.microsoft.com/office/drawing/2014/main" id="{6FB57493-C648-4910-86E3-284BA39D6B7F}"/>
                </a:ext>
              </a:extLst>
            </p:cNvPr>
            <p:cNvSpPr/>
            <p:nvPr/>
          </p:nvSpPr>
          <p:spPr>
            <a:xfrm>
              <a:off x="3443475" y="3767800"/>
              <a:ext cx="124275" cy="213825"/>
            </a:xfrm>
            <a:custGeom>
              <a:avLst/>
              <a:gdLst/>
              <a:ahLst/>
              <a:cxnLst/>
              <a:rect l="l" t="t" r="r" b="b"/>
              <a:pathLst>
                <a:path w="4971" h="8553" extrusionOk="0">
                  <a:moveTo>
                    <a:pt x="2732" y="134"/>
                  </a:moveTo>
                  <a:cubicBezTo>
                    <a:pt x="2925" y="134"/>
                    <a:pt x="3119" y="159"/>
                    <a:pt x="3302" y="214"/>
                  </a:cubicBezTo>
                  <a:cubicBezTo>
                    <a:pt x="3703" y="381"/>
                    <a:pt x="4103" y="648"/>
                    <a:pt x="4336" y="1015"/>
                  </a:cubicBezTo>
                  <a:cubicBezTo>
                    <a:pt x="4637" y="1482"/>
                    <a:pt x="4770" y="2016"/>
                    <a:pt x="4737" y="2583"/>
                  </a:cubicBezTo>
                  <a:cubicBezTo>
                    <a:pt x="4737" y="3183"/>
                    <a:pt x="4703" y="3817"/>
                    <a:pt x="4670" y="4517"/>
                  </a:cubicBezTo>
                  <a:cubicBezTo>
                    <a:pt x="4637" y="5218"/>
                    <a:pt x="4603" y="5918"/>
                    <a:pt x="4470" y="6619"/>
                  </a:cubicBezTo>
                  <a:cubicBezTo>
                    <a:pt x="4403" y="6986"/>
                    <a:pt x="4270" y="7319"/>
                    <a:pt x="4070" y="7620"/>
                  </a:cubicBezTo>
                  <a:cubicBezTo>
                    <a:pt x="3869" y="7920"/>
                    <a:pt x="3569" y="8153"/>
                    <a:pt x="3236" y="8253"/>
                  </a:cubicBezTo>
                  <a:cubicBezTo>
                    <a:pt x="3079" y="8289"/>
                    <a:pt x="2920" y="8306"/>
                    <a:pt x="2763" y="8306"/>
                  </a:cubicBezTo>
                  <a:cubicBezTo>
                    <a:pt x="2186" y="8306"/>
                    <a:pt x="1628" y="8072"/>
                    <a:pt x="1234" y="7653"/>
                  </a:cubicBezTo>
                  <a:cubicBezTo>
                    <a:pt x="767" y="7153"/>
                    <a:pt x="467" y="6519"/>
                    <a:pt x="367" y="5818"/>
                  </a:cubicBezTo>
                  <a:cubicBezTo>
                    <a:pt x="200" y="4617"/>
                    <a:pt x="267" y="3417"/>
                    <a:pt x="600" y="2282"/>
                  </a:cubicBezTo>
                  <a:cubicBezTo>
                    <a:pt x="667" y="1815"/>
                    <a:pt x="834" y="1382"/>
                    <a:pt x="1067" y="981"/>
                  </a:cubicBezTo>
                  <a:cubicBezTo>
                    <a:pt x="1234" y="681"/>
                    <a:pt x="1468" y="448"/>
                    <a:pt x="1801" y="314"/>
                  </a:cubicBezTo>
                  <a:cubicBezTo>
                    <a:pt x="1963" y="233"/>
                    <a:pt x="2137" y="189"/>
                    <a:pt x="2308" y="189"/>
                  </a:cubicBezTo>
                  <a:cubicBezTo>
                    <a:pt x="2420" y="189"/>
                    <a:pt x="2530" y="208"/>
                    <a:pt x="2635" y="248"/>
                  </a:cubicBezTo>
                  <a:cubicBezTo>
                    <a:pt x="2579" y="191"/>
                    <a:pt x="2522" y="158"/>
                    <a:pt x="2466" y="150"/>
                  </a:cubicBezTo>
                  <a:lnTo>
                    <a:pt x="2466" y="150"/>
                  </a:lnTo>
                  <a:cubicBezTo>
                    <a:pt x="2554" y="140"/>
                    <a:pt x="2643" y="134"/>
                    <a:pt x="2732" y="134"/>
                  </a:cubicBezTo>
                  <a:close/>
                  <a:moveTo>
                    <a:pt x="2727" y="1"/>
                  </a:moveTo>
                  <a:cubicBezTo>
                    <a:pt x="2565" y="1"/>
                    <a:pt x="2400" y="17"/>
                    <a:pt x="2235" y="47"/>
                  </a:cubicBezTo>
                  <a:cubicBezTo>
                    <a:pt x="2107" y="69"/>
                    <a:pt x="1966" y="117"/>
                    <a:pt x="1838" y="184"/>
                  </a:cubicBezTo>
                  <a:lnTo>
                    <a:pt x="1838" y="184"/>
                  </a:lnTo>
                  <a:cubicBezTo>
                    <a:pt x="1814" y="193"/>
                    <a:pt x="1791" y="203"/>
                    <a:pt x="1768" y="214"/>
                  </a:cubicBezTo>
                  <a:cubicBezTo>
                    <a:pt x="1401" y="348"/>
                    <a:pt x="1134" y="615"/>
                    <a:pt x="934" y="915"/>
                  </a:cubicBezTo>
                  <a:cubicBezTo>
                    <a:pt x="701" y="1315"/>
                    <a:pt x="534" y="1749"/>
                    <a:pt x="434" y="2216"/>
                  </a:cubicBezTo>
                  <a:cubicBezTo>
                    <a:pt x="67" y="3417"/>
                    <a:pt x="0" y="4651"/>
                    <a:pt x="133" y="5852"/>
                  </a:cubicBezTo>
                  <a:cubicBezTo>
                    <a:pt x="234" y="6585"/>
                    <a:pt x="567" y="7286"/>
                    <a:pt x="1067" y="7820"/>
                  </a:cubicBezTo>
                  <a:cubicBezTo>
                    <a:pt x="1509" y="8287"/>
                    <a:pt x="2133" y="8553"/>
                    <a:pt x="2765" y="8553"/>
                  </a:cubicBezTo>
                  <a:cubicBezTo>
                    <a:pt x="2945" y="8553"/>
                    <a:pt x="3125" y="8531"/>
                    <a:pt x="3302" y="8487"/>
                  </a:cubicBezTo>
                  <a:cubicBezTo>
                    <a:pt x="3703" y="8353"/>
                    <a:pt x="4036" y="8120"/>
                    <a:pt x="4270" y="7753"/>
                  </a:cubicBezTo>
                  <a:cubicBezTo>
                    <a:pt x="4470" y="7419"/>
                    <a:pt x="4637" y="7052"/>
                    <a:pt x="4703" y="6686"/>
                  </a:cubicBezTo>
                  <a:cubicBezTo>
                    <a:pt x="4803" y="5952"/>
                    <a:pt x="4870" y="5251"/>
                    <a:pt x="4870" y="4517"/>
                  </a:cubicBezTo>
                  <a:cubicBezTo>
                    <a:pt x="4904" y="3817"/>
                    <a:pt x="4937" y="3183"/>
                    <a:pt x="4937" y="2583"/>
                  </a:cubicBezTo>
                  <a:cubicBezTo>
                    <a:pt x="4970" y="1982"/>
                    <a:pt x="4803" y="1415"/>
                    <a:pt x="4470" y="915"/>
                  </a:cubicBezTo>
                  <a:cubicBezTo>
                    <a:pt x="4203" y="514"/>
                    <a:pt x="3769" y="214"/>
                    <a:pt x="3302" y="81"/>
                  </a:cubicBezTo>
                  <a:cubicBezTo>
                    <a:pt x="3119" y="26"/>
                    <a:pt x="2925" y="1"/>
                    <a:pt x="272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984;p76">
              <a:extLst>
                <a:ext uri="{FF2B5EF4-FFF2-40B4-BE49-F238E27FC236}">
                  <a16:creationId xmlns:a16="http://schemas.microsoft.com/office/drawing/2014/main" id="{87DD39DD-8D27-440E-8A32-98CA7C6D4D77}"/>
                </a:ext>
              </a:extLst>
            </p:cNvPr>
            <p:cNvSpPr/>
            <p:nvPr/>
          </p:nvSpPr>
          <p:spPr>
            <a:xfrm>
              <a:off x="3802050" y="3865375"/>
              <a:ext cx="115100" cy="10450"/>
            </a:xfrm>
            <a:custGeom>
              <a:avLst/>
              <a:gdLst/>
              <a:ahLst/>
              <a:cxnLst/>
              <a:rect l="l" t="t" r="r" b="b"/>
              <a:pathLst>
                <a:path w="4604" h="418" extrusionOk="0">
                  <a:moveTo>
                    <a:pt x="3555" y="1"/>
                  </a:moveTo>
                  <a:cubicBezTo>
                    <a:pt x="3124" y="1"/>
                    <a:pt x="2691" y="25"/>
                    <a:pt x="2269" y="81"/>
                  </a:cubicBezTo>
                  <a:cubicBezTo>
                    <a:pt x="1502" y="114"/>
                    <a:pt x="734" y="214"/>
                    <a:pt x="1" y="381"/>
                  </a:cubicBezTo>
                  <a:cubicBezTo>
                    <a:pt x="294" y="406"/>
                    <a:pt x="587" y="417"/>
                    <a:pt x="880" y="417"/>
                  </a:cubicBezTo>
                  <a:cubicBezTo>
                    <a:pt x="1354" y="417"/>
                    <a:pt x="1828" y="389"/>
                    <a:pt x="2302" y="347"/>
                  </a:cubicBezTo>
                  <a:cubicBezTo>
                    <a:pt x="3069" y="314"/>
                    <a:pt x="3837" y="214"/>
                    <a:pt x="4604" y="47"/>
                  </a:cubicBezTo>
                  <a:cubicBezTo>
                    <a:pt x="4259" y="17"/>
                    <a:pt x="3907" y="1"/>
                    <a:pt x="35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985;p76">
              <a:extLst>
                <a:ext uri="{FF2B5EF4-FFF2-40B4-BE49-F238E27FC236}">
                  <a16:creationId xmlns:a16="http://schemas.microsoft.com/office/drawing/2014/main" id="{D605AE25-DF5D-4DCF-A895-304B1746385E}"/>
                </a:ext>
              </a:extLst>
            </p:cNvPr>
            <p:cNvSpPr/>
            <p:nvPr/>
          </p:nvSpPr>
          <p:spPr>
            <a:xfrm>
              <a:off x="3811225" y="3875725"/>
              <a:ext cx="85925" cy="25025"/>
            </a:xfrm>
            <a:custGeom>
              <a:avLst/>
              <a:gdLst/>
              <a:ahLst/>
              <a:cxnLst/>
              <a:rect l="l" t="t" r="r" b="b"/>
              <a:pathLst>
                <a:path w="3437" h="1001" extrusionOk="0">
                  <a:moveTo>
                    <a:pt x="1" y="0"/>
                  </a:moveTo>
                  <a:lnTo>
                    <a:pt x="1" y="0"/>
                  </a:lnTo>
                  <a:cubicBezTo>
                    <a:pt x="1068" y="467"/>
                    <a:pt x="2235" y="801"/>
                    <a:pt x="3436" y="1001"/>
                  </a:cubicBezTo>
                  <a:cubicBezTo>
                    <a:pt x="2903" y="701"/>
                    <a:pt x="2336" y="501"/>
                    <a:pt x="1735" y="367"/>
                  </a:cubicBezTo>
                  <a:cubicBezTo>
                    <a:pt x="1168" y="167"/>
                    <a:pt x="601" y="34"/>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986;p76">
              <a:extLst>
                <a:ext uri="{FF2B5EF4-FFF2-40B4-BE49-F238E27FC236}">
                  <a16:creationId xmlns:a16="http://schemas.microsoft.com/office/drawing/2014/main" id="{F6C9CFBC-A412-4C45-9BA9-BD0456ADE0A4}"/>
                </a:ext>
              </a:extLst>
            </p:cNvPr>
            <p:cNvSpPr/>
            <p:nvPr/>
          </p:nvSpPr>
          <p:spPr>
            <a:xfrm>
              <a:off x="3950500" y="3797700"/>
              <a:ext cx="108425" cy="213775"/>
            </a:xfrm>
            <a:custGeom>
              <a:avLst/>
              <a:gdLst/>
              <a:ahLst/>
              <a:cxnLst/>
              <a:rect l="l" t="t" r="r" b="b"/>
              <a:pathLst>
                <a:path w="4337" h="8551" extrusionOk="0">
                  <a:moveTo>
                    <a:pt x="2730" y="128"/>
                  </a:moveTo>
                  <a:cubicBezTo>
                    <a:pt x="2848" y="128"/>
                    <a:pt x="2964" y="146"/>
                    <a:pt x="3069" y="186"/>
                  </a:cubicBezTo>
                  <a:cubicBezTo>
                    <a:pt x="3269" y="252"/>
                    <a:pt x="3436" y="353"/>
                    <a:pt x="3536" y="519"/>
                  </a:cubicBezTo>
                  <a:cubicBezTo>
                    <a:pt x="3603" y="619"/>
                    <a:pt x="3636" y="719"/>
                    <a:pt x="3636" y="719"/>
                  </a:cubicBezTo>
                  <a:cubicBezTo>
                    <a:pt x="3636" y="619"/>
                    <a:pt x="3603" y="553"/>
                    <a:pt x="3569" y="486"/>
                  </a:cubicBezTo>
                  <a:cubicBezTo>
                    <a:pt x="3551" y="450"/>
                    <a:pt x="3531" y="416"/>
                    <a:pt x="3509" y="384"/>
                  </a:cubicBezTo>
                  <a:lnTo>
                    <a:pt x="3509" y="384"/>
                  </a:lnTo>
                  <a:cubicBezTo>
                    <a:pt x="3670" y="538"/>
                    <a:pt x="3786" y="720"/>
                    <a:pt x="3903" y="953"/>
                  </a:cubicBezTo>
                  <a:cubicBezTo>
                    <a:pt x="4136" y="1620"/>
                    <a:pt x="4203" y="2354"/>
                    <a:pt x="4136" y="3088"/>
                  </a:cubicBezTo>
                  <a:cubicBezTo>
                    <a:pt x="4136" y="4189"/>
                    <a:pt x="3936" y="5256"/>
                    <a:pt x="3503" y="6257"/>
                  </a:cubicBezTo>
                  <a:cubicBezTo>
                    <a:pt x="3269" y="6857"/>
                    <a:pt x="2902" y="7358"/>
                    <a:pt x="2435" y="7791"/>
                  </a:cubicBezTo>
                  <a:cubicBezTo>
                    <a:pt x="2168" y="8025"/>
                    <a:pt x="1902" y="8191"/>
                    <a:pt x="1601" y="8292"/>
                  </a:cubicBezTo>
                  <a:cubicBezTo>
                    <a:pt x="1523" y="8318"/>
                    <a:pt x="1442" y="8330"/>
                    <a:pt x="1362" y="8330"/>
                  </a:cubicBezTo>
                  <a:cubicBezTo>
                    <a:pt x="1136" y="8330"/>
                    <a:pt x="915" y="8230"/>
                    <a:pt x="767" y="8058"/>
                  </a:cubicBezTo>
                  <a:cubicBezTo>
                    <a:pt x="567" y="7791"/>
                    <a:pt x="434" y="7458"/>
                    <a:pt x="400" y="7124"/>
                  </a:cubicBezTo>
                  <a:cubicBezTo>
                    <a:pt x="334" y="6790"/>
                    <a:pt x="300" y="6457"/>
                    <a:pt x="267" y="6123"/>
                  </a:cubicBezTo>
                  <a:cubicBezTo>
                    <a:pt x="234" y="5490"/>
                    <a:pt x="234" y="4856"/>
                    <a:pt x="334" y="4222"/>
                  </a:cubicBezTo>
                  <a:cubicBezTo>
                    <a:pt x="501" y="3155"/>
                    <a:pt x="834" y="2087"/>
                    <a:pt x="1368" y="1153"/>
                  </a:cubicBezTo>
                  <a:cubicBezTo>
                    <a:pt x="1568" y="786"/>
                    <a:pt x="1835" y="486"/>
                    <a:pt x="2202" y="252"/>
                  </a:cubicBezTo>
                  <a:cubicBezTo>
                    <a:pt x="2363" y="172"/>
                    <a:pt x="2549" y="128"/>
                    <a:pt x="2730" y="128"/>
                  </a:cubicBezTo>
                  <a:close/>
                  <a:moveTo>
                    <a:pt x="2680" y="1"/>
                  </a:moveTo>
                  <a:cubicBezTo>
                    <a:pt x="2493" y="1"/>
                    <a:pt x="2304" y="44"/>
                    <a:pt x="2135" y="119"/>
                  </a:cubicBezTo>
                  <a:cubicBezTo>
                    <a:pt x="1768" y="353"/>
                    <a:pt x="1435" y="653"/>
                    <a:pt x="1234" y="1053"/>
                  </a:cubicBezTo>
                  <a:cubicBezTo>
                    <a:pt x="667" y="2020"/>
                    <a:pt x="300" y="3054"/>
                    <a:pt x="134" y="4155"/>
                  </a:cubicBezTo>
                  <a:cubicBezTo>
                    <a:pt x="34" y="4822"/>
                    <a:pt x="0" y="5490"/>
                    <a:pt x="34" y="6123"/>
                  </a:cubicBezTo>
                  <a:cubicBezTo>
                    <a:pt x="67" y="6490"/>
                    <a:pt x="134" y="6824"/>
                    <a:pt x="200" y="7157"/>
                  </a:cubicBezTo>
                  <a:cubicBezTo>
                    <a:pt x="234" y="7524"/>
                    <a:pt x="367" y="7891"/>
                    <a:pt x="567" y="8191"/>
                  </a:cubicBezTo>
                  <a:cubicBezTo>
                    <a:pt x="701" y="8358"/>
                    <a:pt x="867" y="8458"/>
                    <a:pt x="1068" y="8525"/>
                  </a:cubicBezTo>
                  <a:cubicBezTo>
                    <a:pt x="1168" y="8542"/>
                    <a:pt x="1268" y="8550"/>
                    <a:pt x="1368" y="8550"/>
                  </a:cubicBezTo>
                  <a:cubicBezTo>
                    <a:pt x="1468" y="8550"/>
                    <a:pt x="1568" y="8542"/>
                    <a:pt x="1668" y="8525"/>
                  </a:cubicBezTo>
                  <a:cubicBezTo>
                    <a:pt x="2002" y="8425"/>
                    <a:pt x="2335" y="8225"/>
                    <a:pt x="2602" y="7991"/>
                  </a:cubicBezTo>
                  <a:cubicBezTo>
                    <a:pt x="3069" y="7524"/>
                    <a:pt x="3469" y="6957"/>
                    <a:pt x="3736" y="6357"/>
                  </a:cubicBezTo>
                  <a:cubicBezTo>
                    <a:pt x="4170" y="5323"/>
                    <a:pt x="4337" y="4222"/>
                    <a:pt x="4337" y="3088"/>
                  </a:cubicBezTo>
                  <a:cubicBezTo>
                    <a:pt x="4337" y="2154"/>
                    <a:pt x="4270" y="1387"/>
                    <a:pt x="4003" y="886"/>
                  </a:cubicBezTo>
                  <a:cubicBezTo>
                    <a:pt x="3903" y="719"/>
                    <a:pt x="3770" y="553"/>
                    <a:pt x="3603" y="419"/>
                  </a:cubicBezTo>
                  <a:cubicBezTo>
                    <a:pt x="3551" y="394"/>
                    <a:pt x="3520" y="368"/>
                    <a:pt x="3477" y="342"/>
                  </a:cubicBezTo>
                  <a:lnTo>
                    <a:pt x="3477" y="342"/>
                  </a:lnTo>
                  <a:cubicBezTo>
                    <a:pt x="3379" y="220"/>
                    <a:pt x="3250" y="135"/>
                    <a:pt x="3102" y="86"/>
                  </a:cubicBezTo>
                  <a:cubicBezTo>
                    <a:pt x="2971" y="27"/>
                    <a:pt x="2826" y="1"/>
                    <a:pt x="26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987;p76">
              <a:extLst>
                <a:ext uri="{FF2B5EF4-FFF2-40B4-BE49-F238E27FC236}">
                  <a16:creationId xmlns:a16="http://schemas.microsoft.com/office/drawing/2014/main" id="{A4D30EC5-3D1B-44B8-BC00-461F647808FA}"/>
                </a:ext>
              </a:extLst>
            </p:cNvPr>
            <p:cNvSpPr/>
            <p:nvPr/>
          </p:nvSpPr>
          <p:spPr>
            <a:xfrm>
              <a:off x="4209850" y="1863450"/>
              <a:ext cx="232675" cy="345275"/>
            </a:xfrm>
            <a:custGeom>
              <a:avLst/>
              <a:gdLst/>
              <a:ahLst/>
              <a:cxnLst/>
              <a:rect l="l" t="t" r="r" b="b"/>
              <a:pathLst>
                <a:path w="9307" h="13811" extrusionOk="0">
                  <a:moveTo>
                    <a:pt x="7039" y="0"/>
                  </a:moveTo>
                  <a:lnTo>
                    <a:pt x="0" y="1735"/>
                  </a:lnTo>
                  <a:lnTo>
                    <a:pt x="2802" y="13810"/>
                  </a:lnTo>
                  <a:lnTo>
                    <a:pt x="9307" y="12376"/>
                  </a:lnTo>
                  <a:lnTo>
                    <a:pt x="703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988;p76">
              <a:extLst>
                <a:ext uri="{FF2B5EF4-FFF2-40B4-BE49-F238E27FC236}">
                  <a16:creationId xmlns:a16="http://schemas.microsoft.com/office/drawing/2014/main" id="{E13D0A2D-B2B3-441B-8BA1-57D75274B0BA}"/>
                </a:ext>
              </a:extLst>
            </p:cNvPr>
            <p:cNvSpPr/>
            <p:nvPr/>
          </p:nvSpPr>
          <p:spPr>
            <a:xfrm>
              <a:off x="4229025" y="1885950"/>
              <a:ext cx="195175" cy="277725"/>
            </a:xfrm>
            <a:custGeom>
              <a:avLst/>
              <a:gdLst/>
              <a:ahLst/>
              <a:cxnLst/>
              <a:rect l="l" t="t" r="r" b="b"/>
              <a:pathLst>
                <a:path w="7807" h="11109" extrusionOk="0">
                  <a:moveTo>
                    <a:pt x="5771" y="1"/>
                  </a:moveTo>
                  <a:lnTo>
                    <a:pt x="0" y="1469"/>
                  </a:lnTo>
                  <a:lnTo>
                    <a:pt x="2135" y="11109"/>
                  </a:lnTo>
                  <a:lnTo>
                    <a:pt x="7806" y="9708"/>
                  </a:lnTo>
                  <a:lnTo>
                    <a:pt x="57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989;p76">
              <a:extLst>
                <a:ext uri="{FF2B5EF4-FFF2-40B4-BE49-F238E27FC236}">
                  <a16:creationId xmlns:a16="http://schemas.microsoft.com/office/drawing/2014/main" id="{1B60DB17-2BFF-4287-848D-65C617B31633}"/>
                </a:ext>
              </a:extLst>
            </p:cNvPr>
            <p:cNvSpPr/>
            <p:nvPr/>
          </p:nvSpPr>
          <p:spPr>
            <a:xfrm>
              <a:off x="4339100" y="2151975"/>
              <a:ext cx="35050" cy="29875"/>
            </a:xfrm>
            <a:custGeom>
              <a:avLst/>
              <a:gdLst/>
              <a:ahLst/>
              <a:cxnLst/>
              <a:rect l="l" t="t" r="r" b="b"/>
              <a:pathLst>
                <a:path w="1402" h="1195" extrusionOk="0">
                  <a:moveTo>
                    <a:pt x="801" y="1"/>
                  </a:moveTo>
                  <a:cubicBezTo>
                    <a:pt x="267" y="1"/>
                    <a:pt x="1" y="635"/>
                    <a:pt x="368" y="1002"/>
                  </a:cubicBezTo>
                  <a:cubicBezTo>
                    <a:pt x="490" y="1135"/>
                    <a:pt x="646" y="1194"/>
                    <a:pt x="799" y="1194"/>
                  </a:cubicBezTo>
                  <a:cubicBezTo>
                    <a:pt x="1105" y="1194"/>
                    <a:pt x="1402" y="957"/>
                    <a:pt x="1402" y="601"/>
                  </a:cubicBezTo>
                  <a:cubicBezTo>
                    <a:pt x="1402" y="268"/>
                    <a:pt x="1135" y="1"/>
                    <a:pt x="8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990;p76">
              <a:extLst>
                <a:ext uri="{FF2B5EF4-FFF2-40B4-BE49-F238E27FC236}">
                  <a16:creationId xmlns:a16="http://schemas.microsoft.com/office/drawing/2014/main" id="{3E53C515-2F63-4BEF-B83B-22758DD43A12}"/>
                </a:ext>
              </a:extLst>
            </p:cNvPr>
            <p:cNvSpPr/>
            <p:nvPr/>
          </p:nvSpPr>
          <p:spPr>
            <a:xfrm>
              <a:off x="4265725" y="1889300"/>
              <a:ext cx="65075" cy="15875"/>
            </a:xfrm>
            <a:custGeom>
              <a:avLst/>
              <a:gdLst/>
              <a:ahLst/>
              <a:cxnLst/>
              <a:rect l="l" t="t" r="r" b="b"/>
              <a:pathLst>
                <a:path w="2603" h="635" extrusionOk="0">
                  <a:moveTo>
                    <a:pt x="2602" y="0"/>
                  </a:moveTo>
                  <a:lnTo>
                    <a:pt x="0" y="601"/>
                  </a:lnTo>
                  <a:lnTo>
                    <a:pt x="34" y="634"/>
                  </a:lnTo>
                  <a:lnTo>
                    <a:pt x="2602" y="34"/>
                  </a:lnTo>
                  <a:lnTo>
                    <a:pt x="260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991;p76">
              <a:extLst>
                <a:ext uri="{FF2B5EF4-FFF2-40B4-BE49-F238E27FC236}">
                  <a16:creationId xmlns:a16="http://schemas.microsoft.com/office/drawing/2014/main" id="{6643B230-0ED3-427A-918D-8FE7970E1A8F}"/>
                </a:ext>
              </a:extLst>
            </p:cNvPr>
            <p:cNvSpPr/>
            <p:nvPr/>
          </p:nvSpPr>
          <p:spPr>
            <a:xfrm>
              <a:off x="4241525" y="1907650"/>
              <a:ext cx="146800" cy="126775"/>
            </a:xfrm>
            <a:custGeom>
              <a:avLst/>
              <a:gdLst/>
              <a:ahLst/>
              <a:cxnLst/>
              <a:rect l="l" t="t" r="r" b="b"/>
              <a:pathLst>
                <a:path w="5872" h="5071" extrusionOk="0">
                  <a:moveTo>
                    <a:pt x="4971" y="0"/>
                  </a:moveTo>
                  <a:lnTo>
                    <a:pt x="1" y="1101"/>
                  </a:lnTo>
                  <a:lnTo>
                    <a:pt x="901" y="5070"/>
                  </a:lnTo>
                  <a:lnTo>
                    <a:pt x="5872" y="3970"/>
                  </a:lnTo>
                  <a:lnTo>
                    <a:pt x="4971"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992;p76">
              <a:extLst>
                <a:ext uri="{FF2B5EF4-FFF2-40B4-BE49-F238E27FC236}">
                  <a16:creationId xmlns:a16="http://schemas.microsoft.com/office/drawing/2014/main" id="{460F98C8-EA96-4B8F-B82D-61DC4B2E5958}"/>
                </a:ext>
              </a:extLst>
            </p:cNvPr>
            <p:cNvSpPr/>
            <p:nvPr/>
          </p:nvSpPr>
          <p:spPr>
            <a:xfrm>
              <a:off x="4267375" y="2015225"/>
              <a:ext cx="130950" cy="65900"/>
            </a:xfrm>
            <a:custGeom>
              <a:avLst/>
              <a:gdLst/>
              <a:ahLst/>
              <a:cxnLst/>
              <a:rect l="l" t="t" r="r" b="b"/>
              <a:pathLst>
                <a:path w="5238" h="2636" extrusionOk="0">
                  <a:moveTo>
                    <a:pt x="4904" y="0"/>
                  </a:moveTo>
                  <a:lnTo>
                    <a:pt x="1" y="1234"/>
                  </a:lnTo>
                  <a:lnTo>
                    <a:pt x="368" y="2635"/>
                  </a:lnTo>
                  <a:lnTo>
                    <a:pt x="5238" y="1535"/>
                  </a:lnTo>
                  <a:lnTo>
                    <a:pt x="490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993;p76">
              <a:extLst>
                <a:ext uri="{FF2B5EF4-FFF2-40B4-BE49-F238E27FC236}">
                  <a16:creationId xmlns:a16="http://schemas.microsoft.com/office/drawing/2014/main" id="{442451DC-3D91-49E7-B101-117442883950}"/>
                </a:ext>
              </a:extLst>
            </p:cNvPr>
            <p:cNvSpPr/>
            <p:nvPr/>
          </p:nvSpPr>
          <p:spPr>
            <a:xfrm>
              <a:off x="4280725" y="2066925"/>
              <a:ext cx="131800" cy="81750"/>
            </a:xfrm>
            <a:custGeom>
              <a:avLst/>
              <a:gdLst/>
              <a:ahLst/>
              <a:cxnLst/>
              <a:rect l="l" t="t" r="r" b="b"/>
              <a:pathLst>
                <a:path w="5272" h="3270" extrusionOk="0">
                  <a:moveTo>
                    <a:pt x="4804" y="0"/>
                  </a:moveTo>
                  <a:lnTo>
                    <a:pt x="1" y="1135"/>
                  </a:lnTo>
                  <a:lnTo>
                    <a:pt x="434" y="3269"/>
                  </a:lnTo>
                  <a:lnTo>
                    <a:pt x="5271" y="2069"/>
                  </a:lnTo>
                  <a:lnTo>
                    <a:pt x="4804"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994;p76">
              <a:extLst>
                <a:ext uri="{FF2B5EF4-FFF2-40B4-BE49-F238E27FC236}">
                  <a16:creationId xmlns:a16="http://schemas.microsoft.com/office/drawing/2014/main" id="{93FCCA17-43C0-4FA5-8B8A-3216D60A80E9}"/>
                </a:ext>
              </a:extLst>
            </p:cNvPr>
            <p:cNvSpPr/>
            <p:nvPr/>
          </p:nvSpPr>
          <p:spPr>
            <a:xfrm>
              <a:off x="3370900" y="2438850"/>
              <a:ext cx="509575" cy="101775"/>
            </a:xfrm>
            <a:custGeom>
              <a:avLst/>
              <a:gdLst/>
              <a:ahLst/>
              <a:cxnLst/>
              <a:rect l="l" t="t" r="r" b="b"/>
              <a:pathLst>
                <a:path w="20383" h="4071" extrusionOk="0">
                  <a:moveTo>
                    <a:pt x="568" y="1"/>
                  </a:moveTo>
                  <a:cubicBezTo>
                    <a:pt x="435" y="735"/>
                    <a:pt x="234" y="1835"/>
                    <a:pt x="1" y="3136"/>
                  </a:cubicBezTo>
                  <a:cubicBezTo>
                    <a:pt x="2870" y="3236"/>
                    <a:pt x="6272" y="3403"/>
                    <a:pt x="9975" y="3570"/>
                  </a:cubicBezTo>
                  <a:cubicBezTo>
                    <a:pt x="13844" y="3770"/>
                    <a:pt x="17480" y="3937"/>
                    <a:pt x="20382" y="4070"/>
                  </a:cubicBezTo>
                  <a:lnTo>
                    <a:pt x="20349" y="935"/>
                  </a:lnTo>
                  <a:cubicBezTo>
                    <a:pt x="17447" y="801"/>
                    <a:pt x="13911" y="634"/>
                    <a:pt x="10108" y="468"/>
                  </a:cubicBezTo>
                  <a:cubicBezTo>
                    <a:pt x="6606" y="301"/>
                    <a:pt x="3337" y="134"/>
                    <a:pt x="568"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995;p76">
              <a:extLst>
                <a:ext uri="{FF2B5EF4-FFF2-40B4-BE49-F238E27FC236}">
                  <a16:creationId xmlns:a16="http://schemas.microsoft.com/office/drawing/2014/main" id="{63DF1BE3-DFB9-4F67-A84D-09A067EA85BB}"/>
                </a:ext>
              </a:extLst>
            </p:cNvPr>
            <p:cNvSpPr/>
            <p:nvPr/>
          </p:nvSpPr>
          <p:spPr>
            <a:xfrm>
              <a:off x="3248325" y="2098600"/>
              <a:ext cx="746400" cy="113450"/>
            </a:xfrm>
            <a:custGeom>
              <a:avLst/>
              <a:gdLst/>
              <a:ahLst/>
              <a:cxnLst/>
              <a:rect l="l" t="t" r="r" b="b"/>
              <a:pathLst>
                <a:path w="29856" h="4538" extrusionOk="0">
                  <a:moveTo>
                    <a:pt x="1468" y="1"/>
                  </a:moveTo>
                  <a:cubicBezTo>
                    <a:pt x="901" y="1002"/>
                    <a:pt x="401" y="2069"/>
                    <a:pt x="0" y="3137"/>
                  </a:cubicBezTo>
                  <a:cubicBezTo>
                    <a:pt x="3136" y="3270"/>
                    <a:pt x="8873" y="3503"/>
                    <a:pt x="15478" y="3804"/>
                  </a:cubicBezTo>
                  <a:cubicBezTo>
                    <a:pt x="21349" y="4071"/>
                    <a:pt x="26586" y="4337"/>
                    <a:pt x="29855" y="4538"/>
                  </a:cubicBezTo>
                  <a:cubicBezTo>
                    <a:pt x="29388" y="3403"/>
                    <a:pt x="28888" y="2303"/>
                    <a:pt x="28321" y="1269"/>
                  </a:cubicBezTo>
                  <a:cubicBezTo>
                    <a:pt x="25085" y="1135"/>
                    <a:pt x="20582" y="935"/>
                    <a:pt x="15645" y="701"/>
                  </a:cubicBezTo>
                  <a:cubicBezTo>
                    <a:pt x="9874" y="435"/>
                    <a:pt x="4737" y="168"/>
                    <a:pt x="1468"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996;p76">
              <a:extLst>
                <a:ext uri="{FF2B5EF4-FFF2-40B4-BE49-F238E27FC236}">
                  <a16:creationId xmlns:a16="http://schemas.microsoft.com/office/drawing/2014/main" id="{97AE8993-FD5D-4C74-9A05-594582664652}"/>
                </a:ext>
              </a:extLst>
            </p:cNvPr>
            <p:cNvSpPr/>
            <p:nvPr/>
          </p:nvSpPr>
          <p:spPr>
            <a:xfrm>
              <a:off x="3711150" y="2029400"/>
              <a:ext cx="154300" cy="25875"/>
            </a:xfrm>
            <a:custGeom>
              <a:avLst/>
              <a:gdLst/>
              <a:ahLst/>
              <a:cxnLst/>
              <a:rect l="l" t="t" r="r" b="b"/>
              <a:pathLst>
                <a:path w="6172" h="1035" extrusionOk="0">
                  <a:moveTo>
                    <a:pt x="701" y="0"/>
                  </a:moveTo>
                  <a:cubicBezTo>
                    <a:pt x="501" y="267"/>
                    <a:pt x="268" y="534"/>
                    <a:pt x="1" y="734"/>
                  </a:cubicBezTo>
                  <a:cubicBezTo>
                    <a:pt x="2202" y="834"/>
                    <a:pt x="4304" y="934"/>
                    <a:pt x="6172" y="1034"/>
                  </a:cubicBezTo>
                  <a:cubicBezTo>
                    <a:pt x="4404" y="467"/>
                    <a:pt x="2569" y="134"/>
                    <a:pt x="701"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997;p76">
              <a:extLst>
                <a:ext uri="{FF2B5EF4-FFF2-40B4-BE49-F238E27FC236}">
                  <a16:creationId xmlns:a16="http://schemas.microsoft.com/office/drawing/2014/main" id="{369DC48C-E7F4-46F8-85B0-0C49963C2697}"/>
                </a:ext>
              </a:extLst>
            </p:cNvPr>
            <p:cNvSpPr/>
            <p:nvPr/>
          </p:nvSpPr>
          <p:spPr>
            <a:xfrm>
              <a:off x="3486000" y="2936700"/>
              <a:ext cx="399475" cy="62575"/>
            </a:xfrm>
            <a:custGeom>
              <a:avLst/>
              <a:gdLst/>
              <a:ahLst/>
              <a:cxnLst/>
              <a:rect l="l" t="t" r="r" b="b"/>
              <a:pathLst>
                <a:path w="15979" h="2503" extrusionOk="0">
                  <a:moveTo>
                    <a:pt x="0" y="1"/>
                  </a:moveTo>
                  <a:lnTo>
                    <a:pt x="15978" y="2503"/>
                  </a:lnTo>
                  <a:lnTo>
                    <a:pt x="15978" y="701"/>
                  </a:lnTo>
                  <a:cubicBezTo>
                    <a:pt x="12876" y="568"/>
                    <a:pt x="8873" y="401"/>
                    <a:pt x="4537" y="201"/>
                  </a:cubicBezTo>
                  <a:lnTo>
                    <a:pt x="0"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998;p76">
              <a:extLst>
                <a:ext uri="{FF2B5EF4-FFF2-40B4-BE49-F238E27FC236}">
                  <a16:creationId xmlns:a16="http://schemas.microsoft.com/office/drawing/2014/main" id="{849495F7-4769-4ABB-917F-B9437EB1FD59}"/>
                </a:ext>
              </a:extLst>
            </p:cNvPr>
            <p:cNvSpPr/>
            <p:nvPr/>
          </p:nvSpPr>
          <p:spPr>
            <a:xfrm>
              <a:off x="3880450" y="2462200"/>
              <a:ext cx="45875" cy="40900"/>
            </a:xfrm>
            <a:custGeom>
              <a:avLst/>
              <a:gdLst/>
              <a:ahLst/>
              <a:cxnLst/>
              <a:rect l="l" t="t" r="r" b="b"/>
              <a:pathLst>
                <a:path w="1835" h="1636" extrusionOk="0">
                  <a:moveTo>
                    <a:pt x="0" y="1"/>
                  </a:moveTo>
                  <a:lnTo>
                    <a:pt x="634" y="1635"/>
                  </a:lnTo>
                  <a:lnTo>
                    <a:pt x="1835" y="67"/>
                  </a:lnTo>
                  <a:lnTo>
                    <a:pt x="0"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999;p76">
              <a:extLst>
                <a:ext uri="{FF2B5EF4-FFF2-40B4-BE49-F238E27FC236}">
                  <a16:creationId xmlns:a16="http://schemas.microsoft.com/office/drawing/2014/main" id="{5C3CEBE9-0F1D-41CD-A17C-E7308B9A36FA}"/>
                </a:ext>
              </a:extLst>
            </p:cNvPr>
            <p:cNvSpPr/>
            <p:nvPr/>
          </p:nvSpPr>
          <p:spPr>
            <a:xfrm>
              <a:off x="3305025" y="2771600"/>
              <a:ext cx="578775" cy="105100"/>
            </a:xfrm>
            <a:custGeom>
              <a:avLst/>
              <a:gdLst/>
              <a:ahLst/>
              <a:cxnLst/>
              <a:rect l="l" t="t" r="r" b="b"/>
              <a:pathLst>
                <a:path w="23151" h="4204" extrusionOk="0">
                  <a:moveTo>
                    <a:pt x="701" y="0"/>
                  </a:moveTo>
                  <a:cubicBezTo>
                    <a:pt x="468" y="1134"/>
                    <a:pt x="201" y="2235"/>
                    <a:pt x="1" y="3136"/>
                  </a:cubicBezTo>
                  <a:cubicBezTo>
                    <a:pt x="3170" y="3236"/>
                    <a:pt x="7373" y="3436"/>
                    <a:pt x="11976" y="3636"/>
                  </a:cubicBezTo>
                  <a:cubicBezTo>
                    <a:pt x="16212" y="3836"/>
                    <a:pt x="20082" y="4036"/>
                    <a:pt x="23151" y="4203"/>
                  </a:cubicBezTo>
                  <a:lnTo>
                    <a:pt x="23117" y="1034"/>
                  </a:lnTo>
                  <a:cubicBezTo>
                    <a:pt x="20082" y="901"/>
                    <a:pt x="16279" y="734"/>
                    <a:pt x="12143" y="534"/>
                  </a:cubicBezTo>
                  <a:cubicBezTo>
                    <a:pt x="7773" y="334"/>
                    <a:pt x="3803" y="134"/>
                    <a:pt x="701"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000;p76">
              <a:extLst>
                <a:ext uri="{FF2B5EF4-FFF2-40B4-BE49-F238E27FC236}">
                  <a16:creationId xmlns:a16="http://schemas.microsoft.com/office/drawing/2014/main" id="{44F2BB29-CBBE-4DCE-8450-D984590415BE}"/>
                </a:ext>
              </a:extLst>
            </p:cNvPr>
            <p:cNvSpPr/>
            <p:nvPr/>
          </p:nvSpPr>
          <p:spPr>
            <a:xfrm>
              <a:off x="3292525" y="2854150"/>
              <a:ext cx="592100" cy="95925"/>
            </a:xfrm>
            <a:custGeom>
              <a:avLst/>
              <a:gdLst/>
              <a:ahLst/>
              <a:cxnLst/>
              <a:rect l="l" t="t" r="r" b="b"/>
              <a:pathLst>
                <a:path w="23684" h="3837" extrusionOk="0">
                  <a:moveTo>
                    <a:pt x="467" y="1"/>
                  </a:moveTo>
                  <a:cubicBezTo>
                    <a:pt x="167" y="1135"/>
                    <a:pt x="0" y="1902"/>
                    <a:pt x="0" y="1902"/>
                  </a:cubicBezTo>
                  <a:lnTo>
                    <a:pt x="5838" y="3003"/>
                  </a:lnTo>
                  <a:cubicBezTo>
                    <a:pt x="7839" y="3069"/>
                    <a:pt x="10008" y="3170"/>
                    <a:pt x="12276" y="3303"/>
                  </a:cubicBezTo>
                  <a:cubicBezTo>
                    <a:pt x="16612" y="3503"/>
                    <a:pt x="20582" y="3670"/>
                    <a:pt x="23684" y="3837"/>
                  </a:cubicBezTo>
                  <a:lnTo>
                    <a:pt x="23651" y="1068"/>
                  </a:lnTo>
                  <a:cubicBezTo>
                    <a:pt x="20582" y="935"/>
                    <a:pt x="16679" y="768"/>
                    <a:pt x="12443" y="568"/>
                  </a:cubicBezTo>
                  <a:cubicBezTo>
                    <a:pt x="7839" y="368"/>
                    <a:pt x="3636" y="167"/>
                    <a:pt x="467"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001;p76">
              <a:extLst>
                <a:ext uri="{FF2B5EF4-FFF2-40B4-BE49-F238E27FC236}">
                  <a16:creationId xmlns:a16="http://schemas.microsoft.com/office/drawing/2014/main" id="{DA03A2C2-8F28-49E6-8736-C1FF8F01A245}"/>
                </a:ext>
              </a:extLst>
            </p:cNvPr>
            <p:cNvSpPr/>
            <p:nvPr/>
          </p:nvSpPr>
          <p:spPr>
            <a:xfrm>
              <a:off x="3323375" y="2688200"/>
              <a:ext cx="559600" cy="103425"/>
            </a:xfrm>
            <a:custGeom>
              <a:avLst/>
              <a:gdLst/>
              <a:ahLst/>
              <a:cxnLst/>
              <a:rect l="l" t="t" r="r" b="b"/>
              <a:pathLst>
                <a:path w="22384" h="4137" extrusionOk="0">
                  <a:moveTo>
                    <a:pt x="668" y="0"/>
                  </a:moveTo>
                  <a:cubicBezTo>
                    <a:pt x="468" y="968"/>
                    <a:pt x="267" y="2069"/>
                    <a:pt x="1" y="3103"/>
                  </a:cubicBezTo>
                  <a:cubicBezTo>
                    <a:pt x="3103" y="3236"/>
                    <a:pt x="7072" y="3403"/>
                    <a:pt x="11409" y="3603"/>
                  </a:cubicBezTo>
                  <a:cubicBezTo>
                    <a:pt x="15545" y="3803"/>
                    <a:pt x="19348" y="4003"/>
                    <a:pt x="22383" y="4137"/>
                  </a:cubicBezTo>
                  <a:lnTo>
                    <a:pt x="22350" y="1001"/>
                  </a:lnTo>
                  <a:cubicBezTo>
                    <a:pt x="19348" y="868"/>
                    <a:pt x="15612" y="701"/>
                    <a:pt x="11542" y="501"/>
                  </a:cubicBezTo>
                  <a:cubicBezTo>
                    <a:pt x="7473" y="334"/>
                    <a:pt x="3703" y="167"/>
                    <a:pt x="668"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002;p76">
              <a:extLst>
                <a:ext uri="{FF2B5EF4-FFF2-40B4-BE49-F238E27FC236}">
                  <a16:creationId xmlns:a16="http://schemas.microsoft.com/office/drawing/2014/main" id="{24C4EC7F-3BE0-445A-9DCB-5AB6FAD04365}"/>
                </a:ext>
              </a:extLst>
            </p:cNvPr>
            <p:cNvSpPr/>
            <p:nvPr/>
          </p:nvSpPr>
          <p:spPr>
            <a:xfrm>
              <a:off x="3202450" y="2262900"/>
              <a:ext cx="830625" cy="116775"/>
            </a:xfrm>
            <a:custGeom>
              <a:avLst/>
              <a:gdLst/>
              <a:ahLst/>
              <a:cxnLst/>
              <a:rect l="l" t="t" r="r" b="b"/>
              <a:pathLst>
                <a:path w="33225" h="4671" extrusionOk="0">
                  <a:moveTo>
                    <a:pt x="768" y="0"/>
                  </a:moveTo>
                  <a:cubicBezTo>
                    <a:pt x="401" y="1268"/>
                    <a:pt x="168" y="2402"/>
                    <a:pt x="1" y="3236"/>
                  </a:cubicBezTo>
                  <a:cubicBezTo>
                    <a:pt x="2336" y="3303"/>
                    <a:pt x="9074" y="3570"/>
                    <a:pt x="17013" y="3936"/>
                  </a:cubicBezTo>
                  <a:cubicBezTo>
                    <a:pt x="22984" y="4237"/>
                    <a:pt x="28288" y="4504"/>
                    <a:pt x="31557" y="4670"/>
                  </a:cubicBezTo>
                  <a:lnTo>
                    <a:pt x="33225" y="2469"/>
                  </a:lnTo>
                  <a:cubicBezTo>
                    <a:pt x="33225" y="2469"/>
                    <a:pt x="33124" y="2102"/>
                    <a:pt x="32924" y="1501"/>
                  </a:cubicBezTo>
                  <a:cubicBezTo>
                    <a:pt x="29889" y="1401"/>
                    <a:pt x="23951" y="1168"/>
                    <a:pt x="17113" y="834"/>
                  </a:cubicBezTo>
                  <a:cubicBezTo>
                    <a:pt x="9808" y="467"/>
                    <a:pt x="3537" y="167"/>
                    <a:pt x="768"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003;p76">
              <a:extLst>
                <a:ext uri="{FF2B5EF4-FFF2-40B4-BE49-F238E27FC236}">
                  <a16:creationId xmlns:a16="http://schemas.microsoft.com/office/drawing/2014/main" id="{2859A60D-18C7-4997-A9F4-952AB00E27B9}"/>
                </a:ext>
              </a:extLst>
            </p:cNvPr>
            <p:cNvSpPr/>
            <p:nvPr/>
          </p:nvSpPr>
          <p:spPr>
            <a:xfrm>
              <a:off x="3197450" y="2345450"/>
              <a:ext cx="792250" cy="114275"/>
            </a:xfrm>
            <a:custGeom>
              <a:avLst/>
              <a:gdLst/>
              <a:ahLst/>
              <a:cxnLst/>
              <a:rect l="l" t="t" r="r" b="b"/>
              <a:pathLst>
                <a:path w="31690" h="4571" extrusionOk="0">
                  <a:moveTo>
                    <a:pt x="201" y="1"/>
                  </a:moveTo>
                  <a:cubicBezTo>
                    <a:pt x="67" y="668"/>
                    <a:pt x="1" y="1068"/>
                    <a:pt x="1" y="1068"/>
                  </a:cubicBezTo>
                  <a:lnTo>
                    <a:pt x="7706" y="2836"/>
                  </a:lnTo>
                  <a:cubicBezTo>
                    <a:pt x="7706" y="2836"/>
                    <a:pt x="7639" y="3070"/>
                    <a:pt x="7573" y="3537"/>
                  </a:cubicBezTo>
                  <a:cubicBezTo>
                    <a:pt x="10308" y="3670"/>
                    <a:pt x="13577" y="3803"/>
                    <a:pt x="17080" y="3970"/>
                  </a:cubicBezTo>
                  <a:cubicBezTo>
                    <a:pt x="21816" y="4170"/>
                    <a:pt x="26119" y="4370"/>
                    <a:pt x="29322" y="4571"/>
                  </a:cubicBezTo>
                  <a:lnTo>
                    <a:pt x="31690" y="1468"/>
                  </a:lnTo>
                  <a:cubicBezTo>
                    <a:pt x="28421" y="1368"/>
                    <a:pt x="23151" y="1135"/>
                    <a:pt x="17213" y="868"/>
                  </a:cubicBezTo>
                  <a:cubicBezTo>
                    <a:pt x="9274" y="501"/>
                    <a:pt x="2536" y="134"/>
                    <a:pt x="201"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004;p76">
              <a:extLst>
                <a:ext uri="{FF2B5EF4-FFF2-40B4-BE49-F238E27FC236}">
                  <a16:creationId xmlns:a16="http://schemas.microsoft.com/office/drawing/2014/main" id="{A13E962C-0491-4F8D-B083-AA24A8392BD9}"/>
                </a:ext>
              </a:extLst>
            </p:cNvPr>
            <p:cNvSpPr/>
            <p:nvPr/>
          </p:nvSpPr>
          <p:spPr>
            <a:xfrm>
              <a:off x="3355900" y="2522250"/>
              <a:ext cx="525400" cy="102600"/>
            </a:xfrm>
            <a:custGeom>
              <a:avLst/>
              <a:gdLst/>
              <a:ahLst/>
              <a:cxnLst/>
              <a:rect l="l" t="t" r="r" b="b"/>
              <a:pathLst>
                <a:path w="21016" h="4104" extrusionOk="0">
                  <a:moveTo>
                    <a:pt x="568" y="0"/>
                  </a:moveTo>
                  <a:cubicBezTo>
                    <a:pt x="401" y="968"/>
                    <a:pt x="201" y="2035"/>
                    <a:pt x="1" y="3136"/>
                  </a:cubicBezTo>
                  <a:cubicBezTo>
                    <a:pt x="2936" y="3236"/>
                    <a:pt x="6539" y="3403"/>
                    <a:pt x="10408" y="3570"/>
                  </a:cubicBezTo>
                  <a:cubicBezTo>
                    <a:pt x="14377" y="3770"/>
                    <a:pt x="18047" y="3937"/>
                    <a:pt x="21016" y="4103"/>
                  </a:cubicBezTo>
                  <a:lnTo>
                    <a:pt x="20982" y="934"/>
                  </a:lnTo>
                  <a:cubicBezTo>
                    <a:pt x="18047" y="834"/>
                    <a:pt x="14444" y="668"/>
                    <a:pt x="10575" y="467"/>
                  </a:cubicBezTo>
                  <a:cubicBezTo>
                    <a:pt x="6872" y="301"/>
                    <a:pt x="3436" y="134"/>
                    <a:pt x="568"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3005;p76">
              <a:extLst>
                <a:ext uri="{FF2B5EF4-FFF2-40B4-BE49-F238E27FC236}">
                  <a16:creationId xmlns:a16="http://schemas.microsoft.com/office/drawing/2014/main" id="{65C72DE5-782C-45C8-A9AF-07FEB2AA251D}"/>
                </a:ext>
              </a:extLst>
            </p:cNvPr>
            <p:cNvSpPr/>
            <p:nvPr/>
          </p:nvSpPr>
          <p:spPr>
            <a:xfrm>
              <a:off x="3221650" y="2180325"/>
              <a:ext cx="803925" cy="116775"/>
            </a:xfrm>
            <a:custGeom>
              <a:avLst/>
              <a:gdLst/>
              <a:ahLst/>
              <a:cxnLst/>
              <a:rect l="l" t="t" r="r" b="b"/>
              <a:pathLst>
                <a:path w="32157" h="4671" extrusionOk="0">
                  <a:moveTo>
                    <a:pt x="1034" y="1"/>
                  </a:moveTo>
                  <a:cubicBezTo>
                    <a:pt x="634" y="1102"/>
                    <a:pt x="300" y="2203"/>
                    <a:pt x="0" y="3203"/>
                  </a:cubicBezTo>
                  <a:cubicBezTo>
                    <a:pt x="2802" y="3270"/>
                    <a:pt x="9073" y="3537"/>
                    <a:pt x="16412" y="3870"/>
                  </a:cubicBezTo>
                  <a:cubicBezTo>
                    <a:pt x="23217" y="4204"/>
                    <a:pt x="29121" y="4504"/>
                    <a:pt x="32156" y="4671"/>
                  </a:cubicBezTo>
                  <a:cubicBezTo>
                    <a:pt x="31889" y="3837"/>
                    <a:pt x="31456" y="2670"/>
                    <a:pt x="30955" y="1402"/>
                  </a:cubicBezTo>
                  <a:cubicBezTo>
                    <a:pt x="27720" y="1269"/>
                    <a:pt x="22449" y="1035"/>
                    <a:pt x="16545" y="768"/>
                  </a:cubicBezTo>
                  <a:cubicBezTo>
                    <a:pt x="9907" y="468"/>
                    <a:pt x="4136" y="168"/>
                    <a:pt x="1034"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006;p76">
              <a:extLst>
                <a:ext uri="{FF2B5EF4-FFF2-40B4-BE49-F238E27FC236}">
                  <a16:creationId xmlns:a16="http://schemas.microsoft.com/office/drawing/2014/main" id="{02125853-7BA3-4811-A594-0A6BDC808DEC}"/>
                </a:ext>
              </a:extLst>
            </p:cNvPr>
            <p:cNvSpPr/>
            <p:nvPr/>
          </p:nvSpPr>
          <p:spPr>
            <a:xfrm>
              <a:off x="3340900" y="2604800"/>
              <a:ext cx="541225" cy="103450"/>
            </a:xfrm>
            <a:custGeom>
              <a:avLst/>
              <a:gdLst/>
              <a:ahLst/>
              <a:cxnLst/>
              <a:rect l="l" t="t" r="r" b="b"/>
              <a:pathLst>
                <a:path w="21649" h="4138" extrusionOk="0">
                  <a:moveTo>
                    <a:pt x="567" y="1"/>
                  </a:moveTo>
                  <a:cubicBezTo>
                    <a:pt x="467" y="668"/>
                    <a:pt x="334" y="1302"/>
                    <a:pt x="234" y="1969"/>
                  </a:cubicBezTo>
                  <a:cubicBezTo>
                    <a:pt x="167" y="2336"/>
                    <a:pt x="100" y="2736"/>
                    <a:pt x="0" y="3136"/>
                  </a:cubicBezTo>
                  <a:cubicBezTo>
                    <a:pt x="3036" y="3270"/>
                    <a:pt x="6772" y="3437"/>
                    <a:pt x="10841" y="3637"/>
                  </a:cubicBezTo>
                  <a:cubicBezTo>
                    <a:pt x="14944" y="3803"/>
                    <a:pt x="18647" y="4004"/>
                    <a:pt x="21649" y="4137"/>
                  </a:cubicBezTo>
                  <a:lnTo>
                    <a:pt x="21616" y="1001"/>
                  </a:lnTo>
                  <a:cubicBezTo>
                    <a:pt x="18647" y="868"/>
                    <a:pt x="14977" y="701"/>
                    <a:pt x="11008" y="534"/>
                  </a:cubicBezTo>
                  <a:cubicBezTo>
                    <a:pt x="7105" y="334"/>
                    <a:pt x="3503" y="168"/>
                    <a:pt x="567"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007;p76">
              <a:extLst>
                <a:ext uri="{FF2B5EF4-FFF2-40B4-BE49-F238E27FC236}">
                  <a16:creationId xmlns:a16="http://schemas.microsoft.com/office/drawing/2014/main" id="{4B330056-5D6D-4579-9604-2FB1F11EE679}"/>
                </a:ext>
              </a:extLst>
            </p:cNvPr>
            <p:cNvSpPr/>
            <p:nvPr/>
          </p:nvSpPr>
          <p:spPr>
            <a:xfrm>
              <a:off x="3334225" y="1987200"/>
              <a:ext cx="255200" cy="55575"/>
            </a:xfrm>
            <a:custGeom>
              <a:avLst/>
              <a:gdLst/>
              <a:ahLst/>
              <a:cxnLst/>
              <a:rect l="l" t="t" r="r" b="b"/>
              <a:pathLst>
                <a:path w="10208" h="2223" extrusionOk="0">
                  <a:moveTo>
                    <a:pt x="4539" y="0"/>
                  </a:moveTo>
                  <a:cubicBezTo>
                    <a:pt x="3489" y="0"/>
                    <a:pt x="2364" y="191"/>
                    <a:pt x="1335" y="754"/>
                  </a:cubicBezTo>
                  <a:cubicBezTo>
                    <a:pt x="834" y="1021"/>
                    <a:pt x="401" y="1355"/>
                    <a:pt x="0" y="1755"/>
                  </a:cubicBezTo>
                  <a:cubicBezTo>
                    <a:pt x="2736" y="1888"/>
                    <a:pt x="6271" y="2022"/>
                    <a:pt x="10208" y="2222"/>
                  </a:cubicBezTo>
                  <a:cubicBezTo>
                    <a:pt x="9607" y="1788"/>
                    <a:pt x="9073" y="1321"/>
                    <a:pt x="8573" y="821"/>
                  </a:cubicBezTo>
                  <a:cubicBezTo>
                    <a:pt x="8573" y="821"/>
                    <a:pt x="6719" y="0"/>
                    <a:pt x="4539"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008;p76">
              <a:extLst>
                <a:ext uri="{FF2B5EF4-FFF2-40B4-BE49-F238E27FC236}">
                  <a16:creationId xmlns:a16="http://schemas.microsoft.com/office/drawing/2014/main" id="{A35EB657-17C9-4846-8E74-4F9E0683ED71}"/>
                </a:ext>
              </a:extLst>
            </p:cNvPr>
            <p:cNvSpPr/>
            <p:nvPr/>
          </p:nvSpPr>
          <p:spPr>
            <a:xfrm>
              <a:off x="3286675" y="2035225"/>
              <a:ext cx="667175" cy="90100"/>
            </a:xfrm>
            <a:custGeom>
              <a:avLst/>
              <a:gdLst/>
              <a:ahLst/>
              <a:cxnLst/>
              <a:rect l="l" t="t" r="r" b="b"/>
              <a:pathLst>
                <a:path w="26687" h="3604" extrusionOk="0">
                  <a:moveTo>
                    <a:pt x="1735" y="1"/>
                  </a:moveTo>
                  <a:cubicBezTo>
                    <a:pt x="1068" y="735"/>
                    <a:pt x="468" y="1535"/>
                    <a:pt x="1" y="2403"/>
                  </a:cubicBezTo>
                  <a:cubicBezTo>
                    <a:pt x="3270" y="2503"/>
                    <a:pt x="8374" y="2736"/>
                    <a:pt x="14111" y="3003"/>
                  </a:cubicBezTo>
                  <a:cubicBezTo>
                    <a:pt x="19014" y="3236"/>
                    <a:pt x="23451" y="3437"/>
                    <a:pt x="26687" y="3603"/>
                  </a:cubicBezTo>
                  <a:cubicBezTo>
                    <a:pt x="26320" y="2970"/>
                    <a:pt x="25886" y="2403"/>
                    <a:pt x="25319" y="1902"/>
                  </a:cubicBezTo>
                  <a:cubicBezTo>
                    <a:pt x="24852" y="1569"/>
                    <a:pt x="24318" y="1268"/>
                    <a:pt x="23785" y="1035"/>
                  </a:cubicBezTo>
                  <a:cubicBezTo>
                    <a:pt x="21650" y="968"/>
                    <a:pt x="19248" y="868"/>
                    <a:pt x="16679" y="735"/>
                  </a:cubicBezTo>
                  <a:cubicBezTo>
                    <a:pt x="16107" y="1116"/>
                    <a:pt x="15512" y="1270"/>
                    <a:pt x="14927" y="1270"/>
                  </a:cubicBezTo>
                  <a:cubicBezTo>
                    <a:pt x="14080" y="1270"/>
                    <a:pt x="13253" y="949"/>
                    <a:pt x="12543" y="535"/>
                  </a:cubicBezTo>
                  <a:cubicBezTo>
                    <a:pt x="8340" y="334"/>
                    <a:pt x="4571" y="168"/>
                    <a:pt x="1735"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3009;p76">
              <a:extLst>
                <a:ext uri="{FF2B5EF4-FFF2-40B4-BE49-F238E27FC236}">
                  <a16:creationId xmlns:a16="http://schemas.microsoft.com/office/drawing/2014/main" id="{7F184279-04E6-439B-884A-0A073600EA16}"/>
                </a:ext>
              </a:extLst>
            </p:cNvPr>
            <p:cNvSpPr/>
            <p:nvPr/>
          </p:nvSpPr>
          <p:spPr>
            <a:xfrm>
              <a:off x="3285025" y="2095275"/>
              <a:ext cx="671325" cy="35050"/>
            </a:xfrm>
            <a:custGeom>
              <a:avLst/>
              <a:gdLst/>
              <a:ahLst/>
              <a:cxnLst/>
              <a:rect l="l" t="t" r="r" b="b"/>
              <a:pathLst>
                <a:path w="26853" h="1402" extrusionOk="0">
                  <a:moveTo>
                    <a:pt x="67" y="1"/>
                  </a:moveTo>
                  <a:cubicBezTo>
                    <a:pt x="34" y="34"/>
                    <a:pt x="0" y="101"/>
                    <a:pt x="0" y="134"/>
                  </a:cubicBezTo>
                  <a:cubicBezTo>
                    <a:pt x="3269" y="301"/>
                    <a:pt x="8406" y="568"/>
                    <a:pt x="14177" y="834"/>
                  </a:cubicBezTo>
                  <a:cubicBezTo>
                    <a:pt x="19114" y="1068"/>
                    <a:pt x="23617" y="1268"/>
                    <a:pt x="26853" y="1402"/>
                  </a:cubicBezTo>
                  <a:lnTo>
                    <a:pt x="26753" y="1201"/>
                  </a:lnTo>
                  <a:cubicBezTo>
                    <a:pt x="23517" y="1035"/>
                    <a:pt x="19080" y="834"/>
                    <a:pt x="14177" y="601"/>
                  </a:cubicBezTo>
                  <a:cubicBezTo>
                    <a:pt x="8440" y="367"/>
                    <a:pt x="3369" y="10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3010;p76">
              <a:extLst>
                <a:ext uri="{FF2B5EF4-FFF2-40B4-BE49-F238E27FC236}">
                  <a16:creationId xmlns:a16="http://schemas.microsoft.com/office/drawing/2014/main" id="{71134EF2-8DED-411A-BA6D-9DE8AFDA5434}"/>
                </a:ext>
              </a:extLst>
            </p:cNvPr>
            <p:cNvSpPr/>
            <p:nvPr/>
          </p:nvSpPr>
          <p:spPr>
            <a:xfrm>
              <a:off x="3703650" y="2047750"/>
              <a:ext cx="176825" cy="13350"/>
            </a:xfrm>
            <a:custGeom>
              <a:avLst/>
              <a:gdLst/>
              <a:ahLst/>
              <a:cxnLst/>
              <a:rect l="l" t="t" r="r" b="b"/>
              <a:pathLst>
                <a:path w="7073" h="534" extrusionOk="0">
                  <a:moveTo>
                    <a:pt x="301" y="0"/>
                  </a:moveTo>
                  <a:cubicBezTo>
                    <a:pt x="201" y="100"/>
                    <a:pt x="101" y="167"/>
                    <a:pt x="0" y="234"/>
                  </a:cubicBezTo>
                  <a:cubicBezTo>
                    <a:pt x="2569" y="367"/>
                    <a:pt x="5004" y="467"/>
                    <a:pt x="7072" y="534"/>
                  </a:cubicBezTo>
                  <a:cubicBezTo>
                    <a:pt x="6905" y="467"/>
                    <a:pt x="6672" y="400"/>
                    <a:pt x="6472" y="300"/>
                  </a:cubicBezTo>
                  <a:cubicBezTo>
                    <a:pt x="4604" y="200"/>
                    <a:pt x="2502" y="100"/>
                    <a:pt x="3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3011;p76">
              <a:extLst>
                <a:ext uri="{FF2B5EF4-FFF2-40B4-BE49-F238E27FC236}">
                  <a16:creationId xmlns:a16="http://schemas.microsoft.com/office/drawing/2014/main" id="{3962316A-8C88-4547-95CA-247DEC1C21E3}"/>
                </a:ext>
              </a:extLst>
            </p:cNvPr>
            <p:cNvSpPr/>
            <p:nvPr/>
          </p:nvSpPr>
          <p:spPr>
            <a:xfrm>
              <a:off x="3330050" y="2031075"/>
              <a:ext cx="270225" cy="17525"/>
            </a:xfrm>
            <a:custGeom>
              <a:avLst/>
              <a:gdLst/>
              <a:ahLst/>
              <a:cxnLst/>
              <a:rect l="l" t="t" r="r" b="b"/>
              <a:pathLst>
                <a:path w="10809" h="701" extrusionOk="0">
                  <a:moveTo>
                    <a:pt x="167" y="0"/>
                  </a:moveTo>
                  <a:cubicBezTo>
                    <a:pt x="101" y="67"/>
                    <a:pt x="67" y="100"/>
                    <a:pt x="0" y="167"/>
                  </a:cubicBezTo>
                  <a:cubicBezTo>
                    <a:pt x="2836" y="334"/>
                    <a:pt x="6605" y="500"/>
                    <a:pt x="10808" y="701"/>
                  </a:cubicBezTo>
                  <a:cubicBezTo>
                    <a:pt x="10675" y="634"/>
                    <a:pt x="10508" y="534"/>
                    <a:pt x="10375" y="434"/>
                  </a:cubicBezTo>
                  <a:cubicBezTo>
                    <a:pt x="6438" y="267"/>
                    <a:pt x="2903" y="133"/>
                    <a:pt x="1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3012;p76">
              <a:extLst>
                <a:ext uri="{FF2B5EF4-FFF2-40B4-BE49-F238E27FC236}">
                  <a16:creationId xmlns:a16="http://schemas.microsoft.com/office/drawing/2014/main" id="{3F4FA722-E2FE-4C61-961A-955E85664CB5}"/>
                </a:ext>
              </a:extLst>
            </p:cNvPr>
            <p:cNvSpPr/>
            <p:nvPr/>
          </p:nvSpPr>
          <p:spPr>
            <a:xfrm>
              <a:off x="3247500" y="2177000"/>
              <a:ext cx="748050" cy="38375"/>
            </a:xfrm>
            <a:custGeom>
              <a:avLst/>
              <a:gdLst/>
              <a:ahLst/>
              <a:cxnLst/>
              <a:rect l="l" t="t" r="r" b="b"/>
              <a:pathLst>
                <a:path w="29922" h="1535" extrusionOk="0">
                  <a:moveTo>
                    <a:pt x="33" y="1"/>
                  </a:moveTo>
                  <a:cubicBezTo>
                    <a:pt x="33" y="34"/>
                    <a:pt x="33" y="67"/>
                    <a:pt x="0" y="134"/>
                  </a:cubicBezTo>
                  <a:cubicBezTo>
                    <a:pt x="3102" y="301"/>
                    <a:pt x="8873" y="601"/>
                    <a:pt x="15511" y="901"/>
                  </a:cubicBezTo>
                  <a:cubicBezTo>
                    <a:pt x="21415" y="1168"/>
                    <a:pt x="26686" y="1402"/>
                    <a:pt x="29921" y="1535"/>
                  </a:cubicBezTo>
                  <a:cubicBezTo>
                    <a:pt x="29921" y="1468"/>
                    <a:pt x="29888" y="1435"/>
                    <a:pt x="29888" y="1368"/>
                  </a:cubicBezTo>
                  <a:cubicBezTo>
                    <a:pt x="26619" y="1201"/>
                    <a:pt x="21382" y="935"/>
                    <a:pt x="15511" y="668"/>
                  </a:cubicBezTo>
                  <a:cubicBezTo>
                    <a:pt x="8906" y="367"/>
                    <a:pt x="3169" y="134"/>
                    <a:pt x="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3013;p76">
              <a:extLst>
                <a:ext uri="{FF2B5EF4-FFF2-40B4-BE49-F238E27FC236}">
                  <a16:creationId xmlns:a16="http://schemas.microsoft.com/office/drawing/2014/main" id="{6C65D017-56F7-4A10-85C0-2BAC21AD3C5D}"/>
                </a:ext>
              </a:extLst>
            </p:cNvPr>
            <p:cNvSpPr/>
            <p:nvPr/>
          </p:nvSpPr>
          <p:spPr>
            <a:xfrm>
              <a:off x="3221650" y="2260400"/>
              <a:ext cx="804750" cy="40050"/>
            </a:xfrm>
            <a:custGeom>
              <a:avLst/>
              <a:gdLst/>
              <a:ahLst/>
              <a:cxnLst/>
              <a:rect l="l" t="t" r="r" b="b"/>
              <a:pathLst>
                <a:path w="32190" h="1602" extrusionOk="0">
                  <a:moveTo>
                    <a:pt x="0" y="0"/>
                  </a:moveTo>
                  <a:lnTo>
                    <a:pt x="0" y="100"/>
                  </a:lnTo>
                  <a:cubicBezTo>
                    <a:pt x="2769" y="267"/>
                    <a:pt x="9040" y="601"/>
                    <a:pt x="16378" y="934"/>
                  </a:cubicBezTo>
                  <a:cubicBezTo>
                    <a:pt x="23217" y="1234"/>
                    <a:pt x="29154" y="1501"/>
                    <a:pt x="32190" y="1601"/>
                  </a:cubicBezTo>
                  <a:cubicBezTo>
                    <a:pt x="32190" y="1568"/>
                    <a:pt x="32156" y="1535"/>
                    <a:pt x="32123" y="1468"/>
                  </a:cubicBezTo>
                  <a:cubicBezTo>
                    <a:pt x="29121" y="1301"/>
                    <a:pt x="23217" y="1001"/>
                    <a:pt x="16412" y="701"/>
                  </a:cubicBezTo>
                  <a:cubicBezTo>
                    <a:pt x="9073" y="334"/>
                    <a:pt x="2802" y="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3014;p76">
              <a:extLst>
                <a:ext uri="{FF2B5EF4-FFF2-40B4-BE49-F238E27FC236}">
                  <a16:creationId xmlns:a16="http://schemas.microsoft.com/office/drawing/2014/main" id="{619A3115-089F-4E44-8435-0F21B0B9E63A}"/>
                </a:ext>
              </a:extLst>
            </p:cNvPr>
            <p:cNvSpPr/>
            <p:nvPr/>
          </p:nvSpPr>
          <p:spPr>
            <a:xfrm>
              <a:off x="3202450" y="2343775"/>
              <a:ext cx="788925" cy="39225"/>
            </a:xfrm>
            <a:custGeom>
              <a:avLst/>
              <a:gdLst/>
              <a:ahLst/>
              <a:cxnLst/>
              <a:rect l="l" t="t" r="r" b="b"/>
              <a:pathLst>
                <a:path w="31557" h="1569" extrusionOk="0">
                  <a:moveTo>
                    <a:pt x="1" y="1"/>
                  </a:moveTo>
                  <a:cubicBezTo>
                    <a:pt x="1" y="34"/>
                    <a:pt x="1" y="68"/>
                    <a:pt x="1" y="68"/>
                  </a:cubicBezTo>
                  <a:cubicBezTo>
                    <a:pt x="2336" y="234"/>
                    <a:pt x="9074" y="568"/>
                    <a:pt x="17013" y="935"/>
                  </a:cubicBezTo>
                  <a:cubicBezTo>
                    <a:pt x="22951" y="1235"/>
                    <a:pt x="28188" y="1435"/>
                    <a:pt x="31457" y="1569"/>
                  </a:cubicBezTo>
                  <a:lnTo>
                    <a:pt x="31557" y="1435"/>
                  </a:lnTo>
                  <a:cubicBezTo>
                    <a:pt x="28321" y="1269"/>
                    <a:pt x="23017" y="1002"/>
                    <a:pt x="17013" y="701"/>
                  </a:cubicBezTo>
                  <a:cubicBezTo>
                    <a:pt x="9074" y="335"/>
                    <a:pt x="2369" y="3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3015;p76">
              <a:extLst>
                <a:ext uri="{FF2B5EF4-FFF2-40B4-BE49-F238E27FC236}">
                  <a16:creationId xmlns:a16="http://schemas.microsoft.com/office/drawing/2014/main" id="{C764FE98-6882-4873-9C7A-823414F6F848}"/>
                </a:ext>
              </a:extLst>
            </p:cNvPr>
            <p:cNvSpPr/>
            <p:nvPr/>
          </p:nvSpPr>
          <p:spPr>
            <a:xfrm>
              <a:off x="3385100" y="2433850"/>
              <a:ext cx="544575" cy="30050"/>
            </a:xfrm>
            <a:custGeom>
              <a:avLst/>
              <a:gdLst/>
              <a:ahLst/>
              <a:cxnLst/>
              <a:rect l="l" t="t" r="r" b="b"/>
              <a:pathLst>
                <a:path w="21783" h="1202" extrusionOk="0">
                  <a:moveTo>
                    <a:pt x="33" y="1"/>
                  </a:moveTo>
                  <a:cubicBezTo>
                    <a:pt x="33" y="67"/>
                    <a:pt x="33" y="134"/>
                    <a:pt x="0" y="201"/>
                  </a:cubicBezTo>
                  <a:cubicBezTo>
                    <a:pt x="2769" y="334"/>
                    <a:pt x="6038" y="501"/>
                    <a:pt x="9540" y="668"/>
                  </a:cubicBezTo>
                  <a:cubicBezTo>
                    <a:pt x="13343" y="834"/>
                    <a:pt x="16879" y="1001"/>
                    <a:pt x="19781" y="1135"/>
                  </a:cubicBezTo>
                  <a:lnTo>
                    <a:pt x="21649" y="1201"/>
                  </a:lnTo>
                  <a:lnTo>
                    <a:pt x="21782" y="1035"/>
                  </a:lnTo>
                  <a:cubicBezTo>
                    <a:pt x="18580" y="868"/>
                    <a:pt x="14277" y="634"/>
                    <a:pt x="9540" y="434"/>
                  </a:cubicBezTo>
                  <a:cubicBezTo>
                    <a:pt x="6071" y="267"/>
                    <a:pt x="2802" y="134"/>
                    <a:pt x="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3016;p76">
              <a:extLst>
                <a:ext uri="{FF2B5EF4-FFF2-40B4-BE49-F238E27FC236}">
                  <a16:creationId xmlns:a16="http://schemas.microsoft.com/office/drawing/2014/main" id="{3724C7AE-CD92-4FA5-858B-D6E7D5BA2FB3}"/>
                </a:ext>
              </a:extLst>
            </p:cNvPr>
            <p:cNvSpPr/>
            <p:nvPr/>
          </p:nvSpPr>
          <p:spPr>
            <a:xfrm>
              <a:off x="3370075" y="2517250"/>
              <a:ext cx="510400" cy="28375"/>
            </a:xfrm>
            <a:custGeom>
              <a:avLst/>
              <a:gdLst/>
              <a:ahLst/>
              <a:cxnLst/>
              <a:rect l="l" t="t" r="r" b="b"/>
              <a:pathLst>
                <a:path w="20416" h="1135" extrusionOk="0">
                  <a:moveTo>
                    <a:pt x="34" y="0"/>
                  </a:moveTo>
                  <a:cubicBezTo>
                    <a:pt x="34" y="67"/>
                    <a:pt x="34" y="134"/>
                    <a:pt x="1" y="200"/>
                  </a:cubicBezTo>
                  <a:cubicBezTo>
                    <a:pt x="2869" y="334"/>
                    <a:pt x="6305" y="501"/>
                    <a:pt x="9974" y="667"/>
                  </a:cubicBezTo>
                  <a:cubicBezTo>
                    <a:pt x="13877" y="868"/>
                    <a:pt x="17480" y="1034"/>
                    <a:pt x="20415" y="1134"/>
                  </a:cubicBezTo>
                  <a:lnTo>
                    <a:pt x="20415" y="934"/>
                  </a:lnTo>
                  <a:cubicBezTo>
                    <a:pt x="17480" y="801"/>
                    <a:pt x="13877" y="634"/>
                    <a:pt x="9974" y="434"/>
                  </a:cubicBezTo>
                  <a:cubicBezTo>
                    <a:pt x="6305" y="267"/>
                    <a:pt x="2869" y="10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3017;p76">
              <a:extLst>
                <a:ext uri="{FF2B5EF4-FFF2-40B4-BE49-F238E27FC236}">
                  <a16:creationId xmlns:a16="http://schemas.microsoft.com/office/drawing/2014/main" id="{FCE4DACD-2D99-4FE0-A29F-8ABE7BEA8917}"/>
                </a:ext>
              </a:extLst>
            </p:cNvPr>
            <p:cNvSpPr/>
            <p:nvPr/>
          </p:nvSpPr>
          <p:spPr>
            <a:xfrm>
              <a:off x="3355075" y="2600625"/>
              <a:ext cx="527050" cy="29225"/>
            </a:xfrm>
            <a:custGeom>
              <a:avLst/>
              <a:gdLst/>
              <a:ahLst/>
              <a:cxnLst/>
              <a:rect l="l" t="t" r="r" b="b"/>
              <a:pathLst>
                <a:path w="21082" h="1169" extrusionOk="0">
                  <a:moveTo>
                    <a:pt x="34" y="1"/>
                  </a:moveTo>
                  <a:cubicBezTo>
                    <a:pt x="34" y="34"/>
                    <a:pt x="34" y="101"/>
                    <a:pt x="0" y="168"/>
                  </a:cubicBezTo>
                  <a:cubicBezTo>
                    <a:pt x="2936" y="335"/>
                    <a:pt x="6538" y="501"/>
                    <a:pt x="10441" y="701"/>
                  </a:cubicBezTo>
                  <a:cubicBezTo>
                    <a:pt x="14410" y="868"/>
                    <a:pt x="18080" y="1035"/>
                    <a:pt x="21082" y="1168"/>
                  </a:cubicBezTo>
                  <a:lnTo>
                    <a:pt x="21082" y="968"/>
                  </a:lnTo>
                  <a:cubicBezTo>
                    <a:pt x="18113" y="802"/>
                    <a:pt x="14444" y="635"/>
                    <a:pt x="10441" y="435"/>
                  </a:cubicBezTo>
                  <a:cubicBezTo>
                    <a:pt x="6572" y="268"/>
                    <a:pt x="2969" y="10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3018;p76">
              <a:extLst>
                <a:ext uri="{FF2B5EF4-FFF2-40B4-BE49-F238E27FC236}">
                  <a16:creationId xmlns:a16="http://schemas.microsoft.com/office/drawing/2014/main" id="{D6DC5BBA-C5AF-47BE-BFDB-65EB4350D6A7}"/>
                </a:ext>
              </a:extLst>
            </p:cNvPr>
            <p:cNvSpPr/>
            <p:nvPr/>
          </p:nvSpPr>
          <p:spPr>
            <a:xfrm>
              <a:off x="3340050" y="2683200"/>
              <a:ext cx="542075" cy="30050"/>
            </a:xfrm>
            <a:custGeom>
              <a:avLst/>
              <a:gdLst/>
              <a:ahLst/>
              <a:cxnLst/>
              <a:rect l="l" t="t" r="r" b="b"/>
              <a:pathLst>
                <a:path w="21683" h="1202" extrusionOk="0">
                  <a:moveTo>
                    <a:pt x="34" y="0"/>
                  </a:moveTo>
                  <a:lnTo>
                    <a:pt x="1" y="200"/>
                  </a:lnTo>
                  <a:cubicBezTo>
                    <a:pt x="3036" y="367"/>
                    <a:pt x="6806" y="534"/>
                    <a:pt x="10875" y="734"/>
                  </a:cubicBezTo>
                  <a:cubicBezTo>
                    <a:pt x="14978" y="934"/>
                    <a:pt x="18681" y="1068"/>
                    <a:pt x="21683" y="1201"/>
                  </a:cubicBezTo>
                  <a:lnTo>
                    <a:pt x="21683" y="1034"/>
                  </a:lnTo>
                  <a:cubicBezTo>
                    <a:pt x="18681" y="868"/>
                    <a:pt x="14945" y="667"/>
                    <a:pt x="10875" y="501"/>
                  </a:cubicBezTo>
                  <a:cubicBezTo>
                    <a:pt x="6839" y="301"/>
                    <a:pt x="3070" y="134"/>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3019;p76">
              <a:extLst>
                <a:ext uri="{FF2B5EF4-FFF2-40B4-BE49-F238E27FC236}">
                  <a16:creationId xmlns:a16="http://schemas.microsoft.com/office/drawing/2014/main" id="{68C146A7-A3C6-4C04-8D67-C67A3F31E7E9}"/>
                </a:ext>
              </a:extLst>
            </p:cNvPr>
            <p:cNvSpPr/>
            <p:nvPr/>
          </p:nvSpPr>
          <p:spPr>
            <a:xfrm>
              <a:off x="3322550" y="2766600"/>
              <a:ext cx="560425" cy="30875"/>
            </a:xfrm>
            <a:custGeom>
              <a:avLst/>
              <a:gdLst/>
              <a:ahLst/>
              <a:cxnLst/>
              <a:rect l="l" t="t" r="r" b="b"/>
              <a:pathLst>
                <a:path w="22417" h="1235" extrusionOk="0">
                  <a:moveTo>
                    <a:pt x="67" y="0"/>
                  </a:moveTo>
                  <a:cubicBezTo>
                    <a:pt x="67" y="33"/>
                    <a:pt x="34" y="100"/>
                    <a:pt x="0" y="167"/>
                  </a:cubicBezTo>
                  <a:cubicBezTo>
                    <a:pt x="3102" y="334"/>
                    <a:pt x="7105" y="534"/>
                    <a:pt x="11442" y="734"/>
                  </a:cubicBezTo>
                  <a:cubicBezTo>
                    <a:pt x="15578" y="934"/>
                    <a:pt x="19381" y="1101"/>
                    <a:pt x="22416" y="1234"/>
                  </a:cubicBezTo>
                  <a:lnTo>
                    <a:pt x="22416" y="1034"/>
                  </a:lnTo>
                  <a:cubicBezTo>
                    <a:pt x="19381" y="867"/>
                    <a:pt x="15578" y="667"/>
                    <a:pt x="11442" y="500"/>
                  </a:cubicBezTo>
                  <a:cubicBezTo>
                    <a:pt x="7105" y="300"/>
                    <a:pt x="3136" y="133"/>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3020;p76">
              <a:extLst>
                <a:ext uri="{FF2B5EF4-FFF2-40B4-BE49-F238E27FC236}">
                  <a16:creationId xmlns:a16="http://schemas.microsoft.com/office/drawing/2014/main" id="{FB8E7AA3-0348-41AC-A25F-9BDC2268EC68}"/>
                </a:ext>
              </a:extLst>
            </p:cNvPr>
            <p:cNvSpPr/>
            <p:nvPr/>
          </p:nvSpPr>
          <p:spPr>
            <a:xfrm>
              <a:off x="3304200" y="2849150"/>
              <a:ext cx="579600" cy="31700"/>
            </a:xfrm>
            <a:custGeom>
              <a:avLst/>
              <a:gdLst/>
              <a:ahLst/>
              <a:cxnLst/>
              <a:rect l="l" t="t" r="r" b="b"/>
              <a:pathLst>
                <a:path w="23184" h="1268" extrusionOk="0">
                  <a:moveTo>
                    <a:pt x="34" y="0"/>
                  </a:moveTo>
                  <a:cubicBezTo>
                    <a:pt x="34" y="67"/>
                    <a:pt x="0" y="134"/>
                    <a:pt x="0" y="201"/>
                  </a:cubicBezTo>
                  <a:cubicBezTo>
                    <a:pt x="3169" y="367"/>
                    <a:pt x="7372" y="568"/>
                    <a:pt x="12009" y="768"/>
                  </a:cubicBezTo>
                  <a:cubicBezTo>
                    <a:pt x="16245" y="968"/>
                    <a:pt x="20115" y="1135"/>
                    <a:pt x="23184" y="1268"/>
                  </a:cubicBezTo>
                  <a:lnTo>
                    <a:pt x="23184" y="1068"/>
                  </a:lnTo>
                  <a:cubicBezTo>
                    <a:pt x="20115" y="934"/>
                    <a:pt x="16245" y="734"/>
                    <a:pt x="12009" y="534"/>
                  </a:cubicBezTo>
                  <a:cubicBezTo>
                    <a:pt x="7406" y="334"/>
                    <a:pt x="3203" y="134"/>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3021;p76">
              <a:extLst>
                <a:ext uri="{FF2B5EF4-FFF2-40B4-BE49-F238E27FC236}">
                  <a16:creationId xmlns:a16="http://schemas.microsoft.com/office/drawing/2014/main" id="{6110D909-9617-45C6-B01B-C44431336B84}"/>
                </a:ext>
              </a:extLst>
            </p:cNvPr>
            <p:cNvSpPr/>
            <p:nvPr/>
          </p:nvSpPr>
          <p:spPr>
            <a:xfrm>
              <a:off x="3438450" y="2929200"/>
              <a:ext cx="447025" cy="25050"/>
            </a:xfrm>
            <a:custGeom>
              <a:avLst/>
              <a:gdLst/>
              <a:ahLst/>
              <a:cxnLst/>
              <a:rect l="l" t="t" r="r" b="b"/>
              <a:pathLst>
                <a:path w="17881" h="1002" extrusionOk="0">
                  <a:moveTo>
                    <a:pt x="1" y="1"/>
                  </a:moveTo>
                  <a:lnTo>
                    <a:pt x="1635" y="301"/>
                  </a:lnTo>
                  <a:lnTo>
                    <a:pt x="1902" y="301"/>
                  </a:lnTo>
                  <a:lnTo>
                    <a:pt x="6439" y="501"/>
                  </a:lnTo>
                  <a:cubicBezTo>
                    <a:pt x="10775" y="735"/>
                    <a:pt x="14745" y="901"/>
                    <a:pt x="17847" y="1001"/>
                  </a:cubicBezTo>
                  <a:lnTo>
                    <a:pt x="17880" y="1001"/>
                  </a:lnTo>
                  <a:lnTo>
                    <a:pt x="17880" y="835"/>
                  </a:lnTo>
                  <a:cubicBezTo>
                    <a:pt x="14778" y="668"/>
                    <a:pt x="10775" y="468"/>
                    <a:pt x="6472" y="268"/>
                  </a:cubicBezTo>
                  <a:cubicBezTo>
                    <a:pt x="4171" y="168"/>
                    <a:pt x="2002" y="1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3022;p76">
              <a:extLst>
                <a:ext uri="{FF2B5EF4-FFF2-40B4-BE49-F238E27FC236}">
                  <a16:creationId xmlns:a16="http://schemas.microsoft.com/office/drawing/2014/main" id="{D595F85E-F642-401D-B79E-11067CA23611}"/>
                </a:ext>
              </a:extLst>
            </p:cNvPr>
            <p:cNvSpPr/>
            <p:nvPr/>
          </p:nvSpPr>
          <p:spPr>
            <a:xfrm>
              <a:off x="3855425" y="2267075"/>
              <a:ext cx="29200" cy="271050"/>
            </a:xfrm>
            <a:custGeom>
              <a:avLst/>
              <a:gdLst/>
              <a:ahLst/>
              <a:cxnLst/>
              <a:rect l="l" t="t" r="r" b="b"/>
              <a:pathLst>
                <a:path w="1168" h="10842" extrusionOk="0">
                  <a:moveTo>
                    <a:pt x="34" y="0"/>
                  </a:moveTo>
                  <a:lnTo>
                    <a:pt x="34" y="0"/>
                  </a:lnTo>
                  <a:cubicBezTo>
                    <a:pt x="0" y="0"/>
                    <a:pt x="167" y="2435"/>
                    <a:pt x="467" y="5437"/>
                  </a:cubicBezTo>
                  <a:cubicBezTo>
                    <a:pt x="734" y="8439"/>
                    <a:pt x="1035" y="10841"/>
                    <a:pt x="1101" y="10841"/>
                  </a:cubicBezTo>
                  <a:cubicBezTo>
                    <a:pt x="1168" y="10841"/>
                    <a:pt x="968" y="8439"/>
                    <a:pt x="701" y="5437"/>
                  </a:cubicBezTo>
                  <a:cubicBezTo>
                    <a:pt x="401" y="2435"/>
                    <a:pt x="101"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3023;p76">
              <a:extLst>
                <a:ext uri="{FF2B5EF4-FFF2-40B4-BE49-F238E27FC236}">
                  <a16:creationId xmlns:a16="http://schemas.microsoft.com/office/drawing/2014/main" id="{70D275B8-D3E6-4393-B350-21F7E6E00282}"/>
                </a:ext>
              </a:extLst>
            </p:cNvPr>
            <p:cNvSpPr/>
            <p:nvPr/>
          </p:nvSpPr>
          <p:spPr>
            <a:xfrm>
              <a:off x="3849575" y="2237825"/>
              <a:ext cx="28400" cy="36825"/>
            </a:xfrm>
            <a:custGeom>
              <a:avLst/>
              <a:gdLst/>
              <a:ahLst/>
              <a:cxnLst/>
              <a:rect l="l" t="t" r="r" b="b"/>
              <a:pathLst>
                <a:path w="1136" h="1473" extrusionOk="0">
                  <a:moveTo>
                    <a:pt x="1057" y="0"/>
                  </a:moveTo>
                  <a:cubicBezTo>
                    <a:pt x="978" y="0"/>
                    <a:pt x="753" y="290"/>
                    <a:pt x="468" y="670"/>
                  </a:cubicBezTo>
                  <a:cubicBezTo>
                    <a:pt x="168" y="1070"/>
                    <a:pt x="1" y="1437"/>
                    <a:pt x="34" y="1470"/>
                  </a:cubicBezTo>
                  <a:cubicBezTo>
                    <a:pt x="38" y="1472"/>
                    <a:pt x="42" y="1473"/>
                    <a:pt x="46" y="1473"/>
                  </a:cubicBezTo>
                  <a:cubicBezTo>
                    <a:pt x="128" y="1473"/>
                    <a:pt x="381" y="1183"/>
                    <a:pt x="635" y="803"/>
                  </a:cubicBezTo>
                  <a:cubicBezTo>
                    <a:pt x="935" y="403"/>
                    <a:pt x="1135" y="36"/>
                    <a:pt x="1068" y="3"/>
                  </a:cubicBezTo>
                  <a:cubicBezTo>
                    <a:pt x="1065" y="1"/>
                    <a:pt x="1061" y="0"/>
                    <a:pt x="10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3024;p76">
              <a:extLst>
                <a:ext uri="{FF2B5EF4-FFF2-40B4-BE49-F238E27FC236}">
                  <a16:creationId xmlns:a16="http://schemas.microsoft.com/office/drawing/2014/main" id="{1C9246DA-7E96-47A4-AE4A-CF323F3FF3A8}"/>
                </a:ext>
              </a:extLst>
            </p:cNvPr>
            <p:cNvSpPr/>
            <p:nvPr/>
          </p:nvSpPr>
          <p:spPr>
            <a:xfrm>
              <a:off x="3451800" y="2563050"/>
              <a:ext cx="330275" cy="173600"/>
            </a:xfrm>
            <a:custGeom>
              <a:avLst/>
              <a:gdLst/>
              <a:ahLst/>
              <a:cxnLst/>
              <a:rect l="l" t="t" r="r" b="b"/>
              <a:pathLst>
                <a:path w="13211" h="6944" extrusionOk="0">
                  <a:moveTo>
                    <a:pt x="13171" y="1"/>
                  </a:moveTo>
                  <a:cubicBezTo>
                    <a:pt x="13016" y="1"/>
                    <a:pt x="10097" y="1479"/>
                    <a:pt x="6539" y="3372"/>
                  </a:cubicBezTo>
                  <a:cubicBezTo>
                    <a:pt x="2903" y="5273"/>
                    <a:pt x="1" y="6874"/>
                    <a:pt x="34" y="6941"/>
                  </a:cubicBezTo>
                  <a:cubicBezTo>
                    <a:pt x="35" y="6943"/>
                    <a:pt x="37" y="6943"/>
                    <a:pt x="40" y="6943"/>
                  </a:cubicBezTo>
                  <a:cubicBezTo>
                    <a:pt x="192" y="6943"/>
                    <a:pt x="3112" y="5434"/>
                    <a:pt x="6672" y="3572"/>
                  </a:cubicBezTo>
                  <a:cubicBezTo>
                    <a:pt x="10308" y="1671"/>
                    <a:pt x="13210" y="36"/>
                    <a:pt x="13177" y="3"/>
                  </a:cubicBezTo>
                  <a:cubicBezTo>
                    <a:pt x="13176" y="1"/>
                    <a:pt x="13174" y="1"/>
                    <a:pt x="131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3025;p76">
              <a:extLst>
                <a:ext uri="{FF2B5EF4-FFF2-40B4-BE49-F238E27FC236}">
                  <a16:creationId xmlns:a16="http://schemas.microsoft.com/office/drawing/2014/main" id="{ADDEA1BE-F1D2-4EA1-A6BD-F98EBCF6E95A}"/>
                </a:ext>
              </a:extLst>
            </p:cNvPr>
            <p:cNvSpPr/>
            <p:nvPr/>
          </p:nvSpPr>
          <p:spPr>
            <a:xfrm>
              <a:off x="3562725" y="2634825"/>
              <a:ext cx="236025" cy="45900"/>
            </a:xfrm>
            <a:custGeom>
              <a:avLst/>
              <a:gdLst/>
              <a:ahLst/>
              <a:cxnLst/>
              <a:rect l="l" t="t" r="r" b="b"/>
              <a:pathLst>
                <a:path w="9441" h="1836" extrusionOk="0">
                  <a:moveTo>
                    <a:pt x="9440" y="1"/>
                  </a:moveTo>
                  <a:cubicBezTo>
                    <a:pt x="8973" y="1"/>
                    <a:pt x="8506" y="34"/>
                    <a:pt x="8073" y="101"/>
                  </a:cubicBezTo>
                  <a:cubicBezTo>
                    <a:pt x="7172" y="234"/>
                    <a:pt x="6004" y="401"/>
                    <a:pt x="4670" y="668"/>
                  </a:cubicBezTo>
                  <a:cubicBezTo>
                    <a:pt x="3369" y="935"/>
                    <a:pt x="2168" y="1201"/>
                    <a:pt x="1334" y="1435"/>
                  </a:cubicBezTo>
                  <a:cubicBezTo>
                    <a:pt x="867" y="1535"/>
                    <a:pt x="434" y="1668"/>
                    <a:pt x="0" y="1835"/>
                  </a:cubicBezTo>
                  <a:cubicBezTo>
                    <a:pt x="467" y="1802"/>
                    <a:pt x="934" y="1702"/>
                    <a:pt x="1401" y="1602"/>
                  </a:cubicBezTo>
                  <a:lnTo>
                    <a:pt x="4737" y="901"/>
                  </a:lnTo>
                  <a:lnTo>
                    <a:pt x="8073" y="301"/>
                  </a:lnTo>
                  <a:cubicBezTo>
                    <a:pt x="8540" y="234"/>
                    <a:pt x="8973" y="134"/>
                    <a:pt x="94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3026;p76">
              <a:extLst>
                <a:ext uri="{FF2B5EF4-FFF2-40B4-BE49-F238E27FC236}">
                  <a16:creationId xmlns:a16="http://schemas.microsoft.com/office/drawing/2014/main" id="{A04A08F9-DD8E-4D2A-8756-0ECEDDB0B1BE}"/>
                </a:ext>
              </a:extLst>
            </p:cNvPr>
            <p:cNvSpPr/>
            <p:nvPr/>
          </p:nvSpPr>
          <p:spPr>
            <a:xfrm>
              <a:off x="3375075" y="2315425"/>
              <a:ext cx="25050" cy="181000"/>
            </a:xfrm>
            <a:custGeom>
              <a:avLst/>
              <a:gdLst/>
              <a:ahLst/>
              <a:cxnLst/>
              <a:rect l="l" t="t" r="r" b="b"/>
              <a:pathLst>
                <a:path w="1002" h="7240" extrusionOk="0">
                  <a:moveTo>
                    <a:pt x="968" y="1"/>
                  </a:moveTo>
                  <a:cubicBezTo>
                    <a:pt x="868" y="368"/>
                    <a:pt x="801" y="701"/>
                    <a:pt x="801" y="1068"/>
                  </a:cubicBezTo>
                  <a:cubicBezTo>
                    <a:pt x="735" y="1735"/>
                    <a:pt x="635" y="2636"/>
                    <a:pt x="501" y="3637"/>
                  </a:cubicBezTo>
                  <a:cubicBezTo>
                    <a:pt x="368" y="4637"/>
                    <a:pt x="234" y="5538"/>
                    <a:pt x="134" y="6172"/>
                  </a:cubicBezTo>
                  <a:cubicBezTo>
                    <a:pt x="34" y="6539"/>
                    <a:pt x="1" y="6906"/>
                    <a:pt x="1" y="7239"/>
                  </a:cubicBezTo>
                  <a:cubicBezTo>
                    <a:pt x="134" y="6939"/>
                    <a:pt x="234" y="6572"/>
                    <a:pt x="301" y="6239"/>
                  </a:cubicBezTo>
                  <a:cubicBezTo>
                    <a:pt x="434" y="5571"/>
                    <a:pt x="601" y="4671"/>
                    <a:pt x="735" y="3670"/>
                  </a:cubicBezTo>
                  <a:cubicBezTo>
                    <a:pt x="868" y="2669"/>
                    <a:pt x="935" y="1735"/>
                    <a:pt x="968" y="1068"/>
                  </a:cubicBezTo>
                  <a:cubicBezTo>
                    <a:pt x="1001" y="735"/>
                    <a:pt x="1001" y="368"/>
                    <a:pt x="9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3027;p76">
              <a:extLst>
                <a:ext uri="{FF2B5EF4-FFF2-40B4-BE49-F238E27FC236}">
                  <a16:creationId xmlns:a16="http://schemas.microsoft.com/office/drawing/2014/main" id="{476D07B4-DA5D-419E-9409-B1184B55972E}"/>
                </a:ext>
              </a:extLst>
            </p:cNvPr>
            <p:cNvSpPr/>
            <p:nvPr/>
          </p:nvSpPr>
          <p:spPr>
            <a:xfrm>
              <a:off x="3548550" y="2008550"/>
              <a:ext cx="181800" cy="62350"/>
            </a:xfrm>
            <a:custGeom>
              <a:avLst/>
              <a:gdLst/>
              <a:ahLst/>
              <a:cxnLst/>
              <a:rect l="l" t="t" r="r" b="b"/>
              <a:pathLst>
                <a:path w="7272" h="2494" extrusionOk="0">
                  <a:moveTo>
                    <a:pt x="0" y="0"/>
                  </a:moveTo>
                  <a:cubicBezTo>
                    <a:pt x="0" y="0"/>
                    <a:pt x="67" y="100"/>
                    <a:pt x="200" y="267"/>
                  </a:cubicBezTo>
                  <a:cubicBezTo>
                    <a:pt x="400" y="501"/>
                    <a:pt x="634" y="734"/>
                    <a:pt x="867" y="934"/>
                  </a:cubicBezTo>
                  <a:cubicBezTo>
                    <a:pt x="1668" y="1602"/>
                    <a:pt x="2569" y="2102"/>
                    <a:pt x="3569" y="2369"/>
                  </a:cubicBezTo>
                  <a:cubicBezTo>
                    <a:pt x="3853" y="2452"/>
                    <a:pt x="4136" y="2494"/>
                    <a:pt x="4420" y="2494"/>
                  </a:cubicBezTo>
                  <a:cubicBezTo>
                    <a:pt x="4703" y="2494"/>
                    <a:pt x="4987" y="2452"/>
                    <a:pt x="5270" y="2369"/>
                  </a:cubicBezTo>
                  <a:cubicBezTo>
                    <a:pt x="5737" y="2235"/>
                    <a:pt x="6138" y="1968"/>
                    <a:pt x="6471" y="1635"/>
                  </a:cubicBezTo>
                  <a:cubicBezTo>
                    <a:pt x="6671" y="1435"/>
                    <a:pt x="6905" y="1201"/>
                    <a:pt x="7072" y="968"/>
                  </a:cubicBezTo>
                  <a:cubicBezTo>
                    <a:pt x="7172" y="868"/>
                    <a:pt x="7205" y="768"/>
                    <a:pt x="7272" y="668"/>
                  </a:cubicBezTo>
                  <a:cubicBezTo>
                    <a:pt x="7271" y="666"/>
                    <a:pt x="7269" y="666"/>
                    <a:pt x="7267" y="666"/>
                  </a:cubicBezTo>
                  <a:cubicBezTo>
                    <a:pt x="7215" y="666"/>
                    <a:pt x="6916" y="1055"/>
                    <a:pt x="6371" y="1568"/>
                  </a:cubicBezTo>
                  <a:cubicBezTo>
                    <a:pt x="6038" y="1835"/>
                    <a:pt x="5637" y="2069"/>
                    <a:pt x="5204" y="2202"/>
                  </a:cubicBezTo>
                  <a:cubicBezTo>
                    <a:pt x="4984" y="2260"/>
                    <a:pt x="4752" y="2287"/>
                    <a:pt x="4516" y="2287"/>
                  </a:cubicBezTo>
                  <a:cubicBezTo>
                    <a:pt x="4213" y="2287"/>
                    <a:pt x="3902" y="2244"/>
                    <a:pt x="3603" y="2169"/>
                  </a:cubicBezTo>
                  <a:cubicBezTo>
                    <a:pt x="2669" y="1902"/>
                    <a:pt x="1768" y="1435"/>
                    <a:pt x="967" y="801"/>
                  </a:cubicBezTo>
                  <a:cubicBezTo>
                    <a:pt x="367" y="334"/>
                    <a:pt x="33"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2703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632091" y="319408"/>
            <a:ext cx="5735322" cy="8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Teaching Presence Strategies</a:t>
            </a:r>
            <a:endParaRPr dirty="0"/>
          </a:p>
        </p:txBody>
      </p:sp>
      <p:sp>
        <p:nvSpPr>
          <p:cNvPr id="1064" name="Google Shape;1064;p49"/>
          <p:cNvSpPr txBox="1">
            <a:spLocks noGrp="1"/>
          </p:cNvSpPr>
          <p:nvPr>
            <p:ph type="subTitle" idx="1"/>
          </p:nvPr>
        </p:nvSpPr>
        <p:spPr>
          <a:xfrm>
            <a:off x="723900" y="1167398"/>
            <a:ext cx="4308600" cy="3391102"/>
          </a:xfrm>
          <a:prstGeom prst="rect">
            <a:avLst/>
          </a:prstGeom>
        </p:spPr>
        <p:txBody>
          <a:bodyPr spcFirstLastPara="1" wrap="square" lIns="91425" tIns="91425" rIns="91425" bIns="91425" anchor="t" anchorCtr="0">
            <a:noAutofit/>
          </a:bodyPr>
          <a:lstStyle/>
          <a:p>
            <a:pPr marL="342900">
              <a:buClr>
                <a:schemeClr val="dk1"/>
              </a:buClr>
              <a:buSzPts val="1100"/>
            </a:pPr>
            <a:r>
              <a:rPr lang="en" dirty="0"/>
              <a:t>Applies to </a:t>
            </a:r>
            <a:r>
              <a:rPr lang="en" i="1" dirty="0"/>
              <a:t>all</a:t>
            </a:r>
            <a:r>
              <a:rPr lang="en" dirty="0"/>
              <a:t> areas of the online classroom</a:t>
            </a:r>
          </a:p>
          <a:p>
            <a:pPr marL="342900">
              <a:buClr>
                <a:schemeClr val="dk1"/>
              </a:buClr>
              <a:buSzPts val="1100"/>
            </a:pPr>
            <a:r>
              <a:rPr lang="en" dirty="0"/>
              <a:t>Explain the discussion and relevant course design to students</a:t>
            </a:r>
          </a:p>
          <a:p>
            <a:pPr marL="342900">
              <a:buClr>
                <a:schemeClr val="dk1"/>
              </a:buClr>
              <a:buSzPts val="1100"/>
            </a:pPr>
            <a:r>
              <a:rPr lang="en" dirty="0"/>
              <a:t>Set and reinforce expectations for students (purpose, requirements, roles)</a:t>
            </a:r>
          </a:p>
          <a:p>
            <a:pPr marL="342900">
              <a:buClr>
                <a:schemeClr val="dk1"/>
              </a:buClr>
              <a:buSzPts val="1100"/>
            </a:pPr>
            <a:r>
              <a:rPr lang="en" dirty="0"/>
              <a:t>Engagement plan</a:t>
            </a:r>
          </a:p>
          <a:p>
            <a:pPr marL="800100" lvl="1">
              <a:buClr>
                <a:schemeClr val="dk1"/>
              </a:buClr>
              <a:buSzPts val="1100"/>
            </a:pPr>
            <a:r>
              <a:rPr lang="en" sz="1600" dirty="0"/>
              <a:t>Tools, groups, discussions and assignments, procedural question spaces</a:t>
            </a:r>
          </a:p>
          <a:p>
            <a:pPr marL="342900">
              <a:buClr>
                <a:schemeClr val="dk1"/>
              </a:buClr>
              <a:buSzPts val="1100"/>
            </a:pPr>
            <a:r>
              <a:rPr lang="en-US" dirty="0"/>
              <a:t>Provide opportunities for extended discussion and real-world connections</a:t>
            </a:r>
            <a:endParaRPr dirty="0"/>
          </a:p>
          <a:p>
            <a:pPr marL="0" lvl="0" indent="0" algn="l" rtl="0">
              <a:spcBef>
                <a:spcPts val="0"/>
              </a:spcBef>
              <a:spcAft>
                <a:spcPts val="0"/>
              </a:spcAft>
              <a:buNone/>
            </a:pPr>
            <a:endParaRPr dirty="0"/>
          </a:p>
        </p:txBody>
      </p:sp>
      <p:grpSp>
        <p:nvGrpSpPr>
          <p:cNvPr id="95" name="Google Shape;3028;p76">
            <a:extLst>
              <a:ext uri="{FF2B5EF4-FFF2-40B4-BE49-F238E27FC236}">
                <a16:creationId xmlns:a16="http://schemas.microsoft.com/office/drawing/2014/main" id="{5C5A72A9-078D-49A0-8A64-C60AEF3D3CCD}"/>
              </a:ext>
            </a:extLst>
          </p:cNvPr>
          <p:cNvGrpSpPr/>
          <p:nvPr/>
        </p:nvGrpSpPr>
        <p:grpSpPr>
          <a:xfrm>
            <a:off x="5156597" y="1198583"/>
            <a:ext cx="3806416" cy="3522530"/>
            <a:chOff x="1722225" y="620875"/>
            <a:chExt cx="4160500" cy="4398200"/>
          </a:xfrm>
        </p:grpSpPr>
        <p:sp>
          <p:nvSpPr>
            <p:cNvPr id="96" name="Google Shape;3029;p76">
              <a:extLst>
                <a:ext uri="{FF2B5EF4-FFF2-40B4-BE49-F238E27FC236}">
                  <a16:creationId xmlns:a16="http://schemas.microsoft.com/office/drawing/2014/main" id="{BCF8E3C8-DF95-4B14-BBE4-4F2D4ABA2BF2}"/>
                </a:ext>
              </a:extLst>
            </p:cNvPr>
            <p:cNvSpPr/>
            <p:nvPr/>
          </p:nvSpPr>
          <p:spPr>
            <a:xfrm>
              <a:off x="4631800" y="3923100"/>
              <a:ext cx="774750" cy="918050"/>
            </a:xfrm>
            <a:custGeom>
              <a:avLst/>
              <a:gdLst/>
              <a:ahLst/>
              <a:cxnLst/>
              <a:rect l="l" t="t" r="r" b="b"/>
              <a:pathLst>
                <a:path w="30990" h="36722" extrusionOk="0">
                  <a:moveTo>
                    <a:pt x="21310" y="1898"/>
                  </a:moveTo>
                  <a:cubicBezTo>
                    <a:pt x="22182" y="1898"/>
                    <a:pt x="23068" y="2072"/>
                    <a:pt x="23918" y="2442"/>
                  </a:cubicBezTo>
                  <a:cubicBezTo>
                    <a:pt x="27220" y="3876"/>
                    <a:pt x="28755" y="7679"/>
                    <a:pt x="27387" y="11014"/>
                  </a:cubicBezTo>
                  <a:lnTo>
                    <a:pt x="26320" y="13349"/>
                  </a:lnTo>
                  <a:lnTo>
                    <a:pt x="14244" y="8079"/>
                  </a:lnTo>
                  <a:lnTo>
                    <a:pt x="15312" y="5777"/>
                  </a:lnTo>
                  <a:cubicBezTo>
                    <a:pt x="16402" y="3350"/>
                    <a:pt x="18797" y="1898"/>
                    <a:pt x="21310" y="1898"/>
                  </a:cubicBezTo>
                  <a:close/>
                  <a:moveTo>
                    <a:pt x="16022" y="18280"/>
                  </a:moveTo>
                  <a:cubicBezTo>
                    <a:pt x="16341" y="18280"/>
                    <a:pt x="16675" y="18344"/>
                    <a:pt x="17013" y="18486"/>
                  </a:cubicBezTo>
                  <a:cubicBezTo>
                    <a:pt x="19315" y="19454"/>
                    <a:pt x="18948" y="22823"/>
                    <a:pt x="16513" y="23256"/>
                  </a:cubicBezTo>
                  <a:cubicBezTo>
                    <a:pt x="16313" y="24424"/>
                    <a:pt x="15979" y="26325"/>
                    <a:pt x="15979" y="26325"/>
                  </a:cubicBezTo>
                  <a:lnTo>
                    <a:pt x="12243" y="24691"/>
                  </a:lnTo>
                  <a:lnTo>
                    <a:pt x="14011" y="22222"/>
                  </a:lnTo>
                  <a:cubicBezTo>
                    <a:pt x="12787" y="20458"/>
                    <a:pt x="14162" y="18280"/>
                    <a:pt x="16022" y="18280"/>
                  </a:cubicBezTo>
                  <a:close/>
                  <a:moveTo>
                    <a:pt x="21345" y="0"/>
                  </a:moveTo>
                  <a:cubicBezTo>
                    <a:pt x="18114" y="0"/>
                    <a:pt x="15032" y="1896"/>
                    <a:pt x="13644" y="5043"/>
                  </a:cubicBezTo>
                  <a:lnTo>
                    <a:pt x="12577" y="7412"/>
                  </a:lnTo>
                  <a:cubicBezTo>
                    <a:pt x="12175" y="7304"/>
                    <a:pt x="11768" y="7252"/>
                    <a:pt x="11367" y="7252"/>
                  </a:cubicBezTo>
                  <a:cubicBezTo>
                    <a:pt x="9537" y="7252"/>
                    <a:pt x="7811" y="8330"/>
                    <a:pt x="7073" y="10080"/>
                  </a:cubicBezTo>
                  <a:lnTo>
                    <a:pt x="1035" y="23890"/>
                  </a:lnTo>
                  <a:cubicBezTo>
                    <a:pt x="1" y="26292"/>
                    <a:pt x="1102" y="29061"/>
                    <a:pt x="3470" y="30095"/>
                  </a:cubicBezTo>
                  <a:lnTo>
                    <a:pt x="17814" y="36333"/>
                  </a:lnTo>
                  <a:cubicBezTo>
                    <a:pt x="18427" y="36597"/>
                    <a:pt x="19065" y="36722"/>
                    <a:pt x="19691" y="36722"/>
                  </a:cubicBezTo>
                  <a:cubicBezTo>
                    <a:pt x="21517" y="36722"/>
                    <a:pt x="23248" y="35661"/>
                    <a:pt x="24018" y="33897"/>
                  </a:cubicBezTo>
                  <a:lnTo>
                    <a:pt x="30022" y="20088"/>
                  </a:lnTo>
                  <a:cubicBezTo>
                    <a:pt x="30990" y="17853"/>
                    <a:pt x="30089" y="15251"/>
                    <a:pt x="27988" y="14083"/>
                  </a:cubicBezTo>
                  <a:lnTo>
                    <a:pt x="29022" y="11748"/>
                  </a:lnTo>
                  <a:cubicBezTo>
                    <a:pt x="30890" y="7512"/>
                    <a:pt x="28955" y="2542"/>
                    <a:pt x="24685" y="707"/>
                  </a:cubicBezTo>
                  <a:cubicBezTo>
                    <a:pt x="23597" y="227"/>
                    <a:pt x="22462" y="0"/>
                    <a:pt x="2134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30;p76">
              <a:extLst>
                <a:ext uri="{FF2B5EF4-FFF2-40B4-BE49-F238E27FC236}">
                  <a16:creationId xmlns:a16="http://schemas.microsoft.com/office/drawing/2014/main" id="{BAFCA951-6536-490C-9036-D60BC4A80D26}"/>
                </a:ext>
              </a:extLst>
            </p:cNvPr>
            <p:cNvSpPr/>
            <p:nvPr/>
          </p:nvSpPr>
          <p:spPr>
            <a:xfrm>
              <a:off x="2099175" y="1514850"/>
              <a:ext cx="1104975" cy="1133350"/>
            </a:xfrm>
            <a:custGeom>
              <a:avLst/>
              <a:gdLst/>
              <a:ahLst/>
              <a:cxnLst/>
              <a:rect l="l" t="t" r="r" b="b"/>
              <a:pathLst>
                <a:path w="44199" h="45334" extrusionOk="0">
                  <a:moveTo>
                    <a:pt x="21712" y="12877"/>
                  </a:moveTo>
                  <a:cubicBezTo>
                    <a:pt x="25001" y="12877"/>
                    <a:pt x="28311" y="14474"/>
                    <a:pt x="30255" y="17847"/>
                  </a:cubicBezTo>
                  <a:cubicBezTo>
                    <a:pt x="32957" y="22584"/>
                    <a:pt x="31323" y="28621"/>
                    <a:pt x="26619" y="31323"/>
                  </a:cubicBezTo>
                  <a:cubicBezTo>
                    <a:pt x="25000" y="32257"/>
                    <a:pt x="23313" y="32676"/>
                    <a:pt x="21682" y="32676"/>
                  </a:cubicBezTo>
                  <a:cubicBezTo>
                    <a:pt x="15619" y="32676"/>
                    <a:pt x="10329" y="26885"/>
                    <a:pt x="12142" y="20182"/>
                  </a:cubicBezTo>
                  <a:cubicBezTo>
                    <a:pt x="13428" y="15432"/>
                    <a:pt x="17553" y="12877"/>
                    <a:pt x="21712" y="12877"/>
                  </a:cubicBezTo>
                  <a:close/>
                  <a:moveTo>
                    <a:pt x="22817" y="1"/>
                  </a:moveTo>
                  <a:lnTo>
                    <a:pt x="17813" y="535"/>
                  </a:lnTo>
                  <a:lnTo>
                    <a:pt x="17513" y="4804"/>
                  </a:lnTo>
                  <a:lnTo>
                    <a:pt x="13777" y="6706"/>
                  </a:lnTo>
                  <a:lnTo>
                    <a:pt x="9807" y="3904"/>
                  </a:lnTo>
                  <a:lnTo>
                    <a:pt x="5771" y="6806"/>
                  </a:lnTo>
                  <a:lnTo>
                    <a:pt x="7873" y="11309"/>
                  </a:lnTo>
                  <a:lnTo>
                    <a:pt x="5471" y="14912"/>
                  </a:lnTo>
                  <a:lnTo>
                    <a:pt x="1134" y="14678"/>
                  </a:lnTo>
                  <a:lnTo>
                    <a:pt x="0" y="20049"/>
                  </a:lnTo>
                  <a:lnTo>
                    <a:pt x="4137" y="21650"/>
                  </a:lnTo>
                  <a:lnTo>
                    <a:pt x="4470" y="26153"/>
                  </a:lnTo>
                  <a:lnTo>
                    <a:pt x="200" y="28588"/>
                  </a:lnTo>
                  <a:lnTo>
                    <a:pt x="2235" y="33258"/>
                  </a:lnTo>
                  <a:lnTo>
                    <a:pt x="6672" y="32558"/>
                  </a:lnTo>
                  <a:lnTo>
                    <a:pt x="9607" y="35927"/>
                  </a:lnTo>
                  <a:lnTo>
                    <a:pt x="8073" y="40163"/>
                  </a:lnTo>
                  <a:lnTo>
                    <a:pt x="12109" y="43032"/>
                  </a:lnTo>
                  <a:lnTo>
                    <a:pt x="15278" y="39596"/>
                  </a:lnTo>
                  <a:lnTo>
                    <a:pt x="19681" y="40797"/>
                  </a:lnTo>
                  <a:lnTo>
                    <a:pt x="21049" y="45333"/>
                  </a:lnTo>
                  <a:lnTo>
                    <a:pt x="25952" y="45000"/>
                  </a:lnTo>
                  <a:lnTo>
                    <a:pt x="26586" y="40930"/>
                  </a:lnTo>
                  <a:lnTo>
                    <a:pt x="30756" y="38528"/>
                  </a:lnTo>
                  <a:lnTo>
                    <a:pt x="34191" y="41264"/>
                  </a:lnTo>
                  <a:lnTo>
                    <a:pt x="38528" y="38028"/>
                  </a:lnTo>
                  <a:lnTo>
                    <a:pt x="36326" y="34225"/>
                  </a:lnTo>
                  <a:lnTo>
                    <a:pt x="38461" y="30389"/>
                  </a:lnTo>
                  <a:lnTo>
                    <a:pt x="42864" y="30690"/>
                  </a:lnTo>
                  <a:lnTo>
                    <a:pt x="44199" y="25686"/>
                  </a:lnTo>
                  <a:lnTo>
                    <a:pt x="40429" y="23651"/>
                  </a:lnTo>
                  <a:lnTo>
                    <a:pt x="39929" y="19115"/>
                  </a:lnTo>
                  <a:lnTo>
                    <a:pt x="43631" y="16679"/>
                  </a:lnTo>
                  <a:lnTo>
                    <a:pt x="41230" y="12476"/>
                  </a:lnTo>
                  <a:lnTo>
                    <a:pt x="37460" y="13044"/>
                  </a:lnTo>
                  <a:lnTo>
                    <a:pt x="34358" y="9107"/>
                  </a:lnTo>
                  <a:lnTo>
                    <a:pt x="35959" y="5238"/>
                  </a:lnTo>
                  <a:lnTo>
                    <a:pt x="31756" y="2436"/>
                  </a:lnTo>
                  <a:lnTo>
                    <a:pt x="28587" y="5605"/>
                  </a:lnTo>
                  <a:lnTo>
                    <a:pt x="24484" y="4871"/>
                  </a:lnTo>
                  <a:lnTo>
                    <a:pt x="2281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31;p76">
              <a:extLst>
                <a:ext uri="{FF2B5EF4-FFF2-40B4-BE49-F238E27FC236}">
                  <a16:creationId xmlns:a16="http://schemas.microsoft.com/office/drawing/2014/main" id="{35570587-FFC8-41FD-9AA2-232278E8B608}"/>
                </a:ext>
              </a:extLst>
            </p:cNvPr>
            <p:cNvSpPr/>
            <p:nvPr/>
          </p:nvSpPr>
          <p:spPr>
            <a:xfrm>
              <a:off x="2146700" y="781875"/>
              <a:ext cx="265225" cy="417775"/>
            </a:xfrm>
            <a:custGeom>
              <a:avLst/>
              <a:gdLst/>
              <a:ahLst/>
              <a:cxnLst/>
              <a:rect l="l" t="t" r="r" b="b"/>
              <a:pathLst>
                <a:path w="10609" h="16711" extrusionOk="0">
                  <a:moveTo>
                    <a:pt x="5556" y="2508"/>
                  </a:moveTo>
                  <a:cubicBezTo>
                    <a:pt x="7506" y="2508"/>
                    <a:pt x="8966" y="4712"/>
                    <a:pt x="7840" y="6937"/>
                  </a:cubicBezTo>
                  <a:cubicBezTo>
                    <a:pt x="7639" y="7304"/>
                    <a:pt x="7339" y="7604"/>
                    <a:pt x="6972" y="7804"/>
                  </a:cubicBezTo>
                  <a:cubicBezTo>
                    <a:pt x="6472" y="8097"/>
                    <a:pt x="5970" y="8227"/>
                    <a:pt x="5497" y="8227"/>
                  </a:cubicBezTo>
                  <a:cubicBezTo>
                    <a:pt x="3543" y="8227"/>
                    <a:pt x="2082" y="6004"/>
                    <a:pt x="3236" y="3802"/>
                  </a:cubicBezTo>
                  <a:cubicBezTo>
                    <a:pt x="3403" y="3435"/>
                    <a:pt x="3703" y="3134"/>
                    <a:pt x="4070" y="2934"/>
                  </a:cubicBezTo>
                  <a:cubicBezTo>
                    <a:pt x="4574" y="2640"/>
                    <a:pt x="5080" y="2508"/>
                    <a:pt x="5556" y="2508"/>
                  </a:cubicBezTo>
                  <a:close/>
                  <a:moveTo>
                    <a:pt x="5694" y="1"/>
                  </a:moveTo>
                  <a:cubicBezTo>
                    <a:pt x="4827" y="1"/>
                    <a:pt x="3902" y="198"/>
                    <a:pt x="2969" y="633"/>
                  </a:cubicBezTo>
                  <a:cubicBezTo>
                    <a:pt x="2102" y="1033"/>
                    <a:pt x="1402" y="1700"/>
                    <a:pt x="968" y="2567"/>
                  </a:cubicBezTo>
                  <a:cubicBezTo>
                    <a:pt x="1" y="4435"/>
                    <a:pt x="434" y="6570"/>
                    <a:pt x="1302" y="8338"/>
                  </a:cubicBezTo>
                  <a:lnTo>
                    <a:pt x="4270" y="15910"/>
                  </a:lnTo>
                  <a:cubicBezTo>
                    <a:pt x="4487" y="16444"/>
                    <a:pt x="4979" y="16711"/>
                    <a:pt x="5471" y="16711"/>
                  </a:cubicBezTo>
                  <a:cubicBezTo>
                    <a:pt x="5963" y="16711"/>
                    <a:pt x="6455" y="16444"/>
                    <a:pt x="6672" y="15910"/>
                  </a:cubicBezTo>
                  <a:lnTo>
                    <a:pt x="9574" y="8305"/>
                  </a:lnTo>
                  <a:cubicBezTo>
                    <a:pt x="10608" y="5970"/>
                    <a:pt x="10575" y="4669"/>
                    <a:pt x="10575" y="4669"/>
                  </a:cubicBezTo>
                  <a:cubicBezTo>
                    <a:pt x="10575" y="1960"/>
                    <a:pt x="8423" y="1"/>
                    <a:pt x="569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32;p76">
              <a:extLst>
                <a:ext uri="{FF2B5EF4-FFF2-40B4-BE49-F238E27FC236}">
                  <a16:creationId xmlns:a16="http://schemas.microsoft.com/office/drawing/2014/main" id="{360DA316-4DD2-464D-9750-F508C10F96D4}"/>
                </a:ext>
              </a:extLst>
            </p:cNvPr>
            <p:cNvSpPr/>
            <p:nvPr/>
          </p:nvSpPr>
          <p:spPr>
            <a:xfrm>
              <a:off x="2058300" y="4393650"/>
              <a:ext cx="316925" cy="314525"/>
            </a:xfrm>
            <a:custGeom>
              <a:avLst/>
              <a:gdLst/>
              <a:ahLst/>
              <a:cxnLst/>
              <a:rect l="l" t="t" r="r" b="b"/>
              <a:pathLst>
                <a:path w="12677" h="12581" extrusionOk="0">
                  <a:moveTo>
                    <a:pt x="6371" y="1"/>
                  </a:moveTo>
                  <a:cubicBezTo>
                    <a:pt x="5710" y="1"/>
                    <a:pt x="5047" y="102"/>
                    <a:pt x="4404" y="298"/>
                  </a:cubicBezTo>
                  <a:cubicBezTo>
                    <a:pt x="1769" y="1165"/>
                    <a:pt x="1" y="3601"/>
                    <a:pt x="34" y="6369"/>
                  </a:cubicBezTo>
                  <a:cubicBezTo>
                    <a:pt x="34" y="7637"/>
                    <a:pt x="434" y="8838"/>
                    <a:pt x="1135" y="9872"/>
                  </a:cubicBezTo>
                  <a:cubicBezTo>
                    <a:pt x="2314" y="11561"/>
                    <a:pt x="4225" y="12580"/>
                    <a:pt x="6255" y="12580"/>
                  </a:cubicBezTo>
                  <a:cubicBezTo>
                    <a:pt x="6349" y="12580"/>
                    <a:pt x="6444" y="12578"/>
                    <a:pt x="6539" y="12574"/>
                  </a:cubicBezTo>
                  <a:cubicBezTo>
                    <a:pt x="7339" y="12540"/>
                    <a:pt x="8140" y="12374"/>
                    <a:pt x="8874" y="12040"/>
                  </a:cubicBezTo>
                  <a:cubicBezTo>
                    <a:pt x="9441" y="11806"/>
                    <a:pt x="9941" y="11473"/>
                    <a:pt x="10408" y="11073"/>
                  </a:cubicBezTo>
                  <a:cubicBezTo>
                    <a:pt x="10575" y="10939"/>
                    <a:pt x="10742" y="10772"/>
                    <a:pt x="10875" y="10606"/>
                  </a:cubicBezTo>
                  <a:cubicBezTo>
                    <a:pt x="11009" y="10506"/>
                    <a:pt x="11109" y="10372"/>
                    <a:pt x="11175" y="10239"/>
                  </a:cubicBezTo>
                  <a:lnTo>
                    <a:pt x="11376" y="10005"/>
                  </a:lnTo>
                  <a:cubicBezTo>
                    <a:pt x="11376" y="9972"/>
                    <a:pt x="11409" y="9972"/>
                    <a:pt x="11409" y="9938"/>
                  </a:cubicBezTo>
                  <a:lnTo>
                    <a:pt x="11409" y="9938"/>
                  </a:lnTo>
                  <a:cubicBezTo>
                    <a:pt x="11075" y="10305"/>
                    <a:pt x="10742" y="10672"/>
                    <a:pt x="10342" y="11006"/>
                  </a:cubicBezTo>
                  <a:cubicBezTo>
                    <a:pt x="9908" y="11406"/>
                    <a:pt x="9374" y="11706"/>
                    <a:pt x="8840" y="11940"/>
                  </a:cubicBezTo>
                  <a:cubicBezTo>
                    <a:pt x="8107" y="12240"/>
                    <a:pt x="7339" y="12407"/>
                    <a:pt x="6539" y="12407"/>
                  </a:cubicBezTo>
                  <a:cubicBezTo>
                    <a:pt x="6469" y="12409"/>
                    <a:pt x="6400" y="12410"/>
                    <a:pt x="6331" y="12410"/>
                  </a:cubicBezTo>
                  <a:cubicBezTo>
                    <a:pt x="5438" y="12410"/>
                    <a:pt x="4575" y="12211"/>
                    <a:pt x="3770" y="11840"/>
                  </a:cubicBezTo>
                  <a:cubicBezTo>
                    <a:pt x="2803" y="11373"/>
                    <a:pt x="1936" y="10639"/>
                    <a:pt x="1335" y="9738"/>
                  </a:cubicBezTo>
                  <a:cubicBezTo>
                    <a:pt x="1002" y="9271"/>
                    <a:pt x="735" y="8738"/>
                    <a:pt x="568" y="8171"/>
                  </a:cubicBezTo>
                  <a:cubicBezTo>
                    <a:pt x="368" y="7603"/>
                    <a:pt x="268" y="6970"/>
                    <a:pt x="268" y="6369"/>
                  </a:cubicBezTo>
                  <a:cubicBezTo>
                    <a:pt x="234" y="3701"/>
                    <a:pt x="1969" y="1332"/>
                    <a:pt x="4504" y="498"/>
                  </a:cubicBezTo>
                  <a:cubicBezTo>
                    <a:pt x="5112" y="302"/>
                    <a:pt x="5748" y="201"/>
                    <a:pt x="6387" y="201"/>
                  </a:cubicBezTo>
                  <a:cubicBezTo>
                    <a:pt x="6941" y="201"/>
                    <a:pt x="7498" y="277"/>
                    <a:pt x="8040" y="432"/>
                  </a:cubicBezTo>
                  <a:cubicBezTo>
                    <a:pt x="9107" y="732"/>
                    <a:pt x="10041" y="1299"/>
                    <a:pt x="10809" y="2099"/>
                  </a:cubicBezTo>
                  <a:cubicBezTo>
                    <a:pt x="12009" y="3367"/>
                    <a:pt x="12643" y="5102"/>
                    <a:pt x="12476" y="6870"/>
                  </a:cubicBezTo>
                  <a:cubicBezTo>
                    <a:pt x="12443" y="7437"/>
                    <a:pt x="12310" y="8037"/>
                    <a:pt x="12076" y="8604"/>
                  </a:cubicBezTo>
                  <a:cubicBezTo>
                    <a:pt x="11876" y="9071"/>
                    <a:pt x="11676" y="9505"/>
                    <a:pt x="11409" y="9938"/>
                  </a:cubicBezTo>
                  <a:cubicBezTo>
                    <a:pt x="11442" y="9938"/>
                    <a:pt x="11442" y="9905"/>
                    <a:pt x="11476" y="9872"/>
                  </a:cubicBezTo>
                  <a:lnTo>
                    <a:pt x="11642" y="9605"/>
                  </a:lnTo>
                  <a:cubicBezTo>
                    <a:pt x="11743" y="9471"/>
                    <a:pt x="11809" y="9338"/>
                    <a:pt x="11876" y="9205"/>
                  </a:cubicBezTo>
                  <a:cubicBezTo>
                    <a:pt x="12009" y="9004"/>
                    <a:pt x="12109" y="8804"/>
                    <a:pt x="12176" y="8604"/>
                  </a:cubicBezTo>
                  <a:cubicBezTo>
                    <a:pt x="12410" y="8037"/>
                    <a:pt x="12543" y="7470"/>
                    <a:pt x="12576" y="6870"/>
                  </a:cubicBezTo>
                  <a:cubicBezTo>
                    <a:pt x="12677" y="6036"/>
                    <a:pt x="12576" y="5235"/>
                    <a:pt x="12343" y="4468"/>
                  </a:cubicBezTo>
                  <a:cubicBezTo>
                    <a:pt x="12076" y="3534"/>
                    <a:pt x="11576" y="2667"/>
                    <a:pt x="10909" y="1966"/>
                  </a:cubicBezTo>
                  <a:cubicBezTo>
                    <a:pt x="10141" y="1165"/>
                    <a:pt x="9141" y="565"/>
                    <a:pt x="8073" y="231"/>
                  </a:cubicBezTo>
                  <a:cubicBezTo>
                    <a:pt x="7516" y="77"/>
                    <a:pt x="6944" y="1"/>
                    <a:pt x="637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33;p76">
              <a:extLst>
                <a:ext uri="{FF2B5EF4-FFF2-40B4-BE49-F238E27FC236}">
                  <a16:creationId xmlns:a16="http://schemas.microsoft.com/office/drawing/2014/main" id="{AD27518B-798E-4F34-95DB-25961F348CF7}"/>
                </a:ext>
              </a:extLst>
            </p:cNvPr>
            <p:cNvSpPr/>
            <p:nvPr/>
          </p:nvSpPr>
          <p:spPr>
            <a:xfrm>
              <a:off x="2258450" y="4701300"/>
              <a:ext cx="104275" cy="273575"/>
            </a:xfrm>
            <a:custGeom>
              <a:avLst/>
              <a:gdLst/>
              <a:ahLst/>
              <a:cxnLst/>
              <a:rect l="l" t="t" r="r" b="b"/>
              <a:pathLst>
                <a:path w="4171" h="10943" extrusionOk="0">
                  <a:moveTo>
                    <a:pt x="35" y="0"/>
                  </a:moveTo>
                  <a:cubicBezTo>
                    <a:pt x="35" y="0"/>
                    <a:pt x="34" y="1"/>
                    <a:pt x="34" y="1"/>
                  </a:cubicBezTo>
                  <a:cubicBezTo>
                    <a:pt x="1" y="34"/>
                    <a:pt x="834" y="2503"/>
                    <a:pt x="1969" y="5538"/>
                  </a:cubicBezTo>
                  <a:cubicBezTo>
                    <a:pt x="3095" y="8520"/>
                    <a:pt x="4024" y="10942"/>
                    <a:pt x="4102" y="10942"/>
                  </a:cubicBezTo>
                  <a:cubicBezTo>
                    <a:pt x="4103" y="10942"/>
                    <a:pt x="4103" y="10942"/>
                    <a:pt x="4103" y="10942"/>
                  </a:cubicBezTo>
                  <a:cubicBezTo>
                    <a:pt x="4170" y="10909"/>
                    <a:pt x="3303" y="8474"/>
                    <a:pt x="2169" y="5438"/>
                  </a:cubicBezTo>
                  <a:cubicBezTo>
                    <a:pt x="1075" y="2456"/>
                    <a:pt x="114" y="0"/>
                    <a:pt x="3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34;p76">
              <a:extLst>
                <a:ext uri="{FF2B5EF4-FFF2-40B4-BE49-F238E27FC236}">
                  <a16:creationId xmlns:a16="http://schemas.microsoft.com/office/drawing/2014/main" id="{CD95ABAA-E7B2-432E-8804-E06CA0A92DD8}"/>
                </a:ext>
              </a:extLst>
            </p:cNvPr>
            <p:cNvSpPr/>
            <p:nvPr/>
          </p:nvSpPr>
          <p:spPr>
            <a:xfrm>
              <a:off x="5211400" y="972800"/>
              <a:ext cx="181825" cy="155625"/>
            </a:xfrm>
            <a:custGeom>
              <a:avLst/>
              <a:gdLst/>
              <a:ahLst/>
              <a:cxnLst/>
              <a:rect l="l" t="t" r="r" b="b"/>
              <a:pathLst>
                <a:path w="7273" h="6225" extrusionOk="0">
                  <a:moveTo>
                    <a:pt x="4229" y="0"/>
                  </a:moveTo>
                  <a:cubicBezTo>
                    <a:pt x="4210" y="0"/>
                    <a:pt x="4190" y="0"/>
                    <a:pt x="4170" y="1"/>
                  </a:cubicBezTo>
                  <a:cubicBezTo>
                    <a:pt x="1368" y="1"/>
                    <a:pt x="0" y="3336"/>
                    <a:pt x="1968" y="5305"/>
                  </a:cubicBezTo>
                  <a:cubicBezTo>
                    <a:pt x="2604" y="5940"/>
                    <a:pt x="3383" y="6225"/>
                    <a:pt x="4145" y="6225"/>
                  </a:cubicBezTo>
                  <a:cubicBezTo>
                    <a:pt x="5744" y="6225"/>
                    <a:pt x="7272" y="4977"/>
                    <a:pt x="7272" y="3103"/>
                  </a:cubicBezTo>
                  <a:cubicBezTo>
                    <a:pt x="7272" y="1389"/>
                    <a:pt x="5904" y="0"/>
                    <a:pt x="422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35;p76">
              <a:extLst>
                <a:ext uri="{FF2B5EF4-FFF2-40B4-BE49-F238E27FC236}">
                  <a16:creationId xmlns:a16="http://schemas.microsoft.com/office/drawing/2014/main" id="{24C9B439-6A94-40E2-A7AD-C21E14E79D90}"/>
                </a:ext>
              </a:extLst>
            </p:cNvPr>
            <p:cNvSpPr/>
            <p:nvPr/>
          </p:nvSpPr>
          <p:spPr>
            <a:xfrm>
              <a:off x="5429050" y="816850"/>
              <a:ext cx="181825" cy="155625"/>
            </a:xfrm>
            <a:custGeom>
              <a:avLst/>
              <a:gdLst/>
              <a:ahLst/>
              <a:cxnLst/>
              <a:rect l="l" t="t" r="r" b="b"/>
              <a:pathLst>
                <a:path w="7273" h="6225" extrusionOk="0">
                  <a:moveTo>
                    <a:pt x="4170" y="1"/>
                  </a:moveTo>
                  <a:cubicBezTo>
                    <a:pt x="1401" y="1"/>
                    <a:pt x="0" y="3337"/>
                    <a:pt x="1968" y="5305"/>
                  </a:cubicBezTo>
                  <a:cubicBezTo>
                    <a:pt x="2604" y="5941"/>
                    <a:pt x="3383" y="6225"/>
                    <a:pt x="4146" y="6225"/>
                  </a:cubicBezTo>
                  <a:cubicBezTo>
                    <a:pt x="5744" y="6225"/>
                    <a:pt x="7272" y="4977"/>
                    <a:pt x="7272" y="3103"/>
                  </a:cubicBezTo>
                  <a:cubicBezTo>
                    <a:pt x="7272" y="1369"/>
                    <a:pt x="5871" y="1"/>
                    <a:pt x="417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36;p76">
              <a:extLst>
                <a:ext uri="{FF2B5EF4-FFF2-40B4-BE49-F238E27FC236}">
                  <a16:creationId xmlns:a16="http://schemas.microsoft.com/office/drawing/2014/main" id="{41C1ADE8-7AD0-438E-8471-31E775D6B763}"/>
                </a:ext>
              </a:extLst>
            </p:cNvPr>
            <p:cNvSpPr/>
            <p:nvPr/>
          </p:nvSpPr>
          <p:spPr>
            <a:xfrm>
              <a:off x="5455725" y="1139600"/>
              <a:ext cx="155975" cy="169300"/>
            </a:xfrm>
            <a:custGeom>
              <a:avLst/>
              <a:gdLst/>
              <a:ahLst/>
              <a:cxnLst/>
              <a:rect l="l" t="t" r="r" b="b"/>
              <a:pathLst>
                <a:path w="6239" h="6772" extrusionOk="0">
                  <a:moveTo>
                    <a:pt x="3103" y="0"/>
                  </a:moveTo>
                  <a:cubicBezTo>
                    <a:pt x="1402" y="0"/>
                    <a:pt x="1" y="1535"/>
                    <a:pt x="1" y="3403"/>
                  </a:cubicBezTo>
                  <a:cubicBezTo>
                    <a:pt x="1" y="5271"/>
                    <a:pt x="1402" y="6772"/>
                    <a:pt x="3136" y="6772"/>
                  </a:cubicBezTo>
                  <a:cubicBezTo>
                    <a:pt x="4838" y="6772"/>
                    <a:pt x="6239" y="5271"/>
                    <a:pt x="6239" y="3369"/>
                  </a:cubicBezTo>
                  <a:cubicBezTo>
                    <a:pt x="6239" y="1501"/>
                    <a:pt x="4838" y="0"/>
                    <a:pt x="310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37;p76">
              <a:extLst>
                <a:ext uri="{FF2B5EF4-FFF2-40B4-BE49-F238E27FC236}">
                  <a16:creationId xmlns:a16="http://schemas.microsoft.com/office/drawing/2014/main" id="{7CCF5B85-1B3E-4C4C-8ADC-FF4465539632}"/>
                </a:ext>
              </a:extLst>
            </p:cNvPr>
            <p:cNvSpPr/>
            <p:nvPr/>
          </p:nvSpPr>
          <p:spPr>
            <a:xfrm>
              <a:off x="5288125" y="1064825"/>
              <a:ext cx="226000" cy="150250"/>
            </a:xfrm>
            <a:custGeom>
              <a:avLst/>
              <a:gdLst/>
              <a:ahLst/>
              <a:cxnLst/>
              <a:rect l="l" t="t" r="r" b="b"/>
              <a:pathLst>
                <a:path w="9040" h="6010" extrusionOk="0">
                  <a:moveTo>
                    <a:pt x="195" y="0"/>
                  </a:moveTo>
                  <a:cubicBezTo>
                    <a:pt x="164" y="0"/>
                    <a:pt x="143" y="7"/>
                    <a:pt x="133" y="22"/>
                  </a:cubicBezTo>
                  <a:cubicBezTo>
                    <a:pt x="0" y="222"/>
                    <a:pt x="1868" y="1724"/>
                    <a:pt x="4270" y="3358"/>
                  </a:cubicBezTo>
                  <a:cubicBezTo>
                    <a:pt x="6549" y="4888"/>
                    <a:pt x="8508" y="6009"/>
                    <a:pt x="8858" y="6009"/>
                  </a:cubicBezTo>
                  <a:cubicBezTo>
                    <a:pt x="8882" y="6009"/>
                    <a:pt x="8898" y="6004"/>
                    <a:pt x="8906" y="5993"/>
                  </a:cubicBezTo>
                  <a:cubicBezTo>
                    <a:pt x="9040" y="5793"/>
                    <a:pt x="7172" y="4292"/>
                    <a:pt x="4770" y="2658"/>
                  </a:cubicBezTo>
                  <a:cubicBezTo>
                    <a:pt x="2518" y="1115"/>
                    <a:pt x="579" y="0"/>
                    <a:pt x="19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38;p76">
              <a:extLst>
                <a:ext uri="{FF2B5EF4-FFF2-40B4-BE49-F238E27FC236}">
                  <a16:creationId xmlns:a16="http://schemas.microsoft.com/office/drawing/2014/main" id="{D4DAA8E4-D456-4B8A-AF8B-FC3BCAD70F44}"/>
                </a:ext>
              </a:extLst>
            </p:cNvPr>
            <p:cNvSpPr/>
            <p:nvPr/>
          </p:nvSpPr>
          <p:spPr>
            <a:xfrm>
              <a:off x="5321475" y="888175"/>
              <a:ext cx="199325" cy="150100"/>
            </a:xfrm>
            <a:custGeom>
              <a:avLst/>
              <a:gdLst/>
              <a:ahLst/>
              <a:cxnLst/>
              <a:rect l="l" t="t" r="r" b="b"/>
              <a:pathLst>
                <a:path w="7973" h="6004" extrusionOk="0">
                  <a:moveTo>
                    <a:pt x="7760" y="1"/>
                  </a:moveTo>
                  <a:cubicBezTo>
                    <a:pt x="7437" y="1"/>
                    <a:pt x="5704" y="1122"/>
                    <a:pt x="3736" y="2652"/>
                  </a:cubicBezTo>
                  <a:cubicBezTo>
                    <a:pt x="1601" y="4320"/>
                    <a:pt x="0" y="5787"/>
                    <a:pt x="167" y="5988"/>
                  </a:cubicBezTo>
                  <a:cubicBezTo>
                    <a:pt x="176" y="5998"/>
                    <a:pt x="191" y="6003"/>
                    <a:pt x="213" y="6003"/>
                  </a:cubicBezTo>
                  <a:cubicBezTo>
                    <a:pt x="536" y="6003"/>
                    <a:pt x="2269" y="4883"/>
                    <a:pt x="4237" y="3352"/>
                  </a:cubicBezTo>
                  <a:cubicBezTo>
                    <a:pt x="6372" y="1684"/>
                    <a:pt x="7973" y="217"/>
                    <a:pt x="7806" y="17"/>
                  </a:cubicBezTo>
                  <a:cubicBezTo>
                    <a:pt x="7797" y="6"/>
                    <a:pt x="7782" y="1"/>
                    <a:pt x="77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39;p76">
              <a:extLst>
                <a:ext uri="{FF2B5EF4-FFF2-40B4-BE49-F238E27FC236}">
                  <a16:creationId xmlns:a16="http://schemas.microsoft.com/office/drawing/2014/main" id="{ADDD7BCA-5984-4A84-8ADE-5A3508D56EE4}"/>
                </a:ext>
              </a:extLst>
            </p:cNvPr>
            <p:cNvSpPr/>
            <p:nvPr/>
          </p:nvSpPr>
          <p:spPr>
            <a:xfrm>
              <a:off x="4511725" y="1672475"/>
              <a:ext cx="913175" cy="659650"/>
            </a:xfrm>
            <a:custGeom>
              <a:avLst/>
              <a:gdLst/>
              <a:ahLst/>
              <a:cxnLst/>
              <a:rect l="l" t="t" r="r" b="b"/>
              <a:pathLst>
                <a:path w="36527" h="26386" extrusionOk="0">
                  <a:moveTo>
                    <a:pt x="34325" y="0"/>
                  </a:moveTo>
                  <a:lnTo>
                    <a:pt x="1" y="3236"/>
                  </a:lnTo>
                  <a:lnTo>
                    <a:pt x="2202" y="26386"/>
                  </a:lnTo>
                  <a:lnTo>
                    <a:pt x="36527" y="23117"/>
                  </a:lnTo>
                  <a:lnTo>
                    <a:pt x="343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40;p76">
              <a:extLst>
                <a:ext uri="{FF2B5EF4-FFF2-40B4-BE49-F238E27FC236}">
                  <a16:creationId xmlns:a16="http://schemas.microsoft.com/office/drawing/2014/main" id="{7EFCCBE5-BB1A-455E-B0D6-9192D95A0394}"/>
                </a:ext>
              </a:extLst>
            </p:cNvPr>
            <p:cNvSpPr/>
            <p:nvPr/>
          </p:nvSpPr>
          <p:spPr>
            <a:xfrm>
              <a:off x="4508650" y="1669125"/>
              <a:ext cx="917075" cy="666350"/>
            </a:xfrm>
            <a:custGeom>
              <a:avLst/>
              <a:gdLst/>
              <a:ahLst/>
              <a:cxnLst/>
              <a:rect l="l" t="t" r="r" b="b"/>
              <a:pathLst>
                <a:path w="36683" h="26654" extrusionOk="0">
                  <a:moveTo>
                    <a:pt x="34481" y="1"/>
                  </a:moveTo>
                  <a:lnTo>
                    <a:pt x="190" y="3237"/>
                  </a:lnTo>
                  <a:cubicBezTo>
                    <a:pt x="193" y="3231"/>
                    <a:pt x="193" y="3229"/>
                    <a:pt x="192" y="3229"/>
                  </a:cubicBezTo>
                  <a:lnTo>
                    <a:pt x="192" y="3229"/>
                  </a:lnTo>
                  <a:cubicBezTo>
                    <a:pt x="184" y="3229"/>
                    <a:pt x="71" y="3375"/>
                    <a:pt x="23" y="3426"/>
                  </a:cubicBezTo>
                  <a:lnTo>
                    <a:pt x="23" y="3426"/>
                  </a:lnTo>
                  <a:lnTo>
                    <a:pt x="23" y="3403"/>
                  </a:lnTo>
                  <a:cubicBezTo>
                    <a:pt x="6" y="3433"/>
                    <a:pt x="1" y="3444"/>
                    <a:pt x="4" y="3444"/>
                  </a:cubicBezTo>
                  <a:cubicBezTo>
                    <a:pt x="6" y="3444"/>
                    <a:pt x="13" y="3438"/>
                    <a:pt x="23" y="3426"/>
                  </a:cubicBezTo>
                  <a:lnTo>
                    <a:pt x="23" y="3426"/>
                  </a:lnTo>
                  <a:lnTo>
                    <a:pt x="23" y="3503"/>
                  </a:lnTo>
                  <a:lnTo>
                    <a:pt x="23" y="3570"/>
                  </a:lnTo>
                  <a:lnTo>
                    <a:pt x="23" y="3770"/>
                  </a:lnTo>
                  <a:lnTo>
                    <a:pt x="90" y="4171"/>
                  </a:lnTo>
                  <a:lnTo>
                    <a:pt x="157" y="4938"/>
                  </a:lnTo>
                  <a:cubicBezTo>
                    <a:pt x="190" y="5438"/>
                    <a:pt x="257" y="5939"/>
                    <a:pt x="290" y="6472"/>
                  </a:cubicBezTo>
                  <a:cubicBezTo>
                    <a:pt x="390" y="7473"/>
                    <a:pt x="490" y="8474"/>
                    <a:pt x="591" y="9474"/>
                  </a:cubicBezTo>
                  <a:cubicBezTo>
                    <a:pt x="791" y="11476"/>
                    <a:pt x="957" y="13444"/>
                    <a:pt x="1158" y="15412"/>
                  </a:cubicBezTo>
                  <a:cubicBezTo>
                    <a:pt x="1525" y="19281"/>
                    <a:pt x="1858" y="22984"/>
                    <a:pt x="2225" y="26520"/>
                  </a:cubicBezTo>
                  <a:lnTo>
                    <a:pt x="2225" y="26653"/>
                  </a:lnTo>
                  <a:lnTo>
                    <a:pt x="2358" y="26653"/>
                  </a:lnTo>
                  <a:lnTo>
                    <a:pt x="27109" y="24252"/>
                  </a:lnTo>
                  <a:lnTo>
                    <a:pt x="34114" y="23551"/>
                  </a:lnTo>
                  <a:lnTo>
                    <a:pt x="35982" y="23351"/>
                  </a:lnTo>
                  <a:lnTo>
                    <a:pt x="36449" y="23284"/>
                  </a:lnTo>
                  <a:lnTo>
                    <a:pt x="35949" y="23318"/>
                  </a:lnTo>
                  <a:lnTo>
                    <a:pt x="34048" y="23484"/>
                  </a:lnTo>
                  <a:lnTo>
                    <a:pt x="26976" y="24118"/>
                  </a:lnTo>
                  <a:lnTo>
                    <a:pt x="2411" y="26373"/>
                  </a:lnTo>
                  <a:lnTo>
                    <a:pt x="2411" y="26373"/>
                  </a:lnTo>
                  <a:cubicBezTo>
                    <a:pt x="2082" y="22880"/>
                    <a:pt x="1753" y="19194"/>
                    <a:pt x="1391" y="15379"/>
                  </a:cubicBezTo>
                  <a:cubicBezTo>
                    <a:pt x="1191" y="13444"/>
                    <a:pt x="1024" y="11476"/>
                    <a:pt x="824" y="9474"/>
                  </a:cubicBezTo>
                  <a:cubicBezTo>
                    <a:pt x="724" y="8474"/>
                    <a:pt x="657" y="7473"/>
                    <a:pt x="557" y="6439"/>
                  </a:cubicBezTo>
                  <a:cubicBezTo>
                    <a:pt x="490" y="5939"/>
                    <a:pt x="457" y="5438"/>
                    <a:pt x="390" y="4904"/>
                  </a:cubicBezTo>
                  <a:lnTo>
                    <a:pt x="324" y="4137"/>
                  </a:lnTo>
                  <a:lnTo>
                    <a:pt x="290" y="3770"/>
                  </a:lnTo>
                  <a:lnTo>
                    <a:pt x="290" y="3570"/>
                  </a:lnTo>
                  <a:lnTo>
                    <a:pt x="290" y="3557"/>
                  </a:lnTo>
                  <a:lnTo>
                    <a:pt x="290" y="3557"/>
                  </a:lnTo>
                  <a:lnTo>
                    <a:pt x="34326" y="280"/>
                  </a:lnTo>
                  <a:lnTo>
                    <a:pt x="34326" y="280"/>
                  </a:lnTo>
                  <a:cubicBezTo>
                    <a:pt x="35021" y="7234"/>
                    <a:pt x="35584" y="12965"/>
                    <a:pt x="35982" y="16946"/>
                  </a:cubicBezTo>
                  <a:cubicBezTo>
                    <a:pt x="36183" y="18948"/>
                    <a:pt x="36349" y="20549"/>
                    <a:pt x="36449" y="21616"/>
                  </a:cubicBezTo>
                  <a:cubicBezTo>
                    <a:pt x="36516" y="22150"/>
                    <a:pt x="36550" y="22584"/>
                    <a:pt x="36583" y="22851"/>
                  </a:cubicBezTo>
                  <a:cubicBezTo>
                    <a:pt x="36616" y="23118"/>
                    <a:pt x="36650" y="23251"/>
                    <a:pt x="36650" y="23251"/>
                  </a:cubicBezTo>
                  <a:cubicBezTo>
                    <a:pt x="36650" y="23251"/>
                    <a:pt x="36683" y="23151"/>
                    <a:pt x="36683" y="22851"/>
                  </a:cubicBezTo>
                  <a:cubicBezTo>
                    <a:pt x="36650" y="22584"/>
                    <a:pt x="36616" y="22184"/>
                    <a:pt x="36583" y="21650"/>
                  </a:cubicBezTo>
                  <a:cubicBezTo>
                    <a:pt x="36483" y="20582"/>
                    <a:pt x="36316" y="19015"/>
                    <a:pt x="36149" y="17013"/>
                  </a:cubicBezTo>
                  <a:cubicBezTo>
                    <a:pt x="35782" y="12977"/>
                    <a:pt x="35249" y="7173"/>
                    <a:pt x="34615" y="134"/>
                  </a:cubicBezTo>
                  <a:lnTo>
                    <a:pt x="34615"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41;p76">
              <a:extLst>
                <a:ext uri="{FF2B5EF4-FFF2-40B4-BE49-F238E27FC236}">
                  <a16:creationId xmlns:a16="http://schemas.microsoft.com/office/drawing/2014/main" id="{E17D1900-21DD-4BF5-B87E-E2370A5198CD}"/>
                </a:ext>
              </a:extLst>
            </p:cNvPr>
            <p:cNvSpPr/>
            <p:nvPr/>
          </p:nvSpPr>
          <p:spPr>
            <a:xfrm>
              <a:off x="4511725" y="1672475"/>
              <a:ext cx="858150" cy="404475"/>
            </a:xfrm>
            <a:custGeom>
              <a:avLst/>
              <a:gdLst/>
              <a:ahLst/>
              <a:cxnLst/>
              <a:rect l="l" t="t" r="r" b="b"/>
              <a:pathLst>
                <a:path w="34326" h="16179" extrusionOk="0">
                  <a:moveTo>
                    <a:pt x="34325" y="0"/>
                  </a:moveTo>
                  <a:lnTo>
                    <a:pt x="34325" y="0"/>
                  </a:lnTo>
                  <a:cubicBezTo>
                    <a:pt x="34192" y="100"/>
                    <a:pt x="34092" y="201"/>
                    <a:pt x="33991" y="301"/>
                  </a:cubicBezTo>
                  <a:cubicBezTo>
                    <a:pt x="33791" y="534"/>
                    <a:pt x="33524" y="834"/>
                    <a:pt x="33158" y="1201"/>
                  </a:cubicBezTo>
                  <a:lnTo>
                    <a:pt x="30089" y="4570"/>
                  </a:lnTo>
                  <a:lnTo>
                    <a:pt x="19924" y="15762"/>
                  </a:lnTo>
                  <a:lnTo>
                    <a:pt x="19148" y="15245"/>
                  </a:lnTo>
                  <a:lnTo>
                    <a:pt x="5671" y="6705"/>
                  </a:lnTo>
                  <a:lnTo>
                    <a:pt x="1568" y="4170"/>
                  </a:lnTo>
                  <a:lnTo>
                    <a:pt x="434" y="3470"/>
                  </a:lnTo>
                  <a:cubicBezTo>
                    <a:pt x="301" y="3403"/>
                    <a:pt x="167" y="3303"/>
                    <a:pt x="1" y="3269"/>
                  </a:cubicBezTo>
                  <a:lnTo>
                    <a:pt x="1" y="3269"/>
                  </a:lnTo>
                  <a:cubicBezTo>
                    <a:pt x="134" y="3369"/>
                    <a:pt x="234" y="3436"/>
                    <a:pt x="367" y="3536"/>
                  </a:cubicBezTo>
                  <a:lnTo>
                    <a:pt x="1468" y="4270"/>
                  </a:lnTo>
                  <a:lnTo>
                    <a:pt x="5538" y="6905"/>
                  </a:lnTo>
                  <a:lnTo>
                    <a:pt x="18947" y="15512"/>
                  </a:lnTo>
                  <a:lnTo>
                    <a:pt x="19881" y="16112"/>
                  </a:lnTo>
                  <a:lnTo>
                    <a:pt x="19981" y="16179"/>
                  </a:lnTo>
                  <a:lnTo>
                    <a:pt x="20082" y="16079"/>
                  </a:lnTo>
                  <a:lnTo>
                    <a:pt x="30222" y="4704"/>
                  </a:lnTo>
                  <a:lnTo>
                    <a:pt x="33258" y="1268"/>
                  </a:lnTo>
                  <a:lnTo>
                    <a:pt x="34058" y="334"/>
                  </a:lnTo>
                  <a:cubicBezTo>
                    <a:pt x="34158" y="234"/>
                    <a:pt x="34225" y="134"/>
                    <a:pt x="3432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42;p76">
              <a:extLst>
                <a:ext uri="{FF2B5EF4-FFF2-40B4-BE49-F238E27FC236}">
                  <a16:creationId xmlns:a16="http://schemas.microsoft.com/office/drawing/2014/main" id="{E08E89DB-3361-4075-91AC-BB67C20959DD}"/>
                </a:ext>
              </a:extLst>
            </p:cNvPr>
            <p:cNvSpPr/>
            <p:nvPr/>
          </p:nvSpPr>
          <p:spPr>
            <a:xfrm>
              <a:off x="1952700" y="2851500"/>
              <a:ext cx="1022950" cy="1415350"/>
            </a:xfrm>
            <a:custGeom>
              <a:avLst/>
              <a:gdLst/>
              <a:ahLst/>
              <a:cxnLst/>
              <a:rect l="l" t="t" r="r" b="b"/>
              <a:pathLst>
                <a:path w="40918" h="56614" extrusionOk="0">
                  <a:moveTo>
                    <a:pt x="4201" y="0"/>
                  </a:moveTo>
                  <a:cubicBezTo>
                    <a:pt x="3614" y="0"/>
                    <a:pt x="3240" y="202"/>
                    <a:pt x="3147" y="259"/>
                  </a:cubicBezTo>
                  <a:lnTo>
                    <a:pt x="3147" y="259"/>
                  </a:lnTo>
                  <a:cubicBezTo>
                    <a:pt x="2759" y="438"/>
                    <a:pt x="0" y="1987"/>
                    <a:pt x="3391" y="8613"/>
                  </a:cubicBezTo>
                  <a:cubicBezTo>
                    <a:pt x="6993" y="15718"/>
                    <a:pt x="9495" y="19220"/>
                    <a:pt x="9495" y="19220"/>
                  </a:cubicBezTo>
                  <a:cubicBezTo>
                    <a:pt x="9495" y="19220"/>
                    <a:pt x="10162" y="20888"/>
                    <a:pt x="8761" y="21155"/>
                  </a:cubicBezTo>
                  <a:cubicBezTo>
                    <a:pt x="7360" y="21388"/>
                    <a:pt x="4325" y="20855"/>
                    <a:pt x="3691" y="22589"/>
                  </a:cubicBezTo>
                  <a:cubicBezTo>
                    <a:pt x="3057" y="24357"/>
                    <a:pt x="4325" y="26025"/>
                    <a:pt x="6927" y="27493"/>
                  </a:cubicBezTo>
                  <a:cubicBezTo>
                    <a:pt x="9529" y="28961"/>
                    <a:pt x="15099" y="32363"/>
                    <a:pt x="15600" y="32697"/>
                  </a:cubicBezTo>
                  <a:cubicBezTo>
                    <a:pt x="16067" y="32997"/>
                    <a:pt x="16567" y="33764"/>
                    <a:pt x="15666" y="34098"/>
                  </a:cubicBezTo>
                  <a:cubicBezTo>
                    <a:pt x="14732" y="34398"/>
                    <a:pt x="7861" y="35132"/>
                    <a:pt x="8394" y="38367"/>
                  </a:cubicBezTo>
                  <a:cubicBezTo>
                    <a:pt x="8928" y="41603"/>
                    <a:pt x="16834" y="44505"/>
                    <a:pt x="17668" y="44839"/>
                  </a:cubicBezTo>
                  <a:cubicBezTo>
                    <a:pt x="18535" y="45172"/>
                    <a:pt x="18735" y="45506"/>
                    <a:pt x="18668" y="46006"/>
                  </a:cubicBezTo>
                  <a:cubicBezTo>
                    <a:pt x="18602" y="46473"/>
                    <a:pt x="16267" y="46473"/>
                    <a:pt x="14332" y="46773"/>
                  </a:cubicBezTo>
                  <a:cubicBezTo>
                    <a:pt x="12364" y="47074"/>
                    <a:pt x="10162" y="47707"/>
                    <a:pt x="10629" y="49575"/>
                  </a:cubicBezTo>
                  <a:cubicBezTo>
                    <a:pt x="11096" y="51410"/>
                    <a:pt x="15766" y="55279"/>
                    <a:pt x="27108" y="56414"/>
                  </a:cubicBezTo>
                  <a:lnTo>
                    <a:pt x="32412" y="56614"/>
                  </a:lnTo>
                  <a:lnTo>
                    <a:pt x="35314" y="52177"/>
                  </a:lnTo>
                  <a:cubicBezTo>
                    <a:pt x="40918" y="42237"/>
                    <a:pt x="40417" y="36166"/>
                    <a:pt x="39183" y="34731"/>
                  </a:cubicBezTo>
                  <a:cubicBezTo>
                    <a:pt x="38807" y="34295"/>
                    <a:pt x="38383" y="34116"/>
                    <a:pt x="37939" y="34116"/>
                  </a:cubicBezTo>
                  <a:cubicBezTo>
                    <a:pt x="36887" y="34116"/>
                    <a:pt x="35718" y="35124"/>
                    <a:pt x="34780" y="36132"/>
                  </a:cubicBezTo>
                  <a:cubicBezTo>
                    <a:pt x="33489" y="37487"/>
                    <a:pt x="32197" y="39287"/>
                    <a:pt x="31720" y="39287"/>
                  </a:cubicBezTo>
                  <a:cubicBezTo>
                    <a:pt x="31692" y="39287"/>
                    <a:pt x="31667" y="39281"/>
                    <a:pt x="31644" y="39268"/>
                  </a:cubicBezTo>
                  <a:cubicBezTo>
                    <a:pt x="31211" y="39034"/>
                    <a:pt x="31044" y="38668"/>
                    <a:pt x="31244" y="37767"/>
                  </a:cubicBezTo>
                  <a:cubicBezTo>
                    <a:pt x="31478" y="36900"/>
                    <a:pt x="33646" y="28760"/>
                    <a:pt x="31277" y="26459"/>
                  </a:cubicBezTo>
                  <a:cubicBezTo>
                    <a:pt x="30861" y="26048"/>
                    <a:pt x="30374" y="25877"/>
                    <a:pt x="29851" y="25877"/>
                  </a:cubicBezTo>
                  <a:cubicBezTo>
                    <a:pt x="27442" y="25877"/>
                    <a:pt x="24263" y="29495"/>
                    <a:pt x="23605" y="29961"/>
                  </a:cubicBezTo>
                  <a:cubicBezTo>
                    <a:pt x="23425" y="30094"/>
                    <a:pt x="23268" y="30150"/>
                    <a:pt x="23132" y="30150"/>
                  </a:cubicBezTo>
                  <a:cubicBezTo>
                    <a:pt x="22688" y="30150"/>
                    <a:pt x="22479" y="29554"/>
                    <a:pt x="22505" y="29094"/>
                  </a:cubicBezTo>
                  <a:cubicBezTo>
                    <a:pt x="22538" y="28527"/>
                    <a:pt x="22938" y="21989"/>
                    <a:pt x="23238" y="19020"/>
                  </a:cubicBezTo>
                  <a:cubicBezTo>
                    <a:pt x="23539" y="16085"/>
                    <a:pt x="22905" y="14083"/>
                    <a:pt x="21070" y="13583"/>
                  </a:cubicBezTo>
                  <a:cubicBezTo>
                    <a:pt x="20938" y="13547"/>
                    <a:pt x="20809" y="13531"/>
                    <a:pt x="20682" y="13531"/>
                  </a:cubicBezTo>
                  <a:cubicBezTo>
                    <a:pt x="19135" y="13531"/>
                    <a:pt x="17923" y="15991"/>
                    <a:pt x="16967" y="16885"/>
                  </a:cubicBezTo>
                  <a:cubicBezTo>
                    <a:pt x="16713" y="17140"/>
                    <a:pt x="16461" y="17235"/>
                    <a:pt x="16226" y="17235"/>
                  </a:cubicBezTo>
                  <a:cubicBezTo>
                    <a:pt x="15537" y="17235"/>
                    <a:pt x="14999" y="16418"/>
                    <a:pt x="14999" y="16418"/>
                  </a:cubicBezTo>
                  <a:cubicBezTo>
                    <a:pt x="14999" y="16418"/>
                    <a:pt x="13565" y="12349"/>
                    <a:pt x="9795" y="5277"/>
                  </a:cubicBezTo>
                  <a:cubicBezTo>
                    <a:pt x="7428" y="817"/>
                    <a:pt x="5382" y="0"/>
                    <a:pt x="4201"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43;p76">
              <a:extLst>
                <a:ext uri="{FF2B5EF4-FFF2-40B4-BE49-F238E27FC236}">
                  <a16:creationId xmlns:a16="http://schemas.microsoft.com/office/drawing/2014/main" id="{42083AFA-19A2-40AF-B90F-C0F71BAB98AE}"/>
                </a:ext>
              </a:extLst>
            </p:cNvPr>
            <p:cNvSpPr/>
            <p:nvPr/>
          </p:nvSpPr>
          <p:spPr>
            <a:xfrm>
              <a:off x="2115025" y="3015925"/>
              <a:ext cx="647975" cy="1250100"/>
            </a:xfrm>
            <a:custGeom>
              <a:avLst/>
              <a:gdLst/>
              <a:ahLst/>
              <a:cxnLst/>
              <a:rect l="l" t="t" r="r" b="b"/>
              <a:pathLst>
                <a:path w="25919" h="50004" extrusionOk="0">
                  <a:moveTo>
                    <a:pt x="0" y="1"/>
                  </a:moveTo>
                  <a:cubicBezTo>
                    <a:pt x="0" y="1"/>
                    <a:pt x="0" y="34"/>
                    <a:pt x="67" y="134"/>
                  </a:cubicBezTo>
                  <a:cubicBezTo>
                    <a:pt x="67" y="68"/>
                    <a:pt x="33" y="34"/>
                    <a:pt x="0" y="1"/>
                  </a:cubicBezTo>
                  <a:close/>
                  <a:moveTo>
                    <a:pt x="67" y="134"/>
                  </a:moveTo>
                  <a:lnTo>
                    <a:pt x="234" y="501"/>
                  </a:lnTo>
                  <a:lnTo>
                    <a:pt x="967" y="1969"/>
                  </a:lnTo>
                  <a:cubicBezTo>
                    <a:pt x="1601" y="3270"/>
                    <a:pt x="2535" y="5105"/>
                    <a:pt x="3703" y="7373"/>
                  </a:cubicBezTo>
                  <a:cubicBezTo>
                    <a:pt x="5971" y="11909"/>
                    <a:pt x="9240" y="18147"/>
                    <a:pt x="12876" y="25052"/>
                  </a:cubicBezTo>
                  <a:cubicBezTo>
                    <a:pt x="16479" y="31924"/>
                    <a:pt x="19748" y="38162"/>
                    <a:pt x="22116" y="42698"/>
                  </a:cubicBezTo>
                  <a:lnTo>
                    <a:pt x="24885" y="48069"/>
                  </a:lnTo>
                  <a:cubicBezTo>
                    <a:pt x="25251" y="48669"/>
                    <a:pt x="25485" y="49169"/>
                    <a:pt x="25652" y="49503"/>
                  </a:cubicBezTo>
                  <a:lnTo>
                    <a:pt x="25852" y="49903"/>
                  </a:lnTo>
                  <a:lnTo>
                    <a:pt x="25919" y="50003"/>
                  </a:lnTo>
                  <a:cubicBezTo>
                    <a:pt x="25919" y="49970"/>
                    <a:pt x="25885" y="49937"/>
                    <a:pt x="25885" y="49870"/>
                  </a:cubicBezTo>
                  <a:lnTo>
                    <a:pt x="25685" y="49503"/>
                  </a:lnTo>
                  <a:cubicBezTo>
                    <a:pt x="25518" y="49136"/>
                    <a:pt x="25285" y="48669"/>
                    <a:pt x="24951" y="48035"/>
                  </a:cubicBezTo>
                  <a:cubicBezTo>
                    <a:pt x="24317" y="46734"/>
                    <a:pt x="23383" y="44900"/>
                    <a:pt x="22249" y="42631"/>
                  </a:cubicBezTo>
                  <a:cubicBezTo>
                    <a:pt x="19948" y="38095"/>
                    <a:pt x="16679" y="31857"/>
                    <a:pt x="13076" y="24952"/>
                  </a:cubicBezTo>
                  <a:cubicBezTo>
                    <a:pt x="9474" y="18080"/>
                    <a:pt x="6205" y="11843"/>
                    <a:pt x="3836" y="7306"/>
                  </a:cubicBezTo>
                  <a:lnTo>
                    <a:pt x="1034" y="1936"/>
                  </a:lnTo>
                  <a:cubicBezTo>
                    <a:pt x="701" y="1335"/>
                    <a:pt x="467" y="835"/>
                    <a:pt x="267" y="501"/>
                  </a:cubicBezTo>
                  <a:lnTo>
                    <a:pt x="67" y="134"/>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44;p76">
              <a:extLst>
                <a:ext uri="{FF2B5EF4-FFF2-40B4-BE49-F238E27FC236}">
                  <a16:creationId xmlns:a16="http://schemas.microsoft.com/office/drawing/2014/main" id="{B165625C-987A-4006-9AE4-4925B12F54AA}"/>
                </a:ext>
              </a:extLst>
            </p:cNvPr>
            <p:cNvSpPr/>
            <p:nvPr/>
          </p:nvSpPr>
          <p:spPr>
            <a:xfrm>
              <a:off x="2381050" y="3290300"/>
              <a:ext cx="55875" cy="236025"/>
            </a:xfrm>
            <a:custGeom>
              <a:avLst/>
              <a:gdLst/>
              <a:ahLst/>
              <a:cxnLst/>
              <a:rect l="l" t="t" r="r" b="b"/>
              <a:pathLst>
                <a:path w="2235" h="9441" extrusionOk="0">
                  <a:moveTo>
                    <a:pt x="2235" y="0"/>
                  </a:moveTo>
                  <a:lnTo>
                    <a:pt x="2235" y="0"/>
                  </a:lnTo>
                  <a:cubicBezTo>
                    <a:pt x="2168" y="100"/>
                    <a:pt x="2135" y="234"/>
                    <a:pt x="2102" y="334"/>
                  </a:cubicBezTo>
                  <a:cubicBezTo>
                    <a:pt x="2035" y="567"/>
                    <a:pt x="1935" y="934"/>
                    <a:pt x="1801" y="1335"/>
                  </a:cubicBezTo>
                  <a:cubicBezTo>
                    <a:pt x="1568" y="2169"/>
                    <a:pt x="1268" y="3403"/>
                    <a:pt x="1001" y="4670"/>
                  </a:cubicBezTo>
                  <a:cubicBezTo>
                    <a:pt x="734" y="5971"/>
                    <a:pt x="500" y="7139"/>
                    <a:pt x="300" y="8039"/>
                  </a:cubicBezTo>
                  <a:cubicBezTo>
                    <a:pt x="167" y="8506"/>
                    <a:pt x="67" y="8973"/>
                    <a:pt x="0" y="9440"/>
                  </a:cubicBezTo>
                  <a:cubicBezTo>
                    <a:pt x="67" y="9307"/>
                    <a:pt x="133" y="9207"/>
                    <a:pt x="167" y="9074"/>
                  </a:cubicBezTo>
                  <a:cubicBezTo>
                    <a:pt x="234" y="8840"/>
                    <a:pt x="334" y="8506"/>
                    <a:pt x="434" y="8073"/>
                  </a:cubicBezTo>
                  <a:cubicBezTo>
                    <a:pt x="667" y="7239"/>
                    <a:pt x="934" y="6005"/>
                    <a:pt x="1201" y="4737"/>
                  </a:cubicBezTo>
                  <a:cubicBezTo>
                    <a:pt x="1501" y="3503"/>
                    <a:pt x="1735" y="2302"/>
                    <a:pt x="1935" y="1401"/>
                  </a:cubicBezTo>
                  <a:cubicBezTo>
                    <a:pt x="2068" y="934"/>
                    <a:pt x="2168" y="467"/>
                    <a:pt x="22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45;p76">
              <a:extLst>
                <a:ext uri="{FF2B5EF4-FFF2-40B4-BE49-F238E27FC236}">
                  <a16:creationId xmlns:a16="http://schemas.microsoft.com/office/drawing/2014/main" id="{16019266-24A4-498F-B71B-9FBB8FAD279F}"/>
                </a:ext>
              </a:extLst>
            </p:cNvPr>
            <p:cNvSpPr/>
            <p:nvPr/>
          </p:nvSpPr>
          <p:spPr>
            <a:xfrm>
              <a:off x="2097500" y="3456975"/>
              <a:ext cx="271900" cy="72800"/>
            </a:xfrm>
            <a:custGeom>
              <a:avLst/>
              <a:gdLst/>
              <a:ahLst/>
              <a:cxnLst/>
              <a:rect l="l" t="t" r="r" b="b"/>
              <a:pathLst>
                <a:path w="10876" h="2912" extrusionOk="0">
                  <a:moveTo>
                    <a:pt x="56" y="0"/>
                  </a:moveTo>
                  <a:cubicBezTo>
                    <a:pt x="43" y="0"/>
                    <a:pt x="36" y="2"/>
                    <a:pt x="34" y="5"/>
                  </a:cubicBezTo>
                  <a:cubicBezTo>
                    <a:pt x="1" y="72"/>
                    <a:pt x="2436" y="739"/>
                    <a:pt x="5438" y="1573"/>
                  </a:cubicBezTo>
                  <a:cubicBezTo>
                    <a:pt x="8255" y="2332"/>
                    <a:pt x="10622" y="2912"/>
                    <a:pt x="10856" y="2912"/>
                  </a:cubicBezTo>
                  <a:cubicBezTo>
                    <a:pt x="10869" y="2912"/>
                    <a:pt x="10875" y="2910"/>
                    <a:pt x="10875" y="2907"/>
                  </a:cubicBezTo>
                  <a:cubicBezTo>
                    <a:pt x="10875" y="2874"/>
                    <a:pt x="8473" y="2140"/>
                    <a:pt x="5471" y="1339"/>
                  </a:cubicBezTo>
                  <a:cubicBezTo>
                    <a:pt x="2647" y="609"/>
                    <a:pt x="305" y="0"/>
                    <a:pt x="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46;p76">
              <a:extLst>
                <a:ext uri="{FF2B5EF4-FFF2-40B4-BE49-F238E27FC236}">
                  <a16:creationId xmlns:a16="http://schemas.microsoft.com/office/drawing/2014/main" id="{EF62273C-0457-4CB3-BF29-8077BB44B5D8}"/>
                </a:ext>
              </a:extLst>
            </p:cNvPr>
            <p:cNvSpPr/>
            <p:nvPr/>
          </p:nvSpPr>
          <p:spPr>
            <a:xfrm>
              <a:off x="2295150" y="3820675"/>
              <a:ext cx="248525" cy="10375"/>
            </a:xfrm>
            <a:custGeom>
              <a:avLst/>
              <a:gdLst/>
              <a:ahLst/>
              <a:cxnLst/>
              <a:rect l="l" t="t" r="r" b="b"/>
              <a:pathLst>
                <a:path w="9941" h="415" extrusionOk="0">
                  <a:moveTo>
                    <a:pt x="0" y="1"/>
                  </a:moveTo>
                  <a:cubicBezTo>
                    <a:pt x="134" y="67"/>
                    <a:pt x="267" y="101"/>
                    <a:pt x="401" y="101"/>
                  </a:cubicBezTo>
                  <a:cubicBezTo>
                    <a:pt x="634" y="134"/>
                    <a:pt x="1001" y="167"/>
                    <a:pt x="1435" y="201"/>
                  </a:cubicBezTo>
                  <a:cubicBezTo>
                    <a:pt x="2335" y="301"/>
                    <a:pt x="3603" y="401"/>
                    <a:pt x="4970" y="401"/>
                  </a:cubicBezTo>
                  <a:cubicBezTo>
                    <a:pt x="5371" y="411"/>
                    <a:pt x="5760" y="415"/>
                    <a:pt x="6133" y="415"/>
                  </a:cubicBezTo>
                  <a:cubicBezTo>
                    <a:pt x="7032" y="415"/>
                    <a:pt x="7836" y="391"/>
                    <a:pt x="8473" y="368"/>
                  </a:cubicBezTo>
                  <a:cubicBezTo>
                    <a:pt x="8940" y="334"/>
                    <a:pt x="9307" y="301"/>
                    <a:pt x="9540" y="267"/>
                  </a:cubicBezTo>
                  <a:cubicBezTo>
                    <a:pt x="9674" y="267"/>
                    <a:pt x="9807" y="234"/>
                    <a:pt x="9941" y="201"/>
                  </a:cubicBezTo>
                  <a:cubicBezTo>
                    <a:pt x="9690" y="184"/>
                    <a:pt x="9449" y="176"/>
                    <a:pt x="9207" y="176"/>
                  </a:cubicBezTo>
                  <a:cubicBezTo>
                    <a:pt x="8965" y="176"/>
                    <a:pt x="8723" y="184"/>
                    <a:pt x="8473" y="201"/>
                  </a:cubicBezTo>
                  <a:cubicBezTo>
                    <a:pt x="7873" y="201"/>
                    <a:pt x="7124" y="216"/>
                    <a:pt x="6286" y="216"/>
                  </a:cubicBezTo>
                  <a:cubicBezTo>
                    <a:pt x="5867" y="216"/>
                    <a:pt x="5426" y="212"/>
                    <a:pt x="4970" y="201"/>
                  </a:cubicBezTo>
                  <a:cubicBezTo>
                    <a:pt x="3603" y="167"/>
                    <a:pt x="2369" y="134"/>
                    <a:pt x="1468" y="67"/>
                  </a:cubicBezTo>
                  <a:cubicBezTo>
                    <a:pt x="968" y="34"/>
                    <a:pt x="501"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47;p76">
              <a:extLst>
                <a:ext uri="{FF2B5EF4-FFF2-40B4-BE49-F238E27FC236}">
                  <a16:creationId xmlns:a16="http://schemas.microsoft.com/office/drawing/2014/main" id="{13BF1929-6F99-427F-B303-55A105EA52BA}"/>
                </a:ext>
              </a:extLst>
            </p:cNvPr>
            <p:cNvSpPr/>
            <p:nvPr/>
          </p:nvSpPr>
          <p:spPr>
            <a:xfrm>
              <a:off x="2541150" y="3623025"/>
              <a:ext cx="110950" cy="201000"/>
            </a:xfrm>
            <a:custGeom>
              <a:avLst/>
              <a:gdLst/>
              <a:ahLst/>
              <a:cxnLst/>
              <a:rect l="l" t="t" r="r" b="b"/>
              <a:pathLst>
                <a:path w="4438" h="8040" extrusionOk="0">
                  <a:moveTo>
                    <a:pt x="4437" y="1"/>
                  </a:moveTo>
                  <a:cubicBezTo>
                    <a:pt x="4170" y="368"/>
                    <a:pt x="3937" y="735"/>
                    <a:pt x="3737" y="1135"/>
                  </a:cubicBezTo>
                  <a:cubicBezTo>
                    <a:pt x="3303" y="1869"/>
                    <a:pt x="2736" y="2836"/>
                    <a:pt x="2135" y="3970"/>
                  </a:cubicBezTo>
                  <a:cubicBezTo>
                    <a:pt x="1535" y="5071"/>
                    <a:pt x="968" y="6072"/>
                    <a:pt x="601" y="6806"/>
                  </a:cubicBezTo>
                  <a:cubicBezTo>
                    <a:pt x="368" y="7206"/>
                    <a:pt x="167" y="7606"/>
                    <a:pt x="1" y="8040"/>
                  </a:cubicBezTo>
                  <a:cubicBezTo>
                    <a:pt x="267" y="7673"/>
                    <a:pt x="501" y="7273"/>
                    <a:pt x="734" y="6873"/>
                  </a:cubicBezTo>
                  <a:cubicBezTo>
                    <a:pt x="1135" y="6172"/>
                    <a:pt x="1702" y="5171"/>
                    <a:pt x="2302" y="4071"/>
                  </a:cubicBezTo>
                  <a:cubicBezTo>
                    <a:pt x="2936" y="2936"/>
                    <a:pt x="3470" y="1936"/>
                    <a:pt x="3870" y="1202"/>
                  </a:cubicBezTo>
                  <a:cubicBezTo>
                    <a:pt x="4070" y="835"/>
                    <a:pt x="4270" y="401"/>
                    <a:pt x="44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48;p76">
              <a:extLst>
                <a:ext uri="{FF2B5EF4-FFF2-40B4-BE49-F238E27FC236}">
                  <a16:creationId xmlns:a16="http://schemas.microsoft.com/office/drawing/2014/main" id="{BDFF2331-52AD-40DA-933D-A388055660C6}"/>
                </a:ext>
              </a:extLst>
            </p:cNvPr>
            <p:cNvSpPr/>
            <p:nvPr/>
          </p:nvSpPr>
          <p:spPr>
            <a:xfrm>
              <a:off x="2694600" y="3864875"/>
              <a:ext cx="144300" cy="256050"/>
            </a:xfrm>
            <a:custGeom>
              <a:avLst/>
              <a:gdLst/>
              <a:ahLst/>
              <a:cxnLst/>
              <a:rect l="l" t="t" r="r" b="b"/>
              <a:pathLst>
                <a:path w="5772" h="10242" extrusionOk="0">
                  <a:moveTo>
                    <a:pt x="5771" y="1"/>
                  </a:moveTo>
                  <a:lnTo>
                    <a:pt x="5771" y="1"/>
                  </a:lnTo>
                  <a:cubicBezTo>
                    <a:pt x="5671" y="134"/>
                    <a:pt x="5604" y="234"/>
                    <a:pt x="5538" y="401"/>
                  </a:cubicBezTo>
                  <a:lnTo>
                    <a:pt x="4870" y="1468"/>
                  </a:lnTo>
                  <a:cubicBezTo>
                    <a:pt x="4303" y="2402"/>
                    <a:pt x="3603" y="3670"/>
                    <a:pt x="2802" y="5071"/>
                  </a:cubicBezTo>
                  <a:cubicBezTo>
                    <a:pt x="1968" y="6505"/>
                    <a:pt x="1268" y="7773"/>
                    <a:pt x="768" y="8707"/>
                  </a:cubicBezTo>
                  <a:cubicBezTo>
                    <a:pt x="534" y="9140"/>
                    <a:pt x="334" y="9541"/>
                    <a:pt x="167" y="9841"/>
                  </a:cubicBezTo>
                  <a:cubicBezTo>
                    <a:pt x="100" y="9941"/>
                    <a:pt x="34" y="10108"/>
                    <a:pt x="0" y="10241"/>
                  </a:cubicBezTo>
                  <a:cubicBezTo>
                    <a:pt x="100" y="10108"/>
                    <a:pt x="167" y="10008"/>
                    <a:pt x="234" y="9874"/>
                  </a:cubicBezTo>
                  <a:lnTo>
                    <a:pt x="901" y="8773"/>
                  </a:lnTo>
                  <a:cubicBezTo>
                    <a:pt x="1435" y="7873"/>
                    <a:pt x="2169" y="6572"/>
                    <a:pt x="2969" y="5171"/>
                  </a:cubicBezTo>
                  <a:cubicBezTo>
                    <a:pt x="3770" y="3770"/>
                    <a:pt x="4504" y="2469"/>
                    <a:pt x="5004" y="1535"/>
                  </a:cubicBezTo>
                  <a:cubicBezTo>
                    <a:pt x="5237" y="1101"/>
                    <a:pt x="5438" y="734"/>
                    <a:pt x="5571" y="434"/>
                  </a:cubicBezTo>
                  <a:cubicBezTo>
                    <a:pt x="5671" y="301"/>
                    <a:pt x="5738" y="134"/>
                    <a:pt x="57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49;p76">
              <a:extLst>
                <a:ext uri="{FF2B5EF4-FFF2-40B4-BE49-F238E27FC236}">
                  <a16:creationId xmlns:a16="http://schemas.microsoft.com/office/drawing/2014/main" id="{E9616B86-0637-4E19-B659-EC520F74735D}"/>
                </a:ext>
              </a:extLst>
            </p:cNvPr>
            <p:cNvSpPr/>
            <p:nvPr/>
          </p:nvSpPr>
          <p:spPr>
            <a:xfrm>
              <a:off x="2381875" y="4098575"/>
              <a:ext cx="314425" cy="17350"/>
            </a:xfrm>
            <a:custGeom>
              <a:avLst/>
              <a:gdLst/>
              <a:ahLst/>
              <a:cxnLst/>
              <a:rect l="l" t="t" r="r" b="b"/>
              <a:pathLst>
                <a:path w="12577" h="694" extrusionOk="0">
                  <a:moveTo>
                    <a:pt x="251" y="1"/>
                  </a:moveTo>
                  <a:cubicBezTo>
                    <a:pt x="167" y="1"/>
                    <a:pt x="84" y="9"/>
                    <a:pt x="0" y="26"/>
                  </a:cubicBezTo>
                  <a:cubicBezTo>
                    <a:pt x="167" y="59"/>
                    <a:pt x="334" y="93"/>
                    <a:pt x="467" y="126"/>
                  </a:cubicBezTo>
                  <a:cubicBezTo>
                    <a:pt x="801" y="159"/>
                    <a:pt x="1268" y="226"/>
                    <a:pt x="1835" y="293"/>
                  </a:cubicBezTo>
                  <a:cubicBezTo>
                    <a:pt x="2969" y="393"/>
                    <a:pt x="4537" y="526"/>
                    <a:pt x="6272" y="626"/>
                  </a:cubicBezTo>
                  <a:cubicBezTo>
                    <a:pt x="8006" y="693"/>
                    <a:pt x="9574" y="693"/>
                    <a:pt x="10741" y="693"/>
                  </a:cubicBezTo>
                  <a:cubicBezTo>
                    <a:pt x="11308" y="693"/>
                    <a:pt x="11775" y="660"/>
                    <a:pt x="12076" y="660"/>
                  </a:cubicBezTo>
                  <a:cubicBezTo>
                    <a:pt x="12242" y="660"/>
                    <a:pt x="12409" y="660"/>
                    <a:pt x="12576" y="626"/>
                  </a:cubicBezTo>
                  <a:cubicBezTo>
                    <a:pt x="12409" y="593"/>
                    <a:pt x="12242" y="560"/>
                    <a:pt x="12076" y="560"/>
                  </a:cubicBezTo>
                  <a:lnTo>
                    <a:pt x="10741" y="526"/>
                  </a:lnTo>
                  <a:cubicBezTo>
                    <a:pt x="9607" y="526"/>
                    <a:pt x="8006" y="493"/>
                    <a:pt x="6272" y="393"/>
                  </a:cubicBezTo>
                  <a:cubicBezTo>
                    <a:pt x="4537" y="326"/>
                    <a:pt x="2969" y="193"/>
                    <a:pt x="1835" y="126"/>
                  </a:cubicBezTo>
                  <a:lnTo>
                    <a:pt x="501" y="26"/>
                  </a:lnTo>
                  <a:cubicBezTo>
                    <a:pt x="417" y="9"/>
                    <a:pt x="334" y="1"/>
                    <a:pt x="2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50;p76">
              <a:extLst>
                <a:ext uri="{FF2B5EF4-FFF2-40B4-BE49-F238E27FC236}">
                  <a16:creationId xmlns:a16="http://schemas.microsoft.com/office/drawing/2014/main" id="{56402C00-C61E-41FA-99A3-B70E88962AA6}"/>
                </a:ext>
              </a:extLst>
            </p:cNvPr>
            <p:cNvSpPr/>
            <p:nvPr/>
          </p:nvSpPr>
          <p:spPr>
            <a:xfrm>
              <a:off x="4489200" y="2427500"/>
              <a:ext cx="1192550" cy="1291500"/>
            </a:xfrm>
            <a:custGeom>
              <a:avLst/>
              <a:gdLst/>
              <a:ahLst/>
              <a:cxnLst/>
              <a:rect l="l" t="t" r="r" b="b"/>
              <a:pathLst>
                <a:path w="47702" h="51660" extrusionOk="0">
                  <a:moveTo>
                    <a:pt x="42239" y="370"/>
                  </a:moveTo>
                  <a:cubicBezTo>
                    <a:pt x="42391" y="370"/>
                    <a:pt x="42544" y="376"/>
                    <a:pt x="42698" y="388"/>
                  </a:cubicBezTo>
                  <a:cubicBezTo>
                    <a:pt x="44633" y="555"/>
                    <a:pt x="46801" y="2022"/>
                    <a:pt x="47034" y="4191"/>
                  </a:cubicBezTo>
                  <a:cubicBezTo>
                    <a:pt x="47268" y="5892"/>
                    <a:pt x="46367" y="7660"/>
                    <a:pt x="44266" y="9628"/>
                  </a:cubicBezTo>
                  <a:cubicBezTo>
                    <a:pt x="41931" y="11863"/>
                    <a:pt x="39296" y="13731"/>
                    <a:pt x="36427" y="15232"/>
                  </a:cubicBezTo>
                  <a:cubicBezTo>
                    <a:pt x="35826" y="15432"/>
                    <a:pt x="35326" y="15866"/>
                    <a:pt x="34993" y="16399"/>
                  </a:cubicBezTo>
                  <a:cubicBezTo>
                    <a:pt x="34759" y="16933"/>
                    <a:pt x="34792" y="17534"/>
                    <a:pt x="35126" y="18034"/>
                  </a:cubicBezTo>
                  <a:cubicBezTo>
                    <a:pt x="35426" y="18534"/>
                    <a:pt x="35860" y="18935"/>
                    <a:pt x="36394" y="19201"/>
                  </a:cubicBezTo>
                  <a:cubicBezTo>
                    <a:pt x="37127" y="19502"/>
                    <a:pt x="37895" y="19735"/>
                    <a:pt x="38695" y="19835"/>
                  </a:cubicBezTo>
                  <a:cubicBezTo>
                    <a:pt x="39095" y="19902"/>
                    <a:pt x="39496" y="19969"/>
                    <a:pt x="39863" y="20069"/>
                  </a:cubicBezTo>
                  <a:cubicBezTo>
                    <a:pt x="40530" y="20236"/>
                    <a:pt x="42031" y="20769"/>
                    <a:pt x="42364" y="22070"/>
                  </a:cubicBezTo>
                  <a:cubicBezTo>
                    <a:pt x="42798" y="23738"/>
                    <a:pt x="40830" y="25172"/>
                    <a:pt x="39963" y="25706"/>
                  </a:cubicBezTo>
                  <a:cubicBezTo>
                    <a:pt x="37161" y="27441"/>
                    <a:pt x="34092" y="28675"/>
                    <a:pt x="30856" y="29375"/>
                  </a:cubicBezTo>
                  <a:lnTo>
                    <a:pt x="30423" y="29442"/>
                  </a:lnTo>
                  <a:cubicBezTo>
                    <a:pt x="29389" y="29609"/>
                    <a:pt x="28354" y="29942"/>
                    <a:pt x="27420" y="30476"/>
                  </a:cubicBezTo>
                  <a:cubicBezTo>
                    <a:pt x="26386" y="31143"/>
                    <a:pt x="25552" y="32478"/>
                    <a:pt x="26019" y="33745"/>
                  </a:cubicBezTo>
                  <a:cubicBezTo>
                    <a:pt x="26429" y="34943"/>
                    <a:pt x="27792" y="35485"/>
                    <a:pt x="28954" y="35485"/>
                  </a:cubicBezTo>
                  <a:cubicBezTo>
                    <a:pt x="29022" y="35485"/>
                    <a:pt x="29089" y="35483"/>
                    <a:pt x="29155" y="35480"/>
                  </a:cubicBezTo>
                  <a:cubicBezTo>
                    <a:pt x="29922" y="35413"/>
                    <a:pt x="30723" y="35246"/>
                    <a:pt x="31490" y="34979"/>
                  </a:cubicBezTo>
                  <a:cubicBezTo>
                    <a:pt x="31857" y="34879"/>
                    <a:pt x="32257" y="34779"/>
                    <a:pt x="32658" y="34679"/>
                  </a:cubicBezTo>
                  <a:cubicBezTo>
                    <a:pt x="33125" y="34576"/>
                    <a:pt x="33630" y="34520"/>
                    <a:pt x="34142" y="34520"/>
                  </a:cubicBezTo>
                  <a:cubicBezTo>
                    <a:pt x="35789" y="34520"/>
                    <a:pt x="37514" y="35097"/>
                    <a:pt x="38328" y="36547"/>
                  </a:cubicBezTo>
                  <a:cubicBezTo>
                    <a:pt x="38929" y="37815"/>
                    <a:pt x="38929" y="39316"/>
                    <a:pt x="38262" y="40583"/>
                  </a:cubicBezTo>
                  <a:cubicBezTo>
                    <a:pt x="37561" y="41851"/>
                    <a:pt x="36627" y="42952"/>
                    <a:pt x="35526" y="43886"/>
                  </a:cubicBezTo>
                  <a:cubicBezTo>
                    <a:pt x="31724" y="47288"/>
                    <a:pt x="27087" y="49657"/>
                    <a:pt x="22117" y="50691"/>
                  </a:cubicBezTo>
                  <a:cubicBezTo>
                    <a:pt x="20219" y="51056"/>
                    <a:pt x="18470" y="51242"/>
                    <a:pt x="16826" y="51242"/>
                  </a:cubicBezTo>
                  <a:cubicBezTo>
                    <a:pt x="13672" y="51242"/>
                    <a:pt x="10904" y="50559"/>
                    <a:pt x="8207" y="49156"/>
                  </a:cubicBezTo>
                  <a:cubicBezTo>
                    <a:pt x="935" y="42518"/>
                    <a:pt x="1068" y="31744"/>
                    <a:pt x="2436" y="23838"/>
                  </a:cubicBezTo>
                  <a:cubicBezTo>
                    <a:pt x="2469" y="23538"/>
                    <a:pt x="2503" y="23238"/>
                    <a:pt x="2569" y="22937"/>
                  </a:cubicBezTo>
                  <a:cubicBezTo>
                    <a:pt x="2736" y="21770"/>
                    <a:pt x="2903" y="20569"/>
                    <a:pt x="3570" y="19635"/>
                  </a:cubicBezTo>
                  <a:cubicBezTo>
                    <a:pt x="4155" y="18863"/>
                    <a:pt x="5150" y="18304"/>
                    <a:pt x="6107" y="18304"/>
                  </a:cubicBezTo>
                  <a:cubicBezTo>
                    <a:pt x="6514" y="18304"/>
                    <a:pt x="6914" y="18405"/>
                    <a:pt x="7273" y="18634"/>
                  </a:cubicBezTo>
                  <a:cubicBezTo>
                    <a:pt x="8073" y="19135"/>
                    <a:pt x="8407" y="20102"/>
                    <a:pt x="8774" y="21003"/>
                  </a:cubicBezTo>
                  <a:cubicBezTo>
                    <a:pt x="8841" y="21236"/>
                    <a:pt x="8941" y="21503"/>
                    <a:pt x="9041" y="21703"/>
                  </a:cubicBezTo>
                  <a:cubicBezTo>
                    <a:pt x="9708" y="23304"/>
                    <a:pt x="10809" y="24639"/>
                    <a:pt x="12210" y="25639"/>
                  </a:cubicBezTo>
                  <a:cubicBezTo>
                    <a:pt x="12726" y="26001"/>
                    <a:pt x="13643" y="26523"/>
                    <a:pt x="14604" y="26523"/>
                  </a:cubicBezTo>
                  <a:cubicBezTo>
                    <a:pt x="14883" y="26523"/>
                    <a:pt x="15167" y="26479"/>
                    <a:pt x="15445" y="26373"/>
                  </a:cubicBezTo>
                  <a:cubicBezTo>
                    <a:pt x="16980" y="25806"/>
                    <a:pt x="17380" y="23972"/>
                    <a:pt x="17580" y="22437"/>
                  </a:cubicBezTo>
                  <a:lnTo>
                    <a:pt x="18681" y="14131"/>
                  </a:lnTo>
                  <a:cubicBezTo>
                    <a:pt x="18881" y="12663"/>
                    <a:pt x="19048" y="11162"/>
                    <a:pt x="19715" y="9828"/>
                  </a:cubicBezTo>
                  <a:cubicBezTo>
                    <a:pt x="20415" y="8394"/>
                    <a:pt x="21650" y="7426"/>
                    <a:pt x="22917" y="7226"/>
                  </a:cubicBezTo>
                  <a:cubicBezTo>
                    <a:pt x="23003" y="7219"/>
                    <a:pt x="23089" y="7215"/>
                    <a:pt x="23174" y="7215"/>
                  </a:cubicBezTo>
                  <a:cubicBezTo>
                    <a:pt x="23854" y="7215"/>
                    <a:pt x="24523" y="7449"/>
                    <a:pt x="25085" y="7893"/>
                  </a:cubicBezTo>
                  <a:cubicBezTo>
                    <a:pt x="25552" y="8260"/>
                    <a:pt x="25853" y="8794"/>
                    <a:pt x="25919" y="9394"/>
                  </a:cubicBezTo>
                  <a:cubicBezTo>
                    <a:pt x="25919" y="9761"/>
                    <a:pt x="25886" y="10128"/>
                    <a:pt x="25819" y="10462"/>
                  </a:cubicBezTo>
                  <a:cubicBezTo>
                    <a:pt x="25753" y="10729"/>
                    <a:pt x="25719" y="10962"/>
                    <a:pt x="25686" y="11229"/>
                  </a:cubicBezTo>
                  <a:cubicBezTo>
                    <a:pt x="25653" y="11863"/>
                    <a:pt x="25819" y="12730"/>
                    <a:pt x="26520" y="13030"/>
                  </a:cubicBezTo>
                  <a:cubicBezTo>
                    <a:pt x="26677" y="13099"/>
                    <a:pt x="26847" y="13133"/>
                    <a:pt x="27027" y="13133"/>
                  </a:cubicBezTo>
                  <a:cubicBezTo>
                    <a:pt x="27456" y="13133"/>
                    <a:pt x="27947" y="12939"/>
                    <a:pt x="28488" y="12563"/>
                  </a:cubicBezTo>
                  <a:cubicBezTo>
                    <a:pt x="30256" y="11262"/>
                    <a:pt x="31590" y="9428"/>
                    <a:pt x="32858" y="7660"/>
                  </a:cubicBezTo>
                  <a:lnTo>
                    <a:pt x="33158" y="7226"/>
                  </a:lnTo>
                  <a:cubicBezTo>
                    <a:pt x="34259" y="5625"/>
                    <a:pt x="35426" y="3957"/>
                    <a:pt x="36927" y="2656"/>
                  </a:cubicBezTo>
                  <a:cubicBezTo>
                    <a:pt x="37899" y="1778"/>
                    <a:pt x="39873" y="370"/>
                    <a:pt x="42239" y="370"/>
                  </a:cubicBezTo>
                  <a:close/>
                  <a:moveTo>
                    <a:pt x="42217" y="0"/>
                  </a:moveTo>
                  <a:cubicBezTo>
                    <a:pt x="40340" y="0"/>
                    <a:pt x="38402" y="828"/>
                    <a:pt x="36660" y="2356"/>
                  </a:cubicBezTo>
                  <a:cubicBezTo>
                    <a:pt x="35126" y="3690"/>
                    <a:pt x="33958" y="5392"/>
                    <a:pt x="32824" y="7026"/>
                  </a:cubicBezTo>
                  <a:lnTo>
                    <a:pt x="32524" y="7460"/>
                  </a:lnTo>
                  <a:cubicBezTo>
                    <a:pt x="31257" y="9261"/>
                    <a:pt x="29989" y="10996"/>
                    <a:pt x="28254" y="12263"/>
                  </a:cubicBezTo>
                  <a:cubicBezTo>
                    <a:pt x="27800" y="12574"/>
                    <a:pt x="27398" y="12747"/>
                    <a:pt x="27071" y="12747"/>
                  </a:cubicBezTo>
                  <a:cubicBezTo>
                    <a:pt x="26942" y="12747"/>
                    <a:pt x="26824" y="12720"/>
                    <a:pt x="26720" y="12663"/>
                  </a:cubicBezTo>
                  <a:cubicBezTo>
                    <a:pt x="26220" y="12463"/>
                    <a:pt x="26086" y="11796"/>
                    <a:pt x="26120" y="11296"/>
                  </a:cubicBezTo>
                  <a:cubicBezTo>
                    <a:pt x="26120" y="11062"/>
                    <a:pt x="26153" y="10829"/>
                    <a:pt x="26220" y="10562"/>
                  </a:cubicBezTo>
                  <a:cubicBezTo>
                    <a:pt x="26286" y="10195"/>
                    <a:pt x="26320" y="9795"/>
                    <a:pt x="26320" y="9394"/>
                  </a:cubicBezTo>
                  <a:cubicBezTo>
                    <a:pt x="26253" y="8694"/>
                    <a:pt x="25886" y="8027"/>
                    <a:pt x="25319" y="7593"/>
                  </a:cubicBezTo>
                  <a:cubicBezTo>
                    <a:pt x="24723" y="7082"/>
                    <a:pt x="23982" y="6837"/>
                    <a:pt x="23219" y="6837"/>
                  </a:cubicBezTo>
                  <a:cubicBezTo>
                    <a:pt x="23085" y="6837"/>
                    <a:pt x="22951" y="6844"/>
                    <a:pt x="22817" y="6859"/>
                  </a:cubicBezTo>
                  <a:cubicBezTo>
                    <a:pt x="21383" y="7059"/>
                    <a:pt x="20082" y="8093"/>
                    <a:pt x="19315" y="9695"/>
                  </a:cubicBezTo>
                  <a:cubicBezTo>
                    <a:pt x="18614" y="11062"/>
                    <a:pt x="18414" y="12597"/>
                    <a:pt x="18214" y="14098"/>
                  </a:cubicBezTo>
                  <a:lnTo>
                    <a:pt x="17146" y="22404"/>
                  </a:lnTo>
                  <a:cubicBezTo>
                    <a:pt x="16946" y="23805"/>
                    <a:pt x="16579" y="25506"/>
                    <a:pt x="15278" y="26006"/>
                  </a:cubicBezTo>
                  <a:cubicBezTo>
                    <a:pt x="15047" y="26093"/>
                    <a:pt x="14811" y="26130"/>
                    <a:pt x="14576" y="26130"/>
                  </a:cubicBezTo>
                  <a:cubicBezTo>
                    <a:pt x="13730" y="26130"/>
                    <a:pt x="12906" y="25653"/>
                    <a:pt x="12410" y="25339"/>
                  </a:cubicBezTo>
                  <a:cubicBezTo>
                    <a:pt x="11075" y="24372"/>
                    <a:pt x="10041" y="23071"/>
                    <a:pt x="9408" y="21570"/>
                  </a:cubicBezTo>
                  <a:cubicBezTo>
                    <a:pt x="9308" y="21336"/>
                    <a:pt x="9207" y="21103"/>
                    <a:pt x="9141" y="20869"/>
                  </a:cubicBezTo>
                  <a:cubicBezTo>
                    <a:pt x="8740" y="19902"/>
                    <a:pt x="8374" y="18868"/>
                    <a:pt x="7473" y="18301"/>
                  </a:cubicBezTo>
                  <a:cubicBezTo>
                    <a:pt x="7048" y="18028"/>
                    <a:pt x="6575" y="17908"/>
                    <a:pt x="6095" y="17908"/>
                  </a:cubicBezTo>
                  <a:cubicBezTo>
                    <a:pt x="4991" y="17908"/>
                    <a:pt x="3854" y="18541"/>
                    <a:pt x="3203" y="19402"/>
                  </a:cubicBezTo>
                  <a:cubicBezTo>
                    <a:pt x="2469" y="20402"/>
                    <a:pt x="2269" y="21670"/>
                    <a:pt x="2102" y="22904"/>
                  </a:cubicBezTo>
                  <a:cubicBezTo>
                    <a:pt x="2069" y="23204"/>
                    <a:pt x="2036" y="23505"/>
                    <a:pt x="1969" y="23771"/>
                  </a:cubicBezTo>
                  <a:cubicBezTo>
                    <a:pt x="1" y="35246"/>
                    <a:pt x="2069" y="44119"/>
                    <a:pt x="7940" y="49490"/>
                  </a:cubicBezTo>
                  <a:lnTo>
                    <a:pt x="8007" y="49523"/>
                  </a:lnTo>
                  <a:cubicBezTo>
                    <a:pt x="10650" y="50926"/>
                    <a:pt x="13612" y="51659"/>
                    <a:pt x="16613" y="51659"/>
                  </a:cubicBezTo>
                  <a:cubicBezTo>
                    <a:pt x="16679" y="51659"/>
                    <a:pt x="16746" y="51659"/>
                    <a:pt x="16813" y="51658"/>
                  </a:cubicBezTo>
                  <a:cubicBezTo>
                    <a:pt x="18614" y="51658"/>
                    <a:pt x="20415" y="51491"/>
                    <a:pt x="22183" y="51158"/>
                  </a:cubicBezTo>
                  <a:cubicBezTo>
                    <a:pt x="27287" y="50124"/>
                    <a:pt x="31957" y="47722"/>
                    <a:pt x="35826" y="44253"/>
                  </a:cubicBezTo>
                  <a:cubicBezTo>
                    <a:pt x="36994" y="43319"/>
                    <a:pt x="37928" y="42151"/>
                    <a:pt x="38662" y="40817"/>
                  </a:cubicBezTo>
                  <a:cubicBezTo>
                    <a:pt x="39362" y="39449"/>
                    <a:pt x="39396" y="37815"/>
                    <a:pt x="38695" y="36414"/>
                  </a:cubicBezTo>
                  <a:cubicBezTo>
                    <a:pt x="37807" y="34814"/>
                    <a:pt x="35952" y="34162"/>
                    <a:pt x="34175" y="34162"/>
                  </a:cubicBezTo>
                  <a:cubicBezTo>
                    <a:pt x="33618" y="34162"/>
                    <a:pt x="33068" y="34226"/>
                    <a:pt x="32557" y="34346"/>
                  </a:cubicBezTo>
                  <a:cubicBezTo>
                    <a:pt x="32157" y="34412"/>
                    <a:pt x="31757" y="34546"/>
                    <a:pt x="31390" y="34646"/>
                  </a:cubicBezTo>
                  <a:cubicBezTo>
                    <a:pt x="30656" y="34879"/>
                    <a:pt x="29889" y="35046"/>
                    <a:pt x="29122" y="35113"/>
                  </a:cubicBezTo>
                  <a:cubicBezTo>
                    <a:pt x="29085" y="35114"/>
                    <a:pt x="29048" y="35115"/>
                    <a:pt x="29011" y="35115"/>
                  </a:cubicBezTo>
                  <a:cubicBezTo>
                    <a:pt x="27996" y="35115"/>
                    <a:pt x="26774" y="34676"/>
                    <a:pt x="26420" y="33678"/>
                  </a:cubicBezTo>
                  <a:cubicBezTo>
                    <a:pt x="26053" y="32611"/>
                    <a:pt x="26787" y="31444"/>
                    <a:pt x="27687" y="30876"/>
                  </a:cubicBezTo>
                  <a:cubicBezTo>
                    <a:pt x="28555" y="30376"/>
                    <a:pt x="29555" y="30076"/>
                    <a:pt x="30556" y="29909"/>
                  </a:cubicBezTo>
                  <a:lnTo>
                    <a:pt x="30956" y="29842"/>
                  </a:lnTo>
                  <a:cubicBezTo>
                    <a:pt x="34225" y="29142"/>
                    <a:pt x="37361" y="27874"/>
                    <a:pt x="40196" y="26140"/>
                  </a:cubicBezTo>
                  <a:cubicBezTo>
                    <a:pt x="41130" y="25539"/>
                    <a:pt x="43298" y="23972"/>
                    <a:pt x="42798" y="22003"/>
                  </a:cubicBezTo>
                  <a:cubicBezTo>
                    <a:pt x="42431" y="20502"/>
                    <a:pt x="40730" y="19902"/>
                    <a:pt x="39996" y="19735"/>
                  </a:cubicBezTo>
                  <a:cubicBezTo>
                    <a:pt x="39629" y="19635"/>
                    <a:pt x="39196" y="19535"/>
                    <a:pt x="38795" y="19468"/>
                  </a:cubicBezTo>
                  <a:cubicBezTo>
                    <a:pt x="38028" y="19368"/>
                    <a:pt x="37294" y="19168"/>
                    <a:pt x="36594" y="18868"/>
                  </a:cubicBezTo>
                  <a:cubicBezTo>
                    <a:pt x="36127" y="18634"/>
                    <a:pt x="35760" y="18301"/>
                    <a:pt x="35493" y="17867"/>
                  </a:cubicBezTo>
                  <a:cubicBezTo>
                    <a:pt x="35259" y="17500"/>
                    <a:pt x="35193" y="17033"/>
                    <a:pt x="35393" y="16633"/>
                  </a:cubicBezTo>
                  <a:cubicBezTo>
                    <a:pt x="35693" y="16166"/>
                    <a:pt x="36127" y="15832"/>
                    <a:pt x="36627" y="15632"/>
                  </a:cubicBezTo>
                  <a:cubicBezTo>
                    <a:pt x="39529" y="14131"/>
                    <a:pt x="42198" y="12230"/>
                    <a:pt x="44566" y="9995"/>
                  </a:cubicBezTo>
                  <a:cubicBezTo>
                    <a:pt x="46734" y="7893"/>
                    <a:pt x="47702" y="5992"/>
                    <a:pt x="47468" y="4191"/>
                  </a:cubicBezTo>
                  <a:cubicBezTo>
                    <a:pt x="47201" y="2022"/>
                    <a:pt x="45133" y="221"/>
                    <a:pt x="42731" y="21"/>
                  </a:cubicBezTo>
                  <a:cubicBezTo>
                    <a:pt x="42561" y="7"/>
                    <a:pt x="42389" y="0"/>
                    <a:pt x="422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51;p76">
              <a:extLst>
                <a:ext uri="{FF2B5EF4-FFF2-40B4-BE49-F238E27FC236}">
                  <a16:creationId xmlns:a16="http://schemas.microsoft.com/office/drawing/2014/main" id="{DC50C729-FF72-4949-A0CE-E0BF3D9B5D51}"/>
                </a:ext>
              </a:extLst>
            </p:cNvPr>
            <p:cNvSpPr/>
            <p:nvPr/>
          </p:nvSpPr>
          <p:spPr>
            <a:xfrm>
              <a:off x="4705200" y="2472200"/>
              <a:ext cx="917350" cy="1280125"/>
            </a:xfrm>
            <a:custGeom>
              <a:avLst/>
              <a:gdLst/>
              <a:ahLst/>
              <a:cxnLst/>
              <a:rect l="l" t="t" r="r" b="b"/>
              <a:pathLst>
                <a:path w="36694" h="51205" extrusionOk="0">
                  <a:moveTo>
                    <a:pt x="36693" y="1"/>
                  </a:moveTo>
                  <a:lnTo>
                    <a:pt x="36526" y="101"/>
                  </a:lnTo>
                  <a:lnTo>
                    <a:pt x="36026" y="435"/>
                  </a:lnTo>
                  <a:cubicBezTo>
                    <a:pt x="35559" y="701"/>
                    <a:pt x="34892" y="1102"/>
                    <a:pt x="34058" y="1669"/>
                  </a:cubicBezTo>
                  <a:cubicBezTo>
                    <a:pt x="31723" y="3270"/>
                    <a:pt x="29488" y="5005"/>
                    <a:pt x="27420" y="6939"/>
                  </a:cubicBezTo>
                  <a:cubicBezTo>
                    <a:pt x="26086" y="8173"/>
                    <a:pt x="24718" y="9574"/>
                    <a:pt x="23250" y="11076"/>
                  </a:cubicBezTo>
                  <a:cubicBezTo>
                    <a:pt x="21816" y="12610"/>
                    <a:pt x="20248" y="14245"/>
                    <a:pt x="18714" y="16046"/>
                  </a:cubicBezTo>
                  <a:cubicBezTo>
                    <a:pt x="17046" y="17914"/>
                    <a:pt x="15511" y="19849"/>
                    <a:pt x="14077" y="21883"/>
                  </a:cubicBezTo>
                  <a:cubicBezTo>
                    <a:pt x="13343" y="22951"/>
                    <a:pt x="12676" y="24085"/>
                    <a:pt x="11976" y="25219"/>
                  </a:cubicBezTo>
                  <a:lnTo>
                    <a:pt x="9874" y="28688"/>
                  </a:lnTo>
                  <a:cubicBezTo>
                    <a:pt x="7206" y="33058"/>
                    <a:pt x="4737" y="37595"/>
                    <a:pt x="2569" y="42265"/>
                  </a:cubicBezTo>
                  <a:cubicBezTo>
                    <a:pt x="634" y="46568"/>
                    <a:pt x="834" y="47668"/>
                    <a:pt x="0" y="51171"/>
                  </a:cubicBezTo>
                  <a:lnTo>
                    <a:pt x="201" y="51204"/>
                  </a:lnTo>
                  <a:cubicBezTo>
                    <a:pt x="1034" y="47702"/>
                    <a:pt x="834" y="46668"/>
                    <a:pt x="2802" y="42331"/>
                  </a:cubicBezTo>
                  <a:cubicBezTo>
                    <a:pt x="4971" y="37695"/>
                    <a:pt x="7406" y="33158"/>
                    <a:pt x="10108" y="28788"/>
                  </a:cubicBezTo>
                  <a:lnTo>
                    <a:pt x="12176" y="25319"/>
                  </a:lnTo>
                  <a:cubicBezTo>
                    <a:pt x="12876" y="24185"/>
                    <a:pt x="13543" y="23084"/>
                    <a:pt x="14277" y="22017"/>
                  </a:cubicBezTo>
                  <a:cubicBezTo>
                    <a:pt x="15678" y="19982"/>
                    <a:pt x="17213" y="18047"/>
                    <a:pt x="18847" y="16179"/>
                  </a:cubicBezTo>
                  <a:cubicBezTo>
                    <a:pt x="20415" y="14411"/>
                    <a:pt x="21949" y="12743"/>
                    <a:pt x="23384" y="11209"/>
                  </a:cubicBezTo>
                  <a:cubicBezTo>
                    <a:pt x="24851" y="9708"/>
                    <a:pt x="26219" y="8307"/>
                    <a:pt x="27520" y="7073"/>
                  </a:cubicBezTo>
                  <a:cubicBezTo>
                    <a:pt x="29588" y="5138"/>
                    <a:pt x="31790" y="3370"/>
                    <a:pt x="34125" y="1736"/>
                  </a:cubicBezTo>
                  <a:cubicBezTo>
                    <a:pt x="34925" y="1168"/>
                    <a:pt x="35592" y="768"/>
                    <a:pt x="36026" y="468"/>
                  </a:cubicBezTo>
                  <a:lnTo>
                    <a:pt x="36526" y="134"/>
                  </a:lnTo>
                  <a:cubicBezTo>
                    <a:pt x="36593" y="101"/>
                    <a:pt x="36660" y="68"/>
                    <a:pt x="366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52;p76">
              <a:extLst>
                <a:ext uri="{FF2B5EF4-FFF2-40B4-BE49-F238E27FC236}">
                  <a16:creationId xmlns:a16="http://schemas.microsoft.com/office/drawing/2014/main" id="{D0624E67-9D60-4D64-B7CA-251FA4105FA9}"/>
                </a:ext>
              </a:extLst>
            </p:cNvPr>
            <p:cNvSpPr/>
            <p:nvPr/>
          </p:nvSpPr>
          <p:spPr>
            <a:xfrm>
              <a:off x="5057125" y="2603975"/>
              <a:ext cx="10850" cy="415325"/>
            </a:xfrm>
            <a:custGeom>
              <a:avLst/>
              <a:gdLst/>
              <a:ahLst/>
              <a:cxnLst/>
              <a:rect l="l" t="t" r="r" b="b"/>
              <a:pathLst>
                <a:path w="434" h="16613" extrusionOk="0">
                  <a:moveTo>
                    <a:pt x="134" y="0"/>
                  </a:moveTo>
                  <a:cubicBezTo>
                    <a:pt x="100" y="201"/>
                    <a:pt x="100" y="434"/>
                    <a:pt x="134" y="634"/>
                  </a:cubicBezTo>
                  <a:cubicBezTo>
                    <a:pt x="167" y="1068"/>
                    <a:pt x="200" y="1668"/>
                    <a:pt x="200" y="2435"/>
                  </a:cubicBezTo>
                  <a:cubicBezTo>
                    <a:pt x="234" y="3937"/>
                    <a:pt x="200" y="6005"/>
                    <a:pt x="134" y="8306"/>
                  </a:cubicBezTo>
                  <a:cubicBezTo>
                    <a:pt x="67" y="10608"/>
                    <a:pt x="0" y="12676"/>
                    <a:pt x="0" y="14177"/>
                  </a:cubicBezTo>
                  <a:cubicBezTo>
                    <a:pt x="0" y="14944"/>
                    <a:pt x="33" y="15545"/>
                    <a:pt x="33" y="15979"/>
                  </a:cubicBezTo>
                  <a:cubicBezTo>
                    <a:pt x="33" y="16179"/>
                    <a:pt x="33" y="16412"/>
                    <a:pt x="100" y="16612"/>
                  </a:cubicBezTo>
                  <a:cubicBezTo>
                    <a:pt x="100" y="16412"/>
                    <a:pt x="134" y="16179"/>
                    <a:pt x="134" y="15979"/>
                  </a:cubicBezTo>
                  <a:cubicBezTo>
                    <a:pt x="134" y="15512"/>
                    <a:pt x="167" y="14911"/>
                    <a:pt x="167" y="14177"/>
                  </a:cubicBezTo>
                  <a:cubicBezTo>
                    <a:pt x="200" y="12643"/>
                    <a:pt x="267" y="10608"/>
                    <a:pt x="367" y="8306"/>
                  </a:cubicBezTo>
                  <a:cubicBezTo>
                    <a:pt x="434" y="6005"/>
                    <a:pt x="434" y="3937"/>
                    <a:pt x="367" y="2435"/>
                  </a:cubicBezTo>
                  <a:cubicBezTo>
                    <a:pt x="334" y="1668"/>
                    <a:pt x="267" y="1068"/>
                    <a:pt x="234" y="634"/>
                  </a:cubicBezTo>
                  <a:cubicBezTo>
                    <a:pt x="200" y="434"/>
                    <a:pt x="167" y="201"/>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53;p76">
              <a:extLst>
                <a:ext uri="{FF2B5EF4-FFF2-40B4-BE49-F238E27FC236}">
                  <a16:creationId xmlns:a16="http://schemas.microsoft.com/office/drawing/2014/main" id="{7A6441E9-A35D-41AC-99A1-17A8C40CBDA8}"/>
                </a:ext>
              </a:extLst>
            </p:cNvPr>
            <p:cNvSpPr/>
            <p:nvPr/>
          </p:nvSpPr>
          <p:spPr>
            <a:xfrm>
              <a:off x="5059625" y="2987575"/>
              <a:ext cx="495375" cy="31725"/>
            </a:xfrm>
            <a:custGeom>
              <a:avLst/>
              <a:gdLst/>
              <a:ahLst/>
              <a:cxnLst/>
              <a:rect l="l" t="t" r="r" b="b"/>
              <a:pathLst>
                <a:path w="19815" h="1269" extrusionOk="0">
                  <a:moveTo>
                    <a:pt x="13743" y="1"/>
                  </a:moveTo>
                  <a:cubicBezTo>
                    <a:pt x="12551" y="1"/>
                    <a:pt x="11242" y="34"/>
                    <a:pt x="9874" y="101"/>
                  </a:cubicBezTo>
                  <a:cubicBezTo>
                    <a:pt x="7105" y="234"/>
                    <a:pt x="4637" y="468"/>
                    <a:pt x="2869" y="735"/>
                  </a:cubicBezTo>
                  <a:cubicBezTo>
                    <a:pt x="1968" y="868"/>
                    <a:pt x="1234" y="1001"/>
                    <a:pt x="734" y="1102"/>
                  </a:cubicBezTo>
                  <a:lnTo>
                    <a:pt x="167" y="1202"/>
                  </a:lnTo>
                  <a:cubicBezTo>
                    <a:pt x="100" y="1235"/>
                    <a:pt x="34" y="1235"/>
                    <a:pt x="0" y="1268"/>
                  </a:cubicBezTo>
                  <a:lnTo>
                    <a:pt x="200" y="1268"/>
                  </a:lnTo>
                  <a:lnTo>
                    <a:pt x="767" y="1168"/>
                  </a:lnTo>
                  <a:cubicBezTo>
                    <a:pt x="1268" y="1102"/>
                    <a:pt x="1968" y="1001"/>
                    <a:pt x="2869" y="901"/>
                  </a:cubicBezTo>
                  <a:cubicBezTo>
                    <a:pt x="4670" y="701"/>
                    <a:pt x="7139" y="468"/>
                    <a:pt x="9874" y="334"/>
                  </a:cubicBezTo>
                  <a:cubicBezTo>
                    <a:pt x="11697" y="245"/>
                    <a:pt x="13417" y="216"/>
                    <a:pt x="14895" y="216"/>
                  </a:cubicBezTo>
                  <a:cubicBezTo>
                    <a:pt x="15634" y="216"/>
                    <a:pt x="16312" y="223"/>
                    <a:pt x="16912" y="234"/>
                  </a:cubicBezTo>
                  <a:cubicBezTo>
                    <a:pt x="17813" y="268"/>
                    <a:pt x="18513" y="301"/>
                    <a:pt x="19014" y="334"/>
                  </a:cubicBezTo>
                  <a:lnTo>
                    <a:pt x="19614" y="368"/>
                  </a:lnTo>
                  <a:lnTo>
                    <a:pt x="19814" y="368"/>
                  </a:lnTo>
                  <a:cubicBezTo>
                    <a:pt x="19748" y="334"/>
                    <a:pt x="19681" y="334"/>
                    <a:pt x="19614" y="334"/>
                  </a:cubicBezTo>
                  <a:lnTo>
                    <a:pt x="19047" y="234"/>
                  </a:lnTo>
                  <a:cubicBezTo>
                    <a:pt x="18547" y="201"/>
                    <a:pt x="17813" y="134"/>
                    <a:pt x="16912" y="101"/>
                  </a:cubicBezTo>
                  <a:cubicBezTo>
                    <a:pt x="16012" y="34"/>
                    <a:pt x="14936" y="1"/>
                    <a:pt x="137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54;p76">
              <a:extLst>
                <a:ext uri="{FF2B5EF4-FFF2-40B4-BE49-F238E27FC236}">
                  <a16:creationId xmlns:a16="http://schemas.microsoft.com/office/drawing/2014/main" id="{97DA1608-F302-4E05-B01E-70BE3021736E}"/>
                </a:ext>
              </a:extLst>
            </p:cNvPr>
            <p:cNvSpPr/>
            <p:nvPr/>
          </p:nvSpPr>
          <p:spPr>
            <a:xfrm>
              <a:off x="4615975" y="2878325"/>
              <a:ext cx="160125" cy="642150"/>
            </a:xfrm>
            <a:custGeom>
              <a:avLst/>
              <a:gdLst/>
              <a:ahLst/>
              <a:cxnLst/>
              <a:rect l="l" t="t" r="r" b="b"/>
              <a:pathLst>
                <a:path w="6405" h="25686" extrusionOk="0">
                  <a:moveTo>
                    <a:pt x="0" y="1"/>
                  </a:moveTo>
                  <a:cubicBezTo>
                    <a:pt x="0" y="68"/>
                    <a:pt x="34" y="168"/>
                    <a:pt x="67" y="268"/>
                  </a:cubicBezTo>
                  <a:lnTo>
                    <a:pt x="234" y="1002"/>
                  </a:lnTo>
                  <a:cubicBezTo>
                    <a:pt x="434" y="1669"/>
                    <a:pt x="667" y="2603"/>
                    <a:pt x="968" y="3737"/>
                  </a:cubicBezTo>
                  <a:cubicBezTo>
                    <a:pt x="1535" y="6072"/>
                    <a:pt x="2302" y="9308"/>
                    <a:pt x="3102" y="12877"/>
                  </a:cubicBezTo>
                  <a:cubicBezTo>
                    <a:pt x="3903" y="16446"/>
                    <a:pt x="4670" y="19648"/>
                    <a:pt x="5304" y="21983"/>
                  </a:cubicBezTo>
                  <a:cubicBezTo>
                    <a:pt x="5604" y="23151"/>
                    <a:pt x="5871" y="24085"/>
                    <a:pt x="6071" y="24719"/>
                  </a:cubicBezTo>
                  <a:cubicBezTo>
                    <a:pt x="6171" y="25019"/>
                    <a:pt x="6238" y="25252"/>
                    <a:pt x="6305" y="25452"/>
                  </a:cubicBezTo>
                  <a:cubicBezTo>
                    <a:pt x="6338" y="25519"/>
                    <a:pt x="6371" y="25619"/>
                    <a:pt x="6405" y="25686"/>
                  </a:cubicBezTo>
                  <a:cubicBezTo>
                    <a:pt x="6405" y="25619"/>
                    <a:pt x="6371" y="25519"/>
                    <a:pt x="6371" y="25419"/>
                  </a:cubicBezTo>
                  <a:lnTo>
                    <a:pt x="6171" y="24685"/>
                  </a:lnTo>
                  <a:cubicBezTo>
                    <a:pt x="6004" y="24018"/>
                    <a:pt x="5738" y="23084"/>
                    <a:pt x="5471" y="21950"/>
                  </a:cubicBezTo>
                  <a:cubicBezTo>
                    <a:pt x="4870" y="19615"/>
                    <a:pt x="4136" y="16379"/>
                    <a:pt x="3303" y="12810"/>
                  </a:cubicBezTo>
                  <a:cubicBezTo>
                    <a:pt x="2502" y="9241"/>
                    <a:pt x="1735" y="6039"/>
                    <a:pt x="1101" y="3704"/>
                  </a:cubicBezTo>
                  <a:cubicBezTo>
                    <a:pt x="801" y="2536"/>
                    <a:pt x="534" y="1602"/>
                    <a:pt x="334" y="968"/>
                  </a:cubicBezTo>
                  <a:cubicBezTo>
                    <a:pt x="234" y="668"/>
                    <a:pt x="167" y="435"/>
                    <a:pt x="100" y="234"/>
                  </a:cubicBezTo>
                  <a:cubicBezTo>
                    <a:pt x="67" y="134"/>
                    <a:pt x="34" y="68"/>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55;p76">
              <a:extLst>
                <a:ext uri="{FF2B5EF4-FFF2-40B4-BE49-F238E27FC236}">
                  <a16:creationId xmlns:a16="http://schemas.microsoft.com/office/drawing/2014/main" id="{44EA7031-09FC-498C-8881-1A667416FBAA}"/>
                </a:ext>
              </a:extLst>
            </p:cNvPr>
            <p:cNvSpPr/>
            <p:nvPr/>
          </p:nvSpPr>
          <p:spPr>
            <a:xfrm>
              <a:off x="4776075" y="3404550"/>
              <a:ext cx="670500" cy="115925"/>
            </a:xfrm>
            <a:custGeom>
              <a:avLst/>
              <a:gdLst/>
              <a:ahLst/>
              <a:cxnLst/>
              <a:rect l="l" t="t" r="r" b="b"/>
              <a:pathLst>
                <a:path w="26820" h="4637" extrusionOk="0">
                  <a:moveTo>
                    <a:pt x="26820" y="0"/>
                  </a:moveTo>
                  <a:cubicBezTo>
                    <a:pt x="26720" y="0"/>
                    <a:pt x="26620" y="0"/>
                    <a:pt x="26553" y="34"/>
                  </a:cubicBezTo>
                  <a:lnTo>
                    <a:pt x="25752" y="134"/>
                  </a:lnTo>
                  <a:cubicBezTo>
                    <a:pt x="25052" y="200"/>
                    <a:pt x="24085" y="334"/>
                    <a:pt x="22884" y="534"/>
                  </a:cubicBezTo>
                  <a:cubicBezTo>
                    <a:pt x="20415" y="934"/>
                    <a:pt x="17080" y="1501"/>
                    <a:pt x="13377" y="2202"/>
                  </a:cubicBezTo>
                  <a:cubicBezTo>
                    <a:pt x="9708" y="2902"/>
                    <a:pt x="6339" y="3536"/>
                    <a:pt x="3937" y="3936"/>
                  </a:cubicBezTo>
                  <a:lnTo>
                    <a:pt x="1068" y="4437"/>
                  </a:lnTo>
                  <a:lnTo>
                    <a:pt x="268" y="4570"/>
                  </a:lnTo>
                  <a:cubicBezTo>
                    <a:pt x="168" y="4604"/>
                    <a:pt x="101" y="4604"/>
                    <a:pt x="1" y="4637"/>
                  </a:cubicBezTo>
                  <a:lnTo>
                    <a:pt x="268" y="4637"/>
                  </a:lnTo>
                  <a:lnTo>
                    <a:pt x="1068" y="4537"/>
                  </a:lnTo>
                  <a:cubicBezTo>
                    <a:pt x="1769" y="4437"/>
                    <a:pt x="2736" y="4303"/>
                    <a:pt x="3970" y="4103"/>
                  </a:cubicBezTo>
                  <a:cubicBezTo>
                    <a:pt x="6405" y="3736"/>
                    <a:pt x="9741" y="3136"/>
                    <a:pt x="13444" y="2435"/>
                  </a:cubicBezTo>
                  <a:cubicBezTo>
                    <a:pt x="17113" y="1735"/>
                    <a:pt x="20482" y="1134"/>
                    <a:pt x="22884" y="701"/>
                  </a:cubicBezTo>
                  <a:lnTo>
                    <a:pt x="25752" y="200"/>
                  </a:lnTo>
                  <a:lnTo>
                    <a:pt x="26553" y="67"/>
                  </a:lnTo>
                  <a:cubicBezTo>
                    <a:pt x="26653" y="67"/>
                    <a:pt x="26720" y="34"/>
                    <a:pt x="268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56;p76">
              <a:extLst>
                <a:ext uri="{FF2B5EF4-FFF2-40B4-BE49-F238E27FC236}">
                  <a16:creationId xmlns:a16="http://schemas.microsoft.com/office/drawing/2014/main" id="{4A5A9200-EF83-4D59-A078-C0B89350A503}"/>
                </a:ext>
              </a:extLst>
            </p:cNvPr>
            <p:cNvSpPr/>
            <p:nvPr/>
          </p:nvSpPr>
          <p:spPr>
            <a:xfrm>
              <a:off x="2659575" y="707600"/>
              <a:ext cx="2116525" cy="4311475"/>
            </a:xfrm>
            <a:custGeom>
              <a:avLst/>
              <a:gdLst/>
              <a:ahLst/>
              <a:cxnLst/>
              <a:rect l="l" t="t" r="r" b="b"/>
              <a:pathLst>
                <a:path w="84661" h="172459" extrusionOk="0">
                  <a:moveTo>
                    <a:pt x="13348" y="1"/>
                  </a:moveTo>
                  <a:cubicBezTo>
                    <a:pt x="6371" y="1"/>
                    <a:pt x="667" y="5659"/>
                    <a:pt x="634" y="12677"/>
                  </a:cubicBezTo>
                  <a:lnTo>
                    <a:pt x="34" y="159382"/>
                  </a:lnTo>
                  <a:cubicBezTo>
                    <a:pt x="0" y="166420"/>
                    <a:pt x="5671" y="172158"/>
                    <a:pt x="12676" y="172191"/>
                  </a:cubicBezTo>
                  <a:lnTo>
                    <a:pt x="71218" y="172458"/>
                  </a:lnTo>
                  <a:cubicBezTo>
                    <a:pt x="71238" y="172458"/>
                    <a:pt x="71259" y="172458"/>
                    <a:pt x="71280" y="172458"/>
                  </a:cubicBezTo>
                  <a:cubicBezTo>
                    <a:pt x="78290" y="172458"/>
                    <a:pt x="83994" y="166800"/>
                    <a:pt x="84027" y="159782"/>
                  </a:cubicBezTo>
                  <a:lnTo>
                    <a:pt x="84627" y="13044"/>
                  </a:lnTo>
                  <a:cubicBezTo>
                    <a:pt x="84661" y="6005"/>
                    <a:pt x="78990" y="301"/>
                    <a:pt x="71952" y="268"/>
                  </a:cubicBezTo>
                  <a:lnTo>
                    <a:pt x="13410" y="1"/>
                  </a:lnTo>
                  <a:cubicBezTo>
                    <a:pt x="13389" y="1"/>
                    <a:pt x="13369" y="1"/>
                    <a:pt x="133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57;p76">
              <a:extLst>
                <a:ext uri="{FF2B5EF4-FFF2-40B4-BE49-F238E27FC236}">
                  <a16:creationId xmlns:a16="http://schemas.microsoft.com/office/drawing/2014/main" id="{AC0BAE84-1C47-438F-B705-E1C3214210E9}"/>
                </a:ext>
              </a:extLst>
            </p:cNvPr>
            <p:cNvSpPr/>
            <p:nvPr/>
          </p:nvSpPr>
          <p:spPr>
            <a:xfrm>
              <a:off x="2756300" y="834375"/>
              <a:ext cx="1923075" cy="4032925"/>
            </a:xfrm>
            <a:custGeom>
              <a:avLst/>
              <a:gdLst/>
              <a:ahLst/>
              <a:cxnLst/>
              <a:rect l="l" t="t" r="r" b="b"/>
              <a:pathLst>
                <a:path w="76923" h="161317" extrusionOk="0">
                  <a:moveTo>
                    <a:pt x="9513" y="0"/>
                  </a:moveTo>
                  <a:cubicBezTo>
                    <a:pt x="4604" y="0"/>
                    <a:pt x="634" y="3990"/>
                    <a:pt x="601" y="8873"/>
                  </a:cubicBezTo>
                  <a:lnTo>
                    <a:pt x="1" y="152109"/>
                  </a:lnTo>
                  <a:cubicBezTo>
                    <a:pt x="1" y="157013"/>
                    <a:pt x="3970" y="161049"/>
                    <a:pt x="8907" y="161049"/>
                  </a:cubicBezTo>
                  <a:lnTo>
                    <a:pt x="67315" y="161316"/>
                  </a:lnTo>
                  <a:cubicBezTo>
                    <a:pt x="67336" y="161316"/>
                    <a:pt x="67356" y="161316"/>
                    <a:pt x="67377" y="161316"/>
                  </a:cubicBezTo>
                  <a:cubicBezTo>
                    <a:pt x="72253" y="161316"/>
                    <a:pt x="76255" y="157359"/>
                    <a:pt x="76255" y="152443"/>
                  </a:cubicBezTo>
                  <a:lnTo>
                    <a:pt x="76889" y="9240"/>
                  </a:lnTo>
                  <a:cubicBezTo>
                    <a:pt x="76922" y="4303"/>
                    <a:pt x="72919" y="267"/>
                    <a:pt x="67983" y="234"/>
                  </a:cubicBezTo>
                  <a:lnTo>
                    <a:pt x="56641" y="201"/>
                  </a:lnTo>
                  <a:cubicBezTo>
                    <a:pt x="55107" y="234"/>
                    <a:pt x="53839" y="1501"/>
                    <a:pt x="53873" y="3069"/>
                  </a:cubicBezTo>
                  <a:lnTo>
                    <a:pt x="53873" y="5104"/>
                  </a:lnTo>
                  <a:cubicBezTo>
                    <a:pt x="53906" y="6672"/>
                    <a:pt x="52672" y="7939"/>
                    <a:pt x="51104" y="7973"/>
                  </a:cubicBezTo>
                  <a:lnTo>
                    <a:pt x="28988" y="7873"/>
                  </a:lnTo>
                  <a:cubicBezTo>
                    <a:pt x="27420" y="7839"/>
                    <a:pt x="26219" y="6538"/>
                    <a:pt x="26253" y="5004"/>
                  </a:cubicBezTo>
                  <a:lnTo>
                    <a:pt x="26253" y="2936"/>
                  </a:lnTo>
                  <a:cubicBezTo>
                    <a:pt x="26286" y="1368"/>
                    <a:pt x="25052" y="67"/>
                    <a:pt x="23518" y="34"/>
                  </a:cubicBezTo>
                  <a:lnTo>
                    <a:pt x="19515" y="34"/>
                  </a:lnTo>
                  <a:lnTo>
                    <a:pt x="9574" y="0"/>
                  </a:lnTo>
                  <a:cubicBezTo>
                    <a:pt x="9554" y="0"/>
                    <a:pt x="9533" y="0"/>
                    <a:pt x="95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58;p76">
              <a:extLst>
                <a:ext uri="{FF2B5EF4-FFF2-40B4-BE49-F238E27FC236}">
                  <a16:creationId xmlns:a16="http://schemas.microsoft.com/office/drawing/2014/main" id="{40932E7F-6CC1-4D8A-A818-31273A33BEEE}"/>
                </a:ext>
              </a:extLst>
            </p:cNvPr>
            <p:cNvSpPr/>
            <p:nvPr/>
          </p:nvSpPr>
          <p:spPr>
            <a:xfrm>
              <a:off x="3584400" y="4548700"/>
              <a:ext cx="70075" cy="60375"/>
            </a:xfrm>
            <a:custGeom>
              <a:avLst/>
              <a:gdLst/>
              <a:ahLst/>
              <a:cxnLst/>
              <a:rect l="l" t="t" r="r" b="b"/>
              <a:pathLst>
                <a:path w="2803" h="2415" extrusionOk="0">
                  <a:moveTo>
                    <a:pt x="1602" y="0"/>
                  </a:moveTo>
                  <a:cubicBezTo>
                    <a:pt x="534" y="0"/>
                    <a:pt x="0" y="1268"/>
                    <a:pt x="734" y="2035"/>
                  </a:cubicBezTo>
                  <a:cubicBezTo>
                    <a:pt x="984" y="2297"/>
                    <a:pt x="1300" y="2415"/>
                    <a:pt x="1609" y="2415"/>
                  </a:cubicBezTo>
                  <a:cubicBezTo>
                    <a:pt x="2207" y="2415"/>
                    <a:pt x="2780" y="1972"/>
                    <a:pt x="2802" y="1268"/>
                  </a:cubicBezTo>
                  <a:cubicBezTo>
                    <a:pt x="2802" y="568"/>
                    <a:pt x="2269" y="34"/>
                    <a:pt x="16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59;p76">
              <a:extLst>
                <a:ext uri="{FF2B5EF4-FFF2-40B4-BE49-F238E27FC236}">
                  <a16:creationId xmlns:a16="http://schemas.microsoft.com/office/drawing/2014/main" id="{847B25FB-CEB8-4C6A-B7D6-7F03A8F6C31C}"/>
                </a:ext>
              </a:extLst>
            </p:cNvPr>
            <p:cNvSpPr/>
            <p:nvPr/>
          </p:nvSpPr>
          <p:spPr>
            <a:xfrm>
              <a:off x="3676975" y="4549525"/>
              <a:ext cx="70900" cy="60175"/>
            </a:xfrm>
            <a:custGeom>
              <a:avLst/>
              <a:gdLst/>
              <a:ahLst/>
              <a:cxnLst/>
              <a:rect l="l" t="t" r="r" b="b"/>
              <a:pathLst>
                <a:path w="2836" h="2407" extrusionOk="0">
                  <a:moveTo>
                    <a:pt x="1635" y="1"/>
                  </a:moveTo>
                  <a:cubicBezTo>
                    <a:pt x="567" y="1"/>
                    <a:pt x="0" y="1268"/>
                    <a:pt x="734" y="2036"/>
                  </a:cubicBezTo>
                  <a:cubicBezTo>
                    <a:pt x="990" y="2291"/>
                    <a:pt x="1301" y="2406"/>
                    <a:pt x="1605" y="2406"/>
                  </a:cubicBezTo>
                  <a:cubicBezTo>
                    <a:pt x="2213" y="2406"/>
                    <a:pt x="2791" y="1947"/>
                    <a:pt x="2835" y="1235"/>
                  </a:cubicBezTo>
                  <a:cubicBezTo>
                    <a:pt x="2835" y="568"/>
                    <a:pt x="2302" y="1"/>
                    <a:pt x="16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60;p76">
              <a:extLst>
                <a:ext uri="{FF2B5EF4-FFF2-40B4-BE49-F238E27FC236}">
                  <a16:creationId xmlns:a16="http://schemas.microsoft.com/office/drawing/2014/main" id="{A6E79595-1F43-4F2D-AC57-6DE261AE4E88}"/>
                </a:ext>
              </a:extLst>
            </p:cNvPr>
            <p:cNvSpPr/>
            <p:nvPr/>
          </p:nvSpPr>
          <p:spPr>
            <a:xfrm>
              <a:off x="3770375" y="4549525"/>
              <a:ext cx="70900" cy="60400"/>
            </a:xfrm>
            <a:custGeom>
              <a:avLst/>
              <a:gdLst/>
              <a:ahLst/>
              <a:cxnLst/>
              <a:rect l="l" t="t" r="r" b="b"/>
              <a:pathLst>
                <a:path w="2836" h="2416" extrusionOk="0">
                  <a:moveTo>
                    <a:pt x="1635" y="1"/>
                  </a:moveTo>
                  <a:cubicBezTo>
                    <a:pt x="567" y="1"/>
                    <a:pt x="0" y="1268"/>
                    <a:pt x="734" y="2036"/>
                  </a:cubicBezTo>
                  <a:cubicBezTo>
                    <a:pt x="995" y="2297"/>
                    <a:pt x="1315" y="2415"/>
                    <a:pt x="1625" y="2415"/>
                  </a:cubicBezTo>
                  <a:cubicBezTo>
                    <a:pt x="2225" y="2415"/>
                    <a:pt x="2791" y="1972"/>
                    <a:pt x="2835" y="1268"/>
                  </a:cubicBezTo>
                  <a:cubicBezTo>
                    <a:pt x="2835" y="568"/>
                    <a:pt x="2302" y="34"/>
                    <a:pt x="16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61;p76">
              <a:extLst>
                <a:ext uri="{FF2B5EF4-FFF2-40B4-BE49-F238E27FC236}">
                  <a16:creationId xmlns:a16="http://schemas.microsoft.com/office/drawing/2014/main" id="{4EA5AEC9-CEB1-46D1-8D8E-4B6C6AB8D58D}"/>
                </a:ext>
              </a:extLst>
            </p:cNvPr>
            <p:cNvSpPr/>
            <p:nvPr/>
          </p:nvSpPr>
          <p:spPr>
            <a:xfrm>
              <a:off x="4561750" y="2576450"/>
              <a:ext cx="29225" cy="23375"/>
            </a:xfrm>
            <a:custGeom>
              <a:avLst/>
              <a:gdLst/>
              <a:ahLst/>
              <a:cxnLst/>
              <a:rect l="l" t="t" r="r" b="b"/>
              <a:pathLst>
                <a:path w="1169" h="935" extrusionOk="0">
                  <a:moveTo>
                    <a:pt x="568" y="1"/>
                  </a:moveTo>
                  <a:cubicBezTo>
                    <a:pt x="1" y="34"/>
                    <a:pt x="1" y="901"/>
                    <a:pt x="568" y="935"/>
                  </a:cubicBezTo>
                  <a:cubicBezTo>
                    <a:pt x="1168" y="901"/>
                    <a:pt x="1168" y="34"/>
                    <a:pt x="56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62;p76">
              <a:extLst>
                <a:ext uri="{FF2B5EF4-FFF2-40B4-BE49-F238E27FC236}">
                  <a16:creationId xmlns:a16="http://schemas.microsoft.com/office/drawing/2014/main" id="{F236D5D6-1068-4B44-9391-DE1A9E36AB7C}"/>
                </a:ext>
              </a:extLst>
            </p:cNvPr>
            <p:cNvSpPr/>
            <p:nvPr/>
          </p:nvSpPr>
          <p:spPr>
            <a:xfrm>
              <a:off x="4560925" y="2655675"/>
              <a:ext cx="22550" cy="23375"/>
            </a:xfrm>
            <a:custGeom>
              <a:avLst/>
              <a:gdLst/>
              <a:ahLst/>
              <a:cxnLst/>
              <a:rect l="l" t="t" r="r" b="b"/>
              <a:pathLst>
                <a:path w="902" h="935" extrusionOk="0">
                  <a:moveTo>
                    <a:pt x="501" y="1"/>
                  </a:moveTo>
                  <a:cubicBezTo>
                    <a:pt x="234" y="1"/>
                    <a:pt x="34" y="167"/>
                    <a:pt x="34" y="434"/>
                  </a:cubicBezTo>
                  <a:cubicBezTo>
                    <a:pt x="1" y="668"/>
                    <a:pt x="134" y="901"/>
                    <a:pt x="401" y="935"/>
                  </a:cubicBezTo>
                  <a:cubicBezTo>
                    <a:pt x="634" y="935"/>
                    <a:pt x="835" y="768"/>
                    <a:pt x="868" y="534"/>
                  </a:cubicBezTo>
                  <a:cubicBezTo>
                    <a:pt x="901" y="267"/>
                    <a:pt x="734" y="34"/>
                    <a:pt x="50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63;p76">
              <a:extLst>
                <a:ext uri="{FF2B5EF4-FFF2-40B4-BE49-F238E27FC236}">
                  <a16:creationId xmlns:a16="http://schemas.microsoft.com/office/drawing/2014/main" id="{F45FF245-1EE0-4514-BA2D-248762F22ED0}"/>
                </a:ext>
              </a:extLst>
            </p:cNvPr>
            <p:cNvSpPr/>
            <p:nvPr/>
          </p:nvSpPr>
          <p:spPr>
            <a:xfrm>
              <a:off x="4544525" y="2734050"/>
              <a:ext cx="31175" cy="23425"/>
            </a:xfrm>
            <a:custGeom>
              <a:avLst/>
              <a:gdLst/>
              <a:ahLst/>
              <a:cxnLst/>
              <a:rect l="l" t="t" r="r" b="b"/>
              <a:pathLst>
                <a:path w="1247" h="937" extrusionOk="0">
                  <a:moveTo>
                    <a:pt x="688" y="0"/>
                  </a:moveTo>
                  <a:cubicBezTo>
                    <a:pt x="150" y="0"/>
                    <a:pt x="1" y="739"/>
                    <a:pt x="523" y="935"/>
                  </a:cubicBezTo>
                  <a:cubicBezTo>
                    <a:pt x="535" y="936"/>
                    <a:pt x="546" y="936"/>
                    <a:pt x="557" y="936"/>
                  </a:cubicBezTo>
                  <a:cubicBezTo>
                    <a:pt x="1097" y="936"/>
                    <a:pt x="1246" y="165"/>
                    <a:pt x="723" y="1"/>
                  </a:cubicBezTo>
                  <a:cubicBezTo>
                    <a:pt x="711" y="0"/>
                    <a:pt x="699" y="0"/>
                    <a:pt x="68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64;p76">
              <a:extLst>
                <a:ext uri="{FF2B5EF4-FFF2-40B4-BE49-F238E27FC236}">
                  <a16:creationId xmlns:a16="http://schemas.microsoft.com/office/drawing/2014/main" id="{AD74AD9B-95FE-4843-98C6-B0BD1A40790E}"/>
                </a:ext>
              </a:extLst>
            </p:cNvPr>
            <p:cNvSpPr/>
            <p:nvPr/>
          </p:nvSpPr>
          <p:spPr>
            <a:xfrm>
              <a:off x="4525800" y="2810575"/>
              <a:ext cx="31275" cy="23700"/>
            </a:xfrm>
            <a:custGeom>
              <a:avLst/>
              <a:gdLst/>
              <a:ahLst/>
              <a:cxnLst/>
              <a:rect l="l" t="t" r="r" b="b"/>
              <a:pathLst>
                <a:path w="1251" h="948" extrusionOk="0">
                  <a:moveTo>
                    <a:pt x="648" y="0"/>
                  </a:moveTo>
                  <a:cubicBezTo>
                    <a:pt x="180" y="0"/>
                    <a:pt x="0" y="723"/>
                    <a:pt x="472" y="943"/>
                  </a:cubicBezTo>
                  <a:cubicBezTo>
                    <a:pt x="495" y="946"/>
                    <a:pt x="518" y="947"/>
                    <a:pt x="540" y="947"/>
                  </a:cubicBezTo>
                  <a:cubicBezTo>
                    <a:pt x="1057" y="947"/>
                    <a:pt x="1250" y="233"/>
                    <a:pt x="738" y="9"/>
                  </a:cubicBezTo>
                  <a:cubicBezTo>
                    <a:pt x="707" y="3"/>
                    <a:pt x="677" y="0"/>
                    <a:pt x="64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65;p76">
              <a:extLst>
                <a:ext uri="{FF2B5EF4-FFF2-40B4-BE49-F238E27FC236}">
                  <a16:creationId xmlns:a16="http://schemas.microsoft.com/office/drawing/2014/main" id="{91BE6036-3DED-4267-A498-E0953130551A}"/>
                </a:ext>
              </a:extLst>
            </p:cNvPr>
            <p:cNvSpPr/>
            <p:nvPr/>
          </p:nvSpPr>
          <p:spPr>
            <a:xfrm>
              <a:off x="4498375" y="2884500"/>
              <a:ext cx="30125" cy="24300"/>
            </a:xfrm>
            <a:custGeom>
              <a:avLst/>
              <a:gdLst/>
              <a:ahLst/>
              <a:cxnLst/>
              <a:rect l="l" t="t" r="r" b="b"/>
              <a:pathLst>
                <a:path w="1205" h="972" extrusionOk="0">
                  <a:moveTo>
                    <a:pt x="621" y="1"/>
                  </a:moveTo>
                  <a:cubicBezTo>
                    <a:pt x="549" y="1"/>
                    <a:pt x="475" y="17"/>
                    <a:pt x="401" y="54"/>
                  </a:cubicBezTo>
                  <a:cubicBezTo>
                    <a:pt x="1" y="254"/>
                    <a:pt x="68" y="855"/>
                    <a:pt x="501" y="955"/>
                  </a:cubicBezTo>
                  <a:cubicBezTo>
                    <a:pt x="542" y="966"/>
                    <a:pt x="584" y="972"/>
                    <a:pt x="625" y="972"/>
                  </a:cubicBezTo>
                  <a:cubicBezTo>
                    <a:pt x="822" y="972"/>
                    <a:pt x="1013" y="847"/>
                    <a:pt x="1068" y="655"/>
                  </a:cubicBezTo>
                  <a:cubicBezTo>
                    <a:pt x="1204" y="328"/>
                    <a:pt x="940" y="1"/>
                    <a:pt x="62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66;p76">
              <a:extLst>
                <a:ext uri="{FF2B5EF4-FFF2-40B4-BE49-F238E27FC236}">
                  <a16:creationId xmlns:a16="http://schemas.microsoft.com/office/drawing/2014/main" id="{D0B92779-4279-4C67-B67B-E529F431A959}"/>
                </a:ext>
              </a:extLst>
            </p:cNvPr>
            <p:cNvSpPr/>
            <p:nvPr/>
          </p:nvSpPr>
          <p:spPr>
            <a:xfrm>
              <a:off x="4468450" y="2958775"/>
              <a:ext cx="28400" cy="21600"/>
            </a:xfrm>
            <a:custGeom>
              <a:avLst/>
              <a:gdLst/>
              <a:ahLst/>
              <a:cxnLst/>
              <a:rect l="l" t="t" r="r" b="b"/>
              <a:pathLst>
                <a:path w="1136" h="864" extrusionOk="0">
                  <a:moveTo>
                    <a:pt x="638" y="0"/>
                  </a:moveTo>
                  <a:cubicBezTo>
                    <a:pt x="242" y="0"/>
                    <a:pt x="1" y="550"/>
                    <a:pt x="364" y="853"/>
                  </a:cubicBezTo>
                  <a:cubicBezTo>
                    <a:pt x="400" y="860"/>
                    <a:pt x="435" y="863"/>
                    <a:pt x="469" y="863"/>
                  </a:cubicBezTo>
                  <a:cubicBezTo>
                    <a:pt x="904" y="863"/>
                    <a:pt x="1136" y="297"/>
                    <a:pt x="764" y="19"/>
                  </a:cubicBezTo>
                  <a:cubicBezTo>
                    <a:pt x="721" y="6"/>
                    <a:pt x="679" y="0"/>
                    <a:pt x="63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67;p76">
              <a:extLst>
                <a:ext uri="{FF2B5EF4-FFF2-40B4-BE49-F238E27FC236}">
                  <a16:creationId xmlns:a16="http://schemas.microsoft.com/office/drawing/2014/main" id="{38289FCB-A0C9-4159-834D-E71CEBD5ACE1}"/>
                </a:ext>
              </a:extLst>
            </p:cNvPr>
            <p:cNvSpPr/>
            <p:nvPr/>
          </p:nvSpPr>
          <p:spPr>
            <a:xfrm>
              <a:off x="4431675" y="3026925"/>
              <a:ext cx="27700" cy="22725"/>
            </a:xfrm>
            <a:custGeom>
              <a:avLst/>
              <a:gdLst/>
              <a:ahLst/>
              <a:cxnLst/>
              <a:rect l="l" t="t" r="r" b="b"/>
              <a:pathLst>
                <a:path w="1108" h="909" extrusionOk="0">
                  <a:moveTo>
                    <a:pt x="532" y="0"/>
                  </a:moveTo>
                  <a:cubicBezTo>
                    <a:pt x="380" y="0"/>
                    <a:pt x="225" y="91"/>
                    <a:pt x="134" y="228"/>
                  </a:cubicBezTo>
                  <a:cubicBezTo>
                    <a:pt x="0" y="428"/>
                    <a:pt x="34" y="695"/>
                    <a:pt x="234" y="862"/>
                  </a:cubicBezTo>
                  <a:cubicBezTo>
                    <a:pt x="303" y="894"/>
                    <a:pt x="371" y="909"/>
                    <a:pt x="435" y="909"/>
                  </a:cubicBezTo>
                  <a:cubicBezTo>
                    <a:pt x="837" y="909"/>
                    <a:pt x="1108" y="349"/>
                    <a:pt x="734" y="61"/>
                  </a:cubicBezTo>
                  <a:cubicBezTo>
                    <a:pt x="671" y="19"/>
                    <a:pt x="602" y="0"/>
                    <a:pt x="53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68;p76">
              <a:extLst>
                <a:ext uri="{FF2B5EF4-FFF2-40B4-BE49-F238E27FC236}">
                  <a16:creationId xmlns:a16="http://schemas.microsoft.com/office/drawing/2014/main" id="{195995BA-2AE8-4B31-B67D-A2411B747800}"/>
                </a:ext>
              </a:extLst>
            </p:cNvPr>
            <p:cNvSpPr/>
            <p:nvPr/>
          </p:nvSpPr>
          <p:spPr>
            <a:xfrm>
              <a:off x="4383300" y="3091900"/>
              <a:ext cx="30800" cy="22675"/>
            </a:xfrm>
            <a:custGeom>
              <a:avLst/>
              <a:gdLst/>
              <a:ahLst/>
              <a:cxnLst/>
              <a:rect l="l" t="t" r="r" b="b"/>
              <a:pathLst>
                <a:path w="1232" h="907" extrusionOk="0">
                  <a:moveTo>
                    <a:pt x="659" y="0"/>
                  </a:moveTo>
                  <a:cubicBezTo>
                    <a:pt x="270" y="0"/>
                    <a:pt x="0" y="497"/>
                    <a:pt x="334" y="831"/>
                  </a:cubicBezTo>
                  <a:cubicBezTo>
                    <a:pt x="421" y="884"/>
                    <a:pt x="508" y="907"/>
                    <a:pt x="589" y="907"/>
                  </a:cubicBezTo>
                  <a:cubicBezTo>
                    <a:pt x="971" y="907"/>
                    <a:pt x="1232" y="394"/>
                    <a:pt x="901" y="64"/>
                  </a:cubicBezTo>
                  <a:cubicBezTo>
                    <a:pt x="818" y="20"/>
                    <a:pt x="737" y="0"/>
                    <a:pt x="6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69;p76">
              <a:extLst>
                <a:ext uri="{FF2B5EF4-FFF2-40B4-BE49-F238E27FC236}">
                  <a16:creationId xmlns:a16="http://schemas.microsoft.com/office/drawing/2014/main" id="{A81EE579-EAA1-4352-B23D-737A127ED758}"/>
                </a:ext>
              </a:extLst>
            </p:cNvPr>
            <p:cNvSpPr/>
            <p:nvPr/>
          </p:nvSpPr>
          <p:spPr>
            <a:xfrm>
              <a:off x="4332625" y="3152775"/>
              <a:ext cx="30500" cy="22375"/>
            </a:xfrm>
            <a:custGeom>
              <a:avLst/>
              <a:gdLst/>
              <a:ahLst/>
              <a:cxnLst/>
              <a:rect l="l" t="t" r="r" b="b"/>
              <a:pathLst>
                <a:path w="1220" h="895" extrusionOk="0">
                  <a:moveTo>
                    <a:pt x="655" y="1"/>
                  </a:moveTo>
                  <a:cubicBezTo>
                    <a:pt x="302" y="1"/>
                    <a:pt x="0" y="452"/>
                    <a:pt x="293" y="798"/>
                  </a:cubicBezTo>
                  <a:cubicBezTo>
                    <a:pt x="388" y="866"/>
                    <a:pt x="485" y="895"/>
                    <a:pt x="577" y="895"/>
                  </a:cubicBezTo>
                  <a:cubicBezTo>
                    <a:pt x="939" y="895"/>
                    <a:pt x="1219" y="443"/>
                    <a:pt x="927" y="98"/>
                  </a:cubicBezTo>
                  <a:cubicBezTo>
                    <a:pt x="839" y="30"/>
                    <a:pt x="745" y="1"/>
                    <a:pt x="65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70;p76">
              <a:extLst>
                <a:ext uri="{FF2B5EF4-FFF2-40B4-BE49-F238E27FC236}">
                  <a16:creationId xmlns:a16="http://schemas.microsoft.com/office/drawing/2014/main" id="{DC84A144-8406-4E65-82A4-E8F3BF7EE867}"/>
                </a:ext>
              </a:extLst>
            </p:cNvPr>
            <p:cNvSpPr/>
            <p:nvPr/>
          </p:nvSpPr>
          <p:spPr>
            <a:xfrm>
              <a:off x="4276825" y="3208850"/>
              <a:ext cx="28100" cy="22050"/>
            </a:xfrm>
            <a:custGeom>
              <a:avLst/>
              <a:gdLst/>
              <a:ahLst/>
              <a:cxnLst/>
              <a:rect l="l" t="t" r="r" b="b"/>
              <a:pathLst>
                <a:path w="1124" h="882" extrusionOk="0">
                  <a:moveTo>
                    <a:pt x="641" y="1"/>
                  </a:moveTo>
                  <a:cubicBezTo>
                    <a:pt x="295" y="1"/>
                    <a:pt x="1" y="398"/>
                    <a:pt x="257" y="757"/>
                  </a:cubicBezTo>
                  <a:cubicBezTo>
                    <a:pt x="340" y="840"/>
                    <a:pt x="457" y="882"/>
                    <a:pt x="574" y="882"/>
                  </a:cubicBezTo>
                  <a:cubicBezTo>
                    <a:pt x="690" y="882"/>
                    <a:pt x="807" y="840"/>
                    <a:pt x="890" y="757"/>
                  </a:cubicBezTo>
                  <a:cubicBezTo>
                    <a:pt x="1091" y="590"/>
                    <a:pt x="1124" y="323"/>
                    <a:pt x="957" y="123"/>
                  </a:cubicBezTo>
                  <a:cubicBezTo>
                    <a:pt x="856" y="37"/>
                    <a:pt x="746" y="1"/>
                    <a:pt x="6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71;p76">
              <a:extLst>
                <a:ext uri="{FF2B5EF4-FFF2-40B4-BE49-F238E27FC236}">
                  <a16:creationId xmlns:a16="http://schemas.microsoft.com/office/drawing/2014/main" id="{8557A491-A8AB-430A-8E83-BA692F61D6C2}"/>
                </a:ext>
              </a:extLst>
            </p:cNvPr>
            <p:cNvSpPr/>
            <p:nvPr/>
          </p:nvSpPr>
          <p:spPr>
            <a:xfrm>
              <a:off x="4214250" y="3256900"/>
              <a:ext cx="31475" cy="24500"/>
            </a:xfrm>
            <a:custGeom>
              <a:avLst/>
              <a:gdLst/>
              <a:ahLst/>
              <a:cxnLst/>
              <a:rect l="l" t="t" r="r" b="b"/>
              <a:pathLst>
                <a:path w="1259" h="980" extrusionOk="0">
                  <a:moveTo>
                    <a:pt x="620" y="1"/>
                  </a:moveTo>
                  <a:cubicBezTo>
                    <a:pt x="211" y="1"/>
                    <a:pt x="0" y="512"/>
                    <a:pt x="291" y="836"/>
                  </a:cubicBezTo>
                  <a:cubicBezTo>
                    <a:pt x="383" y="928"/>
                    <a:pt x="505" y="979"/>
                    <a:pt x="629" y="979"/>
                  </a:cubicBezTo>
                  <a:cubicBezTo>
                    <a:pt x="731" y="979"/>
                    <a:pt x="835" y="945"/>
                    <a:pt x="925" y="869"/>
                  </a:cubicBezTo>
                  <a:cubicBezTo>
                    <a:pt x="1259" y="603"/>
                    <a:pt x="1092" y="35"/>
                    <a:pt x="658" y="2"/>
                  </a:cubicBezTo>
                  <a:cubicBezTo>
                    <a:pt x="645" y="1"/>
                    <a:pt x="632" y="1"/>
                    <a:pt x="62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72;p76">
              <a:extLst>
                <a:ext uri="{FF2B5EF4-FFF2-40B4-BE49-F238E27FC236}">
                  <a16:creationId xmlns:a16="http://schemas.microsoft.com/office/drawing/2014/main" id="{E5C10E5F-9982-4325-B168-D32A369FE8E1}"/>
                </a:ext>
              </a:extLst>
            </p:cNvPr>
            <p:cNvSpPr/>
            <p:nvPr/>
          </p:nvSpPr>
          <p:spPr>
            <a:xfrm>
              <a:off x="4153125" y="3304150"/>
              <a:ext cx="26700" cy="21475"/>
            </a:xfrm>
            <a:custGeom>
              <a:avLst/>
              <a:gdLst/>
              <a:ahLst/>
              <a:cxnLst/>
              <a:rect l="l" t="t" r="r" b="b"/>
              <a:pathLst>
                <a:path w="1068" h="859" extrusionOk="0">
                  <a:moveTo>
                    <a:pt x="561" y="0"/>
                  </a:moveTo>
                  <a:cubicBezTo>
                    <a:pt x="472" y="0"/>
                    <a:pt x="381" y="27"/>
                    <a:pt x="301" y="80"/>
                  </a:cubicBezTo>
                  <a:cubicBezTo>
                    <a:pt x="68" y="214"/>
                    <a:pt x="1" y="480"/>
                    <a:pt x="101" y="681"/>
                  </a:cubicBezTo>
                  <a:cubicBezTo>
                    <a:pt x="207" y="806"/>
                    <a:pt x="338" y="859"/>
                    <a:pt x="465" y="859"/>
                  </a:cubicBezTo>
                  <a:cubicBezTo>
                    <a:pt x="778" y="859"/>
                    <a:pt x="1068" y="536"/>
                    <a:pt x="902" y="180"/>
                  </a:cubicBezTo>
                  <a:cubicBezTo>
                    <a:pt x="822" y="60"/>
                    <a:pt x="693" y="0"/>
                    <a:pt x="56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73;p76">
              <a:extLst>
                <a:ext uri="{FF2B5EF4-FFF2-40B4-BE49-F238E27FC236}">
                  <a16:creationId xmlns:a16="http://schemas.microsoft.com/office/drawing/2014/main" id="{FE81EFE5-2026-4B8A-88C6-AFB6F275357B}"/>
                </a:ext>
              </a:extLst>
            </p:cNvPr>
            <p:cNvSpPr/>
            <p:nvPr/>
          </p:nvSpPr>
          <p:spPr>
            <a:xfrm>
              <a:off x="4084125" y="3344200"/>
              <a:ext cx="24875" cy="19150"/>
            </a:xfrm>
            <a:custGeom>
              <a:avLst/>
              <a:gdLst/>
              <a:ahLst/>
              <a:cxnLst/>
              <a:rect l="l" t="t" r="r" b="b"/>
              <a:pathLst>
                <a:path w="995" h="766" extrusionOk="0">
                  <a:moveTo>
                    <a:pt x="558" y="1"/>
                  </a:moveTo>
                  <a:cubicBezTo>
                    <a:pt x="271" y="1"/>
                    <a:pt x="1" y="259"/>
                    <a:pt x="92" y="580"/>
                  </a:cubicBezTo>
                  <a:cubicBezTo>
                    <a:pt x="189" y="709"/>
                    <a:pt x="321" y="765"/>
                    <a:pt x="452" y="765"/>
                  </a:cubicBezTo>
                  <a:cubicBezTo>
                    <a:pt x="725" y="765"/>
                    <a:pt x="994" y="518"/>
                    <a:pt x="926" y="179"/>
                  </a:cubicBezTo>
                  <a:cubicBezTo>
                    <a:pt x="822" y="54"/>
                    <a:pt x="688" y="1"/>
                    <a:pt x="5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74;p76">
              <a:extLst>
                <a:ext uri="{FF2B5EF4-FFF2-40B4-BE49-F238E27FC236}">
                  <a16:creationId xmlns:a16="http://schemas.microsoft.com/office/drawing/2014/main" id="{B8A6F00D-B2BC-405F-ADC0-6441680E2E7A}"/>
                </a:ext>
              </a:extLst>
            </p:cNvPr>
            <p:cNvSpPr/>
            <p:nvPr/>
          </p:nvSpPr>
          <p:spPr>
            <a:xfrm>
              <a:off x="4011375" y="3375225"/>
              <a:ext cx="26350" cy="21200"/>
            </a:xfrm>
            <a:custGeom>
              <a:avLst/>
              <a:gdLst/>
              <a:ahLst/>
              <a:cxnLst/>
              <a:rect l="l" t="t" r="r" b="b"/>
              <a:pathLst>
                <a:path w="1054" h="848" extrusionOk="0">
                  <a:moveTo>
                    <a:pt x="554" y="1"/>
                  </a:moveTo>
                  <a:cubicBezTo>
                    <a:pt x="492" y="1"/>
                    <a:pt x="428" y="13"/>
                    <a:pt x="367" y="39"/>
                  </a:cubicBezTo>
                  <a:cubicBezTo>
                    <a:pt x="134" y="139"/>
                    <a:pt x="0" y="373"/>
                    <a:pt x="67" y="606"/>
                  </a:cubicBezTo>
                  <a:cubicBezTo>
                    <a:pt x="175" y="774"/>
                    <a:pt x="339" y="847"/>
                    <a:pt x="498" y="847"/>
                  </a:cubicBezTo>
                  <a:cubicBezTo>
                    <a:pt x="783" y="847"/>
                    <a:pt x="1053" y="615"/>
                    <a:pt x="968" y="273"/>
                  </a:cubicBezTo>
                  <a:cubicBezTo>
                    <a:pt x="894" y="100"/>
                    <a:pt x="729" y="1"/>
                    <a:pt x="55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75;p76">
              <a:extLst>
                <a:ext uri="{FF2B5EF4-FFF2-40B4-BE49-F238E27FC236}">
                  <a16:creationId xmlns:a16="http://schemas.microsoft.com/office/drawing/2014/main" id="{207D7F3E-D0C5-4663-B353-E2EDADC1C148}"/>
                </a:ext>
              </a:extLst>
            </p:cNvPr>
            <p:cNvSpPr/>
            <p:nvPr/>
          </p:nvSpPr>
          <p:spPr>
            <a:xfrm>
              <a:off x="3936950" y="3400975"/>
              <a:ext cx="25425" cy="21100"/>
            </a:xfrm>
            <a:custGeom>
              <a:avLst/>
              <a:gdLst/>
              <a:ahLst/>
              <a:cxnLst/>
              <a:rect l="l" t="t" r="r" b="b"/>
              <a:pathLst>
                <a:path w="1017" h="844" extrusionOk="0">
                  <a:moveTo>
                    <a:pt x="547" y="0"/>
                  </a:moveTo>
                  <a:cubicBezTo>
                    <a:pt x="276" y="0"/>
                    <a:pt x="1" y="215"/>
                    <a:pt x="42" y="544"/>
                  </a:cubicBezTo>
                  <a:cubicBezTo>
                    <a:pt x="133" y="752"/>
                    <a:pt x="306" y="844"/>
                    <a:pt x="479" y="844"/>
                  </a:cubicBezTo>
                  <a:cubicBezTo>
                    <a:pt x="748" y="844"/>
                    <a:pt x="1016" y="622"/>
                    <a:pt x="976" y="277"/>
                  </a:cubicBezTo>
                  <a:cubicBezTo>
                    <a:pt x="886" y="84"/>
                    <a:pt x="717" y="0"/>
                    <a:pt x="54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76;p76">
              <a:extLst>
                <a:ext uri="{FF2B5EF4-FFF2-40B4-BE49-F238E27FC236}">
                  <a16:creationId xmlns:a16="http://schemas.microsoft.com/office/drawing/2014/main" id="{FE8ABC9D-8D2D-4C2F-910D-AE11E715171F}"/>
                </a:ext>
              </a:extLst>
            </p:cNvPr>
            <p:cNvSpPr/>
            <p:nvPr/>
          </p:nvSpPr>
          <p:spPr>
            <a:xfrm>
              <a:off x="3860775" y="3420075"/>
              <a:ext cx="23850" cy="20175"/>
            </a:xfrm>
            <a:custGeom>
              <a:avLst/>
              <a:gdLst/>
              <a:ahLst/>
              <a:cxnLst/>
              <a:rect l="l" t="t" r="r" b="b"/>
              <a:pathLst>
                <a:path w="954" h="807" extrusionOk="0">
                  <a:moveTo>
                    <a:pt x="492" y="1"/>
                  </a:moveTo>
                  <a:cubicBezTo>
                    <a:pt x="243" y="1"/>
                    <a:pt x="1" y="175"/>
                    <a:pt x="20" y="480"/>
                  </a:cubicBezTo>
                  <a:cubicBezTo>
                    <a:pt x="91" y="706"/>
                    <a:pt x="269" y="807"/>
                    <a:pt x="451" y="807"/>
                  </a:cubicBezTo>
                  <a:cubicBezTo>
                    <a:pt x="699" y="807"/>
                    <a:pt x="954" y="621"/>
                    <a:pt x="954" y="313"/>
                  </a:cubicBezTo>
                  <a:cubicBezTo>
                    <a:pt x="868" y="99"/>
                    <a:pt x="678" y="1"/>
                    <a:pt x="49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77;p76">
              <a:extLst>
                <a:ext uri="{FF2B5EF4-FFF2-40B4-BE49-F238E27FC236}">
                  <a16:creationId xmlns:a16="http://schemas.microsoft.com/office/drawing/2014/main" id="{972E864B-1319-4FE8-BCA3-C635BC4822D7}"/>
                </a:ext>
              </a:extLst>
            </p:cNvPr>
            <p:cNvSpPr/>
            <p:nvPr/>
          </p:nvSpPr>
          <p:spPr>
            <a:xfrm>
              <a:off x="3782875" y="3430950"/>
              <a:ext cx="23375" cy="21100"/>
            </a:xfrm>
            <a:custGeom>
              <a:avLst/>
              <a:gdLst/>
              <a:ahLst/>
              <a:cxnLst/>
              <a:rect l="l" t="t" r="r" b="b"/>
              <a:pathLst>
                <a:path w="935" h="844" extrusionOk="0">
                  <a:moveTo>
                    <a:pt x="475" y="0"/>
                  </a:moveTo>
                  <a:cubicBezTo>
                    <a:pt x="237" y="0"/>
                    <a:pt x="0" y="170"/>
                    <a:pt x="0" y="479"/>
                  </a:cubicBezTo>
                  <a:cubicBezTo>
                    <a:pt x="47" y="725"/>
                    <a:pt x="243" y="844"/>
                    <a:pt x="443" y="844"/>
                  </a:cubicBezTo>
                  <a:cubicBezTo>
                    <a:pt x="677" y="844"/>
                    <a:pt x="916" y="684"/>
                    <a:pt x="934" y="379"/>
                  </a:cubicBezTo>
                  <a:cubicBezTo>
                    <a:pt x="874" y="120"/>
                    <a:pt x="674" y="0"/>
                    <a:pt x="47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78;p76">
              <a:extLst>
                <a:ext uri="{FF2B5EF4-FFF2-40B4-BE49-F238E27FC236}">
                  <a16:creationId xmlns:a16="http://schemas.microsoft.com/office/drawing/2014/main" id="{D5B08AB3-8981-4E13-8937-8394CFC03EFC}"/>
                </a:ext>
              </a:extLst>
            </p:cNvPr>
            <p:cNvSpPr/>
            <p:nvPr/>
          </p:nvSpPr>
          <p:spPr>
            <a:xfrm>
              <a:off x="3703650" y="3435600"/>
              <a:ext cx="23375" cy="20675"/>
            </a:xfrm>
            <a:custGeom>
              <a:avLst/>
              <a:gdLst/>
              <a:ahLst/>
              <a:cxnLst/>
              <a:rect l="l" t="t" r="r" b="b"/>
              <a:pathLst>
                <a:path w="935" h="827" extrusionOk="0">
                  <a:moveTo>
                    <a:pt x="467" y="1"/>
                  </a:moveTo>
                  <a:cubicBezTo>
                    <a:pt x="251" y="1"/>
                    <a:pt x="34" y="143"/>
                    <a:pt x="0" y="426"/>
                  </a:cubicBezTo>
                  <a:cubicBezTo>
                    <a:pt x="34" y="693"/>
                    <a:pt x="251" y="826"/>
                    <a:pt x="467" y="826"/>
                  </a:cubicBezTo>
                  <a:cubicBezTo>
                    <a:pt x="684" y="826"/>
                    <a:pt x="901" y="693"/>
                    <a:pt x="934" y="426"/>
                  </a:cubicBezTo>
                  <a:cubicBezTo>
                    <a:pt x="901" y="143"/>
                    <a:pt x="684" y="1"/>
                    <a:pt x="46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79;p76">
              <a:extLst>
                <a:ext uri="{FF2B5EF4-FFF2-40B4-BE49-F238E27FC236}">
                  <a16:creationId xmlns:a16="http://schemas.microsoft.com/office/drawing/2014/main" id="{73E4F141-0587-4DC2-AD86-330B2F1E8D64}"/>
                </a:ext>
              </a:extLst>
            </p:cNvPr>
            <p:cNvSpPr/>
            <p:nvPr/>
          </p:nvSpPr>
          <p:spPr>
            <a:xfrm>
              <a:off x="3624425" y="3432800"/>
              <a:ext cx="23375" cy="20175"/>
            </a:xfrm>
            <a:custGeom>
              <a:avLst/>
              <a:gdLst/>
              <a:ahLst/>
              <a:cxnLst/>
              <a:rect l="l" t="t" r="r" b="b"/>
              <a:pathLst>
                <a:path w="935" h="807" extrusionOk="0">
                  <a:moveTo>
                    <a:pt x="441" y="0"/>
                  </a:moveTo>
                  <a:cubicBezTo>
                    <a:pt x="229" y="0"/>
                    <a:pt x="31" y="158"/>
                    <a:pt x="1" y="371"/>
                  </a:cubicBezTo>
                  <a:cubicBezTo>
                    <a:pt x="18" y="655"/>
                    <a:pt x="252" y="807"/>
                    <a:pt x="483" y="807"/>
                  </a:cubicBezTo>
                  <a:cubicBezTo>
                    <a:pt x="687" y="807"/>
                    <a:pt x="888" y="688"/>
                    <a:pt x="935" y="438"/>
                  </a:cubicBezTo>
                  <a:cubicBezTo>
                    <a:pt x="935" y="205"/>
                    <a:pt x="734" y="4"/>
                    <a:pt x="501" y="4"/>
                  </a:cubicBezTo>
                  <a:cubicBezTo>
                    <a:pt x="481" y="2"/>
                    <a:pt x="461" y="0"/>
                    <a:pt x="44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80;p76">
              <a:extLst>
                <a:ext uri="{FF2B5EF4-FFF2-40B4-BE49-F238E27FC236}">
                  <a16:creationId xmlns:a16="http://schemas.microsoft.com/office/drawing/2014/main" id="{CFAD157A-0E8B-451C-A930-4506CF87F9C7}"/>
                </a:ext>
              </a:extLst>
            </p:cNvPr>
            <p:cNvSpPr/>
            <p:nvPr/>
          </p:nvSpPr>
          <p:spPr>
            <a:xfrm>
              <a:off x="3546025" y="3422525"/>
              <a:ext cx="24225" cy="21325"/>
            </a:xfrm>
            <a:custGeom>
              <a:avLst/>
              <a:gdLst/>
              <a:ahLst/>
              <a:cxnLst/>
              <a:rect l="l" t="t" r="r" b="b"/>
              <a:pathLst>
                <a:path w="969" h="853" extrusionOk="0">
                  <a:moveTo>
                    <a:pt x="429" y="0"/>
                  </a:moveTo>
                  <a:cubicBezTo>
                    <a:pt x="234" y="0"/>
                    <a:pt x="58" y="151"/>
                    <a:pt x="1" y="349"/>
                  </a:cubicBezTo>
                  <a:lnTo>
                    <a:pt x="34" y="349"/>
                  </a:lnTo>
                  <a:cubicBezTo>
                    <a:pt x="15" y="670"/>
                    <a:pt x="265" y="853"/>
                    <a:pt x="515" y="853"/>
                  </a:cubicBezTo>
                  <a:cubicBezTo>
                    <a:pt x="705" y="853"/>
                    <a:pt x="896" y="747"/>
                    <a:pt x="968" y="516"/>
                  </a:cubicBezTo>
                  <a:cubicBezTo>
                    <a:pt x="968" y="249"/>
                    <a:pt x="802" y="49"/>
                    <a:pt x="535" y="15"/>
                  </a:cubicBezTo>
                  <a:cubicBezTo>
                    <a:pt x="499" y="5"/>
                    <a:pt x="464" y="0"/>
                    <a:pt x="42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81;p76">
              <a:extLst>
                <a:ext uri="{FF2B5EF4-FFF2-40B4-BE49-F238E27FC236}">
                  <a16:creationId xmlns:a16="http://schemas.microsoft.com/office/drawing/2014/main" id="{68D108C9-8520-488E-8281-86376FFD93C2}"/>
                </a:ext>
              </a:extLst>
            </p:cNvPr>
            <p:cNvSpPr/>
            <p:nvPr/>
          </p:nvSpPr>
          <p:spPr>
            <a:xfrm>
              <a:off x="3467825" y="3405325"/>
              <a:ext cx="25050" cy="21225"/>
            </a:xfrm>
            <a:custGeom>
              <a:avLst/>
              <a:gdLst/>
              <a:ahLst/>
              <a:cxnLst/>
              <a:rect l="l" t="t" r="r" b="b"/>
              <a:pathLst>
                <a:path w="1002" h="849" extrusionOk="0">
                  <a:moveTo>
                    <a:pt x="477" y="1"/>
                  </a:moveTo>
                  <a:cubicBezTo>
                    <a:pt x="307" y="1"/>
                    <a:pt x="139" y="92"/>
                    <a:pt x="60" y="303"/>
                  </a:cubicBezTo>
                  <a:cubicBezTo>
                    <a:pt x="1" y="641"/>
                    <a:pt x="248" y="848"/>
                    <a:pt x="508" y="848"/>
                  </a:cubicBezTo>
                  <a:cubicBezTo>
                    <a:pt x="684" y="848"/>
                    <a:pt x="866" y="752"/>
                    <a:pt x="961" y="536"/>
                  </a:cubicBezTo>
                  <a:cubicBezTo>
                    <a:pt x="1001" y="214"/>
                    <a:pt x="737" y="1"/>
                    <a:pt x="47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82;p76">
              <a:extLst>
                <a:ext uri="{FF2B5EF4-FFF2-40B4-BE49-F238E27FC236}">
                  <a16:creationId xmlns:a16="http://schemas.microsoft.com/office/drawing/2014/main" id="{303AA16A-3AF8-475E-87B9-B4E44CC78823}"/>
                </a:ext>
              </a:extLst>
            </p:cNvPr>
            <p:cNvSpPr/>
            <p:nvPr/>
          </p:nvSpPr>
          <p:spPr>
            <a:xfrm>
              <a:off x="3391825" y="3381275"/>
              <a:ext cx="26250" cy="21350"/>
            </a:xfrm>
            <a:custGeom>
              <a:avLst/>
              <a:gdLst/>
              <a:ahLst/>
              <a:cxnLst/>
              <a:rect l="l" t="t" r="r" b="b"/>
              <a:pathLst>
                <a:path w="1050" h="854" extrusionOk="0">
                  <a:moveTo>
                    <a:pt x="491" y="0"/>
                  </a:moveTo>
                  <a:cubicBezTo>
                    <a:pt x="328" y="0"/>
                    <a:pt x="163" y="81"/>
                    <a:pt x="65" y="264"/>
                  </a:cubicBezTo>
                  <a:cubicBezTo>
                    <a:pt x="0" y="607"/>
                    <a:pt x="280" y="853"/>
                    <a:pt x="559" y="853"/>
                  </a:cubicBezTo>
                  <a:cubicBezTo>
                    <a:pt x="714" y="853"/>
                    <a:pt x="870" y="777"/>
                    <a:pt x="965" y="598"/>
                  </a:cubicBezTo>
                  <a:cubicBezTo>
                    <a:pt x="1050" y="239"/>
                    <a:pt x="773" y="0"/>
                    <a:pt x="49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83;p76">
              <a:extLst>
                <a:ext uri="{FF2B5EF4-FFF2-40B4-BE49-F238E27FC236}">
                  <a16:creationId xmlns:a16="http://schemas.microsoft.com/office/drawing/2014/main" id="{7511485F-9299-4358-BC39-C8488443345C}"/>
                </a:ext>
              </a:extLst>
            </p:cNvPr>
            <p:cNvSpPr/>
            <p:nvPr/>
          </p:nvSpPr>
          <p:spPr>
            <a:xfrm>
              <a:off x="3317800" y="3350050"/>
              <a:ext cx="27275" cy="22050"/>
            </a:xfrm>
            <a:custGeom>
              <a:avLst/>
              <a:gdLst/>
              <a:ahLst/>
              <a:cxnLst/>
              <a:rect l="l" t="t" r="r" b="b"/>
              <a:pathLst>
                <a:path w="1091" h="882" extrusionOk="0">
                  <a:moveTo>
                    <a:pt x="544" y="0"/>
                  </a:moveTo>
                  <a:cubicBezTo>
                    <a:pt x="379" y="0"/>
                    <a:pt x="227" y="82"/>
                    <a:pt x="157" y="246"/>
                  </a:cubicBezTo>
                  <a:lnTo>
                    <a:pt x="157" y="212"/>
                  </a:lnTo>
                  <a:lnTo>
                    <a:pt x="157" y="212"/>
                  </a:lnTo>
                  <a:cubicBezTo>
                    <a:pt x="1" y="592"/>
                    <a:pt x="293" y="882"/>
                    <a:pt x="593" y="882"/>
                  </a:cubicBezTo>
                  <a:cubicBezTo>
                    <a:pt x="741" y="882"/>
                    <a:pt x="892" y="811"/>
                    <a:pt x="991" y="646"/>
                  </a:cubicBezTo>
                  <a:cubicBezTo>
                    <a:pt x="1091" y="412"/>
                    <a:pt x="991" y="146"/>
                    <a:pt x="757" y="45"/>
                  </a:cubicBezTo>
                  <a:cubicBezTo>
                    <a:pt x="687" y="15"/>
                    <a:pt x="614" y="0"/>
                    <a:pt x="54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84;p76">
              <a:extLst>
                <a:ext uri="{FF2B5EF4-FFF2-40B4-BE49-F238E27FC236}">
                  <a16:creationId xmlns:a16="http://schemas.microsoft.com/office/drawing/2014/main" id="{0A2F3130-3209-4308-8392-53A77BC91610}"/>
                </a:ext>
              </a:extLst>
            </p:cNvPr>
            <p:cNvSpPr/>
            <p:nvPr/>
          </p:nvSpPr>
          <p:spPr>
            <a:xfrm>
              <a:off x="3246775" y="3311375"/>
              <a:ext cx="31700" cy="24400"/>
            </a:xfrm>
            <a:custGeom>
              <a:avLst/>
              <a:gdLst/>
              <a:ahLst/>
              <a:cxnLst/>
              <a:rect l="l" t="t" r="r" b="b"/>
              <a:pathLst>
                <a:path w="1268" h="976" extrusionOk="0">
                  <a:moveTo>
                    <a:pt x="628" y="1"/>
                  </a:moveTo>
                  <a:cubicBezTo>
                    <a:pt x="477" y="1"/>
                    <a:pt x="326" y="76"/>
                    <a:pt x="229" y="258"/>
                  </a:cubicBezTo>
                  <a:cubicBezTo>
                    <a:pt x="0" y="625"/>
                    <a:pt x="322" y="976"/>
                    <a:pt x="654" y="976"/>
                  </a:cubicBezTo>
                  <a:cubicBezTo>
                    <a:pt x="805" y="976"/>
                    <a:pt x="959" y="903"/>
                    <a:pt x="1063" y="725"/>
                  </a:cubicBezTo>
                  <a:cubicBezTo>
                    <a:pt x="1267" y="340"/>
                    <a:pt x="948" y="1"/>
                    <a:pt x="62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85;p76">
              <a:extLst>
                <a:ext uri="{FF2B5EF4-FFF2-40B4-BE49-F238E27FC236}">
                  <a16:creationId xmlns:a16="http://schemas.microsoft.com/office/drawing/2014/main" id="{7363627E-4F7E-46C6-B7AC-5ADE8A7D92A4}"/>
                </a:ext>
              </a:extLst>
            </p:cNvPr>
            <p:cNvSpPr/>
            <p:nvPr/>
          </p:nvSpPr>
          <p:spPr>
            <a:xfrm>
              <a:off x="3181700" y="3269000"/>
              <a:ext cx="29025" cy="21750"/>
            </a:xfrm>
            <a:custGeom>
              <a:avLst/>
              <a:gdLst/>
              <a:ahLst/>
              <a:cxnLst/>
              <a:rect l="l" t="t" r="r" b="b"/>
              <a:pathLst>
                <a:path w="1161" h="870" extrusionOk="0">
                  <a:moveTo>
                    <a:pt x="543" y="1"/>
                  </a:moveTo>
                  <a:cubicBezTo>
                    <a:pt x="425" y="1"/>
                    <a:pt x="303" y="46"/>
                    <a:pt x="197" y="152"/>
                  </a:cubicBezTo>
                  <a:cubicBezTo>
                    <a:pt x="1" y="520"/>
                    <a:pt x="292" y="870"/>
                    <a:pt x="619" y="870"/>
                  </a:cubicBezTo>
                  <a:cubicBezTo>
                    <a:pt x="736" y="870"/>
                    <a:pt x="858" y="825"/>
                    <a:pt x="964" y="719"/>
                  </a:cubicBezTo>
                  <a:cubicBezTo>
                    <a:pt x="1161" y="351"/>
                    <a:pt x="869" y="1"/>
                    <a:pt x="54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86;p76">
              <a:extLst>
                <a:ext uri="{FF2B5EF4-FFF2-40B4-BE49-F238E27FC236}">
                  <a16:creationId xmlns:a16="http://schemas.microsoft.com/office/drawing/2014/main" id="{52F64DA2-E89F-4522-841A-1A7C45C4F328}"/>
                </a:ext>
              </a:extLst>
            </p:cNvPr>
            <p:cNvSpPr/>
            <p:nvPr/>
          </p:nvSpPr>
          <p:spPr>
            <a:xfrm>
              <a:off x="3121575" y="3219700"/>
              <a:ext cx="28100" cy="22050"/>
            </a:xfrm>
            <a:custGeom>
              <a:avLst/>
              <a:gdLst/>
              <a:ahLst/>
              <a:cxnLst/>
              <a:rect l="l" t="t" r="r" b="b"/>
              <a:pathLst>
                <a:path w="1124" h="882" extrusionOk="0">
                  <a:moveTo>
                    <a:pt x="469" y="0"/>
                  </a:moveTo>
                  <a:cubicBezTo>
                    <a:pt x="366" y="0"/>
                    <a:pt x="260" y="37"/>
                    <a:pt x="167" y="122"/>
                  </a:cubicBezTo>
                  <a:cubicBezTo>
                    <a:pt x="0" y="323"/>
                    <a:pt x="34" y="589"/>
                    <a:pt x="234" y="756"/>
                  </a:cubicBezTo>
                  <a:cubicBezTo>
                    <a:pt x="317" y="840"/>
                    <a:pt x="434" y="881"/>
                    <a:pt x="551" y="881"/>
                  </a:cubicBezTo>
                  <a:cubicBezTo>
                    <a:pt x="667" y="881"/>
                    <a:pt x="784" y="840"/>
                    <a:pt x="867" y="756"/>
                  </a:cubicBezTo>
                  <a:cubicBezTo>
                    <a:pt x="1123" y="398"/>
                    <a:pt x="810" y="0"/>
                    <a:pt x="46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87;p76">
              <a:extLst>
                <a:ext uri="{FF2B5EF4-FFF2-40B4-BE49-F238E27FC236}">
                  <a16:creationId xmlns:a16="http://schemas.microsoft.com/office/drawing/2014/main" id="{5A445A0D-F158-485B-8A58-6795688878D7}"/>
                </a:ext>
              </a:extLst>
            </p:cNvPr>
            <p:cNvSpPr/>
            <p:nvPr/>
          </p:nvSpPr>
          <p:spPr>
            <a:xfrm>
              <a:off x="3062450" y="3165200"/>
              <a:ext cx="29875" cy="21725"/>
            </a:xfrm>
            <a:custGeom>
              <a:avLst/>
              <a:gdLst/>
              <a:ahLst/>
              <a:cxnLst/>
              <a:rect l="l" t="t" r="r" b="b"/>
              <a:pathLst>
                <a:path w="1195" h="869" extrusionOk="0">
                  <a:moveTo>
                    <a:pt x="559" y="0"/>
                  </a:moveTo>
                  <a:cubicBezTo>
                    <a:pt x="463" y="0"/>
                    <a:pt x="362" y="31"/>
                    <a:pt x="264" y="101"/>
                  </a:cubicBezTo>
                  <a:cubicBezTo>
                    <a:pt x="0" y="443"/>
                    <a:pt x="277" y="869"/>
                    <a:pt x="636" y="869"/>
                  </a:cubicBezTo>
                  <a:cubicBezTo>
                    <a:pt x="731" y="869"/>
                    <a:pt x="832" y="838"/>
                    <a:pt x="931" y="768"/>
                  </a:cubicBezTo>
                  <a:cubicBezTo>
                    <a:pt x="1194" y="426"/>
                    <a:pt x="917" y="0"/>
                    <a:pt x="5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88;p76">
              <a:extLst>
                <a:ext uri="{FF2B5EF4-FFF2-40B4-BE49-F238E27FC236}">
                  <a16:creationId xmlns:a16="http://schemas.microsoft.com/office/drawing/2014/main" id="{2B4E5B92-9459-4FB7-BAC4-7577D5C54557}"/>
                </a:ext>
              </a:extLst>
            </p:cNvPr>
            <p:cNvSpPr/>
            <p:nvPr/>
          </p:nvSpPr>
          <p:spPr>
            <a:xfrm>
              <a:off x="3009975" y="3104875"/>
              <a:ext cx="30725" cy="22275"/>
            </a:xfrm>
            <a:custGeom>
              <a:avLst/>
              <a:gdLst/>
              <a:ahLst/>
              <a:cxnLst/>
              <a:rect l="l" t="t" r="r" b="b"/>
              <a:pathLst>
                <a:path w="1229" h="891" extrusionOk="0">
                  <a:moveTo>
                    <a:pt x="580" y="1"/>
                  </a:moveTo>
                  <a:cubicBezTo>
                    <a:pt x="498" y="1"/>
                    <a:pt x="413" y="24"/>
                    <a:pt x="328" y="79"/>
                  </a:cubicBezTo>
                  <a:cubicBezTo>
                    <a:pt x="0" y="407"/>
                    <a:pt x="276" y="891"/>
                    <a:pt x="662" y="891"/>
                  </a:cubicBezTo>
                  <a:cubicBezTo>
                    <a:pt x="747" y="891"/>
                    <a:pt x="838" y="867"/>
                    <a:pt x="928" y="813"/>
                  </a:cubicBezTo>
                  <a:cubicBezTo>
                    <a:pt x="1229" y="485"/>
                    <a:pt x="948" y="1"/>
                    <a:pt x="58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89;p76">
              <a:extLst>
                <a:ext uri="{FF2B5EF4-FFF2-40B4-BE49-F238E27FC236}">
                  <a16:creationId xmlns:a16="http://schemas.microsoft.com/office/drawing/2014/main" id="{298A7892-AF11-4EA6-AC17-0B4EEC428C10}"/>
                </a:ext>
              </a:extLst>
            </p:cNvPr>
            <p:cNvSpPr/>
            <p:nvPr/>
          </p:nvSpPr>
          <p:spPr>
            <a:xfrm>
              <a:off x="2963900" y="3041350"/>
              <a:ext cx="30275" cy="21725"/>
            </a:xfrm>
            <a:custGeom>
              <a:avLst/>
              <a:gdLst/>
              <a:ahLst/>
              <a:cxnLst/>
              <a:rect l="l" t="t" r="r" b="b"/>
              <a:pathLst>
                <a:path w="1211" h="869" extrusionOk="0">
                  <a:moveTo>
                    <a:pt x="574" y="1"/>
                  </a:moveTo>
                  <a:cubicBezTo>
                    <a:pt x="508" y="1"/>
                    <a:pt x="439" y="16"/>
                    <a:pt x="370" y="51"/>
                  </a:cubicBezTo>
                  <a:cubicBezTo>
                    <a:pt x="1" y="364"/>
                    <a:pt x="260" y="869"/>
                    <a:pt x="653" y="869"/>
                  </a:cubicBezTo>
                  <a:cubicBezTo>
                    <a:pt x="722" y="869"/>
                    <a:pt x="795" y="853"/>
                    <a:pt x="870" y="819"/>
                  </a:cubicBezTo>
                  <a:cubicBezTo>
                    <a:pt x="1211" y="506"/>
                    <a:pt x="947" y="1"/>
                    <a:pt x="57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90;p76">
              <a:extLst>
                <a:ext uri="{FF2B5EF4-FFF2-40B4-BE49-F238E27FC236}">
                  <a16:creationId xmlns:a16="http://schemas.microsoft.com/office/drawing/2014/main" id="{06B4C08E-ADCF-4F86-B160-8D8F3C337FCF}"/>
                </a:ext>
              </a:extLst>
            </p:cNvPr>
            <p:cNvSpPr/>
            <p:nvPr/>
          </p:nvSpPr>
          <p:spPr>
            <a:xfrm>
              <a:off x="2924175" y="2972750"/>
              <a:ext cx="29550" cy="22175"/>
            </a:xfrm>
            <a:custGeom>
              <a:avLst/>
              <a:gdLst/>
              <a:ahLst/>
              <a:cxnLst/>
              <a:rect l="l" t="t" r="r" b="b"/>
              <a:pathLst>
                <a:path w="1182" h="887" extrusionOk="0">
                  <a:moveTo>
                    <a:pt x="523" y="0"/>
                  </a:moveTo>
                  <a:cubicBezTo>
                    <a:pt x="471" y="0"/>
                    <a:pt x="415" y="9"/>
                    <a:pt x="357" y="27"/>
                  </a:cubicBezTo>
                  <a:cubicBezTo>
                    <a:pt x="0" y="324"/>
                    <a:pt x="227" y="887"/>
                    <a:pt x="659" y="887"/>
                  </a:cubicBezTo>
                  <a:cubicBezTo>
                    <a:pt x="711" y="887"/>
                    <a:pt x="767" y="879"/>
                    <a:pt x="824" y="861"/>
                  </a:cubicBezTo>
                  <a:cubicBezTo>
                    <a:pt x="1181" y="563"/>
                    <a:pt x="955" y="0"/>
                    <a:pt x="52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91;p76">
              <a:extLst>
                <a:ext uri="{FF2B5EF4-FFF2-40B4-BE49-F238E27FC236}">
                  <a16:creationId xmlns:a16="http://schemas.microsoft.com/office/drawing/2014/main" id="{44F493D3-A5FA-4ECD-867B-1074216B6F87}"/>
                </a:ext>
              </a:extLst>
            </p:cNvPr>
            <p:cNvSpPr/>
            <p:nvPr/>
          </p:nvSpPr>
          <p:spPr>
            <a:xfrm>
              <a:off x="2889100" y="2901075"/>
              <a:ext cx="31175" cy="22725"/>
            </a:xfrm>
            <a:custGeom>
              <a:avLst/>
              <a:gdLst/>
              <a:ahLst/>
              <a:cxnLst/>
              <a:rect l="l" t="t" r="r" b="b"/>
              <a:pathLst>
                <a:path w="1247" h="909" extrusionOk="0">
                  <a:moveTo>
                    <a:pt x="612" y="1"/>
                  </a:moveTo>
                  <a:cubicBezTo>
                    <a:pt x="564" y="1"/>
                    <a:pt x="513" y="8"/>
                    <a:pt x="460" y="25"/>
                  </a:cubicBezTo>
                  <a:cubicBezTo>
                    <a:pt x="0" y="270"/>
                    <a:pt x="244" y="908"/>
                    <a:pt x="699" y="908"/>
                  </a:cubicBezTo>
                  <a:cubicBezTo>
                    <a:pt x="740" y="908"/>
                    <a:pt x="783" y="903"/>
                    <a:pt x="826" y="892"/>
                  </a:cubicBezTo>
                  <a:cubicBezTo>
                    <a:pt x="1247" y="622"/>
                    <a:pt x="1046" y="1"/>
                    <a:pt x="61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92;p76">
              <a:extLst>
                <a:ext uri="{FF2B5EF4-FFF2-40B4-BE49-F238E27FC236}">
                  <a16:creationId xmlns:a16="http://schemas.microsoft.com/office/drawing/2014/main" id="{1EAA9288-A348-4703-BD65-DC539BF8EFEA}"/>
                </a:ext>
              </a:extLst>
            </p:cNvPr>
            <p:cNvSpPr/>
            <p:nvPr/>
          </p:nvSpPr>
          <p:spPr>
            <a:xfrm>
              <a:off x="2862150" y="2826400"/>
              <a:ext cx="31025" cy="23000"/>
            </a:xfrm>
            <a:custGeom>
              <a:avLst/>
              <a:gdLst/>
              <a:ahLst/>
              <a:cxnLst/>
              <a:rect l="l" t="t" r="r" b="b"/>
              <a:pathLst>
                <a:path w="1241" h="920" extrusionOk="0">
                  <a:moveTo>
                    <a:pt x="570" y="1"/>
                  </a:moveTo>
                  <a:cubicBezTo>
                    <a:pt x="538" y="1"/>
                    <a:pt x="504" y="4"/>
                    <a:pt x="470" y="10"/>
                  </a:cubicBezTo>
                  <a:cubicBezTo>
                    <a:pt x="0" y="229"/>
                    <a:pt x="178" y="919"/>
                    <a:pt x="671" y="919"/>
                  </a:cubicBezTo>
                  <a:cubicBezTo>
                    <a:pt x="703" y="919"/>
                    <a:pt x="736" y="917"/>
                    <a:pt x="770" y="910"/>
                  </a:cubicBezTo>
                  <a:cubicBezTo>
                    <a:pt x="1240" y="691"/>
                    <a:pt x="1063" y="1"/>
                    <a:pt x="57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93;p76">
              <a:extLst>
                <a:ext uri="{FF2B5EF4-FFF2-40B4-BE49-F238E27FC236}">
                  <a16:creationId xmlns:a16="http://schemas.microsoft.com/office/drawing/2014/main" id="{9BE8B6D5-4F8C-41A4-B49F-5EEF3FFDF665}"/>
                </a:ext>
              </a:extLst>
            </p:cNvPr>
            <p:cNvSpPr/>
            <p:nvPr/>
          </p:nvSpPr>
          <p:spPr>
            <a:xfrm>
              <a:off x="2842475" y="2750725"/>
              <a:ext cx="29500" cy="22575"/>
            </a:xfrm>
            <a:custGeom>
              <a:avLst/>
              <a:gdLst/>
              <a:ahLst/>
              <a:cxnLst/>
              <a:rect l="l" t="t" r="r" b="b"/>
              <a:pathLst>
                <a:path w="1180" h="903" extrusionOk="0">
                  <a:moveTo>
                    <a:pt x="527" y="0"/>
                  </a:moveTo>
                  <a:cubicBezTo>
                    <a:pt x="515" y="0"/>
                    <a:pt x="502" y="1"/>
                    <a:pt x="490" y="1"/>
                  </a:cubicBezTo>
                  <a:cubicBezTo>
                    <a:pt x="0" y="165"/>
                    <a:pt x="150" y="903"/>
                    <a:pt x="657" y="903"/>
                  </a:cubicBezTo>
                  <a:cubicBezTo>
                    <a:pt x="668" y="903"/>
                    <a:pt x="679" y="903"/>
                    <a:pt x="690" y="902"/>
                  </a:cubicBezTo>
                  <a:cubicBezTo>
                    <a:pt x="1179" y="706"/>
                    <a:pt x="1063" y="0"/>
                    <a:pt x="52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94;p76">
              <a:extLst>
                <a:ext uri="{FF2B5EF4-FFF2-40B4-BE49-F238E27FC236}">
                  <a16:creationId xmlns:a16="http://schemas.microsoft.com/office/drawing/2014/main" id="{BEF8278C-9F9A-4824-ACF4-1CEBFFD9415F}"/>
                </a:ext>
              </a:extLst>
            </p:cNvPr>
            <p:cNvSpPr/>
            <p:nvPr/>
          </p:nvSpPr>
          <p:spPr>
            <a:xfrm>
              <a:off x="2829700" y="2671525"/>
              <a:ext cx="25875" cy="23375"/>
            </a:xfrm>
            <a:custGeom>
              <a:avLst/>
              <a:gdLst/>
              <a:ahLst/>
              <a:cxnLst/>
              <a:rect l="l" t="t" r="r" b="b"/>
              <a:pathLst>
                <a:path w="1035" h="935" extrusionOk="0">
                  <a:moveTo>
                    <a:pt x="534" y="0"/>
                  </a:moveTo>
                  <a:cubicBezTo>
                    <a:pt x="0" y="134"/>
                    <a:pt x="67" y="934"/>
                    <a:pt x="634" y="934"/>
                  </a:cubicBezTo>
                  <a:cubicBezTo>
                    <a:pt x="867" y="901"/>
                    <a:pt x="1034" y="667"/>
                    <a:pt x="1001" y="434"/>
                  </a:cubicBezTo>
                  <a:cubicBezTo>
                    <a:pt x="968" y="167"/>
                    <a:pt x="767" y="0"/>
                    <a:pt x="53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95;p76">
              <a:extLst>
                <a:ext uri="{FF2B5EF4-FFF2-40B4-BE49-F238E27FC236}">
                  <a16:creationId xmlns:a16="http://schemas.microsoft.com/office/drawing/2014/main" id="{00873703-C6D2-4D66-91F1-6FE2E3416C2C}"/>
                </a:ext>
              </a:extLst>
            </p:cNvPr>
            <p:cNvSpPr/>
            <p:nvPr/>
          </p:nvSpPr>
          <p:spPr>
            <a:xfrm>
              <a:off x="2823850" y="2593125"/>
              <a:ext cx="28375" cy="23375"/>
            </a:xfrm>
            <a:custGeom>
              <a:avLst/>
              <a:gdLst/>
              <a:ahLst/>
              <a:cxnLst/>
              <a:rect l="l" t="t" r="r" b="b"/>
              <a:pathLst>
                <a:path w="1135" h="935" extrusionOk="0">
                  <a:moveTo>
                    <a:pt x="568" y="1"/>
                  </a:moveTo>
                  <a:cubicBezTo>
                    <a:pt x="1" y="67"/>
                    <a:pt x="34" y="868"/>
                    <a:pt x="601" y="935"/>
                  </a:cubicBezTo>
                  <a:cubicBezTo>
                    <a:pt x="1135" y="835"/>
                    <a:pt x="1101" y="34"/>
                    <a:pt x="56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96;p76">
              <a:extLst>
                <a:ext uri="{FF2B5EF4-FFF2-40B4-BE49-F238E27FC236}">
                  <a16:creationId xmlns:a16="http://schemas.microsoft.com/office/drawing/2014/main" id="{5180FC1B-4785-4188-B09F-A9BADC5595BA}"/>
                </a:ext>
              </a:extLst>
            </p:cNvPr>
            <p:cNvSpPr/>
            <p:nvPr/>
          </p:nvSpPr>
          <p:spPr>
            <a:xfrm>
              <a:off x="2824700" y="2513900"/>
              <a:ext cx="29200" cy="23375"/>
            </a:xfrm>
            <a:custGeom>
              <a:avLst/>
              <a:gdLst/>
              <a:ahLst/>
              <a:cxnLst/>
              <a:rect l="l" t="t" r="r" b="b"/>
              <a:pathLst>
                <a:path w="1168" h="935" extrusionOk="0">
                  <a:moveTo>
                    <a:pt x="600" y="1"/>
                  </a:moveTo>
                  <a:lnTo>
                    <a:pt x="600" y="1"/>
                  </a:lnTo>
                  <a:cubicBezTo>
                    <a:pt x="33" y="34"/>
                    <a:pt x="0" y="835"/>
                    <a:pt x="534" y="935"/>
                  </a:cubicBezTo>
                  <a:cubicBezTo>
                    <a:pt x="1101" y="901"/>
                    <a:pt x="1168" y="101"/>
                    <a:pt x="60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97;p76">
              <a:extLst>
                <a:ext uri="{FF2B5EF4-FFF2-40B4-BE49-F238E27FC236}">
                  <a16:creationId xmlns:a16="http://schemas.microsoft.com/office/drawing/2014/main" id="{5B16E08D-55A8-45D3-82F9-3FDE11EAD462}"/>
                </a:ext>
              </a:extLst>
            </p:cNvPr>
            <p:cNvSpPr/>
            <p:nvPr/>
          </p:nvSpPr>
          <p:spPr>
            <a:xfrm>
              <a:off x="2832200" y="2434675"/>
              <a:ext cx="30050" cy="24225"/>
            </a:xfrm>
            <a:custGeom>
              <a:avLst/>
              <a:gdLst/>
              <a:ahLst/>
              <a:cxnLst/>
              <a:rect l="l" t="t" r="r" b="b"/>
              <a:pathLst>
                <a:path w="1202" h="969" extrusionOk="0">
                  <a:moveTo>
                    <a:pt x="667" y="1"/>
                  </a:moveTo>
                  <a:cubicBezTo>
                    <a:pt x="134" y="1"/>
                    <a:pt x="0" y="801"/>
                    <a:pt x="534" y="968"/>
                  </a:cubicBezTo>
                  <a:cubicBezTo>
                    <a:pt x="1068" y="968"/>
                    <a:pt x="1201" y="168"/>
                    <a:pt x="66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98;p76">
              <a:extLst>
                <a:ext uri="{FF2B5EF4-FFF2-40B4-BE49-F238E27FC236}">
                  <a16:creationId xmlns:a16="http://schemas.microsoft.com/office/drawing/2014/main" id="{0FC4E1F6-1AC5-4782-9C1A-43AAEA4F0077}"/>
                </a:ext>
              </a:extLst>
            </p:cNvPr>
            <p:cNvSpPr/>
            <p:nvPr/>
          </p:nvSpPr>
          <p:spPr>
            <a:xfrm>
              <a:off x="2846900" y="2357025"/>
              <a:ext cx="31475" cy="23575"/>
            </a:xfrm>
            <a:custGeom>
              <a:avLst/>
              <a:gdLst/>
              <a:ahLst/>
              <a:cxnLst/>
              <a:rect l="l" t="t" r="r" b="b"/>
              <a:pathLst>
                <a:path w="1259" h="943" extrusionOk="0">
                  <a:moveTo>
                    <a:pt x="681" y="1"/>
                  </a:moveTo>
                  <a:cubicBezTo>
                    <a:pt x="165" y="1"/>
                    <a:pt x="1" y="747"/>
                    <a:pt x="513" y="939"/>
                  </a:cubicBezTo>
                  <a:cubicBezTo>
                    <a:pt x="536" y="941"/>
                    <a:pt x="558" y="943"/>
                    <a:pt x="579" y="943"/>
                  </a:cubicBezTo>
                  <a:cubicBezTo>
                    <a:pt x="1095" y="943"/>
                    <a:pt x="1259" y="197"/>
                    <a:pt x="747" y="5"/>
                  </a:cubicBezTo>
                  <a:cubicBezTo>
                    <a:pt x="724" y="2"/>
                    <a:pt x="702" y="1"/>
                    <a:pt x="68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99;p76">
              <a:extLst>
                <a:ext uri="{FF2B5EF4-FFF2-40B4-BE49-F238E27FC236}">
                  <a16:creationId xmlns:a16="http://schemas.microsoft.com/office/drawing/2014/main" id="{580B9E80-F30B-44BC-8A94-CB8707059A83}"/>
                </a:ext>
              </a:extLst>
            </p:cNvPr>
            <p:cNvSpPr/>
            <p:nvPr/>
          </p:nvSpPr>
          <p:spPr>
            <a:xfrm>
              <a:off x="2869625" y="2281850"/>
              <a:ext cx="31050" cy="23000"/>
            </a:xfrm>
            <a:custGeom>
              <a:avLst/>
              <a:gdLst/>
              <a:ahLst/>
              <a:cxnLst/>
              <a:rect l="l" t="t" r="r" b="b"/>
              <a:pathLst>
                <a:path w="1242" h="920" extrusionOk="0">
                  <a:moveTo>
                    <a:pt x="668" y="0"/>
                  </a:moveTo>
                  <a:cubicBezTo>
                    <a:pt x="178" y="0"/>
                    <a:pt x="0" y="660"/>
                    <a:pt x="438" y="910"/>
                  </a:cubicBezTo>
                  <a:cubicBezTo>
                    <a:pt x="472" y="916"/>
                    <a:pt x="506" y="919"/>
                    <a:pt x="538" y="919"/>
                  </a:cubicBezTo>
                  <a:cubicBezTo>
                    <a:pt x="1035" y="919"/>
                    <a:pt x="1242" y="229"/>
                    <a:pt x="772" y="10"/>
                  </a:cubicBezTo>
                  <a:cubicBezTo>
                    <a:pt x="736" y="3"/>
                    <a:pt x="701" y="0"/>
                    <a:pt x="66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00;p76">
              <a:extLst>
                <a:ext uri="{FF2B5EF4-FFF2-40B4-BE49-F238E27FC236}">
                  <a16:creationId xmlns:a16="http://schemas.microsoft.com/office/drawing/2014/main" id="{B00156A8-075E-4995-B7EC-940AAB76C948}"/>
                </a:ext>
              </a:extLst>
            </p:cNvPr>
            <p:cNvSpPr/>
            <p:nvPr/>
          </p:nvSpPr>
          <p:spPr>
            <a:xfrm>
              <a:off x="2897825" y="2207875"/>
              <a:ext cx="32225" cy="22500"/>
            </a:xfrm>
            <a:custGeom>
              <a:avLst/>
              <a:gdLst/>
              <a:ahLst/>
              <a:cxnLst/>
              <a:rect l="l" t="t" r="r" b="b"/>
              <a:pathLst>
                <a:path w="1289" h="900" extrusionOk="0">
                  <a:moveTo>
                    <a:pt x="671" y="0"/>
                  </a:moveTo>
                  <a:cubicBezTo>
                    <a:pt x="239" y="0"/>
                    <a:pt x="0" y="630"/>
                    <a:pt x="444" y="867"/>
                  </a:cubicBezTo>
                  <a:cubicBezTo>
                    <a:pt x="508" y="890"/>
                    <a:pt x="569" y="900"/>
                    <a:pt x="627" y="900"/>
                  </a:cubicBezTo>
                  <a:cubicBezTo>
                    <a:pt x="1076" y="900"/>
                    <a:pt x="1288" y="270"/>
                    <a:pt x="844" y="33"/>
                  </a:cubicBezTo>
                  <a:cubicBezTo>
                    <a:pt x="784" y="10"/>
                    <a:pt x="726" y="0"/>
                    <a:pt x="67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01;p76">
              <a:extLst>
                <a:ext uri="{FF2B5EF4-FFF2-40B4-BE49-F238E27FC236}">
                  <a16:creationId xmlns:a16="http://schemas.microsoft.com/office/drawing/2014/main" id="{B19A6A82-D1E8-425C-BA19-F6EF784EACED}"/>
                </a:ext>
              </a:extLst>
            </p:cNvPr>
            <p:cNvSpPr/>
            <p:nvPr/>
          </p:nvSpPr>
          <p:spPr>
            <a:xfrm>
              <a:off x="2933100" y="2137525"/>
              <a:ext cx="33375" cy="23125"/>
            </a:xfrm>
            <a:custGeom>
              <a:avLst/>
              <a:gdLst/>
              <a:ahLst/>
              <a:cxnLst/>
              <a:rect l="l" t="t" r="r" b="b"/>
              <a:pathLst>
                <a:path w="1335" h="925" extrusionOk="0">
                  <a:moveTo>
                    <a:pt x="695" y="0"/>
                  </a:moveTo>
                  <a:cubicBezTo>
                    <a:pt x="268" y="0"/>
                    <a:pt x="0" y="590"/>
                    <a:pt x="434" y="879"/>
                  </a:cubicBezTo>
                  <a:cubicBezTo>
                    <a:pt x="505" y="910"/>
                    <a:pt x="575" y="924"/>
                    <a:pt x="640" y="924"/>
                  </a:cubicBezTo>
                  <a:cubicBezTo>
                    <a:pt x="1067" y="924"/>
                    <a:pt x="1335" y="334"/>
                    <a:pt x="901" y="45"/>
                  </a:cubicBezTo>
                  <a:cubicBezTo>
                    <a:pt x="830" y="14"/>
                    <a:pt x="761" y="0"/>
                    <a:pt x="69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02;p76">
              <a:extLst>
                <a:ext uri="{FF2B5EF4-FFF2-40B4-BE49-F238E27FC236}">
                  <a16:creationId xmlns:a16="http://schemas.microsoft.com/office/drawing/2014/main" id="{2A2B79B6-9BC3-40D9-BBC5-16F169606D4F}"/>
                </a:ext>
              </a:extLst>
            </p:cNvPr>
            <p:cNvSpPr/>
            <p:nvPr/>
          </p:nvSpPr>
          <p:spPr>
            <a:xfrm>
              <a:off x="2976275" y="2070675"/>
              <a:ext cx="31300" cy="22500"/>
            </a:xfrm>
            <a:custGeom>
              <a:avLst/>
              <a:gdLst/>
              <a:ahLst/>
              <a:cxnLst/>
              <a:rect l="l" t="t" r="r" b="b"/>
              <a:pathLst>
                <a:path w="1252" h="900" extrusionOk="0">
                  <a:moveTo>
                    <a:pt x="691" y="0"/>
                  </a:moveTo>
                  <a:cubicBezTo>
                    <a:pt x="289" y="0"/>
                    <a:pt x="1" y="510"/>
                    <a:pt x="342" y="851"/>
                  </a:cubicBezTo>
                  <a:cubicBezTo>
                    <a:pt x="413" y="885"/>
                    <a:pt x="484" y="900"/>
                    <a:pt x="552" y="900"/>
                  </a:cubicBezTo>
                  <a:cubicBezTo>
                    <a:pt x="958" y="900"/>
                    <a:pt x="1252" y="365"/>
                    <a:pt x="909" y="51"/>
                  </a:cubicBezTo>
                  <a:cubicBezTo>
                    <a:pt x="834" y="16"/>
                    <a:pt x="761" y="0"/>
                    <a:pt x="69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03;p76">
              <a:extLst>
                <a:ext uri="{FF2B5EF4-FFF2-40B4-BE49-F238E27FC236}">
                  <a16:creationId xmlns:a16="http://schemas.microsoft.com/office/drawing/2014/main" id="{9D9B7933-2E88-4F6E-933D-496B34342CEC}"/>
                </a:ext>
              </a:extLst>
            </p:cNvPr>
            <p:cNvSpPr/>
            <p:nvPr/>
          </p:nvSpPr>
          <p:spPr>
            <a:xfrm>
              <a:off x="3024000" y="2008250"/>
              <a:ext cx="27550" cy="22325"/>
            </a:xfrm>
            <a:custGeom>
              <a:avLst/>
              <a:gdLst/>
              <a:ahLst/>
              <a:cxnLst/>
              <a:rect l="l" t="t" r="r" b="b"/>
              <a:pathLst>
                <a:path w="1102" h="893" extrusionOk="0">
                  <a:moveTo>
                    <a:pt x="680" y="1"/>
                  </a:moveTo>
                  <a:cubicBezTo>
                    <a:pt x="304" y="1"/>
                    <a:pt x="0" y="485"/>
                    <a:pt x="301" y="813"/>
                  </a:cubicBezTo>
                  <a:cubicBezTo>
                    <a:pt x="381" y="866"/>
                    <a:pt x="477" y="893"/>
                    <a:pt x="572" y="893"/>
                  </a:cubicBezTo>
                  <a:cubicBezTo>
                    <a:pt x="714" y="893"/>
                    <a:pt x="854" y="833"/>
                    <a:pt x="934" y="713"/>
                  </a:cubicBezTo>
                  <a:cubicBezTo>
                    <a:pt x="1101" y="546"/>
                    <a:pt x="1101" y="246"/>
                    <a:pt x="934" y="79"/>
                  </a:cubicBezTo>
                  <a:cubicBezTo>
                    <a:pt x="850" y="25"/>
                    <a:pt x="763" y="1"/>
                    <a:pt x="68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04;p76">
              <a:extLst>
                <a:ext uri="{FF2B5EF4-FFF2-40B4-BE49-F238E27FC236}">
                  <a16:creationId xmlns:a16="http://schemas.microsoft.com/office/drawing/2014/main" id="{A2152452-63B3-493A-852C-077AA97AB881}"/>
                </a:ext>
              </a:extLst>
            </p:cNvPr>
            <p:cNvSpPr/>
            <p:nvPr/>
          </p:nvSpPr>
          <p:spPr>
            <a:xfrm>
              <a:off x="3078425" y="1949175"/>
              <a:ext cx="32325" cy="24400"/>
            </a:xfrm>
            <a:custGeom>
              <a:avLst/>
              <a:gdLst/>
              <a:ahLst/>
              <a:cxnLst/>
              <a:rect l="l" t="t" r="r" b="b"/>
              <a:pathLst>
                <a:path w="1293" h="976" extrusionOk="0">
                  <a:moveTo>
                    <a:pt x="656" y="0"/>
                  </a:moveTo>
                  <a:cubicBezTo>
                    <a:pt x="524" y="0"/>
                    <a:pt x="387" y="60"/>
                    <a:pt x="292" y="174"/>
                  </a:cubicBezTo>
                  <a:cubicBezTo>
                    <a:pt x="1" y="465"/>
                    <a:pt x="212" y="976"/>
                    <a:pt x="620" y="976"/>
                  </a:cubicBezTo>
                  <a:cubicBezTo>
                    <a:pt x="633" y="976"/>
                    <a:pt x="646" y="975"/>
                    <a:pt x="659" y="974"/>
                  </a:cubicBezTo>
                  <a:cubicBezTo>
                    <a:pt x="1126" y="941"/>
                    <a:pt x="1293" y="374"/>
                    <a:pt x="926" y="107"/>
                  </a:cubicBezTo>
                  <a:cubicBezTo>
                    <a:pt x="854" y="35"/>
                    <a:pt x="756" y="0"/>
                    <a:pt x="6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05;p76">
              <a:extLst>
                <a:ext uri="{FF2B5EF4-FFF2-40B4-BE49-F238E27FC236}">
                  <a16:creationId xmlns:a16="http://schemas.microsoft.com/office/drawing/2014/main" id="{1D101AE2-0D22-47E1-9023-D9DA7D45B707}"/>
                </a:ext>
              </a:extLst>
            </p:cNvPr>
            <p:cNvSpPr/>
            <p:nvPr/>
          </p:nvSpPr>
          <p:spPr>
            <a:xfrm>
              <a:off x="3136575" y="1896175"/>
              <a:ext cx="32550" cy="24825"/>
            </a:xfrm>
            <a:custGeom>
              <a:avLst/>
              <a:gdLst/>
              <a:ahLst/>
              <a:cxnLst/>
              <a:rect l="l" t="t" r="r" b="b"/>
              <a:pathLst>
                <a:path w="1302" h="993" extrusionOk="0">
                  <a:moveTo>
                    <a:pt x="664" y="0"/>
                  </a:moveTo>
                  <a:cubicBezTo>
                    <a:pt x="551" y="0"/>
                    <a:pt x="434" y="42"/>
                    <a:pt x="334" y="126"/>
                  </a:cubicBezTo>
                  <a:cubicBezTo>
                    <a:pt x="1" y="426"/>
                    <a:pt x="234" y="993"/>
                    <a:pt x="668" y="993"/>
                  </a:cubicBezTo>
                  <a:cubicBezTo>
                    <a:pt x="1101" y="993"/>
                    <a:pt x="1302" y="426"/>
                    <a:pt x="968" y="126"/>
                  </a:cubicBezTo>
                  <a:cubicBezTo>
                    <a:pt x="885" y="42"/>
                    <a:pt x="776" y="0"/>
                    <a:pt x="66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06;p76">
              <a:extLst>
                <a:ext uri="{FF2B5EF4-FFF2-40B4-BE49-F238E27FC236}">
                  <a16:creationId xmlns:a16="http://schemas.microsoft.com/office/drawing/2014/main" id="{203F2CAC-99BF-4E15-87A1-0A0D8E1B4F8D}"/>
                </a:ext>
              </a:extLst>
            </p:cNvPr>
            <p:cNvSpPr/>
            <p:nvPr/>
          </p:nvSpPr>
          <p:spPr>
            <a:xfrm>
              <a:off x="3200725" y="1848675"/>
              <a:ext cx="28500" cy="21575"/>
            </a:xfrm>
            <a:custGeom>
              <a:avLst/>
              <a:gdLst/>
              <a:ahLst/>
              <a:cxnLst/>
              <a:rect l="l" t="t" r="r" b="b"/>
              <a:pathLst>
                <a:path w="1140" h="863" extrusionOk="0">
                  <a:moveTo>
                    <a:pt x="611" y="1"/>
                  </a:moveTo>
                  <a:cubicBezTo>
                    <a:pt x="287" y="1"/>
                    <a:pt x="1" y="328"/>
                    <a:pt x="170" y="691"/>
                  </a:cubicBezTo>
                  <a:cubicBezTo>
                    <a:pt x="272" y="812"/>
                    <a:pt x="397" y="863"/>
                    <a:pt x="520" y="863"/>
                  </a:cubicBezTo>
                  <a:cubicBezTo>
                    <a:pt x="838" y="863"/>
                    <a:pt x="1139" y="519"/>
                    <a:pt x="970" y="158"/>
                  </a:cubicBezTo>
                  <a:cubicBezTo>
                    <a:pt x="860" y="48"/>
                    <a:pt x="733" y="1"/>
                    <a:pt x="61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07;p76">
              <a:extLst>
                <a:ext uri="{FF2B5EF4-FFF2-40B4-BE49-F238E27FC236}">
                  <a16:creationId xmlns:a16="http://schemas.microsoft.com/office/drawing/2014/main" id="{D9AC3D4B-BD7E-41E7-ADDF-AF6053786F4A}"/>
                </a:ext>
              </a:extLst>
            </p:cNvPr>
            <p:cNvSpPr/>
            <p:nvPr/>
          </p:nvSpPr>
          <p:spPr>
            <a:xfrm>
              <a:off x="3269175" y="1807275"/>
              <a:ext cx="27375" cy="21700"/>
            </a:xfrm>
            <a:custGeom>
              <a:avLst/>
              <a:gdLst/>
              <a:ahLst/>
              <a:cxnLst/>
              <a:rect l="l" t="t" r="r" b="b"/>
              <a:pathLst>
                <a:path w="1095" h="868" extrusionOk="0">
                  <a:moveTo>
                    <a:pt x="561" y="1"/>
                  </a:moveTo>
                  <a:cubicBezTo>
                    <a:pt x="470" y="1"/>
                    <a:pt x="378" y="28"/>
                    <a:pt x="301" y="79"/>
                  </a:cubicBezTo>
                  <a:cubicBezTo>
                    <a:pt x="67" y="179"/>
                    <a:pt x="0" y="446"/>
                    <a:pt x="100" y="646"/>
                  </a:cubicBezTo>
                  <a:cubicBezTo>
                    <a:pt x="205" y="803"/>
                    <a:pt x="349" y="868"/>
                    <a:pt x="490" y="868"/>
                  </a:cubicBezTo>
                  <a:cubicBezTo>
                    <a:pt x="799" y="868"/>
                    <a:pt x="1095" y="556"/>
                    <a:pt x="934" y="212"/>
                  </a:cubicBezTo>
                  <a:cubicBezTo>
                    <a:pt x="852" y="69"/>
                    <a:pt x="707" y="1"/>
                    <a:pt x="56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08;p76">
              <a:extLst>
                <a:ext uri="{FF2B5EF4-FFF2-40B4-BE49-F238E27FC236}">
                  <a16:creationId xmlns:a16="http://schemas.microsoft.com/office/drawing/2014/main" id="{B91B6D84-CAC7-463A-901C-27920FE3F6E4}"/>
                </a:ext>
              </a:extLst>
            </p:cNvPr>
            <p:cNvSpPr/>
            <p:nvPr/>
          </p:nvSpPr>
          <p:spPr>
            <a:xfrm>
              <a:off x="3339000" y="1771400"/>
              <a:ext cx="27150" cy="21125"/>
            </a:xfrm>
            <a:custGeom>
              <a:avLst/>
              <a:gdLst/>
              <a:ahLst/>
              <a:cxnLst/>
              <a:rect l="l" t="t" r="r" b="b"/>
              <a:pathLst>
                <a:path w="1086" h="845" extrusionOk="0">
                  <a:moveTo>
                    <a:pt x="566" y="0"/>
                  </a:moveTo>
                  <a:cubicBezTo>
                    <a:pt x="277" y="0"/>
                    <a:pt x="0" y="264"/>
                    <a:pt x="109" y="613"/>
                  </a:cubicBezTo>
                  <a:cubicBezTo>
                    <a:pt x="213" y="775"/>
                    <a:pt x="369" y="845"/>
                    <a:pt x="522" y="845"/>
                  </a:cubicBezTo>
                  <a:cubicBezTo>
                    <a:pt x="810" y="845"/>
                    <a:pt x="1086" y="595"/>
                    <a:pt x="977" y="246"/>
                  </a:cubicBezTo>
                  <a:cubicBezTo>
                    <a:pt x="873" y="74"/>
                    <a:pt x="718" y="0"/>
                    <a:pt x="56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09;p76">
              <a:extLst>
                <a:ext uri="{FF2B5EF4-FFF2-40B4-BE49-F238E27FC236}">
                  <a16:creationId xmlns:a16="http://schemas.microsoft.com/office/drawing/2014/main" id="{1AC67594-4A27-457E-803E-82B52547AF6F}"/>
                </a:ext>
              </a:extLst>
            </p:cNvPr>
            <p:cNvSpPr/>
            <p:nvPr/>
          </p:nvSpPr>
          <p:spPr>
            <a:xfrm>
              <a:off x="3413025" y="1742800"/>
              <a:ext cx="26300" cy="21450"/>
            </a:xfrm>
            <a:custGeom>
              <a:avLst/>
              <a:gdLst/>
              <a:ahLst/>
              <a:cxnLst/>
              <a:rect l="l" t="t" r="r" b="b"/>
              <a:pathLst>
                <a:path w="1052" h="858" extrusionOk="0">
                  <a:moveTo>
                    <a:pt x="558" y="1"/>
                  </a:moveTo>
                  <a:cubicBezTo>
                    <a:pt x="279" y="1"/>
                    <a:pt x="1" y="237"/>
                    <a:pt x="84" y="590"/>
                  </a:cubicBezTo>
                  <a:cubicBezTo>
                    <a:pt x="161" y="743"/>
                    <a:pt x="335" y="857"/>
                    <a:pt x="518" y="857"/>
                  </a:cubicBezTo>
                  <a:cubicBezTo>
                    <a:pt x="573" y="857"/>
                    <a:pt x="630" y="847"/>
                    <a:pt x="684" y="823"/>
                  </a:cubicBezTo>
                  <a:cubicBezTo>
                    <a:pt x="918" y="757"/>
                    <a:pt x="1051" y="523"/>
                    <a:pt x="985" y="290"/>
                  </a:cubicBezTo>
                  <a:cubicBezTo>
                    <a:pt x="896" y="88"/>
                    <a:pt x="727" y="1"/>
                    <a:pt x="5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10;p76">
              <a:extLst>
                <a:ext uri="{FF2B5EF4-FFF2-40B4-BE49-F238E27FC236}">
                  <a16:creationId xmlns:a16="http://schemas.microsoft.com/office/drawing/2014/main" id="{CE662A1C-19E7-4551-9DB2-3F08EBFDF118}"/>
                </a:ext>
              </a:extLst>
            </p:cNvPr>
            <p:cNvSpPr/>
            <p:nvPr/>
          </p:nvSpPr>
          <p:spPr>
            <a:xfrm>
              <a:off x="3490000" y="1721325"/>
              <a:ext cx="24525" cy="20725"/>
            </a:xfrm>
            <a:custGeom>
              <a:avLst/>
              <a:gdLst/>
              <a:ahLst/>
              <a:cxnLst/>
              <a:rect l="l" t="t" r="r" b="b"/>
              <a:pathLst>
                <a:path w="981" h="829" extrusionOk="0">
                  <a:moveTo>
                    <a:pt x="506" y="1"/>
                  </a:moveTo>
                  <a:cubicBezTo>
                    <a:pt x="253" y="1"/>
                    <a:pt x="1" y="200"/>
                    <a:pt x="40" y="515"/>
                  </a:cubicBezTo>
                  <a:cubicBezTo>
                    <a:pt x="122" y="733"/>
                    <a:pt x="299" y="829"/>
                    <a:pt x="475" y="829"/>
                  </a:cubicBezTo>
                  <a:cubicBezTo>
                    <a:pt x="729" y="829"/>
                    <a:pt x="980" y="630"/>
                    <a:pt x="941" y="315"/>
                  </a:cubicBezTo>
                  <a:cubicBezTo>
                    <a:pt x="859" y="96"/>
                    <a:pt x="682" y="1"/>
                    <a:pt x="50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11;p76">
              <a:extLst>
                <a:ext uri="{FF2B5EF4-FFF2-40B4-BE49-F238E27FC236}">
                  <a16:creationId xmlns:a16="http://schemas.microsoft.com/office/drawing/2014/main" id="{9F346A66-57BB-409D-93AA-FC754AD7ECD2}"/>
                </a:ext>
              </a:extLst>
            </p:cNvPr>
            <p:cNvSpPr/>
            <p:nvPr/>
          </p:nvSpPr>
          <p:spPr>
            <a:xfrm>
              <a:off x="3567725" y="1705450"/>
              <a:ext cx="24200" cy="21200"/>
            </a:xfrm>
            <a:custGeom>
              <a:avLst/>
              <a:gdLst/>
              <a:ahLst/>
              <a:cxnLst/>
              <a:rect l="l" t="t" r="r" b="b"/>
              <a:pathLst>
                <a:path w="968" h="848" extrusionOk="0">
                  <a:moveTo>
                    <a:pt x="539" y="1"/>
                  </a:moveTo>
                  <a:cubicBezTo>
                    <a:pt x="504" y="1"/>
                    <a:pt x="469" y="6"/>
                    <a:pt x="434" y="16"/>
                  </a:cubicBezTo>
                  <a:cubicBezTo>
                    <a:pt x="200" y="16"/>
                    <a:pt x="0" y="249"/>
                    <a:pt x="34" y="483"/>
                  </a:cubicBezTo>
                  <a:cubicBezTo>
                    <a:pt x="93" y="733"/>
                    <a:pt x="282" y="847"/>
                    <a:pt x="475" y="847"/>
                  </a:cubicBezTo>
                  <a:cubicBezTo>
                    <a:pt x="718" y="847"/>
                    <a:pt x="968" y="666"/>
                    <a:pt x="968" y="349"/>
                  </a:cubicBezTo>
                  <a:cubicBezTo>
                    <a:pt x="911" y="151"/>
                    <a:pt x="734" y="1"/>
                    <a:pt x="53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12;p76">
              <a:extLst>
                <a:ext uri="{FF2B5EF4-FFF2-40B4-BE49-F238E27FC236}">
                  <a16:creationId xmlns:a16="http://schemas.microsoft.com/office/drawing/2014/main" id="{B01DA916-1056-42C3-A67B-DB7672366D33}"/>
                </a:ext>
              </a:extLst>
            </p:cNvPr>
            <p:cNvSpPr/>
            <p:nvPr/>
          </p:nvSpPr>
          <p:spPr>
            <a:xfrm>
              <a:off x="3643600" y="1698225"/>
              <a:ext cx="29400" cy="24325"/>
            </a:xfrm>
            <a:custGeom>
              <a:avLst/>
              <a:gdLst/>
              <a:ahLst/>
              <a:cxnLst/>
              <a:rect l="l" t="t" r="r" b="b"/>
              <a:pathLst>
                <a:path w="1176" h="973" extrusionOk="0">
                  <a:moveTo>
                    <a:pt x="661" y="0"/>
                  </a:moveTo>
                  <a:cubicBezTo>
                    <a:pt x="641" y="0"/>
                    <a:pt x="621" y="2"/>
                    <a:pt x="601" y="4"/>
                  </a:cubicBezTo>
                  <a:cubicBezTo>
                    <a:pt x="168" y="38"/>
                    <a:pt x="1" y="572"/>
                    <a:pt x="334" y="872"/>
                  </a:cubicBezTo>
                  <a:cubicBezTo>
                    <a:pt x="430" y="942"/>
                    <a:pt x="535" y="973"/>
                    <a:pt x="636" y="973"/>
                  </a:cubicBezTo>
                  <a:cubicBezTo>
                    <a:pt x="922" y="973"/>
                    <a:pt x="1175" y="725"/>
                    <a:pt x="1102" y="405"/>
                  </a:cubicBezTo>
                  <a:cubicBezTo>
                    <a:pt x="1071" y="161"/>
                    <a:pt x="873" y="0"/>
                    <a:pt x="66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13;p76">
              <a:extLst>
                <a:ext uri="{FF2B5EF4-FFF2-40B4-BE49-F238E27FC236}">
                  <a16:creationId xmlns:a16="http://schemas.microsoft.com/office/drawing/2014/main" id="{DB3B4EF9-E74E-44B5-91F8-4C2689881515}"/>
                </a:ext>
              </a:extLst>
            </p:cNvPr>
            <p:cNvSpPr/>
            <p:nvPr/>
          </p:nvSpPr>
          <p:spPr>
            <a:xfrm>
              <a:off x="3726175" y="1697150"/>
              <a:ext cx="23375" cy="20725"/>
            </a:xfrm>
            <a:custGeom>
              <a:avLst/>
              <a:gdLst/>
              <a:ahLst/>
              <a:cxnLst/>
              <a:rect l="l" t="t" r="r" b="b"/>
              <a:pathLst>
                <a:path w="935" h="829" extrusionOk="0">
                  <a:moveTo>
                    <a:pt x="463" y="1"/>
                  </a:moveTo>
                  <a:cubicBezTo>
                    <a:pt x="255" y="1"/>
                    <a:pt x="48" y="126"/>
                    <a:pt x="0" y="381"/>
                  </a:cubicBezTo>
                  <a:cubicBezTo>
                    <a:pt x="18" y="677"/>
                    <a:pt x="254" y="828"/>
                    <a:pt x="485" y="828"/>
                  </a:cubicBezTo>
                  <a:cubicBezTo>
                    <a:pt x="696" y="828"/>
                    <a:pt x="902" y="703"/>
                    <a:pt x="934" y="448"/>
                  </a:cubicBezTo>
                  <a:cubicBezTo>
                    <a:pt x="917" y="151"/>
                    <a:pt x="690" y="1"/>
                    <a:pt x="4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14;p76">
              <a:extLst>
                <a:ext uri="{FF2B5EF4-FFF2-40B4-BE49-F238E27FC236}">
                  <a16:creationId xmlns:a16="http://schemas.microsoft.com/office/drawing/2014/main" id="{F379D8D0-2486-4B1A-8AC9-513ABE18E6BC}"/>
                </a:ext>
              </a:extLst>
            </p:cNvPr>
            <p:cNvSpPr/>
            <p:nvPr/>
          </p:nvSpPr>
          <p:spPr>
            <a:xfrm>
              <a:off x="3805400" y="1703325"/>
              <a:ext cx="23375" cy="20550"/>
            </a:xfrm>
            <a:custGeom>
              <a:avLst/>
              <a:gdLst/>
              <a:ahLst/>
              <a:cxnLst/>
              <a:rect l="l" t="t" r="r" b="b"/>
              <a:pathLst>
                <a:path w="935" h="822" extrusionOk="0">
                  <a:moveTo>
                    <a:pt x="449" y="0"/>
                  </a:moveTo>
                  <a:cubicBezTo>
                    <a:pt x="253" y="0"/>
                    <a:pt x="60" y="114"/>
                    <a:pt x="0" y="368"/>
                  </a:cubicBezTo>
                  <a:cubicBezTo>
                    <a:pt x="0" y="659"/>
                    <a:pt x="239" y="821"/>
                    <a:pt x="478" y="821"/>
                  </a:cubicBezTo>
                  <a:cubicBezTo>
                    <a:pt x="676" y="821"/>
                    <a:pt x="874" y="710"/>
                    <a:pt x="934" y="468"/>
                  </a:cubicBezTo>
                  <a:cubicBezTo>
                    <a:pt x="934" y="173"/>
                    <a:pt x="690" y="0"/>
                    <a:pt x="44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15;p76">
              <a:extLst>
                <a:ext uri="{FF2B5EF4-FFF2-40B4-BE49-F238E27FC236}">
                  <a16:creationId xmlns:a16="http://schemas.microsoft.com/office/drawing/2014/main" id="{BAF67357-1F5A-4E0D-85CC-388CEEFBC6B3}"/>
                </a:ext>
              </a:extLst>
            </p:cNvPr>
            <p:cNvSpPr/>
            <p:nvPr/>
          </p:nvSpPr>
          <p:spPr>
            <a:xfrm>
              <a:off x="3882450" y="1716550"/>
              <a:ext cx="24850" cy="21350"/>
            </a:xfrm>
            <a:custGeom>
              <a:avLst/>
              <a:gdLst/>
              <a:ahLst/>
              <a:cxnLst/>
              <a:rect l="l" t="t" r="r" b="b"/>
              <a:pathLst>
                <a:path w="994" h="854" extrusionOk="0">
                  <a:moveTo>
                    <a:pt x="474" y="1"/>
                  </a:moveTo>
                  <a:cubicBezTo>
                    <a:pt x="289" y="1"/>
                    <a:pt x="103" y="104"/>
                    <a:pt x="20" y="339"/>
                  </a:cubicBezTo>
                  <a:cubicBezTo>
                    <a:pt x="1" y="654"/>
                    <a:pt x="272" y="853"/>
                    <a:pt x="532" y="853"/>
                  </a:cubicBezTo>
                  <a:cubicBezTo>
                    <a:pt x="712" y="853"/>
                    <a:pt x="886" y="758"/>
                    <a:pt x="954" y="539"/>
                  </a:cubicBezTo>
                  <a:cubicBezTo>
                    <a:pt x="993" y="207"/>
                    <a:pt x="735" y="1"/>
                    <a:pt x="47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16;p76">
              <a:extLst>
                <a:ext uri="{FF2B5EF4-FFF2-40B4-BE49-F238E27FC236}">
                  <a16:creationId xmlns:a16="http://schemas.microsoft.com/office/drawing/2014/main" id="{340A32F6-7694-4776-B1F3-6C71188A7F31}"/>
                </a:ext>
              </a:extLst>
            </p:cNvPr>
            <p:cNvSpPr/>
            <p:nvPr/>
          </p:nvSpPr>
          <p:spPr>
            <a:xfrm>
              <a:off x="3958125" y="1736975"/>
              <a:ext cx="26475" cy="21600"/>
            </a:xfrm>
            <a:custGeom>
              <a:avLst/>
              <a:gdLst/>
              <a:ahLst/>
              <a:cxnLst/>
              <a:rect l="l" t="t" r="r" b="b"/>
              <a:pathLst>
                <a:path w="1059" h="864" extrusionOk="0">
                  <a:moveTo>
                    <a:pt x="491" y="0"/>
                  </a:moveTo>
                  <a:cubicBezTo>
                    <a:pt x="320" y="0"/>
                    <a:pt x="150" y="87"/>
                    <a:pt x="62" y="289"/>
                  </a:cubicBezTo>
                  <a:cubicBezTo>
                    <a:pt x="0" y="641"/>
                    <a:pt x="284" y="864"/>
                    <a:pt x="564" y="864"/>
                  </a:cubicBezTo>
                  <a:cubicBezTo>
                    <a:pt x="736" y="864"/>
                    <a:pt x="907" y="780"/>
                    <a:pt x="996" y="589"/>
                  </a:cubicBezTo>
                  <a:cubicBezTo>
                    <a:pt x="1058" y="237"/>
                    <a:pt x="772" y="0"/>
                    <a:pt x="49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17;p76">
              <a:extLst>
                <a:ext uri="{FF2B5EF4-FFF2-40B4-BE49-F238E27FC236}">
                  <a16:creationId xmlns:a16="http://schemas.microsoft.com/office/drawing/2014/main" id="{C88BAD37-82AF-4D85-B8BD-E4241D626BD6}"/>
                </a:ext>
              </a:extLst>
            </p:cNvPr>
            <p:cNvSpPr/>
            <p:nvPr/>
          </p:nvSpPr>
          <p:spPr>
            <a:xfrm>
              <a:off x="4032525" y="1764725"/>
              <a:ext cx="26925" cy="21125"/>
            </a:xfrm>
            <a:custGeom>
              <a:avLst/>
              <a:gdLst/>
              <a:ahLst/>
              <a:cxnLst/>
              <a:rect l="l" t="t" r="r" b="b"/>
              <a:pathLst>
                <a:path w="1077" h="845" extrusionOk="0">
                  <a:moveTo>
                    <a:pt x="501" y="0"/>
                  </a:moveTo>
                  <a:cubicBezTo>
                    <a:pt x="347" y="0"/>
                    <a:pt x="192" y="74"/>
                    <a:pt x="88" y="247"/>
                  </a:cubicBezTo>
                  <a:cubicBezTo>
                    <a:pt x="1" y="596"/>
                    <a:pt x="285" y="845"/>
                    <a:pt x="575" y="845"/>
                  </a:cubicBezTo>
                  <a:cubicBezTo>
                    <a:pt x="729" y="845"/>
                    <a:pt x="885" y="775"/>
                    <a:pt x="989" y="613"/>
                  </a:cubicBezTo>
                  <a:cubicBezTo>
                    <a:pt x="1076" y="264"/>
                    <a:pt x="792" y="0"/>
                    <a:pt x="5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18;p76">
              <a:extLst>
                <a:ext uri="{FF2B5EF4-FFF2-40B4-BE49-F238E27FC236}">
                  <a16:creationId xmlns:a16="http://schemas.microsoft.com/office/drawing/2014/main" id="{9160071F-52E0-445C-8370-D775BF20F9F7}"/>
                </a:ext>
              </a:extLst>
            </p:cNvPr>
            <p:cNvSpPr/>
            <p:nvPr/>
          </p:nvSpPr>
          <p:spPr>
            <a:xfrm>
              <a:off x="4099825" y="1797825"/>
              <a:ext cx="29975" cy="22350"/>
            </a:xfrm>
            <a:custGeom>
              <a:avLst/>
              <a:gdLst/>
              <a:ahLst/>
              <a:cxnLst/>
              <a:rect l="l" t="t" r="r" b="b"/>
              <a:pathLst>
                <a:path w="1199" h="894" extrusionOk="0">
                  <a:moveTo>
                    <a:pt x="617" y="1"/>
                  </a:moveTo>
                  <a:cubicBezTo>
                    <a:pt x="237" y="1"/>
                    <a:pt x="1" y="630"/>
                    <a:pt x="498" y="824"/>
                  </a:cubicBezTo>
                  <a:cubicBezTo>
                    <a:pt x="569" y="871"/>
                    <a:pt x="649" y="893"/>
                    <a:pt x="727" y="893"/>
                  </a:cubicBezTo>
                  <a:cubicBezTo>
                    <a:pt x="871" y="893"/>
                    <a:pt x="1013" y="820"/>
                    <a:pt x="1099" y="690"/>
                  </a:cubicBezTo>
                  <a:cubicBezTo>
                    <a:pt x="1199" y="457"/>
                    <a:pt x="1099" y="190"/>
                    <a:pt x="865" y="90"/>
                  </a:cubicBezTo>
                  <a:cubicBezTo>
                    <a:pt x="780" y="27"/>
                    <a:pt x="696" y="1"/>
                    <a:pt x="6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19;p76">
              <a:extLst>
                <a:ext uri="{FF2B5EF4-FFF2-40B4-BE49-F238E27FC236}">
                  <a16:creationId xmlns:a16="http://schemas.microsoft.com/office/drawing/2014/main" id="{88B8EA6F-1FDE-4EE3-A8A9-CB9AE7B8BE48}"/>
                </a:ext>
              </a:extLst>
            </p:cNvPr>
            <p:cNvSpPr/>
            <p:nvPr/>
          </p:nvSpPr>
          <p:spPr>
            <a:xfrm>
              <a:off x="4172325" y="1839000"/>
              <a:ext cx="26700" cy="21525"/>
            </a:xfrm>
            <a:custGeom>
              <a:avLst/>
              <a:gdLst/>
              <a:ahLst/>
              <a:cxnLst/>
              <a:rect l="l" t="t" r="r" b="b"/>
              <a:pathLst>
                <a:path w="1068" h="861" extrusionOk="0">
                  <a:moveTo>
                    <a:pt x="461" y="0"/>
                  </a:moveTo>
                  <a:cubicBezTo>
                    <a:pt x="335" y="0"/>
                    <a:pt x="205" y="54"/>
                    <a:pt x="100" y="178"/>
                  </a:cubicBezTo>
                  <a:cubicBezTo>
                    <a:pt x="0" y="378"/>
                    <a:pt x="67" y="645"/>
                    <a:pt x="267" y="778"/>
                  </a:cubicBezTo>
                  <a:cubicBezTo>
                    <a:pt x="351" y="834"/>
                    <a:pt x="446" y="860"/>
                    <a:pt x="540" y="860"/>
                  </a:cubicBezTo>
                  <a:cubicBezTo>
                    <a:pt x="673" y="860"/>
                    <a:pt x="804" y="809"/>
                    <a:pt x="901" y="711"/>
                  </a:cubicBezTo>
                  <a:cubicBezTo>
                    <a:pt x="1067" y="330"/>
                    <a:pt x="775" y="0"/>
                    <a:pt x="46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20;p76">
              <a:extLst>
                <a:ext uri="{FF2B5EF4-FFF2-40B4-BE49-F238E27FC236}">
                  <a16:creationId xmlns:a16="http://schemas.microsoft.com/office/drawing/2014/main" id="{9B9DF3C7-D846-471B-8E97-D5028EDC0B82}"/>
                </a:ext>
              </a:extLst>
            </p:cNvPr>
            <p:cNvSpPr/>
            <p:nvPr/>
          </p:nvSpPr>
          <p:spPr>
            <a:xfrm>
              <a:off x="4234275" y="1885650"/>
              <a:ext cx="29550" cy="21500"/>
            </a:xfrm>
            <a:custGeom>
              <a:avLst/>
              <a:gdLst/>
              <a:ahLst/>
              <a:cxnLst/>
              <a:rect l="l" t="t" r="r" b="b"/>
              <a:pathLst>
                <a:path w="1182" h="860" extrusionOk="0">
                  <a:moveTo>
                    <a:pt x="558" y="0"/>
                  </a:moveTo>
                  <a:cubicBezTo>
                    <a:pt x="445" y="0"/>
                    <a:pt x="327" y="44"/>
                    <a:pt x="224" y="146"/>
                  </a:cubicBezTo>
                  <a:cubicBezTo>
                    <a:pt x="1" y="494"/>
                    <a:pt x="294" y="859"/>
                    <a:pt x="624" y="859"/>
                  </a:cubicBezTo>
                  <a:cubicBezTo>
                    <a:pt x="737" y="859"/>
                    <a:pt x="855" y="816"/>
                    <a:pt x="958" y="713"/>
                  </a:cubicBezTo>
                  <a:cubicBezTo>
                    <a:pt x="1181" y="366"/>
                    <a:pt x="888" y="0"/>
                    <a:pt x="55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21;p76">
              <a:extLst>
                <a:ext uri="{FF2B5EF4-FFF2-40B4-BE49-F238E27FC236}">
                  <a16:creationId xmlns:a16="http://schemas.microsoft.com/office/drawing/2014/main" id="{66AE0CDB-A0E8-42F8-9A48-EA7AD785D013}"/>
                </a:ext>
              </a:extLst>
            </p:cNvPr>
            <p:cNvSpPr/>
            <p:nvPr/>
          </p:nvSpPr>
          <p:spPr>
            <a:xfrm>
              <a:off x="4294150" y="1937550"/>
              <a:ext cx="29825" cy="21825"/>
            </a:xfrm>
            <a:custGeom>
              <a:avLst/>
              <a:gdLst/>
              <a:ahLst/>
              <a:cxnLst/>
              <a:rect l="l" t="t" r="r" b="b"/>
              <a:pathLst>
                <a:path w="1193" h="873" extrusionOk="0">
                  <a:moveTo>
                    <a:pt x="556" y="1"/>
                  </a:moveTo>
                  <a:cubicBezTo>
                    <a:pt x="459" y="1"/>
                    <a:pt x="359" y="32"/>
                    <a:pt x="264" y="105"/>
                  </a:cubicBezTo>
                  <a:cubicBezTo>
                    <a:pt x="1" y="447"/>
                    <a:pt x="299" y="873"/>
                    <a:pt x="649" y="873"/>
                  </a:cubicBezTo>
                  <a:cubicBezTo>
                    <a:pt x="743" y="873"/>
                    <a:pt x="840" y="842"/>
                    <a:pt x="931" y="772"/>
                  </a:cubicBezTo>
                  <a:cubicBezTo>
                    <a:pt x="1192" y="407"/>
                    <a:pt x="902" y="1"/>
                    <a:pt x="5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22;p76">
              <a:extLst>
                <a:ext uri="{FF2B5EF4-FFF2-40B4-BE49-F238E27FC236}">
                  <a16:creationId xmlns:a16="http://schemas.microsoft.com/office/drawing/2014/main" id="{3C226FA4-2686-4484-A857-2C9F1AEAFDEF}"/>
                </a:ext>
              </a:extLst>
            </p:cNvPr>
            <p:cNvSpPr/>
            <p:nvPr/>
          </p:nvSpPr>
          <p:spPr>
            <a:xfrm>
              <a:off x="4347750" y="1994525"/>
              <a:ext cx="31100" cy="22225"/>
            </a:xfrm>
            <a:custGeom>
              <a:avLst/>
              <a:gdLst/>
              <a:ahLst/>
              <a:cxnLst/>
              <a:rect l="l" t="t" r="r" b="b"/>
              <a:pathLst>
                <a:path w="1244" h="889" extrusionOk="0">
                  <a:moveTo>
                    <a:pt x="597" y="1"/>
                  </a:moveTo>
                  <a:cubicBezTo>
                    <a:pt x="508" y="1"/>
                    <a:pt x="413" y="29"/>
                    <a:pt x="322" y="94"/>
                  </a:cubicBezTo>
                  <a:cubicBezTo>
                    <a:pt x="0" y="416"/>
                    <a:pt x="282" y="889"/>
                    <a:pt x="647" y="889"/>
                  </a:cubicBezTo>
                  <a:cubicBezTo>
                    <a:pt x="736" y="889"/>
                    <a:pt x="831" y="860"/>
                    <a:pt x="922" y="795"/>
                  </a:cubicBezTo>
                  <a:cubicBezTo>
                    <a:pt x="1244" y="473"/>
                    <a:pt x="962" y="1"/>
                    <a:pt x="59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23;p76">
              <a:extLst>
                <a:ext uri="{FF2B5EF4-FFF2-40B4-BE49-F238E27FC236}">
                  <a16:creationId xmlns:a16="http://schemas.microsoft.com/office/drawing/2014/main" id="{6F1A3739-EF7C-4B4C-8884-2FEC0CBA7137}"/>
                </a:ext>
              </a:extLst>
            </p:cNvPr>
            <p:cNvSpPr/>
            <p:nvPr/>
          </p:nvSpPr>
          <p:spPr>
            <a:xfrm>
              <a:off x="4397475" y="2056500"/>
              <a:ext cx="30225" cy="22050"/>
            </a:xfrm>
            <a:custGeom>
              <a:avLst/>
              <a:gdLst/>
              <a:ahLst/>
              <a:cxnLst/>
              <a:rect l="l" t="t" r="r" b="b"/>
              <a:pathLst>
                <a:path w="1209" h="882" extrusionOk="0">
                  <a:moveTo>
                    <a:pt x="540" y="0"/>
                  </a:moveTo>
                  <a:cubicBezTo>
                    <a:pt x="474" y="0"/>
                    <a:pt x="404" y="16"/>
                    <a:pt x="334" y="50"/>
                  </a:cubicBezTo>
                  <a:cubicBezTo>
                    <a:pt x="0" y="385"/>
                    <a:pt x="270" y="881"/>
                    <a:pt x="640" y="881"/>
                  </a:cubicBezTo>
                  <a:cubicBezTo>
                    <a:pt x="713" y="881"/>
                    <a:pt x="791" y="862"/>
                    <a:pt x="868" y="818"/>
                  </a:cubicBezTo>
                  <a:cubicBezTo>
                    <a:pt x="1208" y="505"/>
                    <a:pt x="921" y="0"/>
                    <a:pt x="54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24;p76">
              <a:extLst>
                <a:ext uri="{FF2B5EF4-FFF2-40B4-BE49-F238E27FC236}">
                  <a16:creationId xmlns:a16="http://schemas.microsoft.com/office/drawing/2014/main" id="{51AADB5C-1EEB-43CE-A5B1-2A455A856E78}"/>
                </a:ext>
              </a:extLst>
            </p:cNvPr>
            <p:cNvSpPr/>
            <p:nvPr/>
          </p:nvSpPr>
          <p:spPr>
            <a:xfrm>
              <a:off x="4438125" y="2121200"/>
              <a:ext cx="35650" cy="24400"/>
            </a:xfrm>
            <a:custGeom>
              <a:avLst/>
              <a:gdLst/>
              <a:ahLst/>
              <a:cxnLst/>
              <a:rect l="l" t="t" r="r" b="b"/>
              <a:pathLst>
                <a:path w="1426" h="976" extrusionOk="0">
                  <a:moveTo>
                    <a:pt x="708" y="0"/>
                  </a:moveTo>
                  <a:cubicBezTo>
                    <a:pt x="634" y="0"/>
                    <a:pt x="555" y="20"/>
                    <a:pt x="476" y="64"/>
                  </a:cubicBezTo>
                  <a:cubicBezTo>
                    <a:pt x="1" y="344"/>
                    <a:pt x="252" y="976"/>
                    <a:pt x="680" y="976"/>
                  </a:cubicBezTo>
                  <a:cubicBezTo>
                    <a:pt x="763" y="976"/>
                    <a:pt x="852" y="952"/>
                    <a:pt x="943" y="898"/>
                  </a:cubicBezTo>
                  <a:cubicBezTo>
                    <a:pt x="1426" y="643"/>
                    <a:pt x="1135" y="0"/>
                    <a:pt x="70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25;p76">
              <a:extLst>
                <a:ext uri="{FF2B5EF4-FFF2-40B4-BE49-F238E27FC236}">
                  <a16:creationId xmlns:a16="http://schemas.microsoft.com/office/drawing/2014/main" id="{C0873707-5FDF-481B-B565-F4E05A39AC4F}"/>
                </a:ext>
              </a:extLst>
            </p:cNvPr>
            <p:cNvSpPr/>
            <p:nvPr/>
          </p:nvSpPr>
          <p:spPr>
            <a:xfrm>
              <a:off x="4477025" y="2192225"/>
              <a:ext cx="31850" cy="22925"/>
            </a:xfrm>
            <a:custGeom>
              <a:avLst/>
              <a:gdLst/>
              <a:ahLst/>
              <a:cxnLst/>
              <a:rect l="l" t="t" r="r" b="b"/>
              <a:pathLst>
                <a:path w="1274" h="917" extrusionOk="0">
                  <a:moveTo>
                    <a:pt x="581" y="0"/>
                  </a:moveTo>
                  <a:cubicBezTo>
                    <a:pt x="530" y="0"/>
                    <a:pt x="477" y="8"/>
                    <a:pt x="421" y="25"/>
                  </a:cubicBezTo>
                  <a:cubicBezTo>
                    <a:pt x="1" y="296"/>
                    <a:pt x="256" y="917"/>
                    <a:pt x="700" y="917"/>
                  </a:cubicBezTo>
                  <a:cubicBezTo>
                    <a:pt x="750" y="917"/>
                    <a:pt x="801" y="909"/>
                    <a:pt x="855" y="893"/>
                  </a:cubicBezTo>
                  <a:cubicBezTo>
                    <a:pt x="1273" y="594"/>
                    <a:pt x="1022" y="0"/>
                    <a:pt x="58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26;p76">
              <a:extLst>
                <a:ext uri="{FF2B5EF4-FFF2-40B4-BE49-F238E27FC236}">
                  <a16:creationId xmlns:a16="http://schemas.microsoft.com/office/drawing/2014/main" id="{6A6EA54B-D410-433C-A413-A0FFD43709BB}"/>
                </a:ext>
              </a:extLst>
            </p:cNvPr>
            <p:cNvSpPr/>
            <p:nvPr/>
          </p:nvSpPr>
          <p:spPr>
            <a:xfrm>
              <a:off x="4511725" y="2265175"/>
              <a:ext cx="27600" cy="23200"/>
            </a:xfrm>
            <a:custGeom>
              <a:avLst/>
              <a:gdLst/>
              <a:ahLst/>
              <a:cxnLst/>
              <a:rect l="l" t="t" r="r" b="b"/>
              <a:pathLst>
                <a:path w="1104" h="928" extrusionOk="0">
                  <a:moveTo>
                    <a:pt x="404" y="0"/>
                  </a:moveTo>
                  <a:cubicBezTo>
                    <a:pt x="371" y="0"/>
                    <a:pt x="337" y="3"/>
                    <a:pt x="301" y="9"/>
                  </a:cubicBezTo>
                  <a:cubicBezTo>
                    <a:pt x="101" y="109"/>
                    <a:pt x="1" y="376"/>
                    <a:pt x="101" y="610"/>
                  </a:cubicBezTo>
                  <a:cubicBezTo>
                    <a:pt x="156" y="803"/>
                    <a:pt x="325" y="927"/>
                    <a:pt x="513" y="927"/>
                  </a:cubicBezTo>
                  <a:cubicBezTo>
                    <a:pt x="553" y="927"/>
                    <a:pt x="594" y="922"/>
                    <a:pt x="634" y="910"/>
                  </a:cubicBezTo>
                  <a:cubicBezTo>
                    <a:pt x="1103" y="660"/>
                    <a:pt x="898" y="0"/>
                    <a:pt x="40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27;p76">
              <a:extLst>
                <a:ext uri="{FF2B5EF4-FFF2-40B4-BE49-F238E27FC236}">
                  <a16:creationId xmlns:a16="http://schemas.microsoft.com/office/drawing/2014/main" id="{ED3385F1-319D-4265-9C99-CBAC978A5C18}"/>
                </a:ext>
              </a:extLst>
            </p:cNvPr>
            <p:cNvSpPr/>
            <p:nvPr/>
          </p:nvSpPr>
          <p:spPr>
            <a:xfrm>
              <a:off x="4532025" y="2340350"/>
              <a:ext cx="30875" cy="23500"/>
            </a:xfrm>
            <a:custGeom>
              <a:avLst/>
              <a:gdLst/>
              <a:ahLst/>
              <a:cxnLst/>
              <a:rect l="l" t="t" r="r" b="b"/>
              <a:pathLst>
                <a:path w="1235" h="940" extrusionOk="0">
                  <a:moveTo>
                    <a:pt x="558" y="0"/>
                  </a:moveTo>
                  <a:cubicBezTo>
                    <a:pt x="536" y="0"/>
                    <a:pt x="513" y="2"/>
                    <a:pt x="489" y="5"/>
                  </a:cubicBezTo>
                  <a:cubicBezTo>
                    <a:pt x="0" y="233"/>
                    <a:pt x="181" y="940"/>
                    <a:pt x="688" y="940"/>
                  </a:cubicBezTo>
                  <a:cubicBezTo>
                    <a:pt x="700" y="940"/>
                    <a:pt x="711" y="939"/>
                    <a:pt x="723" y="939"/>
                  </a:cubicBezTo>
                  <a:cubicBezTo>
                    <a:pt x="1235" y="715"/>
                    <a:pt x="1072" y="0"/>
                    <a:pt x="55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28;p76">
              <a:extLst>
                <a:ext uri="{FF2B5EF4-FFF2-40B4-BE49-F238E27FC236}">
                  <a16:creationId xmlns:a16="http://schemas.microsoft.com/office/drawing/2014/main" id="{E3B3A556-1E15-4C7D-9C12-FE87DE86D809}"/>
                </a:ext>
              </a:extLst>
            </p:cNvPr>
            <p:cNvSpPr/>
            <p:nvPr/>
          </p:nvSpPr>
          <p:spPr>
            <a:xfrm>
              <a:off x="4548700" y="2417975"/>
              <a:ext cx="31150" cy="23425"/>
            </a:xfrm>
            <a:custGeom>
              <a:avLst/>
              <a:gdLst/>
              <a:ahLst/>
              <a:cxnLst/>
              <a:rect l="l" t="t" r="r" b="b"/>
              <a:pathLst>
                <a:path w="1246" h="937" extrusionOk="0">
                  <a:moveTo>
                    <a:pt x="588" y="1"/>
                  </a:moveTo>
                  <a:cubicBezTo>
                    <a:pt x="578" y="1"/>
                    <a:pt x="567" y="1"/>
                    <a:pt x="556" y="2"/>
                  </a:cubicBezTo>
                  <a:cubicBezTo>
                    <a:pt x="0" y="133"/>
                    <a:pt x="118" y="937"/>
                    <a:pt x="657" y="937"/>
                  </a:cubicBezTo>
                  <a:cubicBezTo>
                    <a:pt x="668" y="937"/>
                    <a:pt x="679" y="936"/>
                    <a:pt x="690" y="936"/>
                  </a:cubicBezTo>
                  <a:cubicBezTo>
                    <a:pt x="1245" y="772"/>
                    <a:pt x="1097" y="1"/>
                    <a:pt x="58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29;p76">
              <a:extLst>
                <a:ext uri="{FF2B5EF4-FFF2-40B4-BE49-F238E27FC236}">
                  <a16:creationId xmlns:a16="http://schemas.microsoft.com/office/drawing/2014/main" id="{04FF9C54-ECFF-4DAE-8E12-9C3109C268D8}"/>
                </a:ext>
              </a:extLst>
            </p:cNvPr>
            <p:cNvSpPr/>
            <p:nvPr/>
          </p:nvSpPr>
          <p:spPr>
            <a:xfrm>
              <a:off x="4559250" y="2496400"/>
              <a:ext cx="29225" cy="23375"/>
            </a:xfrm>
            <a:custGeom>
              <a:avLst/>
              <a:gdLst/>
              <a:ahLst/>
              <a:cxnLst/>
              <a:rect l="l" t="t" r="r" b="b"/>
              <a:pathLst>
                <a:path w="1169" h="935" extrusionOk="0">
                  <a:moveTo>
                    <a:pt x="568" y="0"/>
                  </a:moveTo>
                  <a:lnTo>
                    <a:pt x="568" y="0"/>
                  </a:lnTo>
                  <a:cubicBezTo>
                    <a:pt x="1" y="100"/>
                    <a:pt x="68" y="901"/>
                    <a:pt x="635" y="934"/>
                  </a:cubicBezTo>
                  <a:cubicBezTo>
                    <a:pt x="1168" y="801"/>
                    <a:pt x="1102" y="34"/>
                    <a:pt x="56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30;p76">
              <a:extLst>
                <a:ext uri="{FF2B5EF4-FFF2-40B4-BE49-F238E27FC236}">
                  <a16:creationId xmlns:a16="http://schemas.microsoft.com/office/drawing/2014/main" id="{4C431A13-D503-44D6-9CDD-17FAE0773EF4}"/>
                </a:ext>
              </a:extLst>
            </p:cNvPr>
            <p:cNvSpPr/>
            <p:nvPr/>
          </p:nvSpPr>
          <p:spPr>
            <a:xfrm>
              <a:off x="4529250" y="1176275"/>
              <a:ext cx="29200" cy="26925"/>
            </a:xfrm>
            <a:custGeom>
              <a:avLst/>
              <a:gdLst/>
              <a:ahLst/>
              <a:cxnLst/>
              <a:rect l="l" t="t" r="r" b="b"/>
              <a:pathLst>
                <a:path w="1168" h="1077" extrusionOk="0">
                  <a:moveTo>
                    <a:pt x="584" y="1"/>
                  </a:moveTo>
                  <a:cubicBezTo>
                    <a:pt x="325" y="1"/>
                    <a:pt x="67" y="168"/>
                    <a:pt x="33" y="501"/>
                  </a:cubicBezTo>
                  <a:cubicBezTo>
                    <a:pt x="0" y="885"/>
                    <a:pt x="292" y="1077"/>
                    <a:pt x="584" y="1077"/>
                  </a:cubicBezTo>
                  <a:cubicBezTo>
                    <a:pt x="876" y="1077"/>
                    <a:pt x="1168" y="885"/>
                    <a:pt x="1134" y="501"/>
                  </a:cubicBezTo>
                  <a:cubicBezTo>
                    <a:pt x="1101" y="168"/>
                    <a:pt x="842" y="1"/>
                    <a:pt x="5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31;p76">
              <a:extLst>
                <a:ext uri="{FF2B5EF4-FFF2-40B4-BE49-F238E27FC236}">
                  <a16:creationId xmlns:a16="http://schemas.microsoft.com/office/drawing/2014/main" id="{2B82A86B-A7D6-436F-9D97-FA65EE2DBF36}"/>
                </a:ext>
              </a:extLst>
            </p:cNvPr>
            <p:cNvSpPr/>
            <p:nvPr/>
          </p:nvSpPr>
          <p:spPr>
            <a:xfrm>
              <a:off x="4525900" y="1223825"/>
              <a:ext cx="31725" cy="26450"/>
            </a:xfrm>
            <a:custGeom>
              <a:avLst/>
              <a:gdLst/>
              <a:ahLst/>
              <a:cxnLst/>
              <a:rect l="l" t="t" r="r" b="b"/>
              <a:pathLst>
                <a:path w="1269" h="1058" extrusionOk="0">
                  <a:moveTo>
                    <a:pt x="701" y="0"/>
                  </a:moveTo>
                  <a:cubicBezTo>
                    <a:pt x="234" y="0"/>
                    <a:pt x="1" y="567"/>
                    <a:pt x="334" y="901"/>
                  </a:cubicBezTo>
                  <a:cubicBezTo>
                    <a:pt x="443" y="1009"/>
                    <a:pt x="579" y="1058"/>
                    <a:pt x="714" y="1058"/>
                  </a:cubicBezTo>
                  <a:cubicBezTo>
                    <a:pt x="995" y="1058"/>
                    <a:pt x="1268" y="849"/>
                    <a:pt x="1268" y="534"/>
                  </a:cubicBezTo>
                  <a:cubicBezTo>
                    <a:pt x="1268" y="234"/>
                    <a:pt x="1001" y="0"/>
                    <a:pt x="7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32;p76">
              <a:extLst>
                <a:ext uri="{FF2B5EF4-FFF2-40B4-BE49-F238E27FC236}">
                  <a16:creationId xmlns:a16="http://schemas.microsoft.com/office/drawing/2014/main" id="{E054F689-17E3-4970-A5F1-709951F53297}"/>
                </a:ext>
              </a:extLst>
            </p:cNvPr>
            <p:cNvSpPr/>
            <p:nvPr/>
          </p:nvSpPr>
          <p:spPr>
            <a:xfrm>
              <a:off x="4529250" y="1273025"/>
              <a:ext cx="29200" cy="26925"/>
            </a:xfrm>
            <a:custGeom>
              <a:avLst/>
              <a:gdLst/>
              <a:ahLst/>
              <a:cxnLst/>
              <a:rect l="l" t="t" r="r" b="b"/>
              <a:pathLst>
                <a:path w="1168" h="1077" extrusionOk="0">
                  <a:moveTo>
                    <a:pt x="584" y="0"/>
                  </a:moveTo>
                  <a:cubicBezTo>
                    <a:pt x="325" y="0"/>
                    <a:pt x="67" y="167"/>
                    <a:pt x="33" y="501"/>
                  </a:cubicBezTo>
                  <a:cubicBezTo>
                    <a:pt x="0" y="884"/>
                    <a:pt x="292" y="1076"/>
                    <a:pt x="584" y="1076"/>
                  </a:cubicBezTo>
                  <a:cubicBezTo>
                    <a:pt x="876" y="1076"/>
                    <a:pt x="1168" y="884"/>
                    <a:pt x="1134" y="501"/>
                  </a:cubicBezTo>
                  <a:cubicBezTo>
                    <a:pt x="1101" y="167"/>
                    <a:pt x="842" y="0"/>
                    <a:pt x="5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33;p76">
              <a:extLst>
                <a:ext uri="{FF2B5EF4-FFF2-40B4-BE49-F238E27FC236}">
                  <a16:creationId xmlns:a16="http://schemas.microsoft.com/office/drawing/2014/main" id="{F9E6BF7C-8F24-480C-815E-997B1C0BE045}"/>
                </a:ext>
              </a:extLst>
            </p:cNvPr>
            <p:cNvSpPr/>
            <p:nvPr/>
          </p:nvSpPr>
          <p:spPr>
            <a:xfrm>
              <a:off x="2891400" y="1164600"/>
              <a:ext cx="142625" cy="144300"/>
            </a:xfrm>
            <a:custGeom>
              <a:avLst/>
              <a:gdLst/>
              <a:ahLst/>
              <a:cxnLst/>
              <a:rect l="l" t="t" r="r" b="b"/>
              <a:pathLst>
                <a:path w="5705" h="5772" extrusionOk="0">
                  <a:moveTo>
                    <a:pt x="2836" y="1"/>
                  </a:moveTo>
                  <a:lnTo>
                    <a:pt x="2836" y="1"/>
                  </a:lnTo>
                  <a:cubicBezTo>
                    <a:pt x="2769" y="68"/>
                    <a:pt x="2703" y="101"/>
                    <a:pt x="2636" y="168"/>
                  </a:cubicBezTo>
                  <a:lnTo>
                    <a:pt x="2102" y="635"/>
                  </a:lnTo>
                  <a:lnTo>
                    <a:pt x="34" y="2469"/>
                  </a:lnTo>
                  <a:lnTo>
                    <a:pt x="1" y="2469"/>
                  </a:lnTo>
                  <a:lnTo>
                    <a:pt x="1" y="2503"/>
                  </a:lnTo>
                  <a:lnTo>
                    <a:pt x="1" y="5672"/>
                  </a:lnTo>
                  <a:lnTo>
                    <a:pt x="1" y="5772"/>
                  </a:lnTo>
                  <a:lnTo>
                    <a:pt x="2369" y="5772"/>
                  </a:lnTo>
                  <a:lnTo>
                    <a:pt x="2369" y="5638"/>
                  </a:lnTo>
                  <a:lnTo>
                    <a:pt x="2369" y="3870"/>
                  </a:lnTo>
                  <a:lnTo>
                    <a:pt x="3503" y="3870"/>
                  </a:lnTo>
                  <a:lnTo>
                    <a:pt x="3503" y="5638"/>
                  </a:lnTo>
                  <a:lnTo>
                    <a:pt x="3503" y="5772"/>
                  </a:lnTo>
                  <a:lnTo>
                    <a:pt x="5705" y="5772"/>
                  </a:lnTo>
                  <a:lnTo>
                    <a:pt x="5705" y="5672"/>
                  </a:lnTo>
                  <a:lnTo>
                    <a:pt x="5705" y="2503"/>
                  </a:lnTo>
                  <a:lnTo>
                    <a:pt x="5705" y="2469"/>
                  </a:lnTo>
                  <a:lnTo>
                    <a:pt x="5671" y="2469"/>
                  </a:lnTo>
                  <a:lnTo>
                    <a:pt x="3603" y="635"/>
                  </a:lnTo>
                  <a:lnTo>
                    <a:pt x="3069" y="168"/>
                  </a:lnTo>
                  <a:cubicBezTo>
                    <a:pt x="3003" y="101"/>
                    <a:pt x="2936" y="68"/>
                    <a:pt x="2869" y="1"/>
                  </a:cubicBezTo>
                  <a:lnTo>
                    <a:pt x="2869" y="1"/>
                  </a:lnTo>
                  <a:cubicBezTo>
                    <a:pt x="2936" y="68"/>
                    <a:pt x="3003" y="134"/>
                    <a:pt x="3069" y="201"/>
                  </a:cubicBezTo>
                  <a:lnTo>
                    <a:pt x="3603" y="701"/>
                  </a:lnTo>
                  <a:lnTo>
                    <a:pt x="5538" y="2538"/>
                  </a:lnTo>
                  <a:lnTo>
                    <a:pt x="5538" y="2538"/>
                  </a:lnTo>
                  <a:cubicBezTo>
                    <a:pt x="5538" y="3406"/>
                    <a:pt x="5538" y="4456"/>
                    <a:pt x="5538" y="5572"/>
                  </a:cubicBezTo>
                  <a:lnTo>
                    <a:pt x="3737" y="5572"/>
                  </a:lnTo>
                  <a:lnTo>
                    <a:pt x="3737" y="3670"/>
                  </a:lnTo>
                  <a:lnTo>
                    <a:pt x="2169" y="3670"/>
                  </a:lnTo>
                  <a:lnTo>
                    <a:pt x="2169" y="3770"/>
                  </a:lnTo>
                  <a:lnTo>
                    <a:pt x="2169" y="5572"/>
                  </a:lnTo>
                  <a:lnTo>
                    <a:pt x="231" y="5572"/>
                  </a:lnTo>
                  <a:cubicBezTo>
                    <a:pt x="201" y="4458"/>
                    <a:pt x="201" y="3437"/>
                    <a:pt x="201" y="2538"/>
                  </a:cubicBezTo>
                  <a:lnTo>
                    <a:pt x="201" y="2538"/>
                  </a:lnTo>
                  <a:lnTo>
                    <a:pt x="2102" y="735"/>
                  </a:lnTo>
                  <a:lnTo>
                    <a:pt x="2636" y="201"/>
                  </a:lnTo>
                  <a:cubicBezTo>
                    <a:pt x="2703" y="134"/>
                    <a:pt x="2769" y="68"/>
                    <a:pt x="28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34;p76">
              <a:extLst>
                <a:ext uri="{FF2B5EF4-FFF2-40B4-BE49-F238E27FC236}">
                  <a16:creationId xmlns:a16="http://schemas.microsoft.com/office/drawing/2014/main" id="{875E2A98-B21D-4646-9222-053551A98F18}"/>
                </a:ext>
              </a:extLst>
            </p:cNvPr>
            <p:cNvSpPr/>
            <p:nvPr/>
          </p:nvSpPr>
          <p:spPr>
            <a:xfrm>
              <a:off x="3425950" y="3753125"/>
              <a:ext cx="130950" cy="142625"/>
            </a:xfrm>
            <a:custGeom>
              <a:avLst/>
              <a:gdLst/>
              <a:ahLst/>
              <a:cxnLst/>
              <a:rect l="l" t="t" r="r" b="b"/>
              <a:pathLst>
                <a:path w="5238" h="5705" extrusionOk="0">
                  <a:moveTo>
                    <a:pt x="1" y="1"/>
                  </a:moveTo>
                  <a:lnTo>
                    <a:pt x="1" y="5705"/>
                  </a:lnTo>
                  <a:lnTo>
                    <a:pt x="1335" y="5705"/>
                  </a:lnTo>
                  <a:lnTo>
                    <a:pt x="1335" y="3370"/>
                  </a:lnTo>
                  <a:lnTo>
                    <a:pt x="3937" y="3370"/>
                  </a:lnTo>
                  <a:lnTo>
                    <a:pt x="3937" y="5705"/>
                  </a:lnTo>
                  <a:lnTo>
                    <a:pt x="5238" y="5705"/>
                  </a:lnTo>
                  <a:lnTo>
                    <a:pt x="5238" y="1"/>
                  </a:lnTo>
                  <a:lnTo>
                    <a:pt x="3937" y="1"/>
                  </a:lnTo>
                  <a:lnTo>
                    <a:pt x="3937" y="2236"/>
                  </a:lnTo>
                  <a:lnTo>
                    <a:pt x="1335" y="2236"/>
                  </a:lnTo>
                  <a:lnTo>
                    <a:pt x="1335"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35;p76">
              <a:extLst>
                <a:ext uri="{FF2B5EF4-FFF2-40B4-BE49-F238E27FC236}">
                  <a16:creationId xmlns:a16="http://schemas.microsoft.com/office/drawing/2014/main" id="{9583DA8D-AFA6-4E95-A97D-F9D4A3A51A08}"/>
                </a:ext>
              </a:extLst>
            </p:cNvPr>
            <p:cNvSpPr/>
            <p:nvPr/>
          </p:nvSpPr>
          <p:spPr>
            <a:xfrm>
              <a:off x="3580225" y="3783900"/>
              <a:ext cx="117550" cy="113600"/>
            </a:xfrm>
            <a:custGeom>
              <a:avLst/>
              <a:gdLst/>
              <a:ahLst/>
              <a:cxnLst/>
              <a:rect l="l" t="t" r="r" b="b"/>
              <a:pathLst>
                <a:path w="4702" h="4544" extrusionOk="0">
                  <a:moveTo>
                    <a:pt x="2369" y="980"/>
                  </a:moveTo>
                  <a:cubicBezTo>
                    <a:pt x="2853" y="980"/>
                    <a:pt x="3336" y="1288"/>
                    <a:pt x="3436" y="1905"/>
                  </a:cubicBezTo>
                  <a:lnTo>
                    <a:pt x="1302" y="1905"/>
                  </a:lnTo>
                  <a:cubicBezTo>
                    <a:pt x="1402" y="1288"/>
                    <a:pt x="1885" y="980"/>
                    <a:pt x="2369" y="980"/>
                  </a:cubicBezTo>
                  <a:close/>
                  <a:moveTo>
                    <a:pt x="2451" y="1"/>
                  </a:moveTo>
                  <a:cubicBezTo>
                    <a:pt x="2413" y="1"/>
                    <a:pt x="2374" y="2"/>
                    <a:pt x="2336" y="4"/>
                  </a:cubicBezTo>
                  <a:cubicBezTo>
                    <a:pt x="2316" y="3"/>
                    <a:pt x="2296" y="3"/>
                    <a:pt x="2276" y="3"/>
                  </a:cubicBezTo>
                  <a:cubicBezTo>
                    <a:pt x="1035" y="3"/>
                    <a:pt x="1" y="1025"/>
                    <a:pt x="1" y="2272"/>
                  </a:cubicBezTo>
                  <a:cubicBezTo>
                    <a:pt x="1" y="3573"/>
                    <a:pt x="1001" y="4540"/>
                    <a:pt x="2502" y="4540"/>
                  </a:cubicBezTo>
                  <a:cubicBezTo>
                    <a:pt x="2544" y="4543"/>
                    <a:pt x="2586" y="4544"/>
                    <a:pt x="2627" y="4544"/>
                  </a:cubicBezTo>
                  <a:cubicBezTo>
                    <a:pt x="3252" y="4544"/>
                    <a:pt x="3866" y="4309"/>
                    <a:pt x="4304" y="3840"/>
                  </a:cubicBezTo>
                  <a:lnTo>
                    <a:pt x="3637" y="3106"/>
                  </a:lnTo>
                  <a:cubicBezTo>
                    <a:pt x="3362" y="3350"/>
                    <a:pt x="3003" y="3511"/>
                    <a:pt x="2638" y="3511"/>
                  </a:cubicBezTo>
                  <a:cubicBezTo>
                    <a:pt x="2604" y="3511"/>
                    <a:pt x="2570" y="3509"/>
                    <a:pt x="2536" y="3506"/>
                  </a:cubicBezTo>
                  <a:cubicBezTo>
                    <a:pt x="2491" y="3512"/>
                    <a:pt x="2447" y="3514"/>
                    <a:pt x="2403" y="3514"/>
                  </a:cubicBezTo>
                  <a:cubicBezTo>
                    <a:pt x="1887" y="3514"/>
                    <a:pt x="1424" y="3162"/>
                    <a:pt x="1302" y="2639"/>
                  </a:cubicBezTo>
                  <a:lnTo>
                    <a:pt x="4637" y="2639"/>
                  </a:lnTo>
                  <a:cubicBezTo>
                    <a:pt x="4637" y="2539"/>
                    <a:pt x="4637" y="2406"/>
                    <a:pt x="4637" y="2306"/>
                  </a:cubicBezTo>
                  <a:cubicBezTo>
                    <a:pt x="4702" y="1043"/>
                    <a:pt x="3699" y="1"/>
                    <a:pt x="2451"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36;p76">
              <a:extLst>
                <a:ext uri="{FF2B5EF4-FFF2-40B4-BE49-F238E27FC236}">
                  <a16:creationId xmlns:a16="http://schemas.microsoft.com/office/drawing/2014/main" id="{8F37D0A7-307B-4D20-9C9C-672B1A301F53}"/>
                </a:ext>
              </a:extLst>
            </p:cNvPr>
            <p:cNvSpPr/>
            <p:nvPr/>
          </p:nvSpPr>
          <p:spPr>
            <a:xfrm>
              <a:off x="3717825" y="3743950"/>
              <a:ext cx="30875" cy="151800"/>
            </a:xfrm>
            <a:custGeom>
              <a:avLst/>
              <a:gdLst/>
              <a:ahLst/>
              <a:cxnLst/>
              <a:rect l="l" t="t" r="r" b="b"/>
              <a:pathLst>
                <a:path w="1235" h="6072" extrusionOk="0">
                  <a:moveTo>
                    <a:pt x="1" y="1"/>
                  </a:moveTo>
                  <a:lnTo>
                    <a:pt x="1" y="6072"/>
                  </a:lnTo>
                  <a:lnTo>
                    <a:pt x="1235" y="6072"/>
                  </a:lnTo>
                  <a:lnTo>
                    <a:pt x="1235"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37;p76">
              <a:extLst>
                <a:ext uri="{FF2B5EF4-FFF2-40B4-BE49-F238E27FC236}">
                  <a16:creationId xmlns:a16="http://schemas.microsoft.com/office/drawing/2014/main" id="{BEF6A61A-FCEE-4EB8-9E10-EAD9641C87C6}"/>
                </a:ext>
              </a:extLst>
            </p:cNvPr>
            <p:cNvSpPr/>
            <p:nvPr/>
          </p:nvSpPr>
          <p:spPr>
            <a:xfrm>
              <a:off x="3778700" y="3743950"/>
              <a:ext cx="32550" cy="151800"/>
            </a:xfrm>
            <a:custGeom>
              <a:avLst/>
              <a:gdLst/>
              <a:ahLst/>
              <a:cxnLst/>
              <a:rect l="l" t="t" r="r" b="b"/>
              <a:pathLst>
                <a:path w="1302" h="6072" extrusionOk="0">
                  <a:moveTo>
                    <a:pt x="1" y="1"/>
                  </a:moveTo>
                  <a:lnTo>
                    <a:pt x="1" y="6072"/>
                  </a:lnTo>
                  <a:lnTo>
                    <a:pt x="1302" y="6072"/>
                  </a:lnTo>
                  <a:lnTo>
                    <a:pt x="1302" y="1"/>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38;p76">
              <a:extLst>
                <a:ext uri="{FF2B5EF4-FFF2-40B4-BE49-F238E27FC236}">
                  <a16:creationId xmlns:a16="http://schemas.microsoft.com/office/drawing/2014/main" id="{442D1B4E-8BB2-4CF9-9564-4E8B5BF4A8BD}"/>
                </a:ext>
              </a:extLst>
            </p:cNvPr>
            <p:cNvSpPr/>
            <p:nvPr/>
          </p:nvSpPr>
          <p:spPr>
            <a:xfrm>
              <a:off x="3832075" y="3783975"/>
              <a:ext cx="120950" cy="113450"/>
            </a:xfrm>
            <a:custGeom>
              <a:avLst/>
              <a:gdLst/>
              <a:ahLst/>
              <a:cxnLst/>
              <a:rect l="l" t="t" r="r" b="b"/>
              <a:pathLst>
                <a:path w="4838" h="4538" extrusionOk="0">
                  <a:moveTo>
                    <a:pt x="2419" y="1233"/>
                  </a:moveTo>
                  <a:cubicBezTo>
                    <a:pt x="2966" y="1233"/>
                    <a:pt x="3493" y="1637"/>
                    <a:pt x="3536" y="2269"/>
                  </a:cubicBezTo>
                  <a:cubicBezTo>
                    <a:pt x="3603" y="2936"/>
                    <a:pt x="3103" y="3503"/>
                    <a:pt x="2436" y="3503"/>
                  </a:cubicBezTo>
                  <a:cubicBezTo>
                    <a:pt x="1435" y="3503"/>
                    <a:pt x="934" y="2336"/>
                    <a:pt x="1602" y="1602"/>
                  </a:cubicBezTo>
                  <a:cubicBezTo>
                    <a:pt x="1833" y="1347"/>
                    <a:pt x="2129" y="1233"/>
                    <a:pt x="2419" y="1233"/>
                  </a:cubicBezTo>
                  <a:close/>
                  <a:moveTo>
                    <a:pt x="2436" y="1"/>
                  </a:moveTo>
                  <a:cubicBezTo>
                    <a:pt x="1035" y="1"/>
                    <a:pt x="0" y="935"/>
                    <a:pt x="0" y="2269"/>
                  </a:cubicBezTo>
                  <a:cubicBezTo>
                    <a:pt x="0" y="3603"/>
                    <a:pt x="1035" y="4537"/>
                    <a:pt x="2436" y="4537"/>
                  </a:cubicBezTo>
                  <a:cubicBezTo>
                    <a:pt x="3837" y="4537"/>
                    <a:pt x="4837" y="3603"/>
                    <a:pt x="4837" y="2269"/>
                  </a:cubicBezTo>
                  <a:cubicBezTo>
                    <a:pt x="4837" y="935"/>
                    <a:pt x="3837" y="1"/>
                    <a:pt x="2436" y="1"/>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39;p76">
              <a:extLst>
                <a:ext uri="{FF2B5EF4-FFF2-40B4-BE49-F238E27FC236}">
                  <a16:creationId xmlns:a16="http://schemas.microsoft.com/office/drawing/2014/main" id="{A0DE917E-4D86-45F5-A631-643A4BA4085C}"/>
                </a:ext>
              </a:extLst>
            </p:cNvPr>
            <p:cNvSpPr/>
            <p:nvPr/>
          </p:nvSpPr>
          <p:spPr>
            <a:xfrm>
              <a:off x="3969675" y="3753125"/>
              <a:ext cx="39225" cy="145350"/>
            </a:xfrm>
            <a:custGeom>
              <a:avLst/>
              <a:gdLst/>
              <a:ahLst/>
              <a:cxnLst/>
              <a:rect l="l" t="t" r="r" b="b"/>
              <a:pathLst>
                <a:path w="1569" h="5814" extrusionOk="0">
                  <a:moveTo>
                    <a:pt x="34" y="1"/>
                  </a:moveTo>
                  <a:lnTo>
                    <a:pt x="267" y="3703"/>
                  </a:lnTo>
                  <a:lnTo>
                    <a:pt x="1268" y="3703"/>
                  </a:lnTo>
                  <a:lnTo>
                    <a:pt x="1535" y="1"/>
                  </a:lnTo>
                  <a:close/>
                  <a:moveTo>
                    <a:pt x="784" y="4237"/>
                  </a:moveTo>
                  <a:cubicBezTo>
                    <a:pt x="392" y="4237"/>
                    <a:pt x="0" y="4504"/>
                    <a:pt x="0" y="5038"/>
                  </a:cubicBezTo>
                  <a:cubicBezTo>
                    <a:pt x="0" y="5555"/>
                    <a:pt x="392" y="5813"/>
                    <a:pt x="784" y="5813"/>
                  </a:cubicBezTo>
                  <a:cubicBezTo>
                    <a:pt x="1176" y="5813"/>
                    <a:pt x="1568" y="5555"/>
                    <a:pt x="1568" y="5038"/>
                  </a:cubicBezTo>
                  <a:cubicBezTo>
                    <a:pt x="1568" y="4504"/>
                    <a:pt x="1176" y="4237"/>
                    <a:pt x="784" y="4237"/>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40;p76">
              <a:extLst>
                <a:ext uri="{FF2B5EF4-FFF2-40B4-BE49-F238E27FC236}">
                  <a16:creationId xmlns:a16="http://schemas.microsoft.com/office/drawing/2014/main" id="{E1C7E39D-ADE3-4953-8EC2-4888F1AE05DC}"/>
                </a:ext>
              </a:extLst>
            </p:cNvPr>
            <p:cNvSpPr/>
            <p:nvPr/>
          </p:nvSpPr>
          <p:spPr>
            <a:xfrm>
              <a:off x="2947275" y="4114225"/>
              <a:ext cx="1480250" cy="5025"/>
            </a:xfrm>
            <a:custGeom>
              <a:avLst/>
              <a:gdLst/>
              <a:ahLst/>
              <a:cxnLst/>
              <a:rect l="l" t="t" r="r" b="b"/>
              <a:pathLst>
                <a:path w="59210" h="201" extrusionOk="0">
                  <a:moveTo>
                    <a:pt x="29622" y="0"/>
                  </a:moveTo>
                  <a:cubicBezTo>
                    <a:pt x="13243" y="0"/>
                    <a:pt x="1" y="34"/>
                    <a:pt x="1" y="100"/>
                  </a:cubicBezTo>
                  <a:cubicBezTo>
                    <a:pt x="1" y="134"/>
                    <a:pt x="13277" y="200"/>
                    <a:pt x="29622" y="200"/>
                  </a:cubicBezTo>
                  <a:cubicBezTo>
                    <a:pt x="45967" y="200"/>
                    <a:pt x="59209" y="134"/>
                    <a:pt x="59209" y="100"/>
                  </a:cubicBezTo>
                  <a:cubicBezTo>
                    <a:pt x="59209" y="67"/>
                    <a:pt x="45967" y="0"/>
                    <a:pt x="296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41;p76">
              <a:extLst>
                <a:ext uri="{FF2B5EF4-FFF2-40B4-BE49-F238E27FC236}">
                  <a16:creationId xmlns:a16="http://schemas.microsoft.com/office/drawing/2014/main" id="{490D3F87-E1E4-4480-A591-9857ED9A7B42}"/>
                </a:ext>
              </a:extLst>
            </p:cNvPr>
            <p:cNvSpPr/>
            <p:nvPr/>
          </p:nvSpPr>
          <p:spPr>
            <a:xfrm>
              <a:off x="2947275" y="4262650"/>
              <a:ext cx="1480250" cy="4200"/>
            </a:xfrm>
            <a:custGeom>
              <a:avLst/>
              <a:gdLst/>
              <a:ahLst/>
              <a:cxnLst/>
              <a:rect l="l" t="t" r="r" b="b"/>
              <a:pathLst>
                <a:path w="59210" h="168" extrusionOk="0">
                  <a:moveTo>
                    <a:pt x="29622" y="1"/>
                  </a:moveTo>
                  <a:cubicBezTo>
                    <a:pt x="13243" y="1"/>
                    <a:pt x="1" y="34"/>
                    <a:pt x="1" y="68"/>
                  </a:cubicBezTo>
                  <a:cubicBezTo>
                    <a:pt x="1" y="134"/>
                    <a:pt x="13277" y="168"/>
                    <a:pt x="29622" y="168"/>
                  </a:cubicBezTo>
                  <a:cubicBezTo>
                    <a:pt x="45967" y="168"/>
                    <a:pt x="59209" y="134"/>
                    <a:pt x="59209" y="68"/>
                  </a:cubicBezTo>
                  <a:cubicBezTo>
                    <a:pt x="59209" y="34"/>
                    <a:pt x="45967" y="1"/>
                    <a:pt x="296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42;p76">
              <a:extLst>
                <a:ext uri="{FF2B5EF4-FFF2-40B4-BE49-F238E27FC236}">
                  <a16:creationId xmlns:a16="http://schemas.microsoft.com/office/drawing/2014/main" id="{BAF8362F-8983-4669-B253-F65384D9DD0C}"/>
                </a:ext>
              </a:extLst>
            </p:cNvPr>
            <p:cNvSpPr/>
            <p:nvPr/>
          </p:nvSpPr>
          <p:spPr>
            <a:xfrm>
              <a:off x="3365900" y="4410275"/>
              <a:ext cx="643000" cy="4175"/>
            </a:xfrm>
            <a:custGeom>
              <a:avLst/>
              <a:gdLst/>
              <a:ahLst/>
              <a:cxnLst/>
              <a:rect l="l" t="t" r="r" b="b"/>
              <a:pathLst>
                <a:path w="25720" h="167" extrusionOk="0">
                  <a:moveTo>
                    <a:pt x="12843" y="0"/>
                  </a:moveTo>
                  <a:cubicBezTo>
                    <a:pt x="5738" y="0"/>
                    <a:pt x="1" y="33"/>
                    <a:pt x="1" y="100"/>
                  </a:cubicBezTo>
                  <a:cubicBezTo>
                    <a:pt x="1" y="134"/>
                    <a:pt x="5738" y="167"/>
                    <a:pt x="12843" y="167"/>
                  </a:cubicBezTo>
                  <a:cubicBezTo>
                    <a:pt x="19948" y="167"/>
                    <a:pt x="25719" y="134"/>
                    <a:pt x="25719" y="100"/>
                  </a:cubicBezTo>
                  <a:cubicBezTo>
                    <a:pt x="25719" y="33"/>
                    <a:pt x="19948" y="0"/>
                    <a:pt x="128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43;p76">
              <a:extLst>
                <a:ext uri="{FF2B5EF4-FFF2-40B4-BE49-F238E27FC236}">
                  <a16:creationId xmlns:a16="http://schemas.microsoft.com/office/drawing/2014/main" id="{0C4E687F-87C8-4E3C-88A2-BB0792233800}"/>
                </a:ext>
              </a:extLst>
            </p:cNvPr>
            <p:cNvSpPr/>
            <p:nvPr/>
          </p:nvSpPr>
          <p:spPr>
            <a:xfrm>
              <a:off x="2815525" y="1774850"/>
              <a:ext cx="1757925" cy="1601575"/>
            </a:xfrm>
            <a:custGeom>
              <a:avLst/>
              <a:gdLst/>
              <a:ahLst/>
              <a:cxnLst/>
              <a:rect l="l" t="t" r="r" b="b"/>
              <a:pathLst>
                <a:path w="70317" h="64063" extrusionOk="0">
                  <a:moveTo>
                    <a:pt x="35159" y="0"/>
                  </a:moveTo>
                  <a:cubicBezTo>
                    <a:pt x="26961" y="0"/>
                    <a:pt x="18764" y="3127"/>
                    <a:pt x="12509" y="9382"/>
                  </a:cubicBezTo>
                  <a:cubicBezTo>
                    <a:pt x="0" y="21891"/>
                    <a:pt x="0" y="42172"/>
                    <a:pt x="12509" y="54681"/>
                  </a:cubicBezTo>
                  <a:cubicBezTo>
                    <a:pt x="18764" y="60935"/>
                    <a:pt x="26961" y="64063"/>
                    <a:pt x="35159" y="64063"/>
                  </a:cubicBezTo>
                  <a:cubicBezTo>
                    <a:pt x="43356" y="64063"/>
                    <a:pt x="51554" y="60935"/>
                    <a:pt x="57808" y="54681"/>
                  </a:cubicBezTo>
                  <a:cubicBezTo>
                    <a:pt x="70317" y="42172"/>
                    <a:pt x="70317" y="21891"/>
                    <a:pt x="57808" y="9382"/>
                  </a:cubicBezTo>
                  <a:cubicBezTo>
                    <a:pt x="51554" y="3127"/>
                    <a:pt x="43356" y="0"/>
                    <a:pt x="35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44;p76">
              <a:extLst>
                <a:ext uri="{FF2B5EF4-FFF2-40B4-BE49-F238E27FC236}">
                  <a16:creationId xmlns:a16="http://schemas.microsoft.com/office/drawing/2014/main" id="{402D06BB-86F0-480A-9586-7BC2390D24CE}"/>
                </a:ext>
              </a:extLst>
            </p:cNvPr>
            <p:cNvSpPr/>
            <p:nvPr/>
          </p:nvSpPr>
          <p:spPr>
            <a:xfrm>
              <a:off x="3686975" y="1410225"/>
              <a:ext cx="536225" cy="931075"/>
            </a:xfrm>
            <a:custGeom>
              <a:avLst/>
              <a:gdLst/>
              <a:ahLst/>
              <a:cxnLst/>
              <a:rect l="l" t="t" r="r" b="b"/>
              <a:pathLst>
                <a:path w="21449" h="37243" extrusionOk="0">
                  <a:moveTo>
                    <a:pt x="4334" y="1"/>
                  </a:moveTo>
                  <a:cubicBezTo>
                    <a:pt x="2817" y="1"/>
                    <a:pt x="1281" y="565"/>
                    <a:pt x="0" y="1884"/>
                  </a:cubicBezTo>
                  <a:lnTo>
                    <a:pt x="7773" y="31505"/>
                  </a:lnTo>
                  <a:cubicBezTo>
                    <a:pt x="12176" y="32273"/>
                    <a:pt x="16212" y="34341"/>
                    <a:pt x="20081" y="37243"/>
                  </a:cubicBezTo>
                  <a:cubicBezTo>
                    <a:pt x="20015" y="34875"/>
                    <a:pt x="21449" y="32473"/>
                    <a:pt x="20615" y="30271"/>
                  </a:cubicBezTo>
                  <a:cubicBezTo>
                    <a:pt x="19981" y="28637"/>
                    <a:pt x="18213" y="27636"/>
                    <a:pt x="17513" y="26035"/>
                  </a:cubicBezTo>
                  <a:cubicBezTo>
                    <a:pt x="16812" y="24434"/>
                    <a:pt x="17246" y="22699"/>
                    <a:pt x="17546" y="21031"/>
                  </a:cubicBezTo>
                  <a:cubicBezTo>
                    <a:pt x="17813" y="19363"/>
                    <a:pt x="17880" y="17429"/>
                    <a:pt x="16712" y="16228"/>
                  </a:cubicBezTo>
                  <a:cubicBezTo>
                    <a:pt x="15745" y="15227"/>
                    <a:pt x="14177" y="14994"/>
                    <a:pt x="13176" y="14060"/>
                  </a:cubicBezTo>
                  <a:cubicBezTo>
                    <a:pt x="12242" y="13226"/>
                    <a:pt x="11875" y="11891"/>
                    <a:pt x="11809" y="10624"/>
                  </a:cubicBezTo>
                  <a:cubicBezTo>
                    <a:pt x="11742" y="9356"/>
                    <a:pt x="11875" y="8089"/>
                    <a:pt x="11709" y="6821"/>
                  </a:cubicBezTo>
                  <a:cubicBezTo>
                    <a:pt x="11342" y="4219"/>
                    <a:pt x="9741" y="1918"/>
                    <a:pt x="7372" y="750"/>
                  </a:cubicBezTo>
                  <a:cubicBezTo>
                    <a:pt x="6430" y="272"/>
                    <a:pt x="5386" y="1"/>
                    <a:pt x="4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45;p76">
              <a:extLst>
                <a:ext uri="{FF2B5EF4-FFF2-40B4-BE49-F238E27FC236}">
                  <a16:creationId xmlns:a16="http://schemas.microsoft.com/office/drawing/2014/main" id="{E2CE25EF-239E-4EED-9F24-78F77F1B675A}"/>
                </a:ext>
              </a:extLst>
            </p:cNvPr>
            <p:cNvSpPr/>
            <p:nvPr/>
          </p:nvSpPr>
          <p:spPr>
            <a:xfrm>
              <a:off x="3968000" y="1634950"/>
              <a:ext cx="243525" cy="463125"/>
            </a:xfrm>
            <a:custGeom>
              <a:avLst/>
              <a:gdLst/>
              <a:ahLst/>
              <a:cxnLst/>
              <a:rect l="l" t="t" r="r" b="b"/>
              <a:pathLst>
                <a:path w="9741" h="18525" extrusionOk="0">
                  <a:moveTo>
                    <a:pt x="234" y="0"/>
                  </a:moveTo>
                  <a:lnTo>
                    <a:pt x="234" y="0"/>
                  </a:lnTo>
                  <a:cubicBezTo>
                    <a:pt x="167" y="100"/>
                    <a:pt x="134" y="167"/>
                    <a:pt x="134" y="267"/>
                  </a:cubicBezTo>
                  <a:cubicBezTo>
                    <a:pt x="67" y="534"/>
                    <a:pt x="34" y="768"/>
                    <a:pt x="1" y="1034"/>
                  </a:cubicBezTo>
                  <a:cubicBezTo>
                    <a:pt x="1" y="1468"/>
                    <a:pt x="34" y="1868"/>
                    <a:pt x="134" y="2269"/>
                  </a:cubicBezTo>
                  <a:cubicBezTo>
                    <a:pt x="468" y="3469"/>
                    <a:pt x="1302" y="4470"/>
                    <a:pt x="2436" y="4971"/>
                  </a:cubicBezTo>
                  <a:cubicBezTo>
                    <a:pt x="3070" y="5271"/>
                    <a:pt x="3803" y="5504"/>
                    <a:pt x="4504" y="5838"/>
                  </a:cubicBezTo>
                  <a:cubicBezTo>
                    <a:pt x="6072" y="6605"/>
                    <a:pt x="7172" y="8073"/>
                    <a:pt x="7473" y="9774"/>
                  </a:cubicBezTo>
                  <a:cubicBezTo>
                    <a:pt x="7606" y="10641"/>
                    <a:pt x="7573" y="11542"/>
                    <a:pt x="7273" y="12376"/>
                  </a:cubicBezTo>
                  <a:cubicBezTo>
                    <a:pt x="7006" y="13210"/>
                    <a:pt x="6639" y="13977"/>
                    <a:pt x="6439" y="14744"/>
                  </a:cubicBezTo>
                  <a:cubicBezTo>
                    <a:pt x="6205" y="15478"/>
                    <a:pt x="6172" y="16279"/>
                    <a:pt x="6405" y="17013"/>
                  </a:cubicBezTo>
                  <a:cubicBezTo>
                    <a:pt x="6605" y="17680"/>
                    <a:pt x="7106" y="18213"/>
                    <a:pt x="7740" y="18447"/>
                  </a:cubicBezTo>
                  <a:cubicBezTo>
                    <a:pt x="7913" y="18498"/>
                    <a:pt x="8090" y="18524"/>
                    <a:pt x="8265" y="18524"/>
                  </a:cubicBezTo>
                  <a:cubicBezTo>
                    <a:pt x="8659" y="18524"/>
                    <a:pt x="9040" y="18391"/>
                    <a:pt x="9341" y="18113"/>
                  </a:cubicBezTo>
                  <a:cubicBezTo>
                    <a:pt x="9641" y="17813"/>
                    <a:pt x="9741" y="17379"/>
                    <a:pt x="9674" y="16946"/>
                  </a:cubicBezTo>
                  <a:cubicBezTo>
                    <a:pt x="9608" y="16679"/>
                    <a:pt x="9474" y="16445"/>
                    <a:pt x="9274" y="16279"/>
                  </a:cubicBezTo>
                  <a:cubicBezTo>
                    <a:pt x="9207" y="16212"/>
                    <a:pt x="9107" y="16179"/>
                    <a:pt x="9007" y="16145"/>
                  </a:cubicBezTo>
                  <a:lnTo>
                    <a:pt x="9007" y="16145"/>
                  </a:lnTo>
                  <a:cubicBezTo>
                    <a:pt x="9007" y="16179"/>
                    <a:pt x="9107" y="16179"/>
                    <a:pt x="9241" y="16312"/>
                  </a:cubicBezTo>
                  <a:cubicBezTo>
                    <a:pt x="9441" y="16479"/>
                    <a:pt x="9574" y="16712"/>
                    <a:pt x="9608" y="16946"/>
                  </a:cubicBezTo>
                  <a:cubicBezTo>
                    <a:pt x="9674" y="17346"/>
                    <a:pt x="9541" y="17746"/>
                    <a:pt x="9274" y="18047"/>
                  </a:cubicBezTo>
                  <a:cubicBezTo>
                    <a:pt x="9001" y="18274"/>
                    <a:pt x="8651" y="18393"/>
                    <a:pt x="8298" y="18393"/>
                  </a:cubicBezTo>
                  <a:cubicBezTo>
                    <a:pt x="8132" y="18393"/>
                    <a:pt x="7966" y="18367"/>
                    <a:pt x="7806" y="18313"/>
                  </a:cubicBezTo>
                  <a:cubicBezTo>
                    <a:pt x="7172" y="18113"/>
                    <a:pt x="6705" y="17580"/>
                    <a:pt x="6539" y="16979"/>
                  </a:cubicBezTo>
                  <a:cubicBezTo>
                    <a:pt x="6339" y="16245"/>
                    <a:pt x="6372" y="15478"/>
                    <a:pt x="6605" y="14778"/>
                  </a:cubicBezTo>
                  <a:cubicBezTo>
                    <a:pt x="6806" y="14010"/>
                    <a:pt x="7172" y="13277"/>
                    <a:pt x="7439" y="12443"/>
                  </a:cubicBezTo>
                  <a:cubicBezTo>
                    <a:pt x="7740" y="11575"/>
                    <a:pt x="7773" y="10641"/>
                    <a:pt x="7639" y="9741"/>
                  </a:cubicBezTo>
                  <a:cubicBezTo>
                    <a:pt x="7306" y="7973"/>
                    <a:pt x="6172" y="6472"/>
                    <a:pt x="4571" y="5704"/>
                  </a:cubicBezTo>
                  <a:cubicBezTo>
                    <a:pt x="3837" y="5337"/>
                    <a:pt x="3136" y="5137"/>
                    <a:pt x="2502" y="4837"/>
                  </a:cubicBezTo>
                  <a:cubicBezTo>
                    <a:pt x="1001" y="4170"/>
                    <a:pt x="34" y="2669"/>
                    <a:pt x="67" y="1034"/>
                  </a:cubicBezTo>
                  <a:cubicBezTo>
                    <a:pt x="101" y="667"/>
                    <a:pt x="134" y="334"/>
                    <a:pt x="2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146;p76">
              <a:extLst>
                <a:ext uri="{FF2B5EF4-FFF2-40B4-BE49-F238E27FC236}">
                  <a16:creationId xmlns:a16="http://schemas.microsoft.com/office/drawing/2014/main" id="{E06056CB-2E06-4C85-B2D3-6F201776BE75}"/>
                </a:ext>
              </a:extLst>
            </p:cNvPr>
            <p:cNvSpPr/>
            <p:nvPr/>
          </p:nvSpPr>
          <p:spPr>
            <a:xfrm>
              <a:off x="3218300" y="1525700"/>
              <a:ext cx="427825" cy="818950"/>
            </a:xfrm>
            <a:custGeom>
              <a:avLst/>
              <a:gdLst/>
              <a:ahLst/>
              <a:cxnLst/>
              <a:rect l="l" t="t" r="r" b="b"/>
              <a:pathLst>
                <a:path w="17113" h="32758" extrusionOk="0">
                  <a:moveTo>
                    <a:pt x="11409" y="1"/>
                  </a:moveTo>
                  <a:cubicBezTo>
                    <a:pt x="10275" y="3036"/>
                    <a:pt x="9774" y="5504"/>
                    <a:pt x="8673" y="7940"/>
                  </a:cubicBezTo>
                  <a:cubicBezTo>
                    <a:pt x="8073" y="9307"/>
                    <a:pt x="7239" y="10675"/>
                    <a:pt x="7306" y="12176"/>
                  </a:cubicBezTo>
                  <a:cubicBezTo>
                    <a:pt x="7373" y="13210"/>
                    <a:pt x="7840" y="14177"/>
                    <a:pt x="7806" y="15211"/>
                  </a:cubicBezTo>
                  <a:cubicBezTo>
                    <a:pt x="7773" y="17013"/>
                    <a:pt x="6238" y="18380"/>
                    <a:pt x="4871" y="19581"/>
                  </a:cubicBezTo>
                  <a:cubicBezTo>
                    <a:pt x="3503" y="20782"/>
                    <a:pt x="2069" y="22350"/>
                    <a:pt x="2369" y="24118"/>
                  </a:cubicBezTo>
                  <a:cubicBezTo>
                    <a:pt x="2502" y="24918"/>
                    <a:pt x="2936" y="25619"/>
                    <a:pt x="3003" y="26419"/>
                  </a:cubicBezTo>
                  <a:cubicBezTo>
                    <a:pt x="3069" y="27387"/>
                    <a:pt x="2569" y="28287"/>
                    <a:pt x="2002" y="29055"/>
                  </a:cubicBezTo>
                  <a:cubicBezTo>
                    <a:pt x="1335" y="29755"/>
                    <a:pt x="768" y="30522"/>
                    <a:pt x="201" y="31323"/>
                  </a:cubicBezTo>
                  <a:lnTo>
                    <a:pt x="1" y="32757"/>
                  </a:lnTo>
                  <a:lnTo>
                    <a:pt x="17113" y="27353"/>
                  </a:lnTo>
                  <a:lnTo>
                    <a:pt x="1140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147;p76">
              <a:extLst>
                <a:ext uri="{FF2B5EF4-FFF2-40B4-BE49-F238E27FC236}">
                  <a16:creationId xmlns:a16="http://schemas.microsoft.com/office/drawing/2014/main" id="{FBF6BAA2-3754-4DD5-BC1B-F94FF53F654E}"/>
                </a:ext>
              </a:extLst>
            </p:cNvPr>
            <p:cNvSpPr/>
            <p:nvPr/>
          </p:nvSpPr>
          <p:spPr>
            <a:xfrm>
              <a:off x="4245700" y="1889075"/>
              <a:ext cx="301900" cy="363000"/>
            </a:xfrm>
            <a:custGeom>
              <a:avLst/>
              <a:gdLst/>
              <a:ahLst/>
              <a:cxnLst/>
              <a:rect l="l" t="t" r="r" b="b"/>
              <a:pathLst>
                <a:path w="12076" h="14520" extrusionOk="0">
                  <a:moveTo>
                    <a:pt x="6617" y="0"/>
                  </a:moveTo>
                  <a:cubicBezTo>
                    <a:pt x="6591" y="0"/>
                    <a:pt x="6565" y="3"/>
                    <a:pt x="6539" y="9"/>
                  </a:cubicBezTo>
                  <a:cubicBezTo>
                    <a:pt x="5905" y="176"/>
                    <a:pt x="6338" y="1277"/>
                    <a:pt x="6338" y="1277"/>
                  </a:cubicBezTo>
                  <a:cubicBezTo>
                    <a:pt x="6338" y="1277"/>
                    <a:pt x="7473" y="6647"/>
                    <a:pt x="6939" y="6747"/>
                  </a:cubicBezTo>
                  <a:cubicBezTo>
                    <a:pt x="6927" y="6750"/>
                    <a:pt x="6915" y="6752"/>
                    <a:pt x="6903" y="6752"/>
                  </a:cubicBezTo>
                  <a:cubicBezTo>
                    <a:pt x="6340" y="6752"/>
                    <a:pt x="5600" y="3723"/>
                    <a:pt x="5404" y="2678"/>
                  </a:cubicBezTo>
                  <a:cubicBezTo>
                    <a:pt x="5285" y="1914"/>
                    <a:pt x="4961" y="1526"/>
                    <a:pt x="4627" y="1526"/>
                  </a:cubicBezTo>
                  <a:cubicBezTo>
                    <a:pt x="4494" y="1526"/>
                    <a:pt x="4360" y="1587"/>
                    <a:pt x="4237" y="1710"/>
                  </a:cubicBezTo>
                  <a:cubicBezTo>
                    <a:pt x="3970" y="2044"/>
                    <a:pt x="4470" y="5346"/>
                    <a:pt x="4671" y="6381"/>
                  </a:cubicBezTo>
                  <a:cubicBezTo>
                    <a:pt x="4837" y="7269"/>
                    <a:pt x="5304" y="9404"/>
                    <a:pt x="4610" y="9404"/>
                  </a:cubicBezTo>
                  <a:cubicBezTo>
                    <a:pt x="4470" y="9404"/>
                    <a:pt x="4283" y="9317"/>
                    <a:pt x="4037" y="9116"/>
                  </a:cubicBezTo>
                  <a:cubicBezTo>
                    <a:pt x="2789" y="8095"/>
                    <a:pt x="1469" y="7677"/>
                    <a:pt x="794" y="7677"/>
                  </a:cubicBezTo>
                  <a:cubicBezTo>
                    <a:pt x="675" y="7677"/>
                    <a:pt x="576" y="7690"/>
                    <a:pt x="501" y="7715"/>
                  </a:cubicBezTo>
                  <a:cubicBezTo>
                    <a:pt x="1" y="7915"/>
                    <a:pt x="101" y="8649"/>
                    <a:pt x="668" y="8816"/>
                  </a:cubicBezTo>
                  <a:cubicBezTo>
                    <a:pt x="1268" y="9049"/>
                    <a:pt x="1835" y="9349"/>
                    <a:pt x="2336" y="9750"/>
                  </a:cubicBezTo>
                  <a:cubicBezTo>
                    <a:pt x="2736" y="10050"/>
                    <a:pt x="3103" y="10417"/>
                    <a:pt x="3436" y="10784"/>
                  </a:cubicBezTo>
                  <a:cubicBezTo>
                    <a:pt x="3837" y="11217"/>
                    <a:pt x="5171" y="12852"/>
                    <a:pt x="5505" y="14520"/>
                  </a:cubicBezTo>
                  <a:lnTo>
                    <a:pt x="12043" y="11851"/>
                  </a:lnTo>
                  <a:lnTo>
                    <a:pt x="12076" y="11884"/>
                  </a:lnTo>
                  <a:cubicBezTo>
                    <a:pt x="11676" y="9016"/>
                    <a:pt x="12043" y="6114"/>
                    <a:pt x="11942" y="4613"/>
                  </a:cubicBezTo>
                  <a:cubicBezTo>
                    <a:pt x="11774" y="2286"/>
                    <a:pt x="11559" y="1915"/>
                    <a:pt x="11316" y="1915"/>
                  </a:cubicBezTo>
                  <a:cubicBezTo>
                    <a:pt x="11270" y="1915"/>
                    <a:pt x="11223" y="1928"/>
                    <a:pt x="11175" y="1944"/>
                  </a:cubicBezTo>
                  <a:cubicBezTo>
                    <a:pt x="10381" y="2097"/>
                    <a:pt x="11181" y="6053"/>
                    <a:pt x="10707" y="6053"/>
                  </a:cubicBezTo>
                  <a:cubicBezTo>
                    <a:pt x="10663" y="6053"/>
                    <a:pt x="10609" y="6020"/>
                    <a:pt x="10541" y="5947"/>
                  </a:cubicBezTo>
                  <a:cubicBezTo>
                    <a:pt x="9727" y="5067"/>
                    <a:pt x="9899" y="268"/>
                    <a:pt x="9098" y="268"/>
                  </a:cubicBezTo>
                  <a:cubicBezTo>
                    <a:pt x="9079" y="268"/>
                    <a:pt x="9060" y="271"/>
                    <a:pt x="9040" y="276"/>
                  </a:cubicBezTo>
                  <a:cubicBezTo>
                    <a:pt x="7873" y="610"/>
                    <a:pt x="9040" y="5513"/>
                    <a:pt x="9107" y="5914"/>
                  </a:cubicBezTo>
                  <a:cubicBezTo>
                    <a:pt x="9145" y="6160"/>
                    <a:pt x="8967" y="6299"/>
                    <a:pt x="8800" y="6299"/>
                  </a:cubicBezTo>
                  <a:cubicBezTo>
                    <a:pt x="8674" y="6299"/>
                    <a:pt x="8554" y="6219"/>
                    <a:pt x="8540" y="6047"/>
                  </a:cubicBezTo>
                  <a:cubicBezTo>
                    <a:pt x="8475" y="5525"/>
                    <a:pt x="7740" y="0"/>
                    <a:pt x="661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148;p76">
              <a:extLst>
                <a:ext uri="{FF2B5EF4-FFF2-40B4-BE49-F238E27FC236}">
                  <a16:creationId xmlns:a16="http://schemas.microsoft.com/office/drawing/2014/main" id="{A73C58B1-6BBD-4FC9-8FF5-97138217A0F6}"/>
                </a:ext>
              </a:extLst>
            </p:cNvPr>
            <p:cNvSpPr/>
            <p:nvPr/>
          </p:nvSpPr>
          <p:spPr>
            <a:xfrm>
              <a:off x="4386625" y="2139250"/>
              <a:ext cx="115125" cy="46950"/>
            </a:xfrm>
            <a:custGeom>
              <a:avLst/>
              <a:gdLst/>
              <a:ahLst/>
              <a:cxnLst/>
              <a:rect l="l" t="t" r="r" b="b"/>
              <a:pathLst>
                <a:path w="4605" h="1878" extrusionOk="0">
                  <a:moveTo>
                    <a:pt x="683" y="1"/>
                  </a:moveTo>
                  <a:cubicBezTo>
                    <a:pt x="443" y="1"/>
                    <a:pt x="222" y="66"/>
                    <a:pt x="1" y="176"/>
                  </a:cubicBezTo>
                  <a:cubicBezTo>
                    <a:pt x="1" y="181"/>
                    <a:pt x="9" y="183"/>
                    <a:pt x="23" y="183"/>
                  </a:cubicBezTo>
                  <a:cubicBezTo>
                    <a:pt x="80" y="183"/>
                    <a:pt x="243" y="153"/>
                    <a:pt x="479" y="153"/>
                  </a:cubicBezTo>
                  <a:cubicBezTo>
                    <a:pt x="585" y="153"/>
                    <a:pt x="704" y="159"/>
                    <a:pt x="835" y="176"/>
                  </a:cubicBezTo>
                  <a:cubicBezTo>
                    <a:pt x="1502" y="243"/>
                    <a:pt x="2136" y="476"/>
                    <a:pt x="2636" y="910"/>
                  </a:cubicBezTo>
                  <a:cubicBezTo>
                    <a:pt x="2903" y="1110"/>
                    <a:pt x="3137" y="1377"/>
                    <a:pt x="3303" y="1677"/>
                  </a:cubicBezTo>
                  <a:lnTo>
                    <a:pt x="3403" y="1877"/>
                  </a:lnTo>
                  <a:lnTo>
                    <a:pt x="3470" y="1644"/>
                  </a:lnTo>
                  <a:cubicBezTo>
                    <a:pt x="3604" y="1244"/>
                    <a:pt x="3837" y="877"/>
                    <a:pt x="4204" y="643"/>
                  </a:cubicBezTo>
                  <a:cubicBezTo>
                    <a:pt x="4437" y="476"/>
                    <a:pt x="4604" y="443"/>
                    <a:pt x="4604" y="410"/>
                  </a:cubicBezTo>
                  <a:cubicBezTo>
                    <a:pt x="4437" y="410"/>
                    <a:pt x="4271" y="443"/>
                    <a:pt x="4104" y="543"/>
                  </a:cubicBezTo>
                  <a:cubicBezTo>
                    <a:pt x="3770" y="738"/>
                    <a:pt x="3505" y="1026"/>
                    <a:pt x="3349" y="1369"/>
                  </a:cubicBezTo>
                  <a:lnTo>
                    <a:pt x="3349" y="1369"/>
                  </a:lnTo>
                  <a:cubicBezTo>
                    <a:pt x="3178" y="1129"/>
                    <a:pt x="2984" y="898"/>
                    <a:pt x="2770" y="710"/>
                  </a:cubicBezTo>
                  <a:cubicBezTo>
                    <a:pt x="2203" y="276"/>
                    <a:pt x="1535" y="9"/>
                    <a:pt x="835" y="9"/>
                  </a:cubicBezTo>
                  <a:cubicBezTo>
                    <a:pt x="783" y="4"/>
                    <a:pt x="733" y="1"/>
                    <a:pt x="68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149;p76">
              <a:extLst>
                <a:ext uri="{FF2B5EF4-FFF2-40B4-BE49-F238E27FC236}">
                  <a16:creationId xmlns:a16="http://schemas.microsoft.com/office/drawing/2014/main" id="{A30B353D-BEA2-4270-B261-3D2B401AEF07}"/>
                </a:ext>
              </a:extLst>
            </p:cNvPr>
            <p:cNvSpPr/>
            <p:nvPr/>
          </p:nvSpPr>
          <p:spPr>
            <a:xfrm>
              <a:off x="2947275" y="2172000"/>
              <a:ext cx="1835500" cy="1203200"/>
            </a:xfrm>
            <a:custGeom>
              <a:avLst/>
              <a:gdLst/>
              <a:ahLst/>
              <a:cxnLst/>
              <a:rect l="l" t="t" r="r" b="b"/>
              <a:pathLst>
                <a:path w="73420" h="48128" extrusionOk="0">
                  <a:moveTo>
                    <a:pt x="64246" y="0"/>
                  </a:moveTo>
                  <a:lnTo>
                    <a:pt x="56975" y="2869"/>
                  </a:lnTo>
                  <a:lnTo>
                    <a:pt x="59076" y="19147"/>
                  </a:lnTo>
                  <a:lnTo>
                    <a:pt x="57542" y="16812"/>
                  </a:lnTo>
                  <a:lnTo>
                    <a:pt x="54673" y="13043"/>
                  </a:lnTo>
                  <a:cubicBezTo>
                    <a:pt x="48801" y="2952"/>
                    <a:pt x="41690" y="1751"/>
                    <a:pt x="38638" y="1751"/>
                  </a:cubicBezTo>
                  <a:cubicBezTo>
                    <a:pt x="37684" y="1751"/>
                    <a:pt x="37127" y="1868"/>
                    <a:pt x="37127" y="1868"/>
                  </a:cubicBezTo>
                  <a:lnTo>
                    <a:pt x="24151" y="868"/>
                  </a:lnTo>
                  <a:cubicBezTo>
                    <a:pt x="24151" y="868"/>
                    <a:pt x="15912" y="1034"/>
                    <a:pt x="11175" y="6405"/>
                  </a:cubicBezTo>
                  <a:cubicBezTo>
                    <a:pt x="9974" y="7773"/>
                    <a:pt x="2903" y="21883"/>
                    <a:pt x="1" y="27754"/>
                  </a:cubicBezTo>
                  <a:cubicBezTo>
                    <a:pt x="1802" y="32324"/>
                    <a:pt x="4604" y="36426"/>
                    <a:pt x="8240" y="39729"/>
                  </a:cubicBezTo>
                  <a:lnTo>
                    <a:pt x="15645" y="24418"/>
                  </a:lnTo>
                  <a:lnTo>
                    <a:pt x="16879" y="29788"/>
                  </a:lnTo>
                  <a:cubicBezTo>
                    <a:pt x="17713" y="32690"/>
                    <a:pt x="17747" y="35793"/>
                    <a:pt x="16913" y="38728"/>
                  </a:cubicBezTo>
                  <a:lnTo>
                    <a:pt x="14911" y="44466"/>
                  </a:lnTo>
                  <a:cubicBezTo>
                    <a:pt x="19587" y="46908"/>
                    <a:pt x="24713" y="48128"/>
                    <a:pt x="29832" y="48128"/>
                  </a:cubicBezTo>
                  <a:cubicBezTo>
                    <a:pt x="35339" y="48128"/>
                    <a:pt x="40840" y="46716"/>
                    <a:pt x="45767" y="43898"/>
                  </a:cubicBezTo>
                  <a:lnTo>
                    <a:pt x="43899" y="39395"/>
                  </a:lnTo>
                  <a:cubicBezTo>
                    <a:pt x="42598" y="36360"/>
                    <a:pt x="42297" y="32991"/>
                    <a:pt x="42931" y="29788"/>
                  </a:cubicBezTo>
                  <a:lnTo>
                    <a:pt x="44332" y="22850"/>
                  </a:lnTo>
                  <a:lnTo>
                    <a:pt x="52071" y="30222"/>
                  </a:lnTo>
                  <a:cubicBezTo>
                    <a:pt x="52872" y="31123"/>
                    <a:pt x="53772" y="31957"/>
                    <a:pt x="54706" y="32724"/>
                  </a:cubicBezTo>
                  <a:cubicBezTo>
                    <a:pt x="58309" y="35559"/>
                    <a:pt x="61111" y="35626"/>
                    <a:pt x="61111" y="35626"/>
                  </a:cubicBezTo>
                  <a:cubicBezTo>
                    <a:pt x="73420" y="35159"/>
                    <a:pt x="64247" y="1"/>
                    <a:pt x="64246"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150;p76">
              <a:extLst>
                <a:ext uri="{FF2B5EF4-FFF2-40B4-BE49-F238E27FC236}">
                  <a16:creationId xmlns:a16="http://schemas.microsoft.com/office/drawing/2014/main" id="{5C2B02EB-8C4B-4E66-848F-8426D3695863}"/>
                </a:ext>
              </a:extLst>
            </p:cNvPr>
            <p:cNvSpPr/>
            <p:nvPr/>
          </p:nvSpPr>
          <p:spPr>
            <a:xfrm>
              <a:off x="3418450" y="2521325"/>
              <a:ext cx="28375" cy="23700"/>
            </a:xfrm>
            <a:custGeom>
              <a:avLst/>
              <a:gdLst/>
              <a:ahLst/>
              <a:cxnLst/>
              <a:rect l="l" t="t" r="r" b="b"/>
              <a:pathLst>
                <a:path w="1135" h="948" extrusionOk="0">
                  <a:moveTo>
                    <a:pt x="712" y="1"/>
                  </a:moveTo>
                  <a:cubicBezTo>
                    <a:pt x="697" y="1"/>
                    <a:pt x="682" y="2"/>
                    <a:pt x="667" y="4"/>
                  </a:cubicBezTo>
                  <a:cubicBezTo>
                    <a:pt x="234" y="4"/>
                    <a:pt x="0" y="504"/>
                    <a:pt x="301" y="805"/>
                  </a:cubicBezTo>
                  <a:cubicBezTo>
                    <a:pt x="399" y="903"/>
                    <a:pt x="523" y="948"/>
                    <a:pt x="645" y="948"/>
                  </a:cubicBezTo>
                  <a:cubicBezTo>
                    <a:pt x="894" y="948"/>
                    <a:pt x="1134" y="762"/>
                    <a:pt x="1134" y="471"/>
                  </a:cubicBezTo>
                  <a:cubicBezTo>
                    <a:pt x="1134" y="221"/>
                    <a:pt x="930" y="1"/>
                    <a:pt x="71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151;p76">
              <a:extLst>
                <a:ext uri="{FF2B5EF4-FFF2-40B4-BE49-F238E27FC236}">
                  <a16:creationId xmlns:a16="http://schemas.microsoft.com/office/drawing/2014/main" id="{7B341D63-B39D-425A-A6FD-B295EED04F63}"/>
                </a:ext>
              </a:extLst>
            </p:cNvPr>
            <p:cNvSpPr/>
            <p:nvPr/>
          </p:nvSpPr>
          <p:spPr>
            <a:xfrm>
              <a:off x="3333375" y="2644825"/>
              <a:ext cx="27550" cy="24300"/>
            </a:xfrm>
            <a:custGeom>
              <a:avLst/>
              <a:gdLst/>
              <a:ahLst/>
              <a:cxnLst/>
              <a:rect l="l" t="t" r="r" b="b"/>
              <a:pathLst>
                <a:path w="1102" h="972" extrusionOk="0">
                  <a:moveTo>
                    <a:pt x="635" y="1"/>
                  </a:moveTo>
                  <a:cubicBezTo>
                    <a:pt x="201" y="1"/>
                    <a:pt x="1" y="535"/>
                    <a:pt x="301" y="835"/>
                  </a:cubicBezTo>
                  <a:cubicBezTo>
                    <a:pt x="396" y="930"/>
                    <a:pt x="510" y="971"/>
                    <a:pt x="623" y="971"/>
                  </a:cubicBezTo>
                  <a:cubicBezTo>
                    <a:pt x="867" y="971"/>
                    <a:pt x="1102" y="775"/>
                    <a:pt x="1102" y="501"/>
                  </a:cubicBezTo>
                  <a:cubicBezTo>
                    <a:pt x="1102" y="234"/>
                    <a:pt x="868" y="1"/>
                    <a:pt x="6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152;p76">
              <a:extLst>
                <a:ext uri="{FF2B5EF4-FFF2-40B4-BE49-F238E27FC236}">
                  <a16:creationId xmlns:a16="http://schemas.microsoft.com/office/drawing/2014/main" id="{896F61B9-E338-4684-A5C7-8F2DD8BA0340}"/>
                </a:ext>
              </a:extLst>
            </p:cNvPr>
            <p:cNvSpPr/>
            <p:nvPr/>
          </p:nvSpPr>
          <p:spPr>
            <a:xfrm>
              <a:off x="3603575" y="2521325"/>
              <a:ext cx="28375" cy="23700"/>
            </a:xfrm>
            <a:custGeom>
              <a:avLst/>
              <a:gdLst/>
              <a:ahLst/>
              <a:cxnLst/>
              <a:rect l="l" t="t" r="r" b="b"/>
              <a:pathLst>
                <a:path w="1135" h="948" extrusionOk="0">
                  <a:moveTo>
                    <a:pt x="713" y="1"/>
                  </a:moveTo>
                  <a:cubicBezTo>
                    <a:pt x="698" y="1"/>
                    <a:pt x="683" y="2"/>
                    <a:pt x="668" y="4"/>
                  </a:cubicBezTo>
                  <a:cubicBezTo>
                    <a:pt x="234" y="4"/>
                    <a:pt x="1" y="504"/>
                    <a:pt x="301" y="805"/>
                  </a:cubicBezTo>
                  <a:cubicBezTo>
                    <a:pt x="400" y="903"/>
                    <a:pt x="524" y="948"/>
                    <a:pt x="645" y="948"/>
                  </a:cubicBezTo>
                  <a:cubicBezTo>
                    <a:pt x="894" y="948"/>
                    <a:pt x="1135" y="762"/>
                    <a:pt x="1135" y="471"/>
                  </a:cubicBezTo>
                  <a:cubicBezTo>
                    <a:pt x="1135" y="221"/>
                    <a:pt x="930" y="1"/>
                    <a:pt x="71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153;p76">
              <a:extLst>
                <a:ext uri="{FF2B5EF4-FFF2-40B4-BE49-F238E27FC236}">
                  <a16:creationId xmlns:a16="http://schemas.microsoft.com/office/drawing/2014/main" id="{3ECDF91C-D890-42A1-9024-FE2CAF7A2106}"/>
                </a:ext>
              </a:extLst>
            </p:cNvPr>
            <p:cNvSpPr/>
            <p:nvPr/>
          </p:nvSpPr>
          <p:spPr>
            <a:xfrm>
              <a:off x="3330050" y="2272075"/>
              <a:ext cx="27550" cy="24275"/>
            </a:xfrm>
            <a:custGeom>
              <a:avLst/>
              <a:gdLst/>
              <a:ahLst/>
              <a:cxnLst/>
              <a:rect l="l" t="t" r="r" b="b"/>
              <a:pathLst>
                <a:path w="1102" h="971" extrusionOk="0">
                  <a:moveTo>
                    <a:pt x="634" y="0"/>
                  </a:moveTo>
                  <a:cubicBezTo>
                    <a:pt x="201" y="0"/>
                    <a:pt x="0" y="534"/>
                    <a:pt x="301" y="834"/>
                  </a:cubicBezTo>
                  <a:cubicBezTo>
                    <a:pt x="385" y="929"/>
                    <a:pt x="496" y="970"/>
                    <a:pt x="608" y="970"/>
                  </a:cubicBezTo>
                  <a:cubicBezTo>
                    <a:pt x="851" y="970"/>
                    <a:pt x="1101" y="775"/>
                    <a:pt x="1101" y="501"/>
                  </a:cubicBezTo>
                  <a:cubicBezTo>
                    <a:pt x="1101" y="234"/>
                    <a:pt x="901" y="0"/>
                    <a:pt x="6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154;p76">
              <a:extLst>
                <a:ext uri="{FF2B5EF4-FFF2-40B4-BE49-F238E27FC236}">
                  <a16:creationId xmlns:a16="http://schemas.microsoft.com/office/drawing/2014/main" id="{836CC81D-C154-4F38-870F-264CCFEC39C2}"/>
                </a:ext>
              </a:extLst>
            </p:cNvPr>
            <p:cNvSpPr/>
            <p:nvPr/>
          </p:nvSpPr>
          <p:spPr>
            <a:xfrm>
              <a:off x="3689475" y="2662350"/>
              <a:ext cx="28375" cy="24275"/>
            </a:xfrm>
            <a:custGeom>
              <a:avLst/>
              <a:gdLst/>
              <a:ahLst/>
              <a:cxnLst/>
              <a:rect l="l" t="t" r="r" b="b"/>
              <a:pathLst>
                <a:path w="1135" h="971" extrusionOk="0">
                  <a:moveTo>
                    <a:pt x="634" y="0"/>
                  </a:moveTo>
                  <a:cubicBezTo>
                    <a:pt x="234" y="0"/>
                    <a:pt x="0" y="534"/>
                    <a:pt x="301" y="834"/>
                  </a:cubicBezTo>
                  <a:cubicBezTo>
                    <a:pt x="395" y="929"/>
                    <a:pt x="510" y="971"/>
                    <a:pt x="624" y="971"/>
                  </a:cubicBezTo>
                  <a:cubicBezTo>
                    <a:pt x="870" y="971"/>
                    <a:pt x="1112" y="775"/>
                    <a:pt x="1135" y="501"/>
                  </a:cubicBezTo>
                  <a:cubicBezTo>
                    <a:pt x="1135" y="234"/>
                    <a:pt x="901" y="0"/>
                    <a:pt x="6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155;p76">
              <a:extLst>
                <a:ext uri="{FF2B5EF4-FFF2-40B4-BE49-F238E27FC236}">
                  <a16:creationId xmlns:a16="http://schemas.microsoft.com/office/drawing/2014/main" id="{23F4B1E3-FD85-470C-9D5D-0759CCC2DD93}"/>
                </a:ext>
              </a:extLst>
            </p:cNvPr>
            <p:cNvSpPr/>
            <p:nvPr/>
          </p:nvSpPr>
          <p:spPr>
            <a:xfrm>
              <a:off x="3836250" y="2612300"/>
              <a:ext cx="28375" cy="24300"/>
            </a:xfrm>
            <a:custGeom>
              <a:avLst/>
              <a:gdLst/>
              <a:ahLst/>
              <a:cxnLst/>
              <a:rect l="l" t="t" r="r" b="b"/>
              <a:pathLst>
                <a:path w="1135" h="972" extrusionOk="0">
                  <a:moveTo>
                    <a:pt x="634" y="1"/>
                  </a:moveTo>
                  <a:cubicBezTo>
                    <a:pt x="200" y="1"/>
                    <a:pt x="0" y="535"/>
                    <a:pt x="300" y="835"/>
                  </a:cubicBezTo>
                  <a:cubicBezTo>
                    <a:pt x="395" y="930"/>
                    <a:pt x="513" y="971"/>
                    <a:pt x="630" y="971"/>
                  </a:cubicBezTo>
                  <a:cubicBezTo>
                    <a:pt x="884" y="971"/>
                    <a:pt x="1134" y="775"/>
                    <a:pt x="1134" y="501"/>
                  </a:cubicBezTo>
                  <a:cubicBezTo>
                    <a:pt x="1134" y="234"/>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156;p76">
              <a:extLst>
                <a:ext uri="{FF2B5EF4-FFF2-40B4-BE49-F238E27FC236}">
                  <a16:creationId xmlns:a16="http://schemas.microsoft.com/office/drawing/2014/main" id="{B0E9832D-F74C-4B0E-9777-27CA0F5AD4DE}"/>
                </a:ext>
              </a:extLst>
            </p:cNvPr>
            <p:cNvSpPr/>
            <p:nvPr/>
          </p:nvSpPr>
          <p:spPr>
            <a:xfrm>
              <a:off x="4073075" y="2493900"/>
              <a:ext cx="28375" cy="23625"/>
            </a:xfrm>
            <a:custGeom>
              <a:avLst/>
              <a:gdLst/>
              <a:ahLst/>
              <a:cxnLst/>
              <a:rect l="l" t="t" r="r" b="b"/>
              <a:pathLst>
                <a:path w="1135" h="945" extrusionOk="0">
                  <a:moveTo>
                    <a:pt x="634" y="0"/>
                  </a:moveTo>
                  <a:cubicBezTo>
                    <a:pt x="234" y="0"/>
                    <a:pt x="1" y="501"/>
                    <a:pt x="301" y="801"/>
                  </a:cubicBezTo>
                  <a:cubicBezTo>
                    <a:pt x="400" y="900"/>
                    <a:pt x="524" y="944"/>
                    <a:pt x="646" y="944"/>
                  </a:cubicBezTo>
                  <a:cubicBezTo>
                    <a:pt x="894" y="944"/>
                    <a:pt x="1135" y="758"/>
                    <a:pt x="1135" y="467"/>
                  </a:cubicBezTo>
                  <a:cubicBezTo>
                    <a:pt x="1135" y="200"/>
                    <a:pt x="901" y="0"/>
                    <a:pt x="6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157;p76">
              <a:extLst>
                <a:ext uri="{FF2B5EF4-FFF2-40B4-BE49-F238E27FC236}">
                  <a16:creationId xmlns:a16="http://schemas.microsoft.com/office/drawing/2014/main" id="{2C0B71D4-67BC-405A-B6CD-237E46FCE002}"/>
                </a:ext>
              </a:extLst>
            </p:cNvPr>
            <p:cNvSpPr/>
            <p:nvPr/>
          </p:nvSpPr>
          <p:spPr>
            <a:xfrm>
              <a:off x="4292400" y="2689025"/>
              <a:ext cx="28375" cy="24300"/>
            </a:xfrm>
            <a:custGeom>
              <a:avLst/>
              <a:gdLst/>
              <a:ahLst/>
              <a:cxnLst/>
              <a:rect l="l" t="t" r="r" b="b"/>
              <a:pathLst>
                <a:path w="1135" h="972" extrusionOk="0">
                  <a:moveTo>
                    <a:pt x="668" y="1"/>
                  </a:moveTo>
                  <a:cubicBezTo>
                    <a:pt x="234" y="1"/>
                    <a:pt x="1" y="535"/>
                    <a:pt x="301" y="835"/>
                  </a:cubicBezTo>
                  <a:cubicBezTo>
                    <a:pt x="396" y="929"/>
                    <a:pt x="513" y="971"/>
                    <a:pt x="631" y="971"/>
                  </a:cubicBezTo>
                  <a:cubicBezTo>
                    <a:pt x="885" y="971"/>
                    <a:pt x="1135" y="775"/>
                    <a:pt x="1135" y="501"/>
                  </a:cubicBezTo>
                  <a:cubicBezTo>
                    <a:pt x="1135" y="234"/>
                    <a:pt x="901" y="1"/>
                    <a:pt x="6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158;p76">
              <a:extLst>
                <a:ext uri="{FF2B5EF4-FFF2-40B4-BE49-F238E27FC236}">
                  <a16:creationId xmlns:a16="http://schemas.microsoft.com/office/drawing/2014/main" id="{BCA6E023-A917-4F35-8C20-4F1820EABFF5}"/>
                </a:ext>
              </a:extLst>
            </p:cNvPr>
            <p:cNvSpPr/>
            <p:nvPr/>
          </p:nvSpPr>
          <p:spPr>
            <a:xfrm>
              <a:off x="4408325" y="2755750"/>
              <a:ext cx="28375" cy="24250"/>
            </a:xfrm>
            <a:custGeom>
              <a:avLst/>
              <a:gdLst/>
              <a:ahLst/>
              <a:cxnLst/>
              <a:rect l="l" t="t" r="r" b="b"/>
              <a:pathLst>
                <a:path w="1135" h="970" extrusionOk="0">
                  <a:moveTo>
                    <a:pt x="634" y="0"/>
                  </a:moveTo>
                  <a:cubicBezTo>
                    <a:pt x="234" y="0"/>
                    <a:pt x="0" y="534"/>
                    <a:pt x="300" y="834"/>
                  </a:cubicBezTo>
                  <a:cubicBezTo>
                    <a:pt x="394" y="928"/>
                    <a:pt x="510" y="970"/>
                    <a:pt x="626" y="970"/>
                  </a:cubicBezTo>
                  <a:cubicBezTo>
                    <a:pt x="881" y="970"/>
                    <a:pt x="1134" y="766"/>
                    <a:pt x="1134" y="467"/>
                  </a:cubicBezTo>
                  <a:cubicBezTo>
                    <a:pt x="1134" y="201"/>
                    <a:pt x="901" y="0"/>
                    <a:pt x="6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159;p76">
              <a:extLst>
                <a:ext uri="{FF2B5EF4-FFF2-40B4-BE49-F238E27FC236}">
                  <a16:creationId xmlns:a16="http://schemas.microsoft.com/office/drawing/2014/main" id="{9E4BD12F-45CC-409A-A4F6-2A3C60AC5354}"/>
                </a:ext>
              </a:extLst>
            </p:cNvPr>
            <p:cNvSpPr/>
            <p:nvPr/>
          </p:nvSpPr>
          <p:spPr>
            <a:xfrm>
              <a:off x="4441675" y="2923375"/>
              <a:ext cx="27550" cy="24275"/>
            </a:xfrm>
            <a:custGeom>
              <a:avLst/>
              <a:gdLst/>
              <a:ahLst/>
              <a:cxnLst/>
              <a:rect l="l" t="t" r="r" b="b"/>
              <a:pathLst>
                <a:path w="1102" h="971" extrusionOk="0">
                  <a:moveTo>
                    <a:pt x="634" y="0"/>
                  </a:moveTo>
                  <a:cubicBezTo>
                    <a:pt x="201" y="0"/>
                    <a:pt x="1" y="534"/>
                    <a:pt x="301" y="834"/>
                  </a:cubicBezTo>
                  <a:cubicBezTo>
                    <a:pt x="395" y="929"/>
                    <a:pt x="510" y="970"/>
                    <a:pt x="623" y="970"/>
                  </a:cubicBezTo>
                  <a:cubicBezTo>
                    <a:pt x="867" y="970"/>
                    <a:pt x="1101" y="775"/>
                    <a:pt x="1101" y="501"/>
                  </a:cubicBezTo>
                  <a:cubicBezTo>
                    <a:pt x="1101" y="234"/>
                    <a:pt x="901" y="0"/>
                    <a:pt x="6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160;p76">
              <a:extLst>
                <a:ext uri="{FF2B5EF4-FFF2-40B4-BE49-F238E27FC236}">
                  <a16:creationId xmlns:a16="http://schemas.microsoft.com/office/drawing/2014/main" id="{B9CB1672-D5E3-41CF-89AC-2D357827B3E4}"/>
                </a:ext>
              </a:extLst>
            </p:cNvPr>
            <p:cNvSpPr/>
            <p:nvPr/>
          </p:nvSpPr>
          <p:spPr>
            <a:xfrm>
              <a:off x="4554250" y="2804125"/>
              <a:ext cx="28375" cy="23650"/>
            </a:xfrm>
            <a:custGeom>
              <a:avLst/>
              <a:gdLst/>
              <a:ahLst/>
              <a:cxnLst/>
              <a:rect l="l" t="t" r="r" b="b"/>
              <a:pathLst>
                <a:path w="1135" h="946" extrusionOk="0">
                  <a:moveTo>
                    <a:pt x="668" y="0"/>
                  </a:moveTo>
                  <a:cubicBezTo>
                    <a:pt x="234" y="0"/>
                    <a:pt x="1" y="501"/>
                    <a:pt x="301" y="801"/>
                  </a:cubicBezTo>
                  <a:cubicBezTo>
                    <a:pt x="401" y="901"/>
                    <a:pt x="527" y="945"/>
                    <a:pt x="651" y="945"/>
                  </a:cubicBezTo>
                  <a:cubicBezTo>
                    <a:pt x="898" y="945"/>
                    <a:pt x="1135" y="767"/>
                    <a:pt x="1135" y="501"/>
                  </a:cubicBezTo>
                  <a:cubicBezTo>
                    <a:pt x="1135" y="234"/>
                    <a:pt x="901" y="0"/>
                    <a:pt x="6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161;p76">
              <a:extLst>
                <a:ext uri="{FF2B5EF4-FFF2-40B4-BE49-F238E27FC236}">
                  <a16:creationId xmlns:a16="http://schemas.microsoft.com/office/drawing/2014/main" id="{8A971548-DAAA-48DA-AF21-063538343822}"/>
                </a:ext>
              </a:extLst>
            </p:cNvPr>
            <p:cNvSpPr/>
            <p:nvPr/>
          </p:nvSpPr>
          <p:spPr>
            <a:xfrm>
              <a:off x="4478375" y="2644825"/>
              <a:ext cx="28375" cy="24300"/>
            </a:xfrm>
            <a:custGeom>
              <a:avLst/>
              <a:gdLst/>
              <a:ahLst/>
              <a:cxnLst/>
              <a:rect l="l" t="t" r="r" b="b"/>
              <a:pathLst>
                <a:path w="1135" h="972" extrusionOk="0">
                  <a:moveTo>
                    <a:pt x="634" y="1"/>
                  </a:moveTo>
                  <a:cubicBezTo>
                    <a:pt x="200" y="1"/>
                    <a:pt x="0" y="535"/>
                    <a:pt x="300" y="835"/>
                  </a:cubicBezTo>
                  <a:cubicBezTo>
                    <a:pt x="395" y="930"/>
                    <a:pt x="513" y="971"/>
                    <a:pt x="630" y="971"/>
                  </a:cubicBezTo>
                  <a:cubicBezTo>
                    <a:pt x="884" y="971"/>
                    <a:pt x="1134" y="775"/>
                    <a:pt x="1134" y="501"/>
                  </a:cubicBezTo>
                  <a:cubicBezTo>
                    <a:pt x="1101" y="234"/>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162;p76">
              <a:extLst>
                <a:ext uri="{FF2B5EF4-FFF2-40B4-BE49-F238E27FC236}">
                  <a16:creationId xmlns:a16="http://schemas.microsoft.com/office/drawing/2014/main" id="{D42B17CB-6388-4A25-8C0F-1FB42B4C2E1A}"/>
                </a:ext>
              </a:extLst>
            </p:cNvPr>
            <p:cNvSpPr/>
            <p:nvPr/>
          </p:nvSpPr>
          <p:spPr>
            <a:xfrm>
              <a:off x="4554250" y="2508900"/>
              <a:ext cx="28375" cy="24275"/>
            </a:xfrm>
            <a:custGeom>
              <a:avLst/>
              <a:gdLst/>
              <a:ahLst/>
              <a:cxnLst/>
              <a:rect l="l" t="t" r="r" b="b"/>
              <a:pathLst>
                <a:path w="1135" h="971" extrusionOk="0">
                  <a:moveTo>
                    <a:pt x="668" y="1"/>
                  </a:moveTo>
                  <a:cubicBezTo>
                    <a:pt x="234" y="1"/>
                    <a:pt x="1" y="534"/>
                    <a:pt x="301" y="835"/>
                  </a:cubicBezTo>
                  <a:cubicBezTo>
                    <a:pt x="396" y="929"/>
                    <a:pt x="514" y="971"/>
                    <a:pt x="631" y="971"/>
                  </a:cubicBezTo>
                  <a:cubicBezTo>
                    <a:pt x="885" y="971"/>
                    <a:pt x="1135" y="775"/>
                    <a:pt x="1135" y="501"/>
                  </a:cubicBezTo>
                  <a:cubicBezTo>
                    <a:pt x="1135" y="234"/>
                    <a:pt x="901" y="1"/>
                    <a:pt x="6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163;p76">
              <a:extLst>
                <a:ext uri="{FF2B5EF4-FFF2-40B4-BE49-F238E27FC236}">
                  <a16:creationId xmlns:a16="http://schemas.microsoft.com/office/drawing/2014/main" id="{5F14C03D-DB3B-4EDF-9764-F06E7EDEAC6B}"/>
                </a:ext>
              </a:extLst>
            </p:cNvPr>
            <p:cNvSpPr/>
            <p:nvPr/>
          </p:nvSpPr>
          <p:spPr>
            <a:xfrm>
              <a:off x="4459200" y="2390475"/>
              <a:ext cx="28375" cy="23625"/>
            </a:xfrm>
            <a:custGeom>
              <a:avLst/>
              <a:gdLst/>
              <a:ahLst/>
              <a:cxnLst/>
              <a:rect l="l" t="t" r="r" b="b"/>
              <a:pathLst>
                <a:path w="1135" h="945" extrusionOk="0">
                  <a:moveTo>
                    <a:pt x="667" y="1"/>
                  </a:moveTo>
                  <a:cubicBezTo>
                    <a:pt x="234" y="1"/>
                    <a:pt x="0" y="501"/>
                    <a:pt x="300" y="802"/>
                  </a:cubicBezTo>
                  <a:cubicBezTo>
                    <a:pt x="399" y="900"/>
                    <a:pt x="523" y="945"/>
                    <a:pt x="645" y="945"/>
                  </a:cubicBezTo>
                  <a:cubicBezTo>
                    <a:pt x="894" y="945"/>
                    <a:pt x="1134" y="759"/>
                    <a:pt x="1134" y="468"/>
                  </a:cubicBezTo>
                  <a:cubicBezTo>
                    <a:pt x="1134" y="201"/>
                    <a:pt x="901" y="1"/>
                    <a:pt x="6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164;p76">
              <a:extLst>
                <a:ext uri="{FF2B5EF4-FFF2-40B4-BE49-F238E27FC236}">
                  <a16:creationId xmlns:a16="http://schemas.microsoft.com/office/drawing/2014/main" id="{7FF51C9A-D38F-46CC-A6EA-84F3454D7C65}"/>
                </a:ext>
              </a:extLst>
            </p:cNvPr>
            <p:cNvSpPr/>
            <p:nvPr/>
          </p:nvSpPr>
          <p:spPr>
            <a:xfrm>
              <a:off x="4530075" y="2261425"/>
              <a:ext cx="25050" cy="23800"/>
            </a:xfrm>
            <a:custGeom>
              <a:avLst/>
              <a:gdLst/>
              <a:ahLst/>
              <a:cxnLst/>
              <a:rect l="l" t="t" r="r" b="b"/>
              <a:pathLst>
                <a:path w="1002" h="952" extrusionOk="0">
                  <a:moveTo>
                    <a:pt x="488" y="1"/>
                  </a:moveTo>
                  <a:cubicBezTo>
                    <a:pt x="267" y="1"/>
                    <a:pt x="50" y="143"/>
                    <a:pt x="34" y="426"/>
                  </a:cubicBezTo>
                  <a:cubicBezTo>
                    <a:pt x="0" y="776"/>
                    <a:pt x="251" y="952"/>
                    <a:pt x="501" y="952"/>
                  </a:cubicBezTo>
                  <a:cubicBezTo>
                    <a:pt x="751" y="952"/>
                    <a:pt x="1001" y="776"/>
                    <a:pt x="968" y="426"/>
                  </a:cubicBezTo>
                  <a:cubicBezTo>
                    <a:pt x="934" y="143"/>
                    <a:pt x="709" y="1"/>
                    <a:pt x="48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165;p76">
              <a:extLst>
                <a:ext uri="{FF2B5EF4-FFF2-40B4-BE49-F238E27FC236}">
                  <a16:creationId xmlns:a16="http://schemas.microsoft.com/office/drawing/2014/main" id="{3D442A5B-6915-43A8-8432-4EB25B12BBE6}"/>
                </a:ext>
              </a:extLst>
            </p:cNvPr>
            <p:cNvSpPr/>
            <p:nvPr/>
          </p:nvSpPr>
          <p:spPr>
            <a:xfrm>
              <a:off x="4265725" y="2863325"/>
              <a:ext cx="27525" cy="24275"/>
            </a:xfrm>
            <a:custGeom>
              <a:avLst/>
              <a:gdLst/>
              <a:ahLst/>
              <a:cxnLst/>
              <a:rect l="l" t="t" r="r" b="b"/>
              <a:pathLst>
                <a:path w="1101" h="971" extrusionOk="0">
                  <a:moveTo>
                    <a:pt x="634" y="1"/>
                  </a:moveTo>
                  <a:cubicBezTo>
                    <a:pt x="200" y="1"/>
                    <a:pt x="0" y="534"/>
                    <a:pt x="300" y="834"/>
                  </a:cubicBezTo>
                  <a:cubicBezTo>
                    <a:pt x="395" y="929"/>
                    <a:pt x="510" y="971"/>
                    <a:pt x="622" y="971"/>
                  </a:cubicBezTo>
                  <a:cubicBezTo>
                    <a:pt x="867" y="971"/>
                    <a:pt x="1101" y="775"/>
                    <a:pt x="1101" y="501"/>
                  </a:cubicBezTo>
                  <a:cubicBezTo>
                    <a:pt x="1101" y="234"/>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166;p76">
              <a:extLst>
                <a:ext uri="{FF2B5EF4-FFF2-40B4-BE49-F238E27FC236}">
                  <a16:creationId xmlns:a16="http://schemas.microsoft.com/office/drawing/2014/main" id="{C5D8EA76-40CB-48F5-887D-6F442BCAA88F}"/>
                </a:ext>
              </a:extLst>
            </p:cNvPr>
            <p:cNvSpPr/>
            <p:nvPr/>
          </p:nvSpPr>
          <p:spPr>
            <a:xfrm>
              <a:off x="4133125" y="2674850"/>
              <a:ext cx="28375" cy="23625"/>
            </a:xfrm>
            <a:custGeom>
              <a:avLst/>
              <a:gdLst/>
              <a:ahLst/>
              <a:cxnLst/>
              <a:rect l="l" t="t" r="r" b="b"/>
              <a:pathLst>
                <a:path w="1135" h="945" extrusionOk="0">
                  <a:moveTo>
                    <a:pt x="634" y="1"/>
                  </a:moveTo>
                  <a:cubicBezTo>
                    <a:pt x="234" y="1"/>
                    <a:pt x="0" y="501"/>
                    <a:pt x="301" y="801"/>
                  </a:cubicBezTo>
                  <a:cubicBezTo>
                    <a:pt x="399" y="900"/>
                    <a:pt x="523" y="945"/>
                    <a:pt x="645" y="945"/>
                  </a:cubicBezTo>
                  <a:cubicBezTo>
                    <a:pt x="894" y="945"/>
                    <a:pt x="1135" y="759"/>
                    <a:pt x="1135" y="468"/>
                  </a:cubicBezTo>
                  <a:cubicBezTo>
                    <a:pt x="1135" y="201"/>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167;p76">
              <a:extLst>
                <a:ext uri="{FF2B5EF4-FFF2-40B4-BE49-F238E27FC236}">
                  <a16:creationId xmlns:a16="http://schemas.microsoft.com/office/drawing/2014/main" id="{5BAC1C83-1295-4CCA-A92C-993FBAC4017F}"/>
                </a:ext>
              </a:extLst>
            </p:cNvPr>
            <p:cNvSpPr/>
            <p:nvPr/>
          </p:nvSpPr>
          <p:spPr>
            <a:xfrm>
              <a:off x="4292400" y="2548925"/>
              <a:ext cx="28375" cy="23625"/>
            </a:xfrm>
            <a:custGeom>
              <a:avLst/>
              <a:gdLst/>
              <a:ahLst/>
              <a:cxnLst/>
              <a:rect l="l" t="t" r="r" b="b"/>
              <a:pathLst>
                <a:path w="1135" h="945" extrusionOk="0">
                  <a:moveTo>
                    <a:pt x="668" y="1"/>
                  </a:moveTo>
                  <a:cubicBezTo>
                    <a:pt x="234" y="1"/>
                    <a:pt x="1" y="501"/>
                    <a:pt x="301" y="801"/>
                  </a:cubicBezTo>
                  <a:cubicBezTo>
                    <a:pt x="400" y="900"/>
                    <a:pt x="524" y="945"/>
                    <a:pt x="645" y="945"/>
                  </a:cubicBezTo>
                  <a:cubicBezTo>
                    <a:pt x="894" y="945"/>
                    <a:pt x="1135" y="759"/>
                    <a:pt x="1135" y="468"/>
                  </a:cubicBezTo>
                  <a:cubicBezTo>
                    <a:pt x="1135" y="201"/>
                    <a:pt x="901" y="1"/>
                    <a:pt x="6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168;p76">
              <a:extLst>
                <a:ext uri="{FF2B5EF4-FFF2-40B4-BE49-F238E27FC236}">
                  <a16:creationId xmlns:a16="http://schemas.microsoft.com/office/drawing/2014/main" id="{891A6B49-E20A-4AB8-A365-01103E675CE9}"/>
                </a:ext>
              </a:extLst>
            </p:cNvPr>
            <p:cNvSpPr/>
            <p:nvPr/>
          </p:nvSpPr>
          <p:spPr>
            <a:xfrm>
              <a:off x="3487650" y="2366300"/>
              <a:ext cx="23375" cy="24200"/>
            </a:xfrm>
            <a:custGeom>
              <a:avLst/>
              <a:gdLst/>
              <a:ahLst/>
              <a:cxnLst/>
              <a:rect l="l" t="t" r="r" b="b"/>
              <a:pathLst>
                <a:path w="935" h="968" extrusionOk="0">
                  <a:moveTo>
                    <a:pt x="468" y="1"/>
                  </a:moveTo>
                  <a:cubicBezTo>
                    <a:pt x="201" y="1"/>
                    <a:pt x="1" y="234"/>
                    <a:pt x="1" y="468"/>
                  </a:cubicBezTo>
                  <a:cubicBezTo>
                    <a:pt x="1" y="734"/>
                    <a:pt x="201" y="968"/>
                    <a:pt x="468" y="968"/>
                  </a:cubicBezTo>
                  <a:cubicBezTo>
                    <a:pt x="735" y="968"/>
                    <a:pt x="935" y="734"/>
                    <a:pt x="935" y="468"/>
                  </a:cubicBezTo>
                  <a:cubicBezTo>
                    <a:pt x="935" y="234"/>
                    <a:pt x="735" y="1"/>
                    <a:pt x="4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169;p76">
              <a:extLst>
                <a:ext uri="{FF2B5EF4-FFF2-40B4-BE49-F238E27FC236}">
                  <a16:creationId xmlns:a16="http://schemas.microsoft.com/office/drawing/2014/main" id="{5BEF8A98-A62E-4C07-912B-06009DDCBA98}"/>
                </a:ext>
              </a:extLst>
            </p:cNvPr>
            <p:cNvSpPr/>
            <p:nvPr/>
          </p:nvSpPr>
          <p:spPr>
            <a:xfrm>
              <a:off x="3162425" y="2633150"/>
              <a:ext cx="27550" cy="23625"/>
            </a:xfrm>
            <a:custGeom>
              <a:avLst/>
              <a:gdLst/>
              <a:ahLst/>
              <a:cxnLst/>
              <a:rect l="l" t="t" r="r" b="b"/>
              <a:pathLst>
                <a:path w="1102" h="945" extrusionOk="0">
                  <a:moveTo>
                    <a:pt x="634" y="1"/>
                  </a:moveTo>
                  <a:cubicBezTo>
                    <a:pt x="201" y="1"/>
                    <a:pt x="1" y="501"/>
                    <a:pt x="301" y="801"/>
                  </a:cubicBezTo>
                  <a:cubicBezTo>
                    <a:pt x="400" y="900"/>
                    <a:pt x="520" y="945"/>
                    <a:pt x="637" y="945"/>
                  </a:cubicBezTo>
                  <a:cubicBezTo>
                    <a:pt x="876" y="945"/>
                    <a:pt x="1101" y="759"/>
                    <a:pt x="1101" y="468"/>
                  </a:cubicBezTo>
                  <a:cubicBezTo>
                    <a:pt x="1101" y="201"/>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170;p76">
              <a:extLst>
                <a:ext uri="{FF2B5EF4-FFF2-40B4-BE49-F238E27FC236}">
                  <a16:creationId xmlns:a16="http://schemas.microsoft.com/office/drawing/2014/main" id="{DB79DE6D-51F8-46E6-B18D-2DB300380AC0}"/>
                </a:ext>
              </a:extLst>
            </p:cNvPr>
            <p:cNvSpPr/>
            <p:nvPr/>
          </p:nvSpPr>
          <p:spPr>
            <a:xfrm>
              <a:off x="3149925" y="2946725"/>
              <a:ext cx="28375" cy="24275"/>
            </a:xfrm>
            <a:custGeom>
              <a:avLst/>
              <a:gdLst/>
              <a:ahLst/>
              <a:cxnLst/>
              <a:rect l="l" t="t" r="r" b="b"/>
              <a:pathLst>
                <a:path w="1135" h="971" extrusionOk="0">
                  <a:moveTo>
                    <a:pt x="667" y="0"/>
                  </a:moveTo>
                  <a:cubicBezTo>
                    <a:pt x="234" y="0"/>
                    <a:pt x="0" y="534"/>
                    <a:pt x="334" y="834"/>
                  </a:cubicBezTo>
                  <a:cubicBezTo>
                    <a:pt x="429" y="929"/>
                    <a:pt x="543" y="970"/>
                    <a:pt x="656" y="970"/>
                  </a:cubicBezTo>
                  <a:cubicBezTo>
                    <a:pt x="900" y="970"/>
                    <a:pt x="1134" y="775"/>
                    <a:pt x="1134" y="501"/>
                  </a:cubicBezTo>
                  <a:cubicBezTo>
                    <a:pt x="1134" y="234"/>
                    <a:pt x="934" y="0"/>
                    <a:pt x="66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171;p76">
              <a:extLst>
                <a:ext uri="{FF2B5EF4-FFF2-40B4-BE49-F238E27FC236}">
                  <a16:creationId xmlns:a16="http://schemas.microsoft.com/office/drawing/2014/main" id="{EFB0A710-208F-4F35-A9E6-26E92073148B}"/>
                </a:ext>
              </a:extLst>
            </p:cNvPr>
            <p:cNvSpPr/>
            <p:nvPr/>
          </p:nvSpPr>
          <p:spPr>
            <a:xfrm>
              <a:off x="3052350" y="3015100"/>
              <a:ext cx="24200" cy="24200"/>
            </a:xfrm>
            <a:custGeom>
              <a:avLst/>
              <a:gdLst/>
              <a:ahLst/>
              <a:cxnLst/>
              <a:rect l="l" t="t" r="r" b="b"/>
              <a:pathLst>
                <a:path w="968" h="968" extrusionOk="0">
                  <a:moveTo>
                    <a:pt x="468" y="1"/>
                  </a:moveTo>
                  <a:cubicBezTo>
                    <a:pt x="234" y="1"/>
                    <a:pt x="1" y="201"/>
                    <a:pt x="1" y="468"/>
                  </a:cubicBezTo>
                  <a:cubicBezTo>
                    <a:pt x="1" y="734"/>
                    <a:pt x="234" y="968"/>
                    <a:pt x="468" y="968"/>
                  </a:cubicBezTo>
                  <a:cubicBezTo>
                    <a:pt x="734" y="968"/>
                    <a:pt x="968" y="734"/>
                    <a:pt x="968" y="468"/>
                  </a:cubicBezTo>
                  <a:cubicBezTo>
                    <a:pt x="968" y="201"/>
                    <a:pt x="734" y="1"/>
                    <a:pt x="4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172;p76">
              <a:extLst>
                <a:ext uri="{FF2B5EF4-FFF2-40B4-BE49-F238E27FC236}">
                  <a16:creationId xmlns:a16="http://schemas.microsoft.com/office/drawing/2014/main" id="{C098B874-E687-4F96-98D0-7CBA2F3FC576}"/>
                </a:ext>
              </a:extLst>
            </p:cNvPr>
            <p:cNvSpPr/>
            <p:nvPr/>
          </p:nvSpPr>
          <p:spPr>
            <a:xfrm>
              <a:off x="3442625" y="2689025"/>
              <a:ext cx="27550" cy="24300"/>
            </a:xfrm>
            <a:custGeom>
              <a:avLst/>
              <a:gdLst/>
              <a:ahLst/>
              <a:cxnLst/>
              <a:rect l="l" t="t" r="r" b="b"/>
              <a:pathLst>
                <a:path w="1102" h="972" extrusionOk="0">
                  <a:moveTo>
                    <a:pt x="634" y="1"/>
                  </a:moveTo>
                  <a:cubicBezTo>
                    <a:pt x="201" y="1"/>
                    <a:pt x="1" y="535"/>
                    <a:pt x="301" y="835"/>
                  </a:cubicBezTo>
                  <a:cubicBezTo>
                    <a:pt x="396" y="929"/>
                    <a:pt x="510" y="971"/>
                    <a:pt x="623" y="971"/>
                  </a:cubicBezTo>
                  <a:cubicBezTo>
                    <a:pt x="867" y="971"/>
                    <a:pt x="1101" y="775"/>
                    <a:pt x="1101" y="501"/>
                  </a:cubicBezTo>
                  <a:cubicBezTo>
                    <a:pt x="1101" y="234"/>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173;p76">
              <a:extLst>
                <a:ext uri="{FF2B5EF4-FFF2-40B4-BE49-F238E27FC236}">
                  <a16:creationId xmlns:a16="http://schemas.microsoft.com/office/drawing/2014/main" id="{24E9663F-5FAC-4606-9665-A194437953DB}"/>
                </a:ext>
              </a:extLst>
            </p:cNvPr>
            <p:cNvSpPr/>
            <p:nvPr/>
          </p:nvSpPr>
          <p:spPr>
            <a:xfrm>
              <a:off x="3607750" y="2767425"/>
              <a:ext cx="28375" cy="24275"/>
            </a:xfrm>
            <a:custGeom>
              <a:avLst/>
              <a:gdLst/>
              <a:ahLst/>
              <a:cxnLst/>
              <a:rect l="l" t="t" r="r" b="b"/>
              <a:pathLst>
                <a:path w="1135" h="971" extrusionOk="0">
                  <a:moveTo>
                    <a:pt x="668" y="0"/>
                  </a:moveTo>
                  <a:cubicBezTo>
                    <a:pt x="234" y="0"/>
                    <a:pt x="0" y="534"/>
                    <a:pt x="301" y="834"/>
                  </a:cubicBezTo>
                  <a:cubicBezTo>
                    <a:pt x="395" y="929"/>
                    <a:pt x="513" y="971"/>
                    <a:pt x="630" y="971"/>
                  </a:cubicBezTo>
                  <a:cubicBezTo>
                    <a:pt x="884" y="971"/>
                    <a:pt x="1135" y="775"/>
                    <a:pt x="1135" y="501"/>
                  </a:cubicBezTo>
                  <a:cubicBezTo>
                    <a:pt x="1135" y="234"/>
                    <a:pt x="901" y="0"/>
                    <a:pt x="6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174;p76">
              <a:extLst>
                <a:ext uri="{FF2B5EF4-FFF2-40B4-BE49-F238E27FC236}">
                  <a16:creationId xmlns:a16="http://schemas.microsoft.com/office/drawing/2014/main" id="{4B2118C8-3FEE-46D2-B61B-CF9E8CD24F0A}"/>
                </a:ext>
              </a:extLst>
            </p:cNvPr>
            <p:cNvSpPr/>
            <p:nvPr/>
          </p:nvSpPr>
          <p:spPr>
            <a:xfrm>
              <a:off x="3903800" y="2779925"/>
              <a:ext cx="28375" cy="23450"/>
            </a:xfrm>
            <a:custGeom>
              <a:avLst/>
              <a:gdLst/>
              <a:ahLst/>
              <a:cxnLst/>
              <a:rect l="l" t="t" r="r" b="b"/>
              <a:pathLst>
                <a:path w="1135" h="938" extrusionOk="0">
                  <a:moveTo>
                    <a:pt x="634" y="1"/>
                  </a:moveTo>
                  <a:cubicBezTo>
                    <a:pt x="234" y="1"/>
                    <a:pt x="0" y="501"/>
                    <a:pt x="300" y="801"/>
                  </a:cubicBezTo>
                  <a:cubicBezTo>
                    <a:pt x="395" y="896"/>
                    <a:pt x="513" y="938"/>
                    <a:pt x="630" y="938"/>
                  </a:cubicBezTo>
                  <a:cubicBezTo>
                    <a:pt x="884" y="938"/>
                    <a:pt x="1134" y="742"/>
                    <a:pt x="1134" y="468"/>
                  </a:cubicBezTo>
                  <a:cubicBezTo>
                    <a:pt x="1101" y="201"/>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175;p76">
              <a:extLst>
                <a:ext uri="{FF2B5EF4-FFF2-40B4-BE49-F238E27FC236}">
                  <a16:creationId xmlns:a16="http://schemas.microsoft.com/office/drawing/2014/main" id="{A2A5389A-E27B-42B6-BDB2-C981FDE58A48}"/>
                </a:ext>
              </a:extLst>
            </p:cNvPr>
            <p:cNvSpPr/>
            <p:nvPr/>
          </p:nvSpPr>
          <p:spPr>
            <a:xfrm>
              <a:off x="3983850" y="2622525"/>
              <a:ext cx="25875" cy="23800"/>
            </a:xfrm>
            <a:custGeom>
              <a:avLst/>
              <a:gdLst/>
              <a:ahLst/>
              <a:cxnLst/>
              <a:rect l="l" t="t" r="r" b="b"/>
              <a:pathLst>
                <a:path w="1035" h="952" extrusionOk="0">
                  <a:moveTo>
                    <a:pt x="518" y="1"/>
                  </a:moveTo>
                  <a:cubicBezTo>
                    <a:pt x="292" y="1"/>
                    <a:pt x="67" y="142"/>
                    <a:pt x="34" y="426"/>
                  </a:cubicBezTo>
                  <a:cubicBezTo>
                    <a:pt x="0" y="776"/>
                    <a:pt x="259" y="951"/>
                    <a:pt x="518" y="951"/>
                  </a:cubicBezTo>
                  <a:cubicBezTo>
                    <a:pt x="776" y="951"/>
                    <a:pt x="1035" y="776"/>
                    <a:pt x="1001" y="426"/>
                  </a:cubicBezTo>
                  <a:cubicBezTo>
                    <a:pt x="968" y="142"/>
                    <a:pt x="743" y="1"/>
                    <a:pt x="51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176;p76">
              <a:extLst>
                <a:ext uri="{FF2B5EF4-FFF2-40B4-BE49-F238E27FC236}">
                  <a16:creationId xmlns:a16="http://schemas.microsoft.com/office/drawing/2014/main" id="{7B325540-50B5-4E63-AA36-06B4E9D45C46}"/>
                </a:ext>
              </a:extLst>
            </p:cNvPr>
            <p:cNvSpPr/>
            <p:nvPr/>
          </p:nvSpPr>
          <p:spPr>
            <a:xfrm>
              <a:off x="3922975" y="3177725"/>
              <a:ext cx="28375" cy="23625"/>
            </a:xfrm>
            <a:custGeom>
              <a:avLst/>
              <a:gdLst/>
              <a:ahLst/>
              <a:cxnLst/>
              <a:rect l="l" t="t" r="r" b="b"/>
              <a:pathLst>
                <a:path w="1135" h="945" extrusionOk="0">
                  <a:moveTo>
                    <a:pt x="668" y="0"/>
                  </a:moveTo>
                  <a:cubicBezTo>
                    <a:pt x="234" y="0"/>
                    <a:pt x="0" y="501"/>
                    <a:pt x="301" y="801"/>
                  </a:cubicBezTo>
                  <a:cubicBezTo>
                    <a:pt x="399" y="899"/>
                    <a:pt x="523" y="944"/>
                    <a:pt x="645" y="944"/>
                  </a:cubicBezTo>
                  <a:cubicBezTo>
                    <a:pt x="894" y="944"/>
                    <a:pt x="1135" y="758"/>
                    <a:pt x="1135" y="467"/>
                  </a:cubicBezTo>
                  <a:cubicBezTo>
                    <a:pt x="1135" y="200"/>
                    <a:pt x="901" y="0"/>
                    <a:pt x="6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177;p76">
              <a:extLst>
                <a:ext uri="{FF2B5EF4-FFF2-40B4-BE49-F238E27FC236}">
                  <a16:creationId xmlns:a16="http://schemas.microsoft.com/office/drawing/2014/main" id="{3DF26351-7743-4A83-A6B8-43FE4AF1C734}"/>
                </a:ext>
              </a:extLst>
            </p:cNvPr>
            <p:cNvSpPr/>
            <p:nvPr/>
          </p:nvSpPr>
          <p:spPr>
            <a:xfrm>
              <a:off x="3922975" y="3301150"/>
              <a:ext cx="28375" cy="24275"/>
            </a:xfrm>
            <a:custGeom>
              <a:avLst/>
              <a:gdLst/>
              <a:ahLst/>
              <a:cxnLst/>
              <a:rect l="l" t="t" r="r" b="b"/>
              <a:pathLst>
                <a:path w="1135" h="971" extrusionOk="0">
                  <a:moveTo>
                    <a:pt x="668" y="0"/>
                  </a:moveTo>
                  <a:cubicBezTo>
                    <a:pt x="234" y="0"/>
                    <a:pt x="0" y="534"/>
                    <a:pt x="301" y="834"/>
                  </a:cubicBezTo>
                  <a:cubicBezTo>
                    <a:pt x="395" y="929"/>
                    <a:pt x="513" y="970"/>
                    <a:pt x="630" y="970"/>
                  </a:cubicBezTo>
                  <a:cubicBezTo>
                    <a:pt x="884" y="970"/>
                    <a:pt x="1135" y="774"/>
                    <a:pt x="1135" y="500"/>
                  </a:cubicBezTo>
                  <a:cubicBezTo>
                    <a:pt x="1135" y="234"/>
                    <a:pt x="901" y="0"/>
                    <a:pt x="6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178;p76">
              <a:extLst>
                <a:ext uri="{FF2B5EF4-FFF2-40B4-BE49-F238E27FC236}">
                  <a16:creationId xmlns:a16="http://schemas.microsoft.com/office/drawing/2014/main" id="{74854D43-1E22-43C2-AE11-F1F00725D38C}"/>
                </a:ext>
              </a:extLst>
            </p:cNvPr>
            <p:cNvSpPr/>
            <p:nvPr/>
          </p:nvSpPr>
          <p:spPr>
            <a:xfrm>
              <a:off x="3968850" y="2970900"/>
              <a:ext cx="28375" cy="23625"/>
            </a:xfrm>
            <a:custGeom>
              <a:avLst/>
              <a:gdLst/>
              <a:ahLst/>
              <a:cxnLst/>
              <a:rect l="l" t="t" r="r" b="b"/>
              <a:pathLst>
                <a:path w="1135" h="945" extrusionOk="0">
                  <a:moveTo>
                    <a:pt x="634" y="1"/>
                  </a:moveTo>
                  <a:cubicBezTo>
                    <a:pt x="234" y="1"/>
                    <a:pt x="0" y="501"/>
                    <a:pt x="300" y="801"/>
                  </a:cubicBezTo>
                  <a:cubicBezTo>
                    <a:pt x="399" y="900"/>
                    <a:pt x="523" y="944"/>
                    <a:pt x="645" y="944"/>
                  </a:cubicBezTo>
                  <a:cubicBezTo>
                    <a:pt x="894" y="944"/>
                    <a:pt x="1134" y="759"/>
                    <a:pt x="1134" y="468"/>
                  </a:cubicBezTo>
                  <a:cubicBezTo>
                    <a:pt x="1134" y="234"/>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179;p76">
              <a:extLst>
                <a:ext uri="{FF2B5EF4-FFF2-40B4-BE49-F238E27FC236}">
                  <a16:creationId xmlns:a16="http://schemas.microsoft.com/office/drawing/2014/main" id="{BDB41338-E923-4E69-93E7-4C0810FA5548}"/>
                </a:ext>
              </a:extLst>
            </p:cNvPr>
            <p:cNvSpPr/>
            <p:nvPr/>
          </p:nvSpPr>
          <p:spPr>
            <a:xfrm>
              <a:off x="3765350" y="2875000"/>
              <a:ext cx="27550" cy="23625"/>
            </a:xfrm>
            <a:custGeom>
              <a:avLst/>
              <a:gdLst/>
              <a:ahLst/>
              <a:cxnLst/>
              <a:rect l="l" t="t" r="r" b="b"/>
              <a:pathLst>
                <a:path w="1102" h="945" extrusionOk="0">
                  <a:moveTo>
                    <a:pt x="635" y="1"/>
                  </a:moveTo>
                  <a:cubicBezTo>
                    <a:pt x="201" y="1"/>
                    <a:pt x="1" y="501"/>
                    <a:pt x="301" y="801"/>
                  </a:cubicBezTo>
                  <a:cubicBezTo>
                    <a:pt x="400" y="900"/>
                    <a:pt x="520" y="944"/>
                    <a:pt x="637" y="944"/>
                  </a:cubicBezTo>
                  <a:cubicBezTo>
                    <a:pt x="876" y="944"/>
                    <a:pt x="1102" y="759"/>
                    <a:pt x="1102" y="468"/>
                  </a:cubicBezTo>
                  <a:cubicBezTo>
                    <a:pt x="1102" y="234"/>
                    <a:pt x="902" y="1"/>
                    <a:pt x="6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180;p76">
              <a:extLst>
                <a:ext uri="{FF2B5EF4-FFF2-40B4-BE49-F238E27FC236}">
                  <a16:creationId xmlns:a16="http://schemas.microsoft.com/office/drawing/2014/main" id="{E1DECFD9-11F2-4DD6-8AE9-48BB26521060}"/>
                </a:ext>
              </a:extLst>
            </p:cNvPr>
            <p:cNvSpPr/>
            <p:nvPr/>
          </p:nvSpPr>
          <p:spPr>
            <a:xfrm>
              <a:off x="3812900" y="3026775"/>
              <a:ext cx="27550" cy="24275"/>
            </a:xfrm>
            <a:custGeom>
              <a:avLst/>
              <a:gdLst/>
              <a:ahLst/>
              <a:cxnLst/>
              <a:rect l="l" t="t" r="r" b="b"/>
              <a:pathLst>
                <a:path w="1102" h="971" extrusionOk="0">
                  <a:moveTo>
                    <a:pt x="634" y="1"/>
                  </a:moveTo>
                  <a:cubicBezTo>
                    <a:pt x="200" y="1"/>
                    <a:pt x="0" y="534"/>
                    <a:pt x="300" y="834"/>
                  </a:cubicBezTo>
                  <a:cubicBezTo>
                    <a:pt x="395" y="929"/>
                    <a:pt x="510" y="971"/>
                    <a:pt x="622" y="971"/>
                  </a:cubicBezTo>
                  <a:cubicBezTo>
                    <a:pt x="867" y="971"/>
                    <a:pt x="1101" y="775"/>
                    <a:pt x="1101" y="501"/>
                  </a:cubicBezTo>
                  <a:cubicBezTo>
                    <a:pt x="1101" y="234"/>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181;p76">
              <a:extLst>
                <a:ext uri="{FF2B5EF4-FFF2-40B4-BE49-F238E27FC236}">
                  <a16:creationId xmlns:a16="http://schemas.microsoft.com/office/drawing/2014/main" id="{73A03987-BB41-4794-818B-7AEC5DE1CAE6}"/>
                </a:ext>
              </a:extLst>
            </p:cNvPr>
            <p:cNvSpPr/>
            <p:nvPr/>
          </p:nvSpPr>
          <p:spPr>
            <a:xfrm>
              <a:off x="3584400" y="2959225"/>
              <a:ext cx="27550" cy="23625"/>
            </a:xfrm>
            <a:custGeom>
              <a:avLst/>
              <a:gdLst/>
              <a:ahLst/>
              <a:cxnLst/>
              <a:rect l="l" t="t" r="r" b="b"/>
              <a:pathLst>
                <a:path w="1102" h="945" extrusionOk="0">
                  <a:moveTo>
                    <a:pt x="634" y="1"/>
                  </a:moveTo>
                  <a:cubicBezTo>
                    <a:pt x="201" y="1"/>
                    <a:pt x="0" y="501"/>
                    <a:pt x="301" y="801"/>
                  </a:cubicBezTo>
                  <a:cubicBezTo>
                    <a:pt x="399" y="900"/>
                    <a:pt x="520" y="944"/>
                    <a:pt x="637" y="944"/>
                  </a:cubicBezTo>
                  <a:cubicBezTo>
                    <a:pt x="876" y="944"/>
                    <a:pt x="1101" y="759"/>
                    <a:pt x="1101" y="468"/>
                  </a:cubicBezTo>
                  <a:cubicBezTo>
                    <a:pt x="1101" y="201"/>
                    <a:pt x="901"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182;p76">
              <a:extLst>
                <a:ext uri="{FF2B5EF4-FFF2-40B4-BE49-F238E27FC236}">
                  <a16:creationId xmlns:a16="http://schemas.microsoft.com/office/drawing/2014/main" id="{A184D440-40EB-4259-8D21-6A1B6B677E73}"/>
                </a:ext>
              </a:extLst>
            </p:cNvPr>
            <p:cNvSpPr/>
            <p:nvPr/>
          </p:nvSpPr>
          <p:spPr>
            <a:xfrm>
              <a:off x="3534350" y="3239425"/>
              <a:ext cx="27550" cy="23625"/>
            </a:xfrm>
            <a:custGeom>
              <a:avLst/>
              <a:gdLst/>
              <a:ahLst/>
              <a:cxnLst/>
              <a:rect l="l" t="t" r="r" b="b"/>
              <a:pathLst>
                <a:path w="1102" h="945" extrusionOk="0">
                  <a:moveTo>
                    <a:pt x="635" y="1"/>
                  </a:moveTo>
                  <a:cubicBezTo>
                    <a:pt x="201" y="1"/>
                    <a:pt x="1" y="501"/>
                    <a:pt x="301" y="801"/>
                  </a:cubicBezTo>
                  <a:cubicBezTo>
                    <a:pt x="400" y="900"/>
                    <a:pt x="520" y="945"/>
                    <a:pt x="637" y="945"/>
                  </a:cubicBezTo>
                  <a:cubicBezTo>
                    <a:pt x="876" y="945"/>
                    <a:pt x="1102" y="759"/>
                    <a:pt x="1102" y="468"/>
                  </a:cubicBezTo>
                  <a:cubicBezTo>
                    <a:pt x="1102" y="201"/>
                    <a:pt x="902" y="1"/>
                    <a:pt x="6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183;p76">
              <a:extLst>
                <a:ext uri="{FF2B5EF4-FFF2-40B4-BE49-F238E27FC236}">
                  <a16:creationId xmlns:a16="http://schemas.microsoft.com/office/drawing/2014/main" id="{69F41BF0-DC64-4FBC-A7AE-0119DA55718E}"/>
                </a:ext>
              </a:extLst>
            </p:cNvPr>
            <p:cNvSpPr/>
            <p:nvPr/>
          </p:nvSpPr>
          <p:spPr>
            <a:xfrm>
              <a:off x="3646100" y="3127675"/>
              <a:ext cx="27550" cy="23450"/>
            </a:xfrm>
            <a:custGeom>
              <a:avLst/>
              <a:gdLst/>
              <a:ahLst/>
              <a:cxnLst/>
              <a:rect l="l" t="t" r="r" b="b"/>
              <a:pathLst>
                <a:path w="1102" h="938" extrusionOk="0">
                  <a:moveTo>
                    <a:pt x="635" y="1"/>
                  </a:moveTo>
                  <a:cubicBezTo>
                    <a:pt x="201" y="1"/>
                    <a:pt x="1" y="501"/>
                    <a:pt x="301" y="801"/>
                  </a:cubicBezTo>
                  <a:cubicBezTo>
                    <a:pt x="396" y="896"/>
                    <a:pt x="510" y="938"/>
                    <a:pt x="623" y="938"/>
                  </a:cubicBezTo>
                  <a:cubicBezTo>
                    <a:pt x="867" y="938"/>
                    <a:pt x="1102" y="742"/>
                    <a:pt x="1102" y="468"/>
                  </a:cubicBezTo>
                  <a:cubicBezTo>
                    <a:pt x="1102" y="201"/>
                    <a:pt x="901" y="1"/>
                    <a:pt x="6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184;p76">
              <a:extLst>
                <a:ext uri="{FF2B5EF4-FFF2-40B4-BE49-F238E27FC236}">
                  <a16:creationId xmlns:a16="http://schemas.microsoft.com/office/drawing/2014/main" id="{4336BAD2-0541-4BE6-992C-7D809A3B0FB7}"/>
                </a:ext>
              </a:extLst>
            </p:cNvPr>
            <p:cNvSpPr/>
            <p:nvPr/>
          </p:nvSpPr>
          <p:spPr>
            <a:xfrm>
              <a:off x="3408450" y="3277800"/>
              <a:ext cx="28375" cy="23600"/>
            </a:xfrm>
            <a:custGeom>
              <a:avLst/>
              <a:gdLst/>
              <a:ahLst/>
              <a:cxnLst/>
              <a:rect l="l" t="t" r="r" b="b"/>
              <a:pathLst>
                <a:path w="1135" h="944" extrusionOk="0">
                  <a:moveTo>
                    <a:pt x="634" y="0"/>
                  </a:moveTo>
                  <a:cubicBezTo>
                    <a:pt x="234" y="0"/>
                    <a:pt x="0" y="500"/>
                    <a:pt x="300" y="801"/>
                  </a:cubicBezTo>
                  <a:cubicBezTo>
                    <a:pt x="399" y="899"/>
                    <a:pt x="523" y="944"/>
                    <a:pt x="645" y="944"/>
                  </a:cubicBezTo>
                  <a:cubicBezTo>
                    <a:pt x="894" y="944"/>
                    <a:pt x="1134" y="758"/>
                    <a:pt x="1134" y="467"/>
                  </a:cubicBezTo>
                  <a:cubicBezTo>
                    <a:pt x="1134" y="200"/>
                    <a:pt x="901" y="0"/>
                    <a:pt x="6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185;p76">
              <a:extLst>
                <a:ext uri="{FF2B5EF4-FFF2-40B4-BE49-F238E27FC236}">
                  <a16:creationId xmlns:a16="http://schemas.microsoft.com/office/drawing/2014/main" id="{A4FA34AA-95AD-4F0E-9B5B-752B6AB81906}"/>
                </a:ext>
              </a:extLst>
            </p:cNvPr>
            <p:cNvSpPr/>
            <p:nvPr/>
          </p:nvSpPr>
          <p:spPr>
            <a:xfrm>
              <a:off x="3661950" y="3345325"/>
              <a:ext cx="23375" cy="24225"/>
            </a:xfrm>
            <a:custGeom>
              <a:avLst/>
              <a:gdLst/>
              <a:ahLst/>
              <a:cxnLst/>
              <a:rect l="l" t="t" r="r" b="b"/>
              <a:pathLst>
                <a:path w="935" h="969" extrusionOk="0">
                  <a:moveTo>
                    <a:pt x="468" y="1"/>
                  </a:moveTo>
                  <a:cubicBezTo>
                    <a:pt x="201" y="1"/>
                    <a:pt x="1" y="234"/>
                    <a:pt x="1" y="468"/>
                  </a:cubicBezTo>
                  <a:cubicBezTo>
                    <a:pt x="1" y="735"/>
                    <a:pt x="201" y="968"/>
                    <a:pt x="468" y="968"/>
                  </a:cubicBezTo>
                  <a:cubicBezTo>
                    <a:pt x="734" y="968"/>
                    <a:pt x="935" y="735"/>
                    <a:pt x="935" y="468"/>
                  </a:cubicBezTo>
                  <a:cubicBezTo>
                    <a:pt x="935" y="234"/>
                    <a:pt x="734" y="1"/>
                    <a:pt x="4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186;p76">
              <a:extLst>
                <a:ext uri="{FF2B5EF4-FFF2-40B4-BE49-F238E27FC236}">
                  <a16:creationId xmlns:a16="http://schemas.microsoft.com/office/drawing/2014/main" id="{5C01EE2F-F811-4ABA-9162-DB3934E22CF2}"/>
                </a:ext>
              </a:extLst>
            </p:cNvPr>
            <p:cNvSpPr/>
            <p:nvPr/>
          </p:nvSpPr>
          <p:spPr>
            <a:xfrm>
              <a:off x="3776200" y="3251100"/>
              <a:ext cx="27550" cy="23625"/>
            </a:xfrm>
            <a:custGeom>
              <a:avLst/>
              <a:gdLst/>
              <a:ahLst/>
              <a:cxnLst/>
              <a:rect l="l" t="t" r="r" b="b"/>
              <a:pathLst>
                <a:path w="1102" h="945" extrusionOk="0">
                  <a:moveTo>
                    <a:pt x="634" y="1"/>
                  </a:moveTo>
                  <a:cubicBezTo>
                    <a:pt x="201" y="1"/>
                    <a:pt x="1" y="501"/>
                    <a:pt x="301" y="801"/>
                  </a:cubicBezTo>
                  <a:cubicBezTo>
                    <a:pt x="399" y="900"/>
                    <a:pt x="520" y="945"/>
                    <a:pt x="637" y="945"/>
                  </a:cubicBezTo>
                  <a:cubicBezTo>
                    <a:pt x="876" y="945"/>
                    <a:pt x="1101" y="759"/>
                    <a:pt x="1101" y="468"/>
                  </a:cubicBezTo>
                  <a:cubicBezTo>
                    <a:pt x="1101" y="234"/>
                    <a:pt x="868" y="1"/>
                    <a:pt x="6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187;p76">
              <a:extLst>
                <a:ext uri="{FF2B5EF4-FFF2-40B4-BE49-F238E27FC236}">
                  <a16:creationId xmlns:a16="http://schemas.microsoft.com/office/drawing/2014/main" id="{F7157BA7-E3D8-4A74-933E-A458EA1D8CFF}"/>
                </a:ext>
              </a:extLst>
            </p:cNvPr>
            <p:cNvSpPr/>
            <p:nvPr/>
          </p:nvSpPr>
          <p:spPr>
            <a:xfrm>
              <a:off x="3430125" y="2875000"/>
              <a:ext cx="28375" cy="24250"/>
            </a:xfrm>
            <a:custGeom>
              <a:avLst/>
              <a:gdLst/>
              <a:ahLst/>
              <a:cxnLst/>
              <a:rect l="l" t="t" r="r" b="b"/>
              <a:pathLst>
                <a:path w="1135" h="970" extrusionOk="0">
                  <a:moveTo>
                    <a:pt x="667" y="1"/>
                  </a:moveTo>
                  <a:cubicBezTo>
                    <a:pt x="234" y="1"/>
                    <a:pt x="0" y="534"/>
                    <a:pt x="334" y="834"/>
                  </a:cubicBezTo>
                  <a:cubicBezTo>
                    <a:pt x="427" y="928"/>
                    <a:pt x="540" y="970"/>
                    <a:pt x="652" y="970"/>
                  </a:cubicBezTo>
                  <a:cubicBezTo>
                    <a:pt x="897" y="970"/>
                    <a:pt x="1134" y="766"/>
                    <a:pt x="1134" y="468"/>
                  </a:cubicBezTo>
                  <a:cubicBezTo>
                    <a:pt x="1134" y="234"/>
                    <a:pt x="934" y="1"/>
                    <a:pt x="6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188;p76">
              <a:extLst>
                <a:ext uri="{FF2B5EF4-FFF2-40B4-BE49-F238E27FC236}">
                  <a16:creationId xmlns:a16="http://schemas.microsoft.com/office/drawing/2014/main" id="{7C52D741-8C6C-4014-8EB2-B83AAF6D0C0F}"/>
                </a:ext>
              </a:extLst>
            </p:cNvPr>
            <p:cNvSpPr/>
            <p:nvPr/>
          </p:nvSpPr>
          <p:spPr>
            <a:xfrm>
              <a:off x="3440950" y="3103500"/>
              <a:ext cx="23375" cy="24200"/>
            </a:xfrm>
            <a:custGeom>
              <a:avLst/>
              <a:gdLst/>
              <a:ahLst/>
              <a:cxnLst/>
              <a:rect l="l" t="t" r="r" b="b"/>
              <a:pathLst>
                <a:path w="935" h="968" extrusionOk="0">
                  <a:moveTo>
                    <a:pt x="468" y="0"/>
                  </a:moveTo>
                  <a:cubicBezTo>
                    <a:pt x="201" y="0"/>
                    <a:pt x="1" y="234"/>
                    <a:pt x="1" y="501"/>
                  </a:cubicBezTo>
                  <a:cubicBezTo>
                    <a:pt x="1" y="734"/>
                    <a:pt x="201" y="968"/>
                    <a:pt x="468" y="968"/>
                  </a:cubicBezTo>
                  <a:cubicBezTo>
                    <a:pt x="735" y="968"/>
                    <a:pt x="935" y="734"/>
                    <a:pt x="935" y="501"/>
                  </a:cubicBezTo>
                  <a:cubicBezTo>
                    <a:pt x="935" y="234"/>
                    <a:pt x="735" y="0"/>
                    <a:pt x="46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189;p76">
              <a:extLst>
                <a:ext uri="{FF2B5EF4-FFF2-40B4-BE49-F238E27FC236}">
                  <a16:creationId xmlns:a16="http://schemas.microsoft.com/office/drawing/2014/main" id="{3B65BA40-1826-4DDE-9625-BA799A1CF723}"/>
                </a:ext>
              </a:extLst>
            </p:cNvPr>
            <p:cNvSpPr/>
            <p:nvPr/>
          </p:nvSpPr>
          <p:spPr>
            <a:xfrm>
              <a:off x="3026725" y="2816600"/>
              <a:ext cx="28150" cy="23650"/>
            </a:xfrm>
            <a:custGeom>
              <a:avLst/>
              <a:gdLst/>
              <a:ahLst/>
              <a:cxnLst/>
              <a:rect l="l" t="t" r="r" b="b"/>
              <a:pathLst>
                <a:path w="1126" h="946" extrusionOk="0">
                  <a:moveTo>
                    <a:pt x="620" y="0"/>
                  </a:moveTo>
                  <a:cubicBezTo>
                    <a:pt x="211" y="0"/>
                    <a:pt x="0" y="511"/>
                    <a:pt x="292" y="802"/>
                  </a:cubicBezTo>
                  <a:cubicBezTo>
                    <a:pt x="401" y="901"/>
                    <a:pt x="529" y="945"/>
                    <a:pt x="651" y="945"/>
                  </a:cubicBezTo>
                  <a:cubicBezTo>
                    <a:pt x="900" y="945"/>
                    <a:pt x="1126" y="760"/>
                    <a:pt x="1126" y="469"/>
                  </a:cubicBezTo>
                  <a:cubicBezTo>
                    <a:pt x="1126" y="202"/>
                    <a:pt x="925" y="2"/>
                    <a:pt x="659" y="2"/>
                  </a:cubicBezTo>
                  <a:cubicBezTo>
                    <a:pt x="646" y="0"/>
                    <a:pt x="633" y="0"/>
                    <a:pt x="62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190;p76">
              <a:extLst>
                <a:ext uri="{FF2B5EF4-FFF2-40B4-BE49-F238E27FC236}">
                  <a16:creationId xmlns:a16="http://schemas.microsoft.com/office/drawing/2014/main" id="{FB1AFB4E-B876-476E-991B-D33B1B0A4C25}"/>
                </a:ext>
              </a:extLst>
            </p:cNvPr>
            <p:cNvSpPr/>
            <p:nvPr/>
          </p:nvSpPr>
          <p:spPr>
            <a:xfrm>
              <a:off x="3202450" y="2804125"/>
              <a:ext cx="27550" cy="23650"/>
            </a:xfrm>
            <a:custGeom>
              <a:avLst/>
              <a:gdLst/>
              <a:ahLst/>
              <a:cxnLst/>
              <a:rect l="l" t="t" r="r" b="b"/>
              <a:pathLst>
                <a:path w="1102" h="946" extrusionOk="0">
                  <a:moveTo>
                    <a:pt x="635" y="0"/>
                  </a:moveTo>
                  <a:cubicBezTo>
                    <a:pt x="201" y="0"/>
                    <a:pt x="1" y="501"/>
                    <a:pt x="301" y="801"/>
                  </a:cubicBezTo>
                  <a:cubicBezTo>
                    <a:pt x="401" y="901"/>
                    <a:pt x="523" y="945"/>
                    <a:pt x="642" y="945"/>
                  </a:cubicBezTo>
                  <a:cubicBezTo>
                    <a:pt x="879" y="945"/>
                    <a:pt x="1102" y="767"/>
                    <a:pt x="1102" y="501"/>
                  </a:cubicBezTo>
                  <a:cubicBezTo>
                    <a:pt x="1102" y="234"/>
                    <a:pt x="901" y="0"/>
                    <a:pt x="63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191;p76">
              <a:extLst>
                <a:ext uri="{FF2B5EF4-FFF2-40B4-BE49-F238E27FC236}">
                  <a16:creationId xmlns:a16="http://schemas.microsoft.com/office/drawing/2014/main" id="{96ED106A-6767-4856-9141-E46B62360186}"/>
                </a:ext>
              </a:extLst>
            </p:cNvPr>
            <p:cNvSpPr/>
            <p:nvPr/>
          </p:nvSpPr>
          <p:spPr>
            <a:xfrm>
              <a:off x="3263325" y="2433225"/>
              <a:ext cx="25050" cy="23800"/>
            </a:xfrm>
            <a:custGeom>
              <a:avLst/>
              <a:gdLst/>
              <a:ahLst/>
              <a:cxnLst/>
              <a:rect l="l" t="t" r="r" b="b"/>
              <a:pathLst>
                <a:path w="1002" h="952" extrusionOk="0">
                  <a:moveTo>
                    <a:pt x="501" y="1"/>
                  </a:moveTo>
                  <a:cubicBezTo>
                    <a:pt x="251" y="1"/>
                    <a:pt x="1" y="176"/>
                    <a:pt x="34" y="526"/>
                  </a:cubicBezTo>
                  <a:cubicBezTo>
                    <a:pt x="51" y="809"/>
                    <a:pt x="268" y="951"/>
                    <a:pt x="489" y="951"/>
                  </a:cubicBezTo>
                  <a:cubicBezTo>
                    <a:pt x="710" y="951"/>
                    <a:pt x="935" y="809"/>
                    <a:pt x="968" y="526"/>
                  </a:cubicBezTo>
                  <a:cubicBezTo>
                    <a:pt x="1002" y="176"/>
                    <a:pt x="751" y="1"/>
                    <a:pt x="5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192;p76">
              <a:extLst>
                <a:ext uri="{FF2B5EF4-FFF2-40B4-BE49-F238E27FC236}">
                  <a16:creationId xmlns:a16="http://schemas.microsoft.com/office/drawing/2014/main" id="{A2BE010E-B0CF-4DD0-85FF-740D6E4C3F3B}"/>
                </a:ext>
              </a:extLst>
            </p:cNvPr>
            <p:cNvSpPr/>
            <p:nvPr/>
          </p:nvSpPr>
          <p:spPr>
            <a:xfrm>
              <a:off x="3338400" y="2713200"/>
              <a:ext cx="59825" cy="350300"/>
            </a:xfrm>
            <a:custGeom>
              <a:avLst/>
              <a:gdLst/>
              <a:ahLst/>
              <a:cxnLst/>
              <a:rect l="l" t="t" r="r" b="b"/>
              <a:pathLst>
                <a:path w="2393" h="14012" extrusionOk="0">
                  <a:moveTo>
                    <a:pt x="1201" y="1"/>
                  </a:moveTo>
                  <a:cubicBezTo>
                    <a:pt x="1201" y="1"/>
                    <a:pt x="1201" y="1"/>
                    <a:pt x="1201" y="1"/>
                  </a:cubicBezTo>
                  <a:cubicBezTo>
                    <a:pt x="1200" y="2"/>
                    <a:pt x="1199" y="5"/>
                    <a:pt x="1199" y="11"/>
                  </a:cubicBezTo>
                  <a:lnTo>
                    <a:pt x="1199" y="11"/>
                  </a:lnTo>
                  <a:cubicBezTo>
                    <a:pt x="1201" y="5"/>
                    <a:pt x="1202" y="1"/>
                    <a:pt x="1201" y="1"/>
                  </a:cubicBezTo>
                  <a:close/>
                  <a:moveTo>
                    <a:pt x="1199" y="11"/>
                  </a:moveTo>
                  <a:lnTo>
                    <a:pt x="1199" y="11"/>
                  </a:lnTo>
                  <a:cubicBezTo>
                    <a:pt x="1134" y="198"/>
                    <a:pt x="0" y="2803"/>
                    <a:pt x="0" y="2803"/>
                  </a:cubicBezTo>
                  <a:cubicBezTo>
                    <a:pt x="1334" y="7673"/>
                    <a:pt x="1835" y="14011"/>
                    <a:pt x="1835" y="14011"/>
                  </a:cubicBezTo>
                  <a:cubicBezTo>
                    <a:pt x="2392" y="10960"/>
                    <a:pt x="1175" y="388"/>
                    <a:pt x="1199" y="11"/>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193;p76">
              <a:extLst>
                <a:ext uri="{FF2B5EF4-FFF2-40B4-BE49-F238E27FC236}">
                  <a16:creationId xmlns:a16="http://schemas.microsoft.com/office/drawing/2014/main" id="{E29173EC-FAF8-45E2-A7E4-44111F6B6DC5}"/>
                </a:ext>
              </a:extLst>
            </p:cNvPr>
            <p:cNvSpPr/>
            <p:nvPr/>
          </p:nvSpPr>
          <p:spPr>
            <a:xfrm>
              <a:off x="3757850" y="2259550"/>
              <a:ext cx="462025" cy="351950"/>
            </a:xfrm>
            <a:custGeom>
              <a:avLst/>
              <a:gdLst/>
              <a:ahLst/>
              <a:cxnLst/>
              <a:rect l="l" t="t" r="r" b="b"/>
              <a:pathLst>
                <a:path w="18481" h="14078" extrusionOk="0">
                  <a:moveTo>
                    <a:pt x="12143" y="1"/>
                  </a:moveTo>
                  <a:lnTo>
                    <a:pt x="3203" y="4371"/>
                  </a:lnTo>
                  <a:lnTo>
                    <a:pt x="101" y="7740"/>
                  </a:lnTo>
                  <a:cubicBezTo>
                    <a:pt x="1" y="9308"/>
                    <a:pt x="968" y="11609"/>
                    <a:pt x="1902" y="12877"/>
                  </a:cubicBezTo>
                  <a:cubicBezTo>
                    <a:pt x="2302" y="13444"/>
                    <a:pt x="2869" y="14044"/>
                    <a:pt x="3570" y="14078"/>
                  </a:cubicBezTo>
                  <a:cubicBezTo>
                    <a:pt x="3937" y="14078"/>
                    <a:pt x="4304" y="14011"/>
                    <a:pt x="4671" y="13877"/>
                  </a:cubicBezTo>
                  <a:lnTo>
                    <a:pt x="12943" y="11009"/>
                  </a:lnTo>
                  <a:cubicBezTo>
                    <a:pt x="12710" y="10642"/>
                    <a:pt x="12476" y="10275"/>
                    <a:pt x="12243" y="9875"/>
                  </a:cubicBezTo>
                  <a:lnTo>
                    <a:pt x="12243" y="9875"/>
                  </a:lnTo>
                  <a:cubicBezTo>
                    <a:pt x="12970" y="10352"/>
                    <a:pt x="13779" y="10576"/>
                    <a:pt x="14573" y="10576"/>
                  </a:cubicBezTo>
                  <a:cubicBezTo>
                    <a:pt x="16220" y="10576"/>
                    <a:pt x="17805" y="9616"/>
                    <a:pt x="18481" y="7973"/>
                  </a:cubicBezTo>
                  <a:cubicBezTo>
                    <a:pt x="15612" y="6739"/>
                    <a:pt x="13744" y="3970"/>
                    <a:pt x="13677" y="868"/>
                  </a:cubicBezTo>
                  <a:lnTo>
                    <a:pt x="12143" y="1"/>
                  </a:lnTo>
                  <a:close/>
                </a:path>
              </a:pathLst>
            </a:custGeom>
            <a:solidFill>
              <a:srgbClr val="05C3DE">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194;p76">
              <a:extLst>
                <a:ext uri="{FF2B5EF4-FFF2-40B4-BE49-F238E27FC236}">
                  <a16:creationId xmlns:a16="http://schemas.microsoft.com/office/drawing/2014/main" id="{0AC97B56-BDC5-46F5-9ABC-2D8D0E14A455}"/>
                </a:ext>
              </a:extLst>
            </p:cNvPr>
            <p:cNvSpPr/>
            <p:nvPr/>
          </p:nvSpPr>
          <p:spPr>
            <a:xfrm>
              <a:off x="3549375" y="2932000"/>
              <a:ext cx="419500" cy="177100"/>
            </a:xfrm>
            <a:custGeom>
              <a:avLst/>
              <a:gdLst/>
              <a:ahLst/>
              <a:cxnLst/>
              <a:rect l="l" t="t" r="r" b="b"/>
              <a:pathLst>
                <a:path w="16780" h="7084" extrusionOk="0">
                  <a:moveTo>
                    <a:pt x="16632" y="0"/>
                  </a:moveTo>
                  <a:cubicBezTo>
                    <a:pt x="16046" y="0"/>
                    <a:pt x="12411" y="1163"/>
                    <a:pt x="8173" y="2958"/>
                  </a:cubicBezTo>
                  <a:cubicBezTo>
                    <a:pt x="3570" y="4926"/>
                    <a:pt x="0" y="6827"/>
                    <a:pt x="100" y="7061"/>
                  </a:cubicBezTo>
                  <a:cubicBezTo>
                    <a:pt x="107" y="7076"/>
                    <a:pt x="130" y="7084"/>
                    <a:pt x="168" y="7084"/>
                  </a:cubicBezTo>
                  <a:cubicBezTo>
                    <a:pt x="702" y="7084"/>
                    <a:pt x="4241" y="5597"/>
                    <a:pt x="8506" y="3792"/>
                  </a:cubicBezTo>
                  <a:cubicBezTo>
                    <a:pt x="13076" y="1823"/>
                    <a:pt x="16779" y="256"/>
                    <a:pt x="16712" y="22"/>
                  </a:cubicBezTo>
                  <a:cubicBezTo>
                    <a:pt x="16705" y="8"/>
                    <a:pt x="16678" y="0"/>
                    <a:pt x="16632"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195;p76">
              <a:extLst>
                <a:ext uri="{FF2B5EF4-FFF2-40B4-BE49-F238E27FC236}">
                  <a16:creationId xmlns:a16="http://schemas.microsoft.com/office/drawing/2014/main" id="{366BF230-2A90-41D2-B2F2-59FA1397A9AB}"/>
                </a:ext>
              </a:extLst>
            </p:cNvPr>
            <p:cNvSpPr/>
            <p:nvPr/>
          </p:nvSpPr>
          <p:spPr>
            <a:xfrm>
              <a:off x="4420000" y="2647325"/>
              <a:ext cx="31700" cy="167650"/>
            </a:xfrm>
            <a:custGeom>
              <a:avLst/>
              <a:gdLst/>
              <a:ahLst/>
              <a:cxnLst/>
              <a:rect l="l" t="t" r="r" b="b"/>
              <a:pathLst>
                <a:path w="1268" h="6706" extrusionOk="0">
                  <a:moveTo>
                    <a:pt x="0" y="1"/>
                  </a:moveTo>
                  <a:cubicBezTo>
                    <a:pt x="134" y="1135"/>
                    <a:pt x="300" y="2269"/>
                    <a:pt x="534" y="3370"/>
                  </a:cubicBezTo>
                  <a:cubicBezTo>
                    <a:pt x="901" y="5238"/>
                    <a:pt x="1234" y="6706"/>
                    <a:pt x="1268" y="6706"/>
                  </a:cubicBezTo>
                  <a:cubicBezTo>
                    <a:pt x="1134" y="5572"/>
                    <a:pt x="968" y="4437"/>
                    <a:pt x="734" y="3337"/>
                  </a:cubicBezTo>
                  <a:cubicBezTo>
                    <a:pt x="534" y="2203"/>
                    <a:pt x="300" y="110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196;p76">
              <a:extLst>
                <a:ext uri="{FF2B5EF4-FFF2-40B4-BE49-F238E27FC236}">
                  <a16:creationId xmlns:a16="http://schemas.microsoft.com/office/drawing/2014/main" id="{7CA0D908-2D46-4D1E-B966-0F2F5BD708C2}"/>
                </a:ext>
              </a:extLst>
            </p:cNvPr>
            <p:cNvSpPr/>
            <p:nvPr/>
          </p:nvSpPr>
          <p:spPr>
            <a:xfrm>
              <a:off x="4425825" y="2650675"/>
              <a:ext cx="66750" cy="147625"/>
            </a:xfrm>
            <a:custGeom>
              <a:avLst/>
              <a:gdLst/>
              <a:ahLst/>
              <a:cxnLst/>
              <a:rect l="l" t="t" r="r" b="b"/>
              <a:pathLst>
                <a:path w="2670" h="5905" extrusionOk="0">
                  <a:moveTo>
                    <a:pt x="1" y="0"/>
                  </a:moveTo>
                  <a:cubicBezTo>
                    <a:pt x="34" y="301"/>
                    <a:pt x="101" y="634"/>
                    <a:pt x="234" y="934"/>
                  </a:cubicBezTo>
                  <a:cubicBezTo>
                    <a:pt x="434" y="1668"/>
                    <a:pt x="701" y="2369"/>
                    <a:pt x="1035" y="3069"/>
                  </a:cubicBezTo>
                  <a:cubicBezTo>
                    <a:pt x="1335" y="3770"/>
                    <a:pt x="1702" y="4470"/>
                    <a:pt x="2102" y="5104"/>
                  </a:cubicBezTo>
                  <a:cubicBezTo>
                    <a:pt x="2269" y="5404"/>
                    <a:pt x="2436" y="5671"/>
                    <a:pt x="2669" y="5905"/>
                  </a:cubicBezTo>
                  <a:cubicBezTo>
                    <a:pt x="2536" y="5604"/>
                    <a:pt x="2369" y="5338"/>
                    <a:pt x="2202" y="5037"/>
                  </a:cubicBezTo>
                  <a:cubicBezTo>
                    <a:pt x="1935" y="4537"/>
                    <a:pt x="1535" y="3836"/>
                    <a:pt x="1168" y="3003"/>
                  </a:cubicBezTo>
                  <a:cubicBezTo>
                    <a:pt x="835" y="2202"/>
                    <a:pt x="534" y="1435"/>
                    <a:pt x="334" y="901"/>
                  </a:cubicBezTo>
                  <a:cubicBezTo>
                    <a:pt x="268" y="567"/>
                    <a:pt x="134" y="30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197;p76">
              <a:extLst>
                <a:ext uri="{FF2B5EF4-FFF2-40B4-BE49-F238E27FC236}">
                  <a16:creationId xmlns:a16="http://schemas.microsoft.com/office/drawing/2014/main" id="{1588166B-B4D0-4E24-93ED-4B4EED1DFDB1}"/>
                </a:ext>
              </a:extLst>
            </p:cNvPr>
            <p:cNvSpPr/>
            <p:nvPr/>
          </p:nvSpPr>
          <p:spPr>
            <a:xfrm>
              <a:off x="3257500" y="2301250"/>
              <a:ext cx="124275" cy="356125"/>
            </a:xfrm>
            <a:custGeom>
              <a:avLst/>
              <a:gdLst/>
              <a:ahLst/>
              <a:cxnLst/>
              <a:rect l="l" t="t" r="r" b="b"/>
              <a:pathLst>
                <a:path w="4971" h="14245" extrusionOk="0">
                  <a:moveTo>
                    <a:pt x="0" y="1"/>
                  </a:moveTo>
                  <a:lnTo>
                    <a:pt x="0" y="1"/>
                  </a:lnTo>
                  <a:cubicBezTo>
                    <a:pt x="668" y="401"/>
                    <a:pt x="1301" y="868"/>
                    <a:pt x="1835" y="1435"/>
                  </a:cubicBezTo>
                  <a:cubicBezTo>
                    <a:pt x="3136" y="2803"/>
                    <a:pt x="4003" y="4504"/>
                    <a:pt x="4370" y="6339"/>
                  </a:cubicBezTo>
                  <a:cubicBezTo>
                    <a:pt x="4704" y="8173"/>
                    <a:pt x="4837" y="10041"/>
                    <a:pt x="4704" y="11909"/>
                  </a:cubicBezTo>
                  <a:cubicBezTo>
                    <a:pt x="4637" y="12610"/>
                    <a:pt x="4637" y="13210"/>
                    <a:pt x="4604" y="13610"/>
                  </a:cubicBezTo>
                  <a:cubicBezTo>
                    <a:pt x="4570" y="13811"/>
                    <a:pt x="4570" y="13977"/>
                    <a:pt x="4570" y="14077"/>
                  </a:cubicBezTo>
                  <a:lnTo>
                    <a:pt x="4570" y="14244"/>
                  </a:lnTo>
                  <a:cubicBezTo>
                    <a:pt x="4604" y="14178"/>
                    <a:pt x="4604" y="14144"/>
                    <a:pt x="4604" y="14077"/>
                  </a:cubicBezTo>
                  <a:cubicBezTo>
                    <a:pt x="4604" y="13944"/>
                    <a:pt x="4637" y="13811"/>
                    <a:pt x="4670" y="13610"/>
                  </a:cubicBezTo>
                  <a:cubicBezTo>
                    <a:pt x="4704" y="13210"/>
                    <a:pt x="4770" y="12643"/>
                    <a:pt x="4804" y="11909"/>
                  </a:cubicBezTo>
                  <a:cubicBezTo>
                    <a:pt x="4971" y="10041"/>
                    <a:pt x="4904" y="8140"/>
                    <a:pt x="4537" y="6305"/>
                  </a:cubicBezTo>
                  <a:cubicBezTo>
                    <a:pt x="4170" y="4404"/>
                    <a:pt x="3269" y="2703"/>
                    <a:pt x="1935" y="1335"/>
                  </a:cubicBezTo>
                  <a:cubicBezTo>
                    <a:pt x="1535" y="935"/>
                    <a:pt x="1068" y="568"/>
                    <a:pt x="567" y="301"/>
                  </a:cubicBezTo>
                  <a:cubicBezTo>
                    <a:pt x="434" y="201"/>
                    <a:pt x="301" y="134"/>
                    <a:pt x="167" y="67"/>
                  </a:cubicBezTo>
                  <a:cubicBezTo>
                    <a:pt x="100" y="67"/>
                    <a:pt x="67" y="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198;p76">
              <a:extLst>
                <a:ext uri="{FF2B5EF4-FFF2-40B4-BE49-F238E27FC236}">
                  <a16:creationId xmlns:a16="http://schemas.microsoft.com/office/drawing/2014/main" id="{28A88E17-BD7B-4372-B664-D9E8D683A67D}"/>
                </a:ext>
              </a:extLst>
            </p:cNvPr>
            <p:cNvSpPr/>
            <p:nvPr/>
          </p:nvSpPr>
          <p:spPr>
            <a:xfrm>
              <a:off x="4047225" y="2512250"/>
              <a:ext cx="10025" cy="183475"/>
            </a:xfrm>
            <a:custGeom>
              <a:avLst/>
              <a:gdLst/>
              <a:ahLst/>
              <a:cxnLst/>
              <a:rect l="l" t="t" r="r" b="b"/>
              <a:pathLst>
                <a:path w="401" h="7339" extrusionOk="0">
                  <a:moveTo>
                    <a:pt x="1" y="0"/>
                  </a:moveTo>
                  <a:cubicBezTo>
                    <a:pt x="1" y="334"/>
                    <a:pt x="1" y="701"/>
                    <a:pt x="34" y="1068"/>
                  </a:cubicBezTo>
                  <a:cubicBezTo>
                    <a:pt x="101" y="1735"/>
                    <a:pt x="134" y="2635"/>
                    <a:pt x="167" y="3669"/>
                  </a:cubicBezTo>
                  <a:cubicBezTo>
                    <a:pt x="201" y="4670"/>
                    <a:pt x="201" y="5604"/>
                    <a:pt x="167" y="6271"/>
                  </a:cubicBezTo>
                  <a:cubicBezTo>
                    <a:pt x="167" y="6605"/>
                    <a:pt x="167" y="6972"/>
                    <a:pt x="167" y="7339"/>
                  </a:cubicBezTo>
                  <a:cubicBezTo>
                    <a:pt x="267" y="6972"/>
                    <a:pt x="301" y="6638"/>
                    <a:pt x="301" y="6271"/>
                  </a:cubicBezTo>
                  <a:cubicBezTo>
                    <a:pt x="368" y="5604"/>
                    <a:pt x="401" y="4670"/>
                    <a:pt x="368" y="3669"/>
                  </a:cubicBezTo>
                  <a:cubicBezTo>
                    <a:pt x="334" y="2635"/>
                    <a:pt x="267" y="1701"/>
                    <a:pt x="201" y="1034"/>
                  </a:cubicBezTo>
                  <a:cubicBezTo>
                    <a:pt x="167" y="701"/>
                    <a:pt x="101" y="33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199;p76">
              <a:extLst>
                <a:ext uri="{FF2B5EF4-FFF2-40B4-BE49-F238E27FC236}">
                  <a16:creationId xmlns:a16="http://schemas.microsoft.com/office/drawing/2014/main" id="{C75C4BBF-E06D-43A9-B97E-21E781C2EF07}"/>
                </a:ext>
              </a:extLst>
            </p:cNvPr>
            <p:cNvSpPr/>
            <p:nvPr/>
          </p:nvSpPr>
          <p:spPr>
            <a:xfrm>
              <a:off x="3588575" y="1511525"/>
              <a:ext cx="101625" cy="674675"/>
            </a:xfrm>
            <a:custGeom>
              <a:avLst/>
              <a:gdLst/>
              <a:ahLst/>
              <a:cxnLst/>
              <a:rect l="l" t="t" r="r" b="b"/>
              <a:pathLst>
                <a:path w="4065" h="26987" extrusionOk="0">
                  <a:moveTo>
                    <a:pt x="2569" y="0"/>
                  </a:moveTo>
                  <a:lnTo>
                    <a:pt x="11" y="26871"/>
                  </a:lnTo>
                  <a:lnTo>
                    <a:pt x="11" y="26871"/>
                  </a:lnTo>
                  <a:cubicBezTo>
                    <a:pt x="356" y="23731"/>
                    <a:pt x="4065" y="25646"/>
                    <a:pt x="3636" y="22383"/>
                  </a:cubicBezTo>
                  <a:cubicBezTo>
                    <a:pt x="2669" y="14978"/>
                    <a:pt x="2335" y="7506"/>
                    <a:pt x="2569" y="0"/>
                  </a:cubicBezTo>
                  <a:close/>
                  <a:moveTo>
                    <a:pt x="11" y="26871"/>
                  </a:moveTo>
                  <a:cubicBezTo>
                    <a:pt x="7" y="26909"/>
                    <a:pt x="3" y="26947"/>
                    <a:pt x="0" y="26986"/>
                  </a:cubicBezTo>
                  <a:lnTo>
                    <a:pt x="11" y="2687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200;p76">
              <a:extLst>
                <a:ext uri="{FF2B5EF4-FFF2-40B4-BE49-F238E27FC236}">
                  <a16:creationId xmlns:a16="http://schemas.microsoft.com/office/drawing/2014/main" id="{883D3FE9-5D74-4900-BD73-6B68934BFF55}"/>
                </a:ext>
              </a:extLst>
            </p:cNvPr>
            <p:cNvSpPr/>
            <p:nvPr/>
          </p:nvSpPr>
          <p:spPr>
            <a:xfrm>
              <a:off x="3472650" y="1491175"/>
              <a:ext cx="500375" cy="1022750"/>
            </a:xfrm>
            <a:custGeom>
              <a:avLst/>
              <a:gdLst/>
              <a:ahLst/>
              <a:cxnLst/>
              <a:rect l="l" t="t" r="r" b="b"/>
              <a:pathLst>
                <a:path w="20015" h="40910" extrusionOk="0">
                  <a:moveTo>
                    <a:pt x="7836" y="1"/>
                  </a:moveTo>
                  <a:cubicBezTo>
                    <a:pt x="6203" y="1"/>
                    <a:pt x="4467" y="283"/>
                    <a:pt x="2636" y="814"/>
                  </a:cubicBezTo>
                  <a:cubicBezTo>
                    <a:pt x="2636" y="814"/>
                    <a:pt x="1" y="11756"/>
                    <a:pt x="334" y="16993"/>
                  </a:cubicBezTo>
                  <a:cubicBezTo>
                    <a:pt x="634" y="22463"/>
                    <a:pt x="4704" y="23564"/>
                    <a:pt x="4704" y="23564"/>
                  </a:cubicBezTo>
                  <a:cubicBezTo>
                    <a:pt x="4704" y="23564"/>
                    <a:pt x="4570" y="25399"/>
                    <a:pt x="4370" y="27667"/>
                  </a:cubicBezTo>
                  <a:cubicBezTo>
                    <a:pt x="3336" y="27834"/>
                    <a:pt x="2202" y="28067"/>
                    <a:pt x="1068" y="28334"/>
                  </a:cubicBezTo>
                  <a:cubicBezTo>
                    <a:pt x="634" y="28434"/>
                    <a:pt x="9240" y="40910"/>
                    <a:pt x="9240" y="40910"/>
                  </a:cubicBezTo>
                  <a:lnTo>
                    <a:pt x="20015" y="29235"/>
                  </a:lnTo>
                  <a:cubicBezTo>
                    <a:pt x="18814" y="28601"/>
                    <a:pt x="17546" y="28167"/>
                    <a:pt x="16212" y="27867"/>
                  </a:cubicBezTo>
                  <a:lnTo>
                    <a:pt x="17680" y="5251"/>
                  </a:lnTo>
                  <a:cubicBezTo>
                    <a:pt x="15047" y="1607"/>
                    <a:pt x="11734" y="1"/>
                    <a:pt x="7836"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201;p76">
              <a:extLst>
                <a:ext uri="{FF2B5EF4-FFF2-40B4-BE49-F238E27FC236}">
                  <a16:creationId xmlns:a16="http://schemas.microsoft.com/office/drawing/2014/main" id="{F8D535F6-A9B6-4B2C-8FDB-9285B585FB33}"/>
                </a:ext>
              </a:extLst>
            </p:cNvPr>
            <p:cNvSpPr/>
            <p:nvPr/>
          </p:nvSpPr>
          <p:spPr>
            <a:xfrm>
              <a:off x="3537700" y="1711400"/>
              <a:ext cx="36725" cy="33900"/>
            </a:xfrm>
            <a:custGeom>
              <a:avLst/>
              <a:gdLst/>
              <a:ahLst/>
              <a:cxnLst/>
              <a:rect l="l" t="t" r="r" b="b"/>
              <a:pathLst>
                <a:path w="1469" h="1356" extrusionOk="0">
                  <a:moveTo>
                    <a:pt x="712" y="1"/>
                  </a:moveTo>
                  <a:cubicBezTo>
                    <a:pt x="368" y="1"/>
                    <a:pt x="94" y="249"/>
                    <a:pt x="34" y="578"/>
                  </a:cubicBezTo>
                  <a:cubicBezTo>
                    <a:pt x="0" y="945"/>
                    <a:pt x="267" y="1312"/>
                    <a:pt x="634" y="1345"/>
                  </a:cubicBezTo>
                  <a:cubicBezTo>
                    <a:pt x="672" y="1352"/>
                    <a:pt x="710" y="1356"/>
                    <a:pt x="748" y="1356"/>
                  </a:cubicBezTo>
                  <a:cubicBezTo>
                    <a:pt x="1074" y="1356"/>
                    <a:pt x="1372" y="1107"/>
                    <a:pt x="1401" y="778"/>
                  </a:cubicBezTo>
                  <a:cubicBezTo>
                    <a:pt x="1468" y="411"/>
                    <a:pt x="1201" y="78"/>
                    <a:pt x="834" y="11"/>
                  </a:cubicBezTo>
                  <a:cubicBezTo>
                    <a:pt x="793" y="4"/>
                    <a:pt x="752" y="1"/>
                    <a:pt x="7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202;p76">
              <a:extLst>
                <a:ext uri="{FF2B5EF4-FFF2-40B4-BE49-F238E27FC236}">
                  <a16:creationId xmlns:a16="http://schemas.microsoft.com/office/drawing/2014/main" id="{EC913FFA-2EF6-4ED7-9782-E37EAE22F2A5}"/>
                </a:ext>
              </a:extLst>
            </p:cNvPr>
            <p:cNvSpPr/>
            <p:nvPr/>
          </p:nvSpPr>
          <p:spPr>
            <a:xfrm>
              <a:off x="3516850" y="1695625"/>
              <a:ext cx="71750" cy="22100"/>
            </a:xfrm>
            <a:custGeom>
              <a:avLst/>
              <a:gdLst/>
              <a:ahLst/>
              <a:cxnLst/>
              <a:rect l="l" t="t" r="r" b="b"/>
              <a:pathLst>
                <a:path w="2870" h="884" extrusionOk="0">
                  <a:moveTo>
                    <a:pt x="1274" y="0"/>
                  </a:moveTo>
                  <a:cubicBezTo>
                    <a:pt x="940" y="0"/>
                    <a:pt x="613" y="74"/>
                    <a:pt x="334" y="242"/>
                  </a:cubicBezTo>
                  <a:cubicBezTo>
                    <a:pt x="101" y="409"/>
                    <a:pt x="0" y="575"/>
                    <a:pt x="34" y="609"/>
                  </a:cubicBezTo>
                  <a:cubicBezTo>
                    <a:pt x="47" y="622"/>
                    <a:pt x="68" y="628"/>
                    <a:pt x="97" y="628"/>
                  </a:cubicBezTo>
                  <a:cubicBezTo>
                    <a:pt x="267" y="628"/>
                    <a:pt x="693" y="433"/>
                    <a:pt x="1236" y="433"/>
                  </a:cubicBezTo>
                  <a:cubicBezTo>
                    <a:pt x="1301" y="433"/>
                    <a:pt x="1367" y="436"/>
                    <a:pt x="1435" y="442"/>
                  </a:cubicBezTo>
                  <a:cubicBezTo>
                    <a:pt x="2113" y="534"/>
                    <a:pt x="2591" y="883"/>
                    <a:pt x="2739" y="883"/>
                  </a:cubicBezTo>
                  <a:cubicBezTo>
                    <a:pt x="2752" y="883"/>
                    <a:pt x="2761" y="881"/>
                    <a:pt x="2769" y="876"/>
                  </a:cubicBezTo>
                  <a:cubicBezTo>
                    <a:pt x="2869" y="776"/>
                    <a:pt x="2736" y="676"/>
                    <a:pt x="2536" y="442"/>
                  </a:cubicBezTo>
                  <a:cubicBezTo>
                    <a:pt x="2235" y="209"/>
                    <a:pt x="1868" y="42"/>
                    <a:pt x="1468" y="8"/>
                  </a:cubicBezTo>
                  <a:cubicBezTo>
                    <a:pt x="1403" y="3"/>
                    <a:pt x="1338" y="0"/>
                    <a:pt x="1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203;p76">
              <a:extLst>
                <a:ext uri="{FF2B5EF4-FFF2-40B4-BE49-F238E27FC236}">
                  <a16:creationId xmlns:a16="http://schemas.microsoft.com/office/drawing/2014/main" id="{AE16F280-8461-453A-B0EA-186392A2216A}"/>
                </a:ext>
              </a:extLst>
            </p:cNvPr>
            <p:cNvSpPr/>
            <p:nvPr/>
          </p:nvSpPr>
          <p:spPr>
            <a:xfrm>
              <a:off x="3727825" y="1733900"/>
              <a:ext cx="36725" cy="33125"/>
            </a:xfrm>
            <a:custGeom>
              <a:avLst/>
              <a:gdLst/>
              <a:ahLst/>
              <a:cxnLst/>
              <a:rect l="l" t="t" r="r" b="b"/>
              <a:pathLst>
                <a:path w="1469" h="1325" extrusionOk="0">
                  <a:moveTo>
                    <a:pt x="701" y="1"/>
                  </a:moveTo>
                  <a:cubicBezTo>
                    <a:pt x="362" y="1"/>
                    <a:pt x="93" y="224"/>
                    <a:pt x="34" y="579"/>
                  </a:cubicBezTo>
                  <a:cubicBezTo>
                    <a:pt x="1" y="946"/>
                    <a:pt x="268" y="1279"/>
                    <a:pt x="635" y="1313"/>
                  </a:cubicBezTo>
                  <a:cubicBezTo>
                    <a:pt x="677" y="1320"/>
                    <a:pt x="719" y="1324"/>
                    <a:pt x="760" y="1324"/>
                  </a:cubicBezTo>
                  <a:cubicBezTo>
                    <a:pt x="1082" y="1324"/>
                    <a:pt x="1376" y="1104"/>
                    <a:pt x="1435" y="779"/>
                  </a:cubicBezTo>
                  <a:cubicBezTo>
                    <a:pt x="1469" y="412"/>
                    <a:pt x="1202" y="45"/>
                    <a:pt x="835" y="12"/>
                  </a:cubicBezTo>
                  <a:cubicBezTo>
                    <a:pt x="789" y="4"/>
                    <a:pt x="744" y="1"/>
                    <a:pt x="7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204;p76">
              <a:extLst>
                <a:ext uri="{FF2B5EF4-FFF2-40B4-BE49-F238E27FC236}">
                  <a16:creationId xmlns:a16="http://schemas.microsoft.com/office/drawing/2014/main" id="{ACEB14F2-8F00-49B0-9DA6-4B4A00728658}"/>
                </a:ext>
              </a:extLst>
            </p:cNvPr>
            <p:cNvSpPr/>
            <p:nvPr/>
          </p:nvSpPr>
          <p:spPr>
            <a:xfrm>
              <a:off x="3707825" y="1718125"/>
              <a:ext cx="70900" cy="21275"/>
            </a:xfrm>
            <a:custGeom>
              <a:avLst/>
              <a:gdLst/>
              <a:ahLst/>
              <a:cxnLst/>
              <a:rect l="l" t="t" r="r" b="b"/>
              <a:pathLst>
                <a:path w="2836" h="851" extrusionOk="0">
                  <a:moveTo>
                    <a:pt x="1273" y="1"/>
                  </a:moveTo>
                  <a:cubicBezTo>
                    <a:pt x="940" y="1"/>
                    <a:pt x="613" y="75"/>
                    <a:pt x="334" y="243"/>
                  </a:cubicBezTo>
                  <a:cubicBezTo>
                    <a:pt x="67" y="376"/>
                    <a:pt x="0" y="543"/>
                    <a:pt x="34" y="576"/>
                  </a:cubicBezTo>
                  <a:cubicBezTo>
                    <a:pt x="42" y="589"/>
                    <a:pt x="60" y="595"/>
                    <a:pt x="86" y="595"/>
                  </a:cubicBezTo>
                  <a:cubicBezTo>
                    <a:pt x="235" y="595"/>
                    <a:pt x="660" y="400"/>
                    <a:pt x="1203" y="400"/>
                  </a:cubicBezTo>
                  <a:cubicBezTo>
                    <a:pt x="1267" y="400"/>
                    <a:pt x="1334" y="403"/>
                    <a:pt x="1401" y="409"/>
                  </a:cubicBezTo>
                  <a:cubicBezTo>
                    <a:pt x="2110" y="502"/>
                    <a:pt x="2591" y="850"/>
                    <a:pt x="2739" y="850"/>
                  </a:cubicBezTo>
                  <a:cubicBezTo>
                    <a:pt x="2751" y="850"/>
                    <a:pt x="2761" y="848"/>
                    <a:pt x="2769" y="843"/>
                  </a:cubicBezTo>
                  <a:cubicBezTo>
                    <a:pt x="2836" y="743"/>
                    <a:pt x="2736" y="643"/>
                    <a:pt x="2502" y="409"/>
                  </a:cubicBezTo>
                  <a:cubicBezTo>
                    <a:pt x="2202" y="176"/>
                    <a:pt x="1835" y="42"/>
                    <a:pt x="1468" y="9"/>
                  </a:cubicBezTo>
                  <a:cubicBezTo>
                    <a:pt x="1403" y="4"/>
                    <a:pt x="1338" y="1"/>
                    <a:pt x="12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205;p76">
              <a:extLst>
                <a:ext uri="{FF2B5EF4-FFF2-40B4-BE49-F238E27FC236}">
                  <a16:creationId xmlns:a16="http://schemas.microsoft.com/office/drawing/2014/main" id="{FCB14A84-DE12-4081-A913-A83315EE9DEC}"/>
                </a:ext>
              </a:extLst>
            </p:cNvPr>
            <p:cNvSpPr/>
            <p:nvPr/>
          </p:nvSpPr>
          <p:spPr>
            <a:xfrm>
              <a:off x="3578550" y="1706650"/>
              <a:ext cx="72575" cy="154325"/>
            </a:xfrm>
            <a:custGeom>
              <a:avLst/>
              <a:gdLst/>
              <a:ahLst/>
              <a:cxnLst/>
              <a:rect l="l" t="t" r="r" b="b"/>
              <a:pathLst>
                <a:path w="2903" h="6173" extrusionOk="0">
                  <a:moveTo>
                    <a:pt x="2801" y="1"/>
                  </a:moveTo>
                  <a:cubicBezTo>
                    <a:pt x="2718" y="1"/>
                    <a:pt x="1858" y="1556"/>
                    <a:pt x="868" y="3537"/>
                  </a:cubicBezTo>
                  <a:lnTo>
                    <a:pt x="201" y="4938"/>
                  </a:lnTo>
                  <a:cubicBezTo>
                    <a:pt x="68" y="5138"/>
                    <a:pt x="1" y="5405"/>
                    <a:pt x="34" y="5672"/>
                  </a:cubicBezTo>
                  <a:cubicBezTo>
                    <a:pt x="68" y="5805"/>
                    <a:pt x="168" y="5905"/>
                    <a:pt x="301" y="5972"/>
                  </a:cubicBezTo>
                  <a:cubicBezTo>
                    <a:pt x="401" y="6005"/>
                    <a:pt x="535" y="6039"/>
                    <a:pt x="635" y="6039"/>
                  </a:cubicBezTo>
                  <a:cubicBezTo>
                    <a:pt x="1035" y="6139"/>
                    <a:pt x="1435" y="6172"/>
                    <a:pt x="1869" y="6172"/>
                  </a:cubicBezTo>
                  <a:cubicBezTo>
                    <a:pt x="1469" y="6005"/>
                    <a:pt x="1068" y="5905"/>
                    <a:pt x="668" y="5839"/>
                  </a:cubicBezTo>
                  <a:cubicBezTo>
                    <a:pt x="468" y="5805"/>
                    <a:pt x="301" y="5738"/>
                    <a:pt x="301" y="5605"/>
                  </a:cubicBezTo>
                  <a:cubicBezTo>
                    <a:pt x="301" y="5405"/>
                    <a:pt x="368" y="5205"/>
                    <a:pt x="468" y="5071"/>
                  </a:cubicBezTo>
                  <a:lnTo>
                    <a:pt x="1168" y="3670"/>
                  </a:lnTo>
                  <a:cubicBezTo>
                    <a:pt x="2169" y="1669"/>
                    <a:pt x="2903" y="34"/>
                    <a:pt x="2803" y="1"/>
                  </a:cubicBezTo>
                  <a:cubicBezTo>
                    <a:pt x="2802" y="1"/>
                    <a:pt x="2801" y="1"/>
                    <a:pt x="28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206;p76">
              <a:extLst>
                <a:ext uri="{FF2B5EF4-FFF2-40B4-BE49-F238E27FC236}">
                  <a16:creationId xmlns:a16="http://schemas.microsoft.com/office/drawing/2014/main" id="{324055AD-853E-477D-96DA-3CE73630BBE6}"/>
                </a:ext>
              </a:extLst>
            </p:cNvPr>
            <p:cNvSpPr/>
            <p:nvPr/>
          </p:nvSpPr>
          <p:spPr>
            <a:xfrm>
              <a:off x="3588575" y="2049400"/>
              <a:ext cx="186825" cy="67325"/>
            </a:xfrm>
            <a:custGeom>
              <a:avLst/>
              <a:gdLst/>
              <a:ahLst/>
              <a:cxnLst/>
              <a:rect l="l" t="t" r="r" b="b"/>
              <a:pathLst>
                <a:path w="7473" h="2693" extrusionOk="0">
                  <a:moveTo>
                    <a:pt x="7472" y="1"/>
                  </a:moveTo>
                  <a:cubicBezTo>
                    <a:pt x="5629" y="883"/>
                    <a:pt x="3614" y="1315"/>
                    <a:pt x="1582" y="1315"/>
                  </a:cubicBezTo>
                  <a:cubicBezTo>
                    <a:pt x="1077" y="1315"/>
                    <a:pt x="571" y="1288"/>
                    <a:pt x="67" y="1235"/>
                  </a:cubicBezTo>
                  <a:lnTo>
                    <a:pt x="0" y="2503"/>
                  </a:lnTo>
                  <a:cubicBezTo>
                    <a:pt x="685" y="2635"/>
                    <a:pt x="1317" y="2692"/>
                    <a:pt x="1898" y="2692"/>
                  </a:cubicBezTo>
                  <a:cubicBezTo>
                    <a:pt x="5873" y="2692"/>
                    <a:pt x="7472" y="1"/>
                    <a:pt x="747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207;p76">
              <a:extLst>
                <a:ext uri="{FF2B5EF4-FFF2-40B4-BE49-F238E27FC236}">
                  <a16:creationId xmlns:a16="http://schemas.microsoft.com/office/drawing/2014/main" id="{19E06F81-4F15-4316-A9D1-C5BB0322BFE1}"/>
                </a:ext>
              </a:extLst>
            </p:cNvPr>
            <p:cNvSpPr/>
            <p:nvPr/>
          </p:nvSpPr>
          <p:spPr>
            <a:xfrm>
              <a:off x="3626100" y="1896075"/>
              <a:ext cx="58400" cy="43050"/>
            </a:xfrm>
            <a:custGeom>
              <a:avLst/>
              <a:gdLst/>
              <a:ahLst/>
              <a:cxnLst/>
              <a:rect l="l" t="t" r="r" b="b"/>
              <a:pathLst>
                <a:path w="2336" h="1722" extrusionOk="0">
                  <a:moveTo>
                    <a:pt x="1079" y="1"/>
                  </a:moveTo>
                  <a:cubicBezTo>
                    <a:pt x="724" y="1"/>
                    <a:pt x="369" y="161"/>
                    <a:pt x="100" y="430"/>
                  </a:cubicBezTo>
                  <a:lnTo>
                    <a:pt x="67" y="430"/>
                  </a:lnTo>
                  <a:cubicBezTo>
                    <a:pt x="0" y="530"/>
                    <a:pt x="0" y="630"/>
                    <a:pt x="34" y="730"/>
                  </a:cubicBezTo>
                  <a:cubicBezTo>
                    <a:pt x="67" y="797"/>
                    <a:pt x="134" y="897"/>
                    <a:pt x="234" y="963"/>
                  </a:cubicBezTo>
                  <a:cubicBezTo>
                    <a:pt x="467" y="1230"/>
                    <a:pt x="767" y="1464"/>
                    <a:pt x="1134" y="1631"/>
                  </a:cubicBezTo>
                  <a:cubicBezTo>
                    <a:pt x="1245" y="1692"/>
                    <a:pt x="1368" y="1722"/>
                    <a:pt x="1495" y="1722"/>
                  </a:cubicBezTo>
                  <a:cubicBezTo>
                    <a:pt x="1715" y="1722"/>
                    <a:pt x="1945" y="1633"/>
                    <a:pt x="2135" y="1464"/>
                  </a:cubicBezTo>
                  <a:cubicBezTo>
                    <a:pt x="2302" y="1197"/>
                    <a:pt x="2335" y="863"/>
                    <a:pt x="2135" y="597"/>
                  </a:cubicBezTo>
                  <a:cubicBezTo>
                    <a:pt x="1968" y="296"/>
                    <a:pt x="1668" y="96"/>
                    <a:pt x="1335" y="29"/>
                  </a:cubicBezTo>
                  <a:cubicBezTo>
                    <a:pt x="1250" y="10"/>
                    <a:pt x="1165" y="1"/>
                    <a:pt x="107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208;p76">
              <a:extLst>
                <a:ext uri="{FF2B5EF4-FFF2-40B4-BE49-F238E27FC236}">
                  <a16:creationId xmlns:a16="http://schemas.microsoft.com/office/drawing/2014/main" id="{73C50CFA-8DB3-46DE-8941-79294EDCA77E}"/>
                </a:ext>
              </a:extLst>
            </p:cNvPr>
            <p:cNvSpPr/>
            <p:nvPr/>
          </p:nvSpPr>
          <p:spPr>
            <a:xfrm>
              <a:off x="3614425" y="1879275"/>
              <a:ext cx="67575" cy="49400"/>
            </a:xfrm>
            <a:custGeom>
              <a:avLst/>
              <a:gdLst/>
              <a:ahLst/>
              <a:cxnLst/>
              <a:rect l="l" t="t" r="r" b="b"/>
              <a:pathLst>
                <a:path w="2703" h="1976" extrusionOk="0">
                  <a:moveTo>
                    <a:pt x="2561" y="0"/>
                  </a:moveTo>
                  <a:cubicBezTo>
                    <a:pt x="2432" y="0"/>
                    <a:pt x="2354" y="811"/>
                    <a:pt x="1601" y="1302"/>
                  </a:cubicBezTo>
                  <a:cubicBezTo>
                    <a:pt x="868" y="1802"/>
                    <a:pt x="0" y="1635"/>
                    <a:pt x="0" y="1736"/>
                  </a:cubicBezTo>
                  <a:cubicBezTo>
                    <a:pt x="0" y="1802"/>
                    <a:pt x="167" y="1902"/>
                    <a:pt x="534" y="1969"/>
                  </a:cubicBezTo>
                  <a:cubicBezTo>
                    <a:pt x="591" y="1973"/>
                    <a:pt x="649" y="1975"/>
                    <a:pt x="706" y="1975"/>
                  </a:cubicBezTo>
                  <a:cubicBezTo>
                    <a:pt x="1115" y="1975"/>
                    <a:pt x="1517" y="1870"/>
                    <a:pt x="1868" y="1635"/>
                  </a:cubicBezTo>
                  <a:cubicBezTo>
                    <a:pt x="2269" y="1369"/>
                    <a:pt x="2535" y="1002"/>
                    <a:pt x="2635" y="535"/>
                  </a:cubicBezTo>
                  <a:cubicBezTo>
                    <a:pt x="2702" y="201"/>
                    <a:pt x="2635" y="1"/>
                    <a:pt x="2569" y="1"/>
                  </a:cubicBezTo>
                  <a:cubicBezTo>
                    <a:pt x="2566" y="0"/>
                    <a:pt x="2564" y="0"/>
                    <a:pt x="25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209;p76">
              <a:extLst>
                <a:ext uri="{FF2B5EF4-FFF2-40B4-BE49-F238E27FC236}">
                  <a16:creationId xmlns:a16="http://schemas.microsoft.com/office/drawing/2014/main" id="{D9F0E318-28A4-4367-A496-9ADCE3DDA528}"/>
                </a:ext>
              </a:extLst>
            </p:cNvPr>
            <p:cNvSpPr/>
            <p:nvPr/>
          </p:nvSpPr>
          <p:spPr>
            <a:xfrm>
              <a:off x="3521850" y="1673300"/>
              <a:ext cx="60900" cy="11975"/>
            </a:xfrm>
            <a:custGeom>
              <a:avLst/>
              <a:gdLst/>
              <a:ahLst/>
              <a:cxnLst/>
              <a:rect l="l" t="t" r="r" b="b"/>
              <a:pathLst>
                <a:path w="2436" h="479" extrusionOk="0">
                  <a:moveTo>
                    <a:pt x="1201" y="1"/>
                  </a:moveTo>
                  <a:cubicBezTo>
                    <a:pt x="501" y="1"/>
                    <a:pt x="1" y="334"/>
                    <a:pt x="34" y="434"/>
                  </a:cubicBezTo>
                  <a:cubicBezTo>
                    <a:pt x="45" y="457"/>
                    <a:pt x="112" y="464"/>
                    <a:pt x="218" y="464"/>
                  </a:cubicBezTo>
                  <a:cubicBezTo>
                    <a:pt x="431" y="464"/>
                    <a:pt x="801" y="434"/>
                    <a:pt x="1201" y="434"/>
                  </a:cubicBezTo>
                  <a:cubicBezTo>
                    <a:pt x="1624" y="434"/>
                    <a:pt x="1987" y="479"/>
                    <a:pt x="2202" y="479"/>
                  </a:cubicBezTo>
                  <a:cubicBezTo>
                    <a:pt x="2310" y="479"/>
                    <a:pt x="2380" y="468"/>
                    <a:pt x="2402" y="434"/>
                  </a:cubicBezTo>
                  <a:cubicBezTo>
                    <a:pt x="2436" y="301"/>
                    <a:pt x="1935" y="1"/>
                    <a:pt x="12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210;p76">
              <a:extLst>
                <a:ext uri="{FF2B5EF4-FFF2-40B4-BE49-F238E27FC236}">
                  <a16:creationId xmlns:a16="http://schemas.microsoft.com/office/drawing/2014/main" id="{DA8B441F-21EC-4425-9D10-F09AEF087D30}"/>
                </a:ext>
              </a:extLst>
            </p:cNvPr>
            <p:cNvSpPr/>
            <p:nvPr/>
          </p:nvSpPr>
          <p:spPr>
            <a:xfrm>
              <a:off x="3704475" y="1673100"/>
              <a:ext cx="68425" cy="18925"/>
            </a:xfrm>
            <a:custGeom>
              <a:avLst/>
              <a:gdLst/>
              <a:ahLst/>
              <a:cxnLst/>
              <a:rect l="l" t="t" r="r" b="b"/>
              <a:pathLst>
                <a:path w="2737" h="757" extrusionOk="0">
                  <a:moveTo>
                    <a:pt x="1285" y="0"/>
                  </a:moveTo>
                  <a:cubicBezTo>
                    <a:pt x="981" y="0"/>
                    <a:pt x="685" y="70"/>
                    <a:pt x="434" y="209"/>
                  </a:cubicBezTo>
                  <a:cubicBezTo>
                    <a:pt x="168" y="309"/>
                    <a:pt x="1" y="376"/>
                    <a:pt x="101" y="476"/>
                  </a:cubicBezTo>
                  <a:cubicBezTo>
                    <a:pt x="116" y="506"/>
                    <a:pt x="156" y="518"/>
                    <a:pt x="218" y="518"/>
                  </a:cubicBezTo>
                  <a:cubicBezTo>
                    <a:pt x="389" y="518"/>
                    <a:pt x="726" y="430"/>
                    <a:pt x="1160" y="430"/>
                  </a:cubicBezTo>
                  <a:cubicBezTo>
                    <a:pt x="1248" y="430"/>
                    <a:pt x="1340" y="434"/>
                    <a:pt x="1435" y="442"/>
                  </a:cubicBezTo>
                  <a:cubicBezTo>
                    <a:pt x="1802" y="476"/>
                    <a:pt x="2202" y="576"/>
                    <a:pt x="2569" y="743"/>
                  </a:cubicBezTo>
                  <a:cubicBezTo>
                    <a:pt x="2579" y="752"/>
                    <a:pt x="2589" y="756"/>
                    <a:pt x="2599" y="756"/>
                  </a:cubicBezTo>
                  <a:cubicBezTo>
                    <a:pt x="2625" y="756"/>
                    <a:pt x="2656" y="733"/>
                    <a:pt x="2703" y="709"/>
                  </a:cubicBezTo>
                  <a:lnTo>
                    <a:pt x="2736" y="676"/>
                  </a:lnTo>
                  <a:lnTo>
                    <a:pt x="2669" y="609"/>
                  </a:lnTo>
                  <a:cubicBezTo>
                    <a:pt x="2369" y="242"/>
                    <a:pt x="1936" y="42"/>
                    <a:pt x="1469" y="9"/>
                  </a:cubicBezTo>
                  <a:cubicBezTo>
                    <a:pt x="1407" y="3"/>
                    <a:pt x="1346" y="0"/>
                    <a:pt x="12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211;p76">
              <a:extLst>
                <a:ext uri="{FF2B5EF4-FFF2-40B4-BE49-F238E27FC236}">
                  <a16:creationId xmlns:a16="http://schemas.microsoft.com/office/drawing/2014/main" id="{1A2F16B7-CD0C-4319-918F-A7739904C7D5}"/>
                </a:ext>
              </a:extLst>
            </p:cNvPr>
            <p:cNvSpPr/>
            <p:nvPr/>
          </p:nvSpPr>
          <p:spPr>
            <a:xfrm>
              <a:off x="3770375" y="1803400"/>
              <a:ext cx="5850" cy="10025"/>
            </a:xfrm>
            <a:custGeom>
              <a:avLst/>
              <a:gdLst/>
              <a:ahLst/>
              <a:cxnLst/>
              <a:rect l="l" t="t" r="r" b="b"/>
              <a:pathLst>
                <a:path w="234" h="401" extrusionOk="0">
                  <a:moveTo>
                    <a:pt x="100" y="0"/>
                  </a:moveTo>
                  <a:cubicBezTo>
                    <a:pt x="33" y="0"/>
                    <a:pt x="0" y="101"/>
                    <a:pt x="0" y="201"/>
                  </a:cubicBezTo>
                  <a:cubicBezTo>
                    <a:pt x="33" y="301"/>
                    <a:pt x="67" y="401"/>
                    <a:pt x="133" y="401"/>
                  </a:cubicBezTo>
                  <a:cubicBezTo>
                    <a:pt x="200" y="367"/>
                    <a:pt x="234" y="301"/>
                    <a:pt x="234" y="167"/>
                  </a:cubicBezTo>
                  <a:cubicBezTo>
                    <a:pt x="200" y="67"/>
                    <a:pt x="133" y="0"/>
                    <a:pt x="10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212;p76">
              <a:extLst>
                <a:ext uri="{FF2B5EF4-FFF2-40B4-BE49-F238E27FC236}">
                  <a16:creationId xmlns:a16="http://schemas.microsoft.com/office/drawing/2014/main" id="{AB869D5F-F1E7-4003-9FA6-C468399E0986}"/>
                </a:ext>
              </a:extLst>
            </p:cNvPr>
            <p:cNvSpPr/>
            <p:nvPr/>
          </p:nvSpPr>
          <p:spPr>
            <a:xfrm>
              <a:off x="3728675" y="1803075"/>
              <a:ext cx="6700" cy="7850"/>
            </a:xfrm>
            <a:custGeom>
              <a:avLst/>
              <a:gdLst/>
              <a:ahLst/>
              <a:cxnLst/>
              <a:rect l="l" t="t" r="r" b="b"/>
              <a:pathLst>
                <a:path w="268" h="314" extrusionOk="0">
                  <a:moveTo>
                    <a:pt x="198" y="1"/>
                  </a:moveTo>
                  <a:cubicBezTo>
                    <a:pt x="152" y="1"/>
                    <a:pt x="84" y="39"/>
                    <a:pt x="34" y="114"/>
                  </a:cubicBezTo>
                  <a:cubicBezTo>
                    <a:pt x="0" y="214"/>
                    <a:pt x="34" y="314"/>
                    <a:pt x="100" y="314"/>
                  </a:cubicBezTo>
                  <a:cubicBezTo>
                    <a:pt x="167" y="314"/>
                    <a:pt x="200" y="280"/>
                    <a:pt x="234" y="214"/>
                  </a:cubicBezTo>
                  <a:cubicBezTo>
                    <a:pt x="267" y="147"/>
                    <a:pt x="267" y="80"/>
                    <a:pt x="234" y="13"/>
                  </a:cubicBezTo>
                  <a:cubicBezTo>
                    <a:pt x="225" y="5"/>
                    <a:pt x="213" y="1"/>
                    <a:pt x="19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213;p76">
              <a:extLst>
                <a:ext uri="{FF2B5EF4-FFF2-40B4-BE49-F238E27FC236}">
                  <a16:creationId xmlns:a16="http://schemas.microsoft.com/office/drawing/2014/main" id="{C96246B9-3162-45F4-A724-35EE727BBB57}"/>
                </a:ext>
              </a:extLst>
            </p:cNvPr>
            <p:cNvSpPr/>
            <p:nvPr/>
          </p:nvSpPr>
          <p:spPr>
            <a:xfrm>
              <a:off x="3751175" y="1824800"/>
              <a:ext cx="6700" cy="4525"/>
            </a:xfrm>
            <a:custGeom>
              <a:avLst/>
              <a:gdLst/>
              <a:ahLst/>
              <a:cxnLst/>
              <a:rect l="l" t="t" r="r" b="b"/>
              <a:pathLst>
                <a:path w="268" h="181" extrusionOk="0">
                  <a:moveTo>
                    <a:pt x="206" y="0"/>
                  </a:moveTo>
                  <a:cubicBezTo>
                    <a:pt x="141" y="0"/>
                    <a:pt x="1" y="181"/>
                    <a:pt x="111" y="181"/>
                  </a:cubicBezTo>
                  <a:cubicBezTo>
                    <a:pt x="118" y="181"/>
                    <a:pt x="125" y="180"/>
                    <a:pt x="134" y="179"/>
                  </a:cubicBezTo>
                  <a:cubicBezTo>
                    <a:pt x="201" y="179"/>
                    <a:pt x="268" y="145"/>
                    <a:pt x="234" y="78"/>
                  </a:cubicBezTo>
                  <a:cubicBezTo>
                    <a:pt x="242" y="21"/>
                    <a:pt x="229" y="0"/>
                    <a:pt x="20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214;p76">
              <a:extLst>
                <a:ext uri="{FF2B5EF4-FFF2-40B4-BE49-F238E27FC236}">
                  <a16:creationId xmlns:a16="http://schemas.microsoft.com/office/drawing/2014/main" id="{DA0E4272-B74D-4CE3-9F56-113A685874E9}"/>
                </a:ext>
              </a:extLst>
            </p:cNvPr>
            <p:cNvSpPr/>
            <p:nvPr/>
          </p:nvSpPr>
          <p:spPr>
            <a:xfrm>
              <a:off x="3508500" y="1793400"/>
              <a:ext cx="5875" cy="9350"/>
            </a:xfrm>
            <a:custGeom>
              <a:avLst/>
              <a:gdLst/>
              <a:ahLst/>
              <a:cxnLst/>
              <a:rect l="l" t="t" r="r" b="b"/>
              <a:pathLst>
                <a:path w="235" h="374" extrusionOk="0">
                  <a:moveTo>
                    <a:pt x="134" y="0"/>
                  </a:moveTo>
                  <a:cubicBezTo>
                    <a:pt x="68" y="0"/>
                    <a:pt x="34" y="67"/>
                    <a:pt x="1" y="167"/>
                  </a:cubicBezTo>
                  <a:cubicBezTo>
                    <a:pt x="1" y="267"/>
                    <a:pt x="34" y="367"/>
                    <a:pt x="101" y="367"/>
                  </a:cubicBezTo>
                  <a:cubicBezTo>
                    <a:pt x="105" y="372"/>
                    <a:pt x="111" y="374"/>
                    <a:pt x="116" y="374"/>
                  </a:cubicBezTo>
                  <a:cubicBezTo>
                    <a:pt x="152" y="374"/>
                    <a:pt x="206" y="287"/>
                    <a:pt x="234" y="200"/>
                  </a:cubicBezTo>
                  <a:cubicBezTo>
                    <a:pt x="234" y="100"/>
                    <a:pt x="201" y="0"/>
                    <a:pt x="13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215;p76">
              <a:extLst>
                <a:ext uri="{FF2B5EF4-FFF2-40B4-BE49-F238E27FC236}">
                  <a16:creationId xmlns:a16="http://schemas.microsoft.com/office/drawing/2014/main" id="{F37E2638-CEF8-45C6-948A-C30BCC9A1028}"/>
                </a:ext>
              </a:extLst>
            </p:cNvPr>
            <p:cNvSpPr/>
            <p:nvPr/>
          </p:nvSpPr>
          <p:spPr>
            <a:xfrm>
              <a:off x="3551050" y="1795900"/>
              <a:ext cx="5850" cy="7525"/>
            </a:xfrm>
            <a:custGeom>
              <a:avLst/>
              <a:gdLst/>
              <a:ahLst/>
              <a:cxnLst/>
              <a:rect l="l" t="t" r="r" b="b"/>
              <a:pathLst>
                <a:path w="234" h="301" extrusionOk="0">
                  <a:moveTo>
                    <a:pt x="134" y="0"/>
                  </a:moveTo>
                  <a:cubicBezTo>
                    <a:pt x="67" y="0"/>
                    <a:pt x="0" y="67"/>
                    <a:pt x="0" y="167"/>
                  </a:cubicBezTo>
                  <a:cubicBezTo>
                    <a:pt x="0" y="234"/>
                    <a:pt x="33" y="300"/>
                    <a:pt x="100" y="300"/>
                  </a:cubicBezTo>
                  <a:cubicBezTo>
                    <a:pt x="167" y="300"/>
                    <a:pt x="234" y="234"/>
                    <a:pt x="234" y="167"/>
                  </a:cubicBezTo>
                  <a:cubicBezTo>
                    <a:pt x="234" y="67"/>
                    <a:pt x="167" y="0"/>
                    <a:pt x="13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216;p76">
              <a:extLst>
                <a:ext uri="{FF2B5EF4-FFF2-40B4-BE49-F238E27FC236}">
                  <a16:creationId xmlns:a16="http://schemas.microsoft.com/office/drawing/2014/main" id="{698363D0-EE43-491B-8562-27CE51074D0C}"/>
                </a:ext>
              </a:extLst>
            </p:cNvPr>
            <p:cNvSpPr/>
            <p:nvPr/>
          </p:nvSpPr>
          <p:spPr>
            <a:xfrm>
              <a:off x="3530200" y="1807575"/>
              <a:ext cx="5025" cy="10025"/>
            </a:xfrm>
            <a:custGeom>
              <a:avLst/>
              <a:gdLst/>
              <a:ahLst/>
              <a:cxnLst/>
              <a:rect l="l" t="t" r="r" b="b"/>
              <a:pathLst>
                <a:path w="201" h="401" extrusionOk="0">
                  <a:moveTo>
                    <a:pt x="100" y="0"/>
                  </a:moveTo>
                  <a:cubicBezTo>
                    <a:pt x="34" y="0"/>
                    <a:pt x="0" y="100"/>
                    <a:pt x="0" y="200"/>
                  </a:cubicBezTo>
                  <a:cubicBezTo>
                    <a:pt x="0" y="300"/>
                    <a:pt x="34" y="401"/>
                    <a:pt x="100" y="401"/>
                  </a:cubicBezTo>
                  <a:cubicBezTo>
                    <a:pt x="167" y="401"/>
                    <a:pt x="200" y="300"/>
                    <a:pt x="200" y="200"/>
                  </a:cubicBezTo>
                  <a:cubicBezTo>
                    <a:pt x="200" y="100"/>
                    <a:pt x="167" y="0"/>
                    <a:pt x="10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217;p76">
              <a:extLst>
                <a:ext uri="{FF2B5EF4-FFF2-40B4-BE49-F238E27FC236}">
                  <a16:creationId xmlns:a16="http://schemas.microsoft.com/office/drawing/2014/main" id="{1F109ECC-A699-4A98-ACDD-2171F2FB76E2}"/>
                </a:ext>
              </a:extLst>
            </p:cNvPr>
            <p:cNvSpPr/>
            <p:nvPr/>
          </p:nvSpPr>
          <p:spPr>
            <a:xfrm>
              <a:off x="3435125" y="1414300"/>
              <a:ext cx="273550" cy="309075"/>
            </a:xfrm>
            <a:custGeom>
              <a:avLst/>
              <a:gdLst/>
              <a:ahLst/>
              <a:cxnLst/>
              <a:rect l="l" t="t" r="r" b="b"/>
              <a:pathLst>
                <a:path w="10942" h="12363" extrusionOk="0">
                  <a:moveTo>
                    <a:pt x="8480" y="0"/>
                  </a:moveTo>
                  <a:cubicBezTo>
                    <a:pt x="6940" y="0"/>
                    <a:pt x="5417" y="548"/>
                    <a:pt x="4203" y="1588"/>
                  </a:cubicBezTo>
                  <a:cubicBezTo>
                    <a:pt x="2769" y="2855"/>
                    <a:pt x="2002" y="4690"/>
                    <a:pt x="1401" y="6525"/>
                  </a:cubicBezTo>
                  <a:cubicBezTo>
                    <a:pt x="834" y="8393"/>
                    <a:pt x="701" y="10161"/>
                    <a:pt x="0" y="12362"/>
                  </a:cubicBezTo>
                  <a:cubicBezTo>
                    <a:pt x="2569" y="11929"/>
                    <a:pt x="4537" y="10227"/>
                    <a:pt x="6305" y="8326"/>
                  </a:cubicBezTo>
                  <a:cubicBezTo>
                    <a:pt x="8040" y="6358"/>
                    <a:pt x="9107" y="3889"/>
                    <a:pt x="9340" y="1288"/>
                  </a:cubicBezTo>
                  <a:lnTo>
                    <a:pt x="10942" y="487"/>
                  </a:lnTo>
                  <a:cubicBezTo>
                    <a:pt x="10147" y="160"/>
                    <a:pt x="9311" y="0"/>
                    <a:pt x="84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218;p76">
              <a:extLst>
                <a:ext uri="{FF2B5EF4-FFF2-40B4-BE49-F238E27FC236}">
                  <a16:creationId xmlns:a16="http://schemas.microsoft.com/office/drawing/2014/main" id="{E2672A73-59FD-493E-9D35-7149B168CC90}"/>
                </a:ext>
              </a:extLst>
            </p:cNvPr>
            <p:cNvSpPr/>
            <p:nvPr/>
          </p:nvSpPr>
          <p:spPr>
            <a:xfrm>
              <a:off x="3449300" y="1497350"/>
              <a:ext cx="205175" cy="176200"/>
            </a:xfrm>
            <a:custGeom>
              <a:avLst/>
              <a:gdLst/>
              <a:ahLst/>
              <a:cxnLst/>
              <a:rect l="l" t="t" r="r" b="b"/>
              <a:pathLst>
                <a:path w="8207" h="7048" extrusionOk="0">
                  <a:moveTo>
                    <a:pt x="8206" y="0"/>
                  </a:moveTo>
                  <a:lnTo>
                    <a:pt x="8206" y="0"/>
                  </a:lnTo>
                  <a:cubicBezTo>
                    <a:pt x="8106" y="134"/>
                    <a:pt x="8040" y="267"/>
                    <a:pt x="7973" y="401"/>
                  </a:cubicBezTo>
                  <a:lnTo>
                    <a:pt x="7306" y="1401"/>
                  </a:lnTo>
                  <a:cubicBezTo>
                    <a:pt x="6605" y="2536"/>
                    <a:pt x="5805" y="3603"/>
                    <a:pt x="4871" y="4570"/>
                  </a:cubicBezTo>
                  <a:cubicBezTo>
                    <a:pt x="4370" y="5104"/>
                    <a:pt x="3803" y="5571"/>
                    <a:pt x="3203" y="6005"/>
                  </a:cubicBezTo>
                  <a:cubicBezTo>
                    <a:pt x="2736" y="6338"/>
                    <a:pt x="2202" y="6605"/>
                    <a:pt x="1635" y="6772"/>
                  </a:cubicBezTo>
                  <a:cubicBezTo>
                    <a:pt x="1101" y="6905"/>
                    <a:pt x="534" y="6972"/>
                    <a:pt x="1" y="6972"/>
                  </a:cubicBezTo>
                  <a:cubicBezTo>
                    <a:pt x="134" y="7039"/>
                    <a:pt x="267" y="7039"/>
                    <a:pt x="434" y="7039"/>
                  </a:cubicBezTo>
                  <a:cubicBezTo>
                    <a:pt x="505" y="7045"/>
                    <a:pt x="576" y="7047"/>
                    <a:pt x="647" y="7047"/>
                  </a:cubicBezTo>
                  <a:cubicBezTo>
                    <a:pt x="976" y="7047"/>
                    <a:pt x="1306" y="6988"/>
                    <a:pt x="1635" y="6905"/>
                  </a:cubicBezTo>
                  <a:cubicBezTo>
                    <a:pt x="2235" y="6739"/>
                    <a:pt x="2803" y="6472"/>
                    <a:pt x="3303" y="6138"/>
                  </a:cubicBezTo>
                  <a:cubicBezTo>
                    <a:pt x="3903" y="5704"/>
                    <a:pt x="4470" y="5237"/>
                    <a:pt x="5004" y="4704"/>
                  </a:cubicBezTo>
                  <a:cubicBezTo>
                    <a:pt x="5938" y="3736"/>
                    <a:pt x="6739" y="2669"/>
                    <a:pt x="7439" y="1501"/>
                  </a:cubicBezTo>
                  <a:cubicBezTo>
                    <a:pt x="7673" y="1068"/>
                    <a:pt x="7873" y="701"/>
                    <a:pt x="8006" y="434"/>
                  </a:cubicBezTo>
                  <a:cubicBezTo>
                    <a:pt x="8106" y="301"/>
                    <a:pt x="8173" y="167"/>
                    <a:pt x="820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219;p76">
              <a:extLst>
                <a:ext uri="{FF2B5EF4-FFF2-40B4-BE49-F238E27FC236}">
                  <a16:creationId xmlns:a16="http://schemas.microsoft.com/office/drawing/2014/main" id="{9A3549E0-C4E9-453C-A9D3-46862B5B678A}"/>
                </a:ext>
              </a:extLst>
            </p:cNvPr>
            <p:cNvSpPr/>
            <p:nvPr/>
          </p:nvSpPr>
          <p:spPr>
            <a:xfrm>
              <a:off x="3333375" y="1678300"/>
              <a:ext cx="156825" cy="554600"/>
            </a:xfrm>
            <a:custGeom>
              <a:avLst/>
              <a:gdLst/>
              <a:ahLst/>
              <a:cxnLst/>
              <a:rect l="l" t="t" r="r" b="b"/>
              <a:pathLst>
                <a:path w="6273" h="22184" extrusionOk="0">
                  <a:moveTo>
                    <a:pt x="6272" y="1"/>
                  </a:moveTo>
                  <a:cubicBezTo>
                    <a:pt x="6205" y="68"/>
                    <a:pt x="6172" y="168"/>
                    <a:pt x="6105" y="234"/>
                  </a:cubicBezTo>
                  <a:cubicBezTo>
                    <a:pt x="5938" y="435"/>
                    <a:pt x="5805" y="601"/>
                    <a:pt x="5672" y="801"/>
                  </a:cubicBezTo>
                  <a:cubicBezTo>
                    <a:pt x="5138" y="1569"/>
                    <a:pt x="4771" y="2403"/>
                    <a:pt x="4571" y="3270"/>
                  </a:cubicBezTo>
                  <a:cubicBezTo>
                    <a:pt x="4404" y="3870"/>
                    <a:pt x="4337" y="4504"/>
                    <a:pt x="4371" y="5138"/>
                  </a:cubicBezTo>
                  <a:cubicBezTo>
                    <a:pt x="4404" y="5838"/>
                    <a:pt x="4504" y="6539"/>
                    <a:pt x="4671" y="7239"/>
                  </a:cubicBezTo>
                  <a:cubicBezTo>
                    <a:pt x="4838" y="8007"/>
                    <a:pt x="4971" y="8774"/>
                    <a:pt x="5004" y="9541"/>
                  </a:cubicBezTo>
                  <a:cubicBezTo>
                    <a:pt x="5038" y="10375"/>
                    <a:pt x="4838" y="11209"/>
                    <a:pt x="4471" y="11976"/>
                  </a:cubicBezTo>
                  <a:cubicBezTo>
                    <a:pt x="4137" y="12710"/>
                    <a:pt x="3603" y="13377"/>
                    <a:pt x="2936" y="13878"/>
                  </a:cubicBezTo>
                  <a:cubicBezTo>
                    <a:pt x="2303" y="14378"/>
                    <a:pt x="1569" y="14711"/>
                    <a:pt x="1002" y="15212"/>
                  </a:cubicBezTo>
                  <a:cubicBezTo>
                    <a:pt x="701" y="15445"/>
                    <a:pt x="468" y="15712"/>
                    <a:pt x="268" y="16046"/>
                  </a:cubicBezTo>
                  <a:cubicBezTo>
                    <a:pt x="101" y="16346"/>
                    <a:pt x="1" y="16713"/>
                    <a:pt x="1" y="17080"/>
                  </a:cubicBezTo>
                  <a:cubicBezTo>
                    <a:pt x="34" y="17714"/>
                    <a:pt x="268" y="18314"/>
                    <a:pt x="601" y="18848"/>
                  </a:cubicBezTo>
                  <a:cubicBezTo>
                    <a:pt x="902" y="19281"/>
                    <a:pt x="1135" y="19715"/>
                    <a:pt x="1335" y="20182"/>
                  </a:cubicBezTo>
                  <a:cubicBezTo>
                    <a:pt x="1469" y="20516"/>
                    <a:pt x="1535" y="20916"/>
                    <a:pt x="1535" y="21283"/>
                  </a:cubicBezTo>
                  <a:cubicBezTo>
                    <a:pt x="1535" y="21516"/>
                    <a:pt x="1469" y="21783"/>
                    <a:pt x="1335" y="21983"/>
                  </a:cubicBezTo>
                  <a:cubicBezTo>
                    <a:pt x="1302" y="22050"/>
                    <a:pt x="1268" y="22117"/>
                    <a:pt x="1202" y="22183"/>
                  </a:cubicBezTo>
                  <a:cubicBezTo>
                    <a:pt x="1268" y="22150"/>
                    <a:pt x="1335" y="22083"/>
                    <a:pt x="1369" y="21983"/>
                  </a:cubicBezTo>
                  <a:cubicBezTo>
                    <a:pt x="1502" y="21783"/>
                    <a:pt x="1569" y="21550"/>
                    <a:pt x="1602" y="21283"/>
                  </a:cubicBezTo>
                  <a:cubicBezTo>
                    <a:pt x="1602" y="20916"/>
                    <a:pt x="1569" y="20516"/>
                    <a:pt x="1435" y="20149"/>
                  </a:cubicBezTo>
                  <a:cubicBezTo>
                    <a:pt x="1235" y="19682"/>
                    <a:pt x="1002" y="19215"/>
                    <a:pt x="735" y="18781"/>
                  </a:cubicBezTo>
                  <a:cubicBezTo>
                    <a:pt x="401" y="18281"/>
                    <a:pt x="201" y="17680"/>
                    <a:pt x="134" y="17080"/>
                  </a:cubicBezTo>
                  <a:cubicBezTo>
                    <a:pt x="168" y="16379"/>
                    <a:pt x="535" y="15746"/>
                    <a:pt x="1102" y="15312"/>
                  </a:cubicBezTo>
                  <a:cubicBezTo>
                    <a:pt x="1669" y="14845"/>
                    <a:pt x="2403" y="14511"/>
                    <a:pt x="3036" y="14011"/>
                  </a:cubicBezTo>
                  <a:cubicBezTo>
                    <a:pt x="3737" y="13477"/>
                    <a:pt x="4271" y="12810"/>
                    <a:pt x="4638" y="12043"/>
                  </a:cubicBezTo>
                  <a:cubicBezTo>
                    <a:pt x="5004" y="11242"/>
                    <a:pt x="5205" y="10375"/>
                    <a:pt x="5171" y="9541"/>
                  </a:cubicBezTo>
                  <a:cubicBezTo>
                    <a:pt x="5138" y="8740"/>
                    <a:pt x="5004" y="7940"/>
                    <a:pt x="4804" y="7139"/>
                  </a:cubicBezTo>
                  <a:cubicBezTo>
                    <a:pt x="4638" y="6472"/>
                    <a:pt x="4537" y="5772"/>
                    <a:pt x="4504" y="5071"/>
                  </a:cubicBezTo>
                  <a:cubicBezTo>
                    <a:pt x="4471" y="4471"/>
                    <a:pt x="4537" y="3837"/>
                    <a:pt x="4671" y="3237"/>
                  </a:cubicBezTo>
                  <a:cubicBezTo>
                    <a:pt x="4871" y="2369"/>
                    <a:pt x="5205" y="1535"/>
                    <a:pt x="5705" y="801"/>
                  </a:cubicBezTo>
                  <a:cubicBezTo>
                    <a:pt x="5872" y="535"/>
                    <a:pt x="6039" y="334"/>
                    <a:pt x="6139" y="201"/>
                  </a:cubicBezTo>
                  <a:cubicBezTo>
                    <a:pt x="6172" y="168"/>
                    <a:pt x="6239" y="101"/>
                    <a:pt x="627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220;p76">
              <a:extLst>
                <a:ext uri="{FF2B5EF4-FFF2-40B4-BE49-F238E27FC236}">
                  <a16:creationId xmlns:a16="http://schemas.microsoft.com/office/drawing/2014/main" id="{433C692B-B4B2-4817-8CB4-232F92F4B1ED}"/>
                </a:ext>
              </a:extLst>
            </p:cNvPr>
            <p:cNvSpPr/>
            <p:nvPr/>
          </p:nvSpPr>
          <p:spPr>
            <a:xfrm>
              <a:off x="3337550" y="1516525"/>
              <a:ext cx="295250" cy="476500"/>
            </a:xfrm>
            <a:custGeom>
              <a:avLst/>
              <a:gdLst/>
              <a:ahLst/>
              <a:cxnLst/>
              <a:rect l="l" t="t" r="r" b="b"/>
              <a:pathLst>
                <a:path w="11810" h="19060" extrusionOk="0">
                  <a:moveTo>
                    <a:pt x="11809" y="1"/>
                  </a:moveTo>
                  <a:cubicBezTo>
                    <a:pt x="11676" y="334"/>
                    <a:pt x="11476" y="668"/>
                    <a:pt x="11275" y="1001"/>
                  </a:cubicBezTo>
                  <a:cubicBezTo>
                    <a:pt x="10708" y="1869"/>
                    <a:pt x="10008" y="2636"/>
                    <a:pt x="9207" y="3303"/>
                  </a:cubicBezTo>
                  <a:cubicBezTo>
                    <a:pt x="8207" y="4137"/>
                    <a:pt x="6972" y="5204"/>
                    <a:pt x="5304" y="5638"/>
                  </a:cubicBezTo>
                  <a:cubicBezTo>
                    <a:pt x="4871" y="5738"/>
                    <a:pt x="4437" y="5838"/>
                    <a:pt x="4004" y="5938"/>
                  </a:cubicBezTo>
                  <a:cubicBezTo>
                    <a:pt x="3537" y="6005"/>
                    <a:pt x="3070" y="6138"/>
                    <a:pt x="2636" y="6338"/>
                  </a:cubicBezTo>
                  <a:cubicBezTo>
                    <a:pt x="1735" y="6805"/>
                    <a:pt x="1068" y="7606"/>
                    <a:pt x="768" y="8607"/>
                  </a:cubicBezTo>
                  <a:cubicBezTo>
                    <a:pt x="634" y="9074"/>
                    <a:pt x="601" y="9607"/>
                    <a:pt x="668" y="10108"/>
                  </a:cubicBezTo>
                  <a:cubicBezTo>
                    <a:pt x="768" y="10608"/>
                    <a:pt x="968" y="11075"/>
                    <a:pt x="1235" y="11475"/>
                  </a:cubicBezTo>
                  <a:cubicBezTo>
                    <a:pt x="1735" y="12309"/>
                    <a:pt x="2402" y="12943"/>
                    <a:pt x="2869" y="13677"/>
                  </a:cubicBezTo>
                  <a:cubicBezTo>
                    <a:pt x="3336" y="14344"/>
                    <a:pt x="3670" y="15078"/>
                    <a:pt x="3803" y="15912"/>
                  </a:cubicBezTo>
                  <a:cubicBezTo>
                    <a:pt x="3903" y="16612"/>
                    <a:pt x="3770" y="17313"/>
                    <a:pt x="3403" y="17947"/>
                  </a:cubicBezTo>
                  <a:cubicBezTo>
                    <a:pt x="3103" y="18447"/>
                    <a:pt x="2636" y="18814"/>
                    <a:pt x="2035" y="18914"/>
                  </a:cubicBezTo>
                  <a:cubicBezTo>
                    <a:pt x="1923" y="18931"/>
                    <a:pt x="1811" y="18940"/>
                    <a:pt x="1700" y="18940"/>
                  </a:cubicBezTo>
                  <a:cubicBezTo>
                    <a:pt x="1380" y="18940"/>
                    <a:pt x="1065" y="18871"/>
                    <a:pt x="768" y="18747"/>
                  </a:cubicBezTo>
                  <a:cubicBezTo>
                    <a:pt x="501" y="18614"/>
                    <a:pt x="301" y="18414"/>
                    <a:pt x="134" y="18180"/>
                  </a:cubicBezTo>
                  <a:cubicBezTo>
                    <a:pt x="34" y="18014"/>
                    <a:pt x="1" y="17947"/>
                    <a:pt x="1" y="17947"/>
                  </a:cubicBezTo>
                  <a:lnTo>
                    <a:pt x="1" y="17947"/>
                  </a:lnTo>
                  <a:cubicBezTo>
                    <a:pt x="34" y="18047"/>
                    <a:pt x="67" y="18114"/>
                    <a:pt x="101" y="18214"/>
                  </a:cubicBezTo>
                  <a:cubicBezTo>
                    <a:pt x="234" y="18481"/>
                    <a:pt x="468" y="18681"/>
                    <a:pt x="701" y="18814"/>
                  </a:cubicBezTo>
                  <a:cubicBezTo>
                    <a:pt x="1014" y="18981"/>
                    <a:pt x="1350" y="19060"/>
                    <a:pt x="1681" y="19060"/>
                  </a:cubicBezTo>
                  <a:cubicBezTo>
                    <a:pt x="2408" y="19060"/>
                    <a:pt x="3113" y="18678"/>
                    <a:pt x="3503" y="18014"/>
                  </a:cubicBezTo>
                  <a:cubicBezTo>
                    <a:pt x="3870" y="17380"/>
                    <a:pt x="4037" y="16612"/>
                    <a:pt x="3903" y="15912"/>
                  </a:cubicBezTo>
                  <a:cubicBezTo>
                    <a:pt x="3803" y="15078"/>
                    <a:pt x="3470" y="14277"/>
                    <a:pt x="2969" y="13577"/>
                  </a:cubicBezTo>
                  <a:cubicBezTo>
                    <a:pt x="2502" y="12843"/>
                    <a:pt x="1835" y="12176"/>
                    <a:pt x="1335" y="11409"/>
                  </a:cubicBezTo>
                  <a:cubicBezTo>
                    <a:pt x="1101" y="11008"/>
                    <a:pt x="901" y="10541"/>
                    <a:pt x="835" y="10108"/>
                  </a:cubicBezTo>
                  <a:cubicBezTo>
                    <a:pt x="735" y="9607"/>
                    <a:pt x="768" y="9107"/>
                    <a:pt x="901" y="8673"/>
                  </a:cubicBezTo>
                  <a:cubicBezTo>
                    <a:pt x="1202" y="7739"/>
                    <a:pt x="1835" y="6972"/>
                    <a:pt x="2703" y="6505"/>
                  </a:cubicBezTo>
                  <a:cubicBezTo>
                    <a:pt x="3103" y="6305"/>
                    <a:pt x="3537" y="6172"/>
                    <a:pt x="4004" y="6105"/>
                  </a:cubicBezTo>
                  <a:cubicBezTo>
                    <a:pt x="4437" y="6005"/>
                    <a:pt x="4904" y="5905"/>
                    <a:pt x="5304" y="5805"/>
                  </a:cubicBezTo>
                  <a:cubicBezTo>
                    <a:pt x="6105" y="5571"/>
                    <a:pt x="6872" y="5204"/>
                    <a:pt x="7573" y="4737"/>
                  </a:cubicBezTo>
                  <a:cubicBezTo>
                    <a:pt x="8140" y="4304"/>
                    <a:pt x="8707" y="3870"/>
                    <a:pt x="9241" y="3403"/>
                  </a:cubicBezTo>
                  <a:cubicBezTo>
                    <a:pt x="10075" y="2703"/>
                    <a:pt x="10775" y="1902"/>
                    <a:pt x="11342" y="1035"/>
                  </a:cubicBezTo>
                  <a:cubicBezTo>
                    <a:pt x="11476" y="801"/>
                    <a:pt x="11609" y="534"/>
                    <a:pt x="11709" y="267"/>
                  </a:cubicBezTo>
                  <a:cubicBezTo>
                    <a:pt x="11742" y="167"/>
                    <a:pt x="11776" y="101"/>
                    <a:pt x="118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221;p76">
              <a:extLst>
                <a:ext uri="{FF2B5EF4-FFF2-40B4-BE49-F238E27FC236}">
                  <a16:creationId xmlns:a16="http://schemas.microsoft.com/office/drawing/2014/main" id="{06FE5DAD-323B-472E-ACA9-163B32CB06DA}"/>
                </a:ext>
              </a:extLst>
            </p:cNvPr>
            <p:cNvSpPr/>
            <p:nvPr/>
          </p:nvSpPr>
          <p:spPr>
            <a:xfrm>
              <a:off x="3929650" y="1640775"/>
              <a:ext cx="241025" cy="658850"/>
            </a:xfrm>
            <a:custGeom>
              <a:avLst/>
              <a:gdLst/>
              <a:ahLst/>
              <a:cxnLst/>
              <a:rect l="l" t="t" r="r" b="b"/>
              <a:pathLst>
                <a:path w="9641" h="26354" extrusionOk="0">
                  <a:moveTo>
                    <a:pt x="501" y="1"/>
                  </a:moveTo>
                  <a:cubicBezTo>
                    <a:pt x="501" y="1"/>
                    <a:pt x="501" y="34"/>
                    <a:pt x="467" y="68"/>
                  </a:cubicBezTo>
                  <a:lnTo>
                    <a:pt x="334" y="268"/>
                  </a:lnTo>
                  <a:cubicBezTo>
                    <a:pt x="300" y="368"/>
                    <a:pt x="234" y="501"/>
                    <a:pt x="200" y="635"/>
                  </a:cubicBezTo>
                  <a:cubicBezTo>
                    <a:pt x="134" y="801"/>
                    <a:pt x="67" y="1002"/>
                    <a:pt x="67" y="1168"/>
                  </a:cubicBezTo>
                  <a:cubicBezTo>
                    <a:pt x="0" y="1669"/>
                    <a:pt x="34" y="2169"/>
                    <a:pt x="234" y="2603"/>
                  </a:cubicBezTo>
                  <a:cubicBezTo>
                    <a:pt x="501" y="3236"/>
                    <a:pt x="868" y="3770"/>
                    <a:pt x="1335" y="4237"/>
                  </a:cubicBezTo>
                  <a:cubicBezTo>
                    <a:pt x="1902" y="4738"/>
                    <a:pt x="2535" y="5205"/>
                    <a:pt x="3203" y="5605"/>
                  </a:cubicBezTo>
                  <a:cubicBezTo>
                    <a:pt x="3970" y="6038"/>
                    <a:pt x="4670" y="6639"/>
                    <a:pt x="5204" y="7306"/>
                  </a:cubicBezTo>
                  <a:cubicBezTo>
                    <a:pt x="5838" y="8107"/>
                    <a:pt x="5971" y="9141"/>
                    <a:pt x="5538" y="10041"/>
                  </a:cubicBezTo>
                  <a:cubicBezTo>
                    <a:pt x="5137" y="10975"/>
                    <a:pt x="4403" y="11809"/>
                    <a:pt x="4003" y="12843"/>
                  </a:cubicBezTo>
                  <a:cubicBezTo>
                    <a:pt x="3770" y="13344"/>
                    <a:pt x="3703" y="13911"/>
                    <a:pt x="3770" y="14478"/>
                  </a:cubicBezTo>
                  <a:cubicBezTo>
                    <a:pt x="3870" y="15012"/>
                    <a:pt x="4070" y="15512"/>
                    <a:pt x="4370" y="15979"/>
                  </a:cubicBezTo>
                  <a:cubicBezTo>
                    <a:pt x="4937" y="16813"/>
                    <a:pt x="5638" y="17513"/>
                    <a:pt x="6438" y="18114"/>
                  </a:cubicBezTo>
                  <a:cubicBezTo>
                    <a:pt x="7139" y="18648"/>
                    <a:pt x="7806" y="19281"/>
                    <a:pt x="8406" y="19948"/>
                  </a:cubicBezTo>
                  <a:cubicBezTo>
                    <a:pt x="8873" y="20549"/>
                    <a:pt x="9207" y="21283"/>
                    <a:pt x="9374" y="22017"/>
                  </a:cubicBezTo>
                  <a:cubicBezTo>
                    <a:pt x="9507" y="22650"/>
                    <a:pt x="9507" y="23318"/>
                    <a:pt x="9407" y="23951"/>
                  </a:cubicBezTo>
                  <a:cubicBezTo>
                    <a:pt x="9307" y="24418"/>
                    <a:pt x="9173" y="24885"/>
                    <a:pt x="8973" y="25319"/>
                  </a:cubicBezTo>
                  <a:cubicBezTo>
                    <a:pt x="8773" y="25686"/>
                    <a:pt x="8573" y="26019"/>
                    <a:pt x="8306" y="26353"/>
                  </a:cubicBezTo>
                  <a:lnTo>
                    <a:pt x="8406" y="26320"/>
                  </a:lnTo>
                  <a:lnTo>
                    <a:pt x="8540" y="26120"/>
                  </a:lnTo>
                  <a:cubicBezTo>
                    <a:pt x="8740" y="25886"/>
                    <a:pt x="8907" y="25619"/>
                    <a:pt x="9040" y="25352"/>
                  </a:cubicBezTo>
                  <a:cubicBezTo>
                    <a:pt x="9274" y="24919"/>
                    <a:pt x="9440" y="24452"/>
                    <a:pt x="9540" y="23951"/>
                  </a:cubicBezTo>
                  <a:cubicBezTo>
                    <a:pt x="9640" y="23318"/>
                    <a:pt x="9640" y="22650"/>
                    <a:pt x="9540" y="22017"/>
                  </a:cubicBezTo>
                  <a:cubicBezTo>
                    <a:pt x="9374" y="21216"/>
                    <a:pt x="9040" y="20482"/>
                    <a:pt x="8540" y="19848"/>
                  </a:cubicBezTo>
                  <a:cubicBezTo>
                    <a:pt x="7973" y="19181"/>
                    <a:pt x="7305" y="18547"/>
                    <a:pt x="6572" y="18014"/>
                  </a:cubicBezTo>
                  <a:cubicBezTo>
                    <a:pt x="5804" y="17413"/>
                    <a:pt x="5104" y="16713"/>
                    <a:pt x="4537" y="15879"/>
                  </a:cubicBezTo>
                  <a:cubicBezTo>
                    <a:pt x="4270" y="15445"/>
                    <a:pt x="4103" y="14978"/>
                    <a:pt x="4003" y="14445"/>
                  </a:cubicBezTo>
                  <a:cubicBezTo>
                    <a:pt x="3936" y="13944"/>
                    <a:pt x="4003" y="13410"/>
                    <a:pt x="4203" y="12910"/>
                  </a:cubicBezTo>
                  <a:cubicBezTo>
                    <a:pt x="4604" y="11909"/>
                    <a:pt x="5337" y="11109"/>
                    <a:pt x="5738" y="10108"/>
                  </a:cubicBezTo>
                  <a:cubicBezTo>
                    <a:pt x="6205" y="9174"/>
                    <a:pt x="6071" y="8040"/>
                    <a:pt x="5404" y="7239"/>
                  </a:cubicBezTo>
                  <a:cubicBezTo>
                    <a:pt x="4837" y="6505"/>
                    <a:pt x="4103" y="5938"/>
                    <a:pt x="3303" y="5505"/>
                  </a:cubicBezTo>
                  <a:cubicBezTo>
                    <a:pt x="2635" y="5104"/>
                    <a:pt x="2002" y="4671"/>
                    <a:pt x="1435" y="4137"/>
                  </a:cubicBezTo>
                  <a:cubicBezTo>
                    <a:pt x="968" y="3703"/>
                    <a:pt x="567" y="3170"/>
                    <a:pt x="334" y="2569"/>
                  </a:cubicBezTo>
                  <a:cubicBezTo>
                    <a:pt x="134" y="2136"/>
                    <a:pt x="67" y="1669"/>
                    <a:pt x="134" y="1168"/>
                  </a:cubicBezTo>
                  <a:cubicBezTo>
                    <a:pt x="134" y="1002"/>
                    <a:pt x="167" y="835"/>
                    <a:pt x="234" y="668"/>
                  </a:cubicBezTo>
                  <a:cubicBezTo>
                    <a:pt x="300" y="501"/>
                    <a:pt x="334" y="401"/>
                    <a:pt x="367" y="301"/>
                  </a:cubicBezTo>
                  <a:lnTo>
                    <a:pt x="501" y="68"/>
                  </a:lnTo>
                  <a:cubicBezTo>
                    <a:pt x="501" y="34"/>
                    <a:pt x="534" y="1"/>
                    <a:pt x="5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222;p76">
              <a:extLst>
                <a:ext uri="{FF2B5EF4-FFF2-40B4-BE49-F238E27FC236}">
                  <a16:creationId xmlns:a16="http://schemas.microsoft.com/office/drawing/2014/main" id="{7FBAD624-9DD0-43D8-A420-813A01F32BED}"/>
                </a:ext>
              </a:extLst>
            </p:cNvPr>
            <p:cNvSpPr/>
            <p:nvPr/>
          </p:nvSpPr>
          <p:spPr>
            <a:xfrm>
              <a:off x="3645275" y="1416400"/>
              <a:ext cx="513725" cy="1144225"/>
            </a:xfrm>
            <a:custGeom>
              <a:avLst/>
              <a:gdLst/>
              <a:ahLst/>
              <a:cxnLst/>
              <a:rect l="l" t="t" r="r" b="b"/>
              <a:pathLst>
                <a:path w="20549" h="45769" extrusionOk="0">
                  <a:moveTo>
                    <a:pt x="4200" y="0"/>
                  </a:moveTo>
                  <a:cubicBezTo>
                    <a:pt x="3565" y="0"/>
                    <a:pt x="2927" y="74"/>
                    <a:pt x="2302" y="203"/>
                  </a:cubicBezTo>
                  <a:cubicBezTo>
                    <a:pt x="1335" y="436"/>
                    <a:pt x="501" y="1037"/>
                    <a:pt x="0" y="1871"/>
                  </a:cubicBezTo>
                  <a:lnTo>
                    <a:pt x="467" y="1404"/>
                  </a:lnTo>
                  <a:lnTo>
                    <a:pt x="467" y="1404"/>
                  </a:lnTo>
                  <a:cubicBezTo>
                    <a:pt x="101" y="3539"/>
                    <a:pt x="701" y="5707"/>
                    <a:pt x="2102" y="7308"/>
                  </a:cubicBezTo>
                  <a:cubicBezTo>
                    <a:pt x="3536" y="8909"/>
                    <a:pt x="5404" y="10010"/>
                    <a:pt x="7506" y="10477"/>
                  </a:cubicBezTo>
                  <a:cubicBezTo>
                    <a:pt x="7472" y="11177"/>
                    <a:pt x="7639" y="11845"/>
                    <a:pt x="7939" y="12478"/>
                  </a:cubicBezTo>
                  <a:lnTo>
                    <a:pt x="7906" y="12545"/>
                  </a:lnTo>
                  <a:lnTo>
                    <a:pt x="8040" y="12612"/>
                  </a:lnTo>
                  <a:cubicBezTo>
                    <a:pt x="8140" y="12845"/>
                    <a:pt x="8306" y="13045"/>
                    <a:pt x="8473" y="13246"/>
                  </a:cubicBezTo>
                  <a:cubicBezTo>
                    <a:pt x="8707" y="13512"/>
                    <a:pt x="8974" y="13746"/>
                    <a:pt x="9274" y="13946"/>
                  </a:cubicBezTo>
                  <a:cubicBezTo>
                    <a:pt x="9674" y="14813"/>
                    <a:pt x="9674" y="15814"/>
                    <a:pt x="9274" y="16648"/>
                  </a:cubicBezTo>
                  <a:cubicBezTo>
                    <a:pt x="8740" y="17615"/>
                    <a:pt x="7706" y="18316"/>
                    <a:pt x="7506" y="19383"/>
                  </a:cubicBezTo>
                  <a:cubicBezTo>
                    <a:pt x="7272" y="20584"/>
                    <a:pt x="8173" y="21718"/>
                    <a:pt x="8173" y="22953"/>
                  </a:cubicBezTo>
                  <a:cubicBezTo>
                    <a:pt x="8106" y="23620"/>
                    <a:pt x="7906" y="24220"/>
                    <a:pt x="7539" y="24787"/>
                  </a:cubicBezTo>
                  <a:cubicBezTo>
                    <a:pt x="5338" y="27656"/>
                    <a:pt x="5705" y="30591"/>
                    <a:pt x="6972" y="33994"/>
                  </a:cubicBezTo>
                  <a:cubicBezTo>
                    <a:pt x="7439" y="35228"/>
                    <a:pt x="8173" y="36562"/>
                    <a:pt x="7806" y="37863"/>
                  </a:cubicBezTo>
                  <a:cubicBezTo>
                    <a:pt x="7472" y="39064"/>
                    <a:pt x="6238" y="39898"/>
                    <a:pt x="5838" y="41099"/>
                  </a:cubicBezTo>
                  <a:cubicBezTo>
                    <a:pt x="5304" y="42767"/>
                    <a:pt x="6538" y="44468"/>
                    <a:pt x="7706" y="45769"/>
                  </a:cubicBezTo>
                  <a:cubicBezTo>
                    <a:pt x="10174" y="44668"/>
                    <a:pt x="12743" y="43834"/>
                    <a:pt x="15411" y="43234"/>
                  </a:cubicBezTo>
                  <a:cubicBezTo>
                    <a:pt x="15145" y="42133"/>
                    <a:pt x="15011" y="40999"/>
                    <a:pt x="15011" y="39831"/>
                  </a:cubicBezTo>
                  <a:lnTo>
                    <a:pt x="15011" y="39831"/>
                  </a:lnTo>
                  <a:cubicBezTo>
                    <a:pt x="15294" y="41398"/>
                    <a:pt x="16613" y="42259"/>
                    <a:pt x="17940" y="42259"/>
                  </a:cubicBezTo>
                  <a:cubicBezTo>
                    <a:pt x="18959" y="42259"/>
                    <a:pt x="19984" y="41752"/>
                    <a:pt x="20548" y="40665"/>
                  </a:cubicBezTo>
                  <a:cubicBezTo>
                    <a:pt x="18347" y="39498"/>
                    <a:pt x="17213" y="36929"/>
                    <a:pt x="16913" y="34461"/>
                  </a:cubicBezTo>
                  <a:cubicBezTo>
                    <a:pt x="16646" y="31959"/>
                    <a:pt x="16145" y="30958"/>
                    <a:pt x="16179" y="28456"/>
                  </a:cubicBezTo>
                  <a:cubicBezTo>
                    <a:pt x="16179" y="26188"/>
                    <a:pt x="14077" y="23119"/>
                    <a:pt x="15378" y="20451"/>
                  </a:cubicBezTo>
                  <a:cubicBezTo>
                    <a:pt x="14911" y="18749"/>
                    <a:pt x="14311" y="17115"/>
                    <a:pt x="13577" y="15514"/>
                  </a:cubicBezTo>
                  <a:cubicBezTo>
                    <a:pt x="13143" y="14513"/>
                    <a:pt x="11542" y="11511"/>
                    <a:pt x="11142" y="10510"/>
                  </a:cubicBezTo>
                  <a:cubicBezTo>
                    <a:pt x="11409" y="8676"/>
                    <a:pt x="12743" y="8809"/>
                    <a:pt x="12476" y="6941"/>
                  </a:cubicBezTo>
                  <a:cubicBezTo>
                    <a:pt x="12176" y="4739"/>
                    <a:pt x="11108" y="2505"/>
                    <a:pt x="9240" y="1304"/>
                  </a:cubicBezTo>
                  <a:cubicBezTo>
                    <a:pt x="8006" y="570"/>
                    <a:pt x="6639" y="170"/>
                    <a:pt x="5238" y="69"/>
                  </a:cubicBezTo>
                  <a:cubicBezTo>
                    <a:pt x="4895" y="22"/>
                    <a:pt x="4548" y="0"/>
                    <a:pt x="42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223;p76">
              <a:extLst>
                <a:ext uri="{FF2B5EF4-FFF2-40B4-BE49-F238E27FC236}">
                  <a16:creationId xmlns:a16="http://schemas.microsoft.com/office/drawing/2014/main" id="{6CDDB126-2187-49D0-95D0-76108E9F812D}"/>
                </a:ext>
              </a:extLst>
            </p:cNvPr>
            <p:cNvSpPr/>
            <p:nvPr/>
          </p:nvSpPr>
          <p:spPr>
            <a:xfrm>
              <a:off x="3654450" y="1497350"/>
              <a:ext cx="325250" cy="168450"/>
            </a:xfrm>
            <a:custGeom>
              <a:avLst/>
              <a:gdLst/>
              <a:ahLst/>
              <a:cxnLst/>
              <a:rect l="l" t="t" r="r" b="b"/>
              <a:pathLst>
                <a:path w="13010" h="6738" extrusionOk="0">
                  <a:moveTo>
                    <a:pt x="0" y="0"/>
                  </a:moveTo>
                  <a:cubicBezTo>
                    <a:pt x="0" y="67"/>
                    <a:pt x="0" y="134"/>
                    <a:pt x="34" y="201"/>
                  </a:cubicBezTo>
                  <a:cubicBezTo>
                    <a:pt x="34" y="301"/>
                    <a:pt x="67" y="467"/>
                    <a:pt x="134" y="668"/>
                  </a:cubicBezTo>
                  <a:cubicBezTo>
                    <a:pt x="501" y="2135"/>
                    <a:pt x="1268" y="3470"/>
                    <a:pt x="2335" y="4537"/>
                  </a:cubicBezTo>
                  <a:cubicBezTo>
                    <a:pt x="3103" y="5304"/>
                    <a:pt x="4070" y="5938"/>
                    <a:pt x="5104" y="6305"/>
                  </a:cubicBezTo>
                  <a:cubicBezTo>
                    <a:pt x="5917" y="6593"/>
                    <a:pt x="6770" y="6737"/>
                    <a:pt x="7633" y="6737"/>
                  </a:cubicBezTo>
                  <a:cubicBezTo>
                    <a:pt x="7868" y="6737"/>
                    <a:pt x="8104" y="6727"/>
                    <a:pt x="8340" y="6705"/>
                  </a:cubicBezTo>
                  <a:cubicBezTo>
                    <a:pt x="9240" y="6638"/>
                    <a:pt x="10108" y="6438"/>
                    <a:pt x="10942" y="6071"/>
                  </a:cubicBezTo>
                  <a:cubicBezTo>
                    <a:pt x="11509" y="5838"/>
                    <a:pt x="12042" y="5538"/>
                    <a:pt x="12509" y="5171"/>
                  </a:cubicBezTo>
                  <a:cubicBezTo>
                    <a:pt x="12643" y="5071"/>
                    <a:pt x="12776" y="4971"/>
                    <a:pt x="12876" y="4837"/>
                  </a:cubicBezTo>
                  <a:cubicBezTo>
                    <a:pt x="12976" y="4771"/>
                    <a:pt x="13010" y="4737"/>
                    <a:pt x="13010" y="4737"/>
                  </a:cubicBezTo>
                  <a:lnTo>
                    <a:pt x="13010" y="4737"/>
                  </a:lnTo>
                  <a:cubicBezTo>
                    <a:pt x="12343" y="5237"/>
                    <a:pt x="11642" y="5638"/>
                    <a:pt x="10908" y="5971"/>
                  </a:cubicBezTo>
                  <a:cubicBezTo>
                    <a:pt x="10074" y="6305"/>
                    <a:pt x="9207" y="6505"/>
                    <a:pt x="8340" y="6572"/>
                  </a:cubicBezTo>
                  <a:cubicBezTo>
                    <a:pt x="8162" y="6583"/>
                    <a:pt x="7983" y="6588"/>
                    <a:pt x="7804" y="6588"/>
                  </a:cubicBezTo>
                  <a:cubicBezTo>
                    <a:pt x="6907" y="6588"/>
                    <a:pt x="5999" y="6449"/>
                    <a:pt x="5137" y="6171"/>
                  </a:cubicBezTo>
                  <a:cubicBezTo>
                    <a:pt x="4137" y="5771"/>
                    <a:pt x="3203" y="5204"/>
                    <a:pt x="2435" y="4437"/>
                  </a:cubicBezTo>
                  <a:cubicBezTo>
                    <a:pt x="1802" y="3803"/>
                    <a:pt x="1301" y="3103"/>
                    <a:pt x="868" y="2302"/>
                  </a:cubicBezTo>
                  <a:cubicBezTo>
                    <a:pt x="601" y="1768"/>
                    <a:pt x="367" y="1235"/>
                    <a:pt x="201" y="634"/>
                  </a:cubicBezTo>
                  <a:cubicBezTo>
                    <a:pt x="134" y="434"/>
                    <a:pt x="67" y="234"/>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224;p76">
              <a:extLst>
                <a:ext uri="{FF2B5EF4-FFF2-40B4-BE49-F238E27FC236}">
                  <a16:creationId xmlns:a16="http://schemas.microsoft.com/office/drawing/2014/main" id="{B1BBA07E-DE45-43C8-A2F6-34CCCBE0D6B6}"/>
                </a:ext>
              </a:extLst>
            </p:cNvPr>
            <p:cNvSpPr/>
            <p:nvPr/>
          </p:nvSpPr>
          <p:spPr>
            <a:xfrm>
              <a:off x="3743675" y="1458975"/>
              <a:ext cx="226025" cy="95975"/>
            </a:xfrm>
            <a:custGeom>
              <a:avLst/>
              <a:gdLst/>
              <a:ahLst/>
              <a:cxnLst/>
              <a:rect l="l" t="t" r="r" b="b"/>
              <a:pathLst>
                <a:path w="9041" h="3839" extrusionOk="0">
                  <a:moveTo>
                    <a:pt x="1" y="1"/>
                  </a:moveTo>
                  <a:cubicBezTo>
                    <a:pt x="34" y="134"/>
                    <a:pt x="101" y="268"/>
                    <a:pt x="201" y="368"/>
                  </a:cubicBezTo>
                  <a:cubicBezTo>
                    <a:pt x="401" y="668"/>
                    <a:pt x="634" y="968"/>
                    <a:pt x="901" y="1235"/>
                  </a:cubicBezTo>
                  <a:cubicBezTo>
                    <a:pt x="2435" y="2889"/>
                    <a:pt x="4592" y="3838"/>
                    <a:pt x="6835" y="3838"/>
                  </a:cubicBezTo>
                  <a:cubicBezTo>
                    <a:pt x="7080" y="3838"/>
                    <a:pt x="7326" y="3827"/>
                    <a:pt x="7573" y="3804"/>
                  </a:cubicBezTo>
                  <a:cubicBezTo>
                    <a:pt x="7940" y="3770"/>
                    <a:pt x="8307" y="3704"/>
                    <a:pt x="8673" y="3637"/>
                  </a:cubicBezTo>
                  <a:cubicBezTo>
                    <a:pt x="8807" y="3604"/>
                    <a:pt x="8940" y="3570"/>
                    <a:pt x="9040" y="3503"/>
                  </a:cubicBezTo>
                  <a:cubicBezTo>
                    <a:pt x="9040" y="3500"/>
                    <a:pt x="9036" y="3499"/>
                    <a:pt x="9027" y="3499"/>
                  </a:cubicBezTo>
                  <a:cubicBezTo>
                    <a:pt x="8936" y="3499"/>
                    <a:pt x="8390" y="3643"/>
                    <a:pt x="7539" y="3704"/>
                  </a:cubicBezTo>
                  <a:cubicBezTo>
                    <a:pt x="7386" y="3712"/>
                    <a:pt x="7233" y="3716"/>
                    <a:pt x="7080" y="3716"/>
                  </a:cubicBezTo>
                  <a:cubicBezTo>
                    <a:pt x="4805" y="3716"/>
                    <a:pt x="2593" y="2792"/>
                    <a:pt x="968" y="1135"/>
                  </a:cubicBezTo>
                  <a:cubicBezTo>
                    <a:pt x="334" y="501"/>
                    <a:pt x="34" y="1"/>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225;p76">
              <a:extLst>
                <a:ext uri="{FF2B5EF4-FFF2-40B4-BE49-F238E27FC236}">
                  <a16:creationId xmlns:a16="http://schemas.microsoft.com/office/drawing/2014/main" id="{7FF34E43-A205-479C-9B7C-8476BCF1A793}"/>
                </a:ext>
              </a:extLst>
            </p:cNvPr>
            <p:cNvSpPr/>
            <p:nvPr/>
          </p:nvSpPr>
          <p:spPr>
            <a:xfrm>
              <a:off x="3905450" y="1577400"/>
              <a:ext cx="74250" cy="37600"/>
            </a:xfrm>
            <a:custGeom>
              <a:avLst/>
              <a:gdLst/>
              <a:ahLst/>
              <a:cxnLst/>
              <a:rect l="l" t="t" r="r" b="b"/>
              <a:pathLst>
                <a:path w="2970" h="1504" extrusionOk="0">
                  <a:moveTo>
                    <a:pt x="2970" y="1"/>
                  </a:moveTo>
                  <a:cubicBezTo>
                    <a:pt x="2536" y="368"/>
                    <a:pt x="2069" y="701"/>
                    <a:pt x="1602" y="968"/>
                  </a:cubicBezTo>
                  <a:cubicBezTo>
                    <a:pt x="1068" y="1202"/>
                    <a:pt x="535" y="1368"/>
                    <a:pt x="1" y="1502"/>
                  </a:cubicBezTo>
                  <a:cubicBezTo>
                    <a:pt x="33" y="1503"/>
                    <a:pt x="66" y="1503"/>
                    <a:pt x="99" y="1503"/>
                  </a:cubicBezTo>
                  <a:cubicBezTo>
                    <a:pt x="1231" y="1503"/>
                    <a:pt x="2321" y="941"/>
                    <a:pt x="297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226;p76">
              <a:extLst>
                <a:ext uri="{FF2B5EF4-FFF2-40B4-BE49-F238E27FC236}">
                  <a16:creationId xmlns:a16="http://schemas.microsoft.com/office/drawing/2014/main" id="{A66FA31F-E63D-4EFC-9753-DA73D1C38A35}"/>
                </a:ext>
              </a:extLst>
            </p:cNvPr>
            <p:cNvSpPr/>
            <p:nvPr/>
          </p:nvSpPr>
          <p:spPr>
            <a:xfrm>
              <a:off x="3886275" y="1662475"/>
              <a:ext cx="101775" cy="851450"/>
            </a:xfrm>
            <a:custGeom>
              <a:avLst/>
              <a:gdLst/>
              <a:ahLst/>
              <a:cxnLst/>
              <a:rect l="l" t="t" r="r" b="b"/>
              <a:pathLst>
                <a:path w="4071" h="34058" extrusionOk="0">
                  <a:moveTo>
                    <a:pt x="234" y="0"/>
                  </a:moveTo>
                  <a:lnTo>
                    <a:pt x="234" y="0"/>
                  </a:lnTo>
                  <a:cubicBezTo>
                    <a:pt x="167" y="100"/>
                    <a:pt x="101" y="234"/>
                    <a:pt x="67" y="367"/>
                  </a:cubicBezTo>
                  <a:cubicBezTo>
                    <a:pt x="1" y="734"/>
                    <a:pt x="34" y="1134"/>
                    <a:pt x="167" y="1501"/>
                  </a:cubicBezTo>
                  <a:cubicBezTo>
                    <a:pt x="268" y="1768"/>
                    <a:pt x="401" y="2002"/>
                    <a:pt x="568" y="2235"/>
                  </a:cubicBezTo>
                  <a:cubicBezTo>
                    <a:pt x="768" y="2502"/>
                    <a:pt x="1035" y="2735"/>
                    <a:pt x="1302" y="2936"/>
                  </a:cubicBezTo>
                  <a:cubicBezTo>
                    <a:pt x="1602" y="3136"/>
                    <a:pt x="1902" y="3336"/>
                    <a:pt x="2236" y="3569"/>
                  </a:cubicBezTo>
                  <a:cubicBezTo>
                    <a:pt x="2569" y="3803"/>
                    <a:pt x="2836" y="4136"/>
                    <a:pt x="3070" y="4470"/>
                  </a:cubicBezTo>
                  <a:cubicBezTo>
                    <a:pt x="3503" y="5337"/>
                    <a:pt x="3537" y="6371"/>
                    <a:pt x="3136" y="7239"/>
                  </a:cubicBezTo>
                  <a:cubicBezTo>
                    <a:pt x="2903" y="7739"/>
                    <a:pt x="2603" y="8173"/>
                    <a:pt x="2236" y="8573"/>
                  </a:cubicBezTo>
                  <a:cubicBezTo>
                    <a:pt x="1835" y="9007"/>
                    <a:pt x="1568" y="9540"/>
                    <a:pt x="1468" y="10141"/>
                  </a:cubicBezTo>
                  <a:cubicBezTo>
                    <a:pt x="1468" y="10774"/>
                    <a:pt x="1669" y="11375"/>
                    <a:pt x="2035" y="11875"/>
                  </a:cubicBezTo>
                  <a:cubicBezTo>
                    <a:pt x="2369" y="12409"/>
                    <a:pt x="2836" y="12876"/>
                    <a:pt x="3203" y="13376"/>
                  </a:cubicBezTo>
                  <a:cubicBezTo>
                    <a:pt x="3603" y="13877"/>
                    <a:pt x="3837" y="14511"/>
                    <a:pt x="3903" y="15144"/>
                  </a:cubicBezTo>
                  <a:cubicBezTo>
                    <a:pt x="3903" y="15778"/>
                    <a:pt x="3470" y="16345"/>
                    <a:pt x="3070" y="16846"/>
                  </a:cubicBezTo>
                  <a:cubicBezTo>
                    <a:pt x="2169" y="17880"/>
                    <a:pt x="1635" y="19181"/>
                    <a:pt x="1535" y="20515"/>
                  </a:cubicBezTo>
                  <a:cubicBezTo>
                    <a:pt x="1468" y="21782"/>
                    <a:pt x="1769" y="23050"/>
                    <a:pt x="2436" y="24117"/>
                  </a:cubicBezTo>
                  <a:cubicBezTo>
                    <a:pt x="2736" y="24584"/>
                    <a:pt x="3036" y="25085"/>
                    <a:pt x="3270" y="25585"/>
                  </a:cubicBezTo>
                  <a:cubicBezTo>
                    <a:pt x="3370" y="25852"/>
                    <a:pt x="3436" y="26085"/>
                    <a:pt x="3436" y="26386"/>
                  </a:cubicBezTo>
                  <a:cubicBezTo>
                    <a:pt x="3470" y="26619"/>
                    <a:pt x="3403" y="26886"/>
                    <a:pt x="3303" y="27120"/>
                  </a:cubicBezTo>
                  <a:cubicBezTo>
                    <a:pt x="3103" y="27553"/>
                    <a:pt x="2736" y="27920"/>
                    <a:pt x="2269" y="28120"/>
                  </a:cubicBezTo>
                  <a:cubicBezTo>
                    <a:pt x="1835" y="28354"/>
                    <a:pt x="1468" y="28654"/>
                    <a:pt x="1202" y="29054"/>
                  </a:cubicBezTo>
                  <a:cubicBezTo>
                    <a:pt x="968" y="29421"/>
                    <a:pt x="835" y="29855"/>
                    <a:pt x="868" y="30322"/>
                  </a:cubicBezTo>
                  <a:cubicBezTo>
                    <a:pt x="901" y="30489"/>
                    <a:pt x="935" y="30689"/>
                    <a:pt x="968" y="30889"/>
                  </a:cubicBezTo>
                  <a:cubicBezTo>
                    <a:pt x="1035" y="31089"/>
                    <a:pt x="1068" y="31256"/>
                    <a:pt x="1135" y="31423"/>
                  </a:cubicBezTo>
                  <a:cubicBezTo>
                    <a:pt x="1268" y="31723"/>
                    <a:pt x="1468" y="32023"/>
                    <a:pt x="1735" y="32223"/>
                  </a:cubicBezTo>
                  <a:cubicBezTo>
                    <a:pt x="2002" y="32457"/>
                    <a:pt x="2202" y="32590"/>
                    <a:pt x="2402" y="32757"/>
                  </a:cubicBezTo>
                  <a:cubicBezTo>
                    <a:pt x="2703" y="32990"/>
                    <a:pt x="2903" y="33324"/>
                    <a:pt x="3003" y="33691"/>
                  </a:cubicBezTo>
                  <a:cubicBezTo>
                    <a:pt x="3052" y="33806"/>
                    <a:pt x="3085" y="33896"/>
                    <a:pt x="3106" y="33959"/>
                  </a:cubicBezTo>
                  <a:lnTo>
                    <a:pt x="3106" y="33959"/>
                  </a:lnTo>
                  <a:cubicBezTo>
                    <a:pt x="3104" y="33948"/>
                    <a:pt x="3103" y="33937"/>
                    <a:pt x="3103" y="33924"/>
                  </a:cubicBezTo>
                  <a:cubicBezTo>
                    <a:pt x="3103" y="33858"/>
                    <a:pt x="3070" y="33758"/>
                    <a:pt x="3036" y="33658"/>
                  </a:cubicBezTo>
                  <a:cubicBezTo>
                    <a:pt x="2936" y="33257"/>
                    <a:pt x="2736" y="32924"/>
                    <a:pt x="2436" y="32657"/>
                  </a:cubicBezTo>
                  <a:cubicBezTo>
                    <a:pt x="2236" y="32490"/>
                    <a:pt x="2002" y="32357"/>
                    <a:pt x="1802" y="32156"/>
                  </a:cubicBezTo>
                  <a:cubicBezTo>
                    <a:pt x="1535" y="31956"/>
                    <a:pt x="1368" y="31689"/>
                    <a:pt x="1235" y="31356"/>
                  </a:cubicBezTo>
                  <a:cubicBezTo>
                    <a:pt x="1101" y="31022"/>
                    <a:pt x="1001" y="30655"/>
                    <a:pt x="968" y="30288"/>
                  </a:cubicBezTo>
                  <a:cubicBezTo>
                    <a:pt x="968" y="29888"/>
                    <a:pt x="1068" y="29455"/>
                    <a:pt x="1302" y="29121"/>
                  </a:cubicBezTo>
                  <a:cubicBezTo>
                    <a:pt x="1568" y="28754"/>
                    <a:pt x="1935" y="28454"/>
                    <a:pt x="2336" y="28254"/>
                  </a:cubicBezTo>
                  <a:cubicBezTo>
                    <a:pt x="2836" y="28020"/>
                    <a:pt x="3203" y="27653"/>
                    <a:pt x="3436" y="27153"/>
                  </a:cubicBezTo>
                  <a:cubicBezTo>
                    <a:pt x="3537" y="26919"/>
                    <a:pt x="3603" y="26653"/>
                    <a:pt x="3603" y="26352"/>
                  </a:cubicBezTo>
                  <a:cubicBezTo>
                    <a:pt x="3570" y="26085"/>
                    <a:pt x="3503" y="25785"/>
                    <a:pt x="3403" y="25518"/>
                  </a:cubicBezTo>
                  <a:cubicBezTo>
                    <a:pt x="3170" y="24985"/>
                    <a:pt x="2869" y="24484"/>
                    <a:pt x="2569" y="24017"/>
                  </a:cubicBezTo>
                  <a:cubicBezTo>
                    <a:pt x="1935" y="22950"/>
                    <a:pt x="1635" y="21749"/>
                    <a:pt x="1735" y="20515"/>
                  </a:cubicBezTo>
                  <a:cubicBezTo>
                    <a:pt x="1802" y="19214"/>
                    <a:pt x="2336" y="17946"/>
                    <a:pt x="3203" y="16979"/>
                  </a:cubicBezTo>
                  <a:cubicBezTo>
                    <a:pt x="3436" y="16712"/>
                    <a:pt x="3637" y="16412"/>
                    <a:pt x="3803" y="16145"/>
                  </a:cubicBezTo>
                  <a:cubicBezTo>
                    <a:pt x="3970" y="15845"/>
                    <a:pt x="4070" y="15478"/>
                    <a:pt x="4070" y="15144"/>
                  </a:cubicBezTo>
                  <a:cubicBezTo>
                    <a:pt x="4037" y="14444"/>
                    <a:pt x="3770" y="13810"/>
                    <a:pt x="3336" y="13310"/>
                  </a:cubicBezTo>
                  <a:cubicBezTo>
                    <a:pt x="2969" y="12776"/>
                    <a:pt x="2536" y="12309"/>
                    <a:pt x="2202" y="11809"/>
                  </a:cubicBezTo>
                  <a:cubicBezTo>
                    <a:pt x="1835" y="11308"/>
                    <a:pt x="1669" y="10741"/>
                    <a:pt x="1669" y="10141"/>
                  </a:cubicBezTo>
                  <a:cubicBezTo>
                    <a:pt x="1735" y="9607"/>
                    <a:pt x="2002" y="9073"/>
                    <a:pt x="2369" y="8673"/>
                  </a:cubicBezTo>
                  <a:cubicBezTo>
                    <a:pt x="2736" y="8273"/>
                    <a:pt x="3036" y="7806"/>
                    <a:pt x="3270" y="7305"/>
                  </a:cubicBezTo>
                  <a:cubicBezTo>
                    <a:pt x="3703" y="6371"/>
                    <a:pt x="3670" y="5304"/>
                    <a:pt x="3170" y="4403"/>
                  </a:cubicBezTo>
                  <a:cubicBezTo>
                    <a:pt x="2969" y="4036"/>
                    <a:pt x="2669" y="3736"/>
                    <a:pt x="2302" y="3469"/>
                  </a:cubicBezTo>
                  <a:cubicBezTo>
                    <a:pt x="1969" y="3269"/>
                    <a:pt x="1635" y="3036"/>
                    <a:pt x="1368" y="2835"/>
                  </a:cubicBezTo>
                  <a:cubicBezTo>
                    <a:pt x="1068" y="2669"/>
                    <a:pt x="835" y="2435"/>
                    <a:pt x="634" y="2202"/>
                  </a:cubicBezTo>
                  <a:cubicBezTo>
                    <a:pt x="468" y="1968"/>
                    <a:pt x="334" y="1735"/>
                    <a:pt x="234" y="1468"/>
                  </a:cubicBezTo>
                  <a:cubicBezTo>
                    <a:pt x="101" y="1134"/>
                    <a:pt x="34" y="734"/>
                    <a:pt x="101" y="367"/>
                  </a:cubicBezTo>
                  <a:cubicBezTo>
                    <a:pt x="134" y="234"/>
                    <a:pt x="201" y="100"/>
                    <a:pt x="234" y="0"/>
                  </a:cubicBezTo>
                  <a:close/>
                  <a:moveTo>
                    <a:pt x="3106" y="33959"/>
                  </a:moveTo>
                  <a:cubicBezTo>
                    <a:pt x="3110" y="33980"/>
                    <a:pt x="3117" y="33998"/>
                    <a:pt x="3123" y="34013"/>
                  </a:cubicBezTo>
                  <a:lnTo>
                    <a:pt x="3123" y="34013"/>
                  </a:lnTo>
                  <a:cubicBezTo>
                    <a:pt x="3119" y="33998"/>
                    <a:pt x="3113" y="33980"/>
                    <a:pt x="3106" y="33959"/>
                  </a:cubicBezTo>
                  <a:close/>
                  <a:moveTo>
                    <a:pt x="3123" y="34013"/>
                  </a:moveTo>
                  <a:cubicBezTo>
                    <a:pt x="3132" y="34042"/>
                    <a:pt x="3136" y="34058"/>
                    <a:pt x="3136" y="34058"/>
                  </a:cubicBezTo>
                  <a:cubicBezTo>
                    <a:pt x="3136" y="34044"/>
                    <a:pt x="3130" y="34030"/>
                    <a:pt x="3123" y="3401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27;p76">
              <a:extLst>
                <a:ext uri="{FF2B5EF4-FFF2-40B4-BE49-F238E27FC236}">
                  <a16:creationId xmlns:a16="http://schemas.microsoft.com/office/drawing/2014/main" id="{132E0B07-3B35-4773-8181-72E72A47116B}"/>
                </a:ext>
              </a:extLst>
            </p:cNvPr>
            <p:cNvSpPr/>
            <p:nvPr/>
          </p:nvSpPr>
          <p:spPr>
            <a:xfrm>
              <a:off x="3671125" y="1458150"/>
              <a:ext cx="310250" cy="196900"/>
            </a:xfrm>
            <a:custGeom>
              <a:avLst/>
              <a:gdLst/>
              <a:ahLst/>
              <a:cxnLst/>
              <a:rect l="l" t="t" r="r" b="b"/>
              <a:pathLst>
                <a:path w="12410" h="7876" extrusionOk="0">
                  <a:moveTo>
                    <a:pt x="34" y="1"/>
                  </a:moveTo>
                  <a:cubicBezTo>
                    <a:pt x="1" y="1"/>
                    <a:pt x="201" y="167"/>
                    <a:pt x="468" y="501"/>
                  </a:cubicBezTo>
                  <a:cubicBezTo>
                    <a:pt x="801" y="1001"/>
                    <a:pt x="1101" y="1568"/>
                    <a:pt x="1301" y="2135"/>
                  </a:cubicBezTo>
                  <a:cubicBezTo>
                    <a:pt x="1568" y="2836"/>
                    <a:pt x="1835" y="3737"/>
                    <a:pt x="2269" y="4704"/>
                  </a:cubicBezTo>
                  <a:cubicBezTo>
                    <a:pt x="2469" y="5204"/>
                    <a:pt x="2769" y="5638"/>
                    <a:pt x="3136" y="6072"/>
                  </a:cubicBezTo>
                  <a:cubicBezTo>
                    <a:pt x="3536" y="6505"/>
                    <a:pt x="4003" y="6872"/>
                    <a:pt x="4537" y="7139"/>
                  </a:cubicBezTo>
                  <a:cubicBezTo>
                    <a:pt x="5482" y="7611"/>
                    <a:pt x="6546" y="7876"/>
                    <a:pt x="7616" y="7876"/>
                  </a:cubicBezTo>
                  <a:cubicBezTo>
                    <a:pt x="7679" y="7876"/>
                    <a:pt x="7743" y="7875"/>
                    <a:pt x="7806" y="7873"/>
                  </a:cubicBezTo>
                  <a:cubicBezTo>
                    <a:pt x="8740" y="7873"/>
                    <a:pt x="9641" y="7673"/>
                    <a:pt x="10475" y="7239"/>
                  </a:cubicBezTo>
                  <a:cubicBezTo>
                    <a:pt x="11008" y="6972"/>
                    <a:pt x="11542" y="6605"/>
                    <a:pt x="11976" y="6172"/>
                  </a:cubicBezTo>
                  <a:cubicBezTo>
                    <a:pt x="12076" y="6038"/>
                    <a:pt x="12209" y="5905"/>
                    <a:pt x="12309" y="5771"/>
                  </a:cubicBezTo>
                  <a:cubicBezTo>
                    <a:pt x="12343" y="5738"/>
                    <a:pt x="12376" y="5705"/>
                    <a:pt x="12409" y="5638"/>
                  </a:cubicBezTo>
                  <a:lnTo>
                    <a:pt x="12409" y="5638"/>
                  </a:lnTo>
                  <a:cubicBezTo>
                    <a:pt x="12376" y="5638"/>
                    <a:pt x="12243" y="5838"/>
                    <a:pt x="11942" y="6105"/>
                  </a:cubicBezTo>
                  <a:cubicBezTo>
                    <a:pt x="10808" y="7139"/>
                    <a:pt x="9341" y="7739"/>
                    <a:pt x="7839" y="7739"/>
                  </a:cubicBezTo>
                  <a:cubicBezTo>
                    <a:pt x="6705" y="7739"/>
                    <a:pt x="5638" y="7473"/>
                    <a:pt x="4637" y="6972"/>
                  </a:cubicBezTo>
                  <a:cubicBezTo>
                    <a:pt x="4137" y="6705"/>
                    <a:pt x="3670" y="6372"/>
                    <a:pt x="3303" y="5938"/>
                  </a:cubicBezTo>
                  <a:cubicBezTo>
                    <a:pt x="2936" y="5538"/>
                    <a:pt x="2636" y="5104"/>
                    <a:pt x="2436" y="4604"/>
                  </a:cubicBezTo>
                  <a:cubicBezTo>
                    <a:pt x="2002" y="3703"/>
                    <a:pt x="1735" y="2803"/>
                    <a:pt x="1435" y="2069"/>
                  </a:cubicBezTo>
                  <a:cubicBezTo>
                    <a:pt x="1201" y="1502"/>
                    <a:pt x="901" y="968"/>
                    <a:pt x="534" y="468"/>
                  </a:cubicBezTo>
                  <a:cubicBezTo>
                    <a:pt x="401" y="334"/>
                    <a:pt x="301" y="234"/>
                    <a:pt x="167" y="101"/>
                  </a:cubicBezTo>
                  <a:cubicBezTo>
                    <a:pt x="134" y="67"/>
                    <a:pt x="101" y="34"/>
                    <a:pt x="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228;p76">
              <a:extLst>
                <a:ext uri="{FF2B5EF4-FFF2-40B4-BE49-F238E27FC236}">
                  <a16:creationId xmlns:a16="http://schemas.microsoft.com/office/drawing/2014/main" id="{6228E581-4898-4AE5-BCB1-38E680B24432}"/>
                </a:ext>
              </a:extLst>
            </p:cNvPr>
            <p:cNvSpPr/>
            <p:nvPr/>
          </p:nvSpPr>
          <p:spPr>
            <a:xfrm>
              <a:off x="2730450" y="3455950"/>
              <a:ext cx="160975" cy="6475"/>
            </a:xfrm>
            <a:custGeom>
              <a:avLst/>
              <a:gdLst/>
              <a:ahLst/>
              <a:cxnLst/>
              <a:rect l="l" t="t" r="r" b="b"/>
              <a:pathLst>
                <a:path w="6439" h="259" extrusionOk="0">
                  <a:moveTo>
                    <a:pt x="2447" y="0"/>
                  </a:moveTo>
                  <a:cubicBezTo>
                    <a:pt x="1632" y="0"/>
                    <a:pt x="816" y="44"/>
                    <a:pt x="1" y="146"/>
                  </a:cubicBezTo>
                  <a:cubicBezTo>
                    <a:pt x="801" y="221"/>
                    <a:pt x="1602" y="258"/>
                    <a:pt x="2402" y="258"/>
                  </a:cubicBezTo>
                  <a:cubicBezTo>
                    <a:pt x="2669" y="258"/>
                    <a:pt x="2936" y="254"/>
                    <a:pt x="3203" y="246"/>
                  </a:cubicBezTo>
                  <a:cubicBezTo>
                    <a:pt x="3470" y="254"/>
                    <a:pt x="3737" y="258"/>
                    <a:pt x="4004" y="258"/>
                  </a:cubicBezTo>
                  <a:cubicBezTo>
                    <a:pt x="4806" y="258"/>
                    <a:pt x="5613" y="221"/>
                    <a:pt x="6439" y="146"/>
                  </a:cubicBezTo>
                  <a:cubicBezTo>
                    <a:pt x="5598" y="44"/>
                    <a:pt x="4776" y="0"/>
                    <a:pt x="3959" y="0"/>
                  </a:cubicBezTo>
                  <a:cubicBezTo>
                    <a:pt x="3707" y="0"/>
                    <a:pt x="3455" y="5"/>
                    <a:pt x="3203" y="12"/>
                  </a:cubicBezTo>
                  <a:cubicBezTo>
                    <a:pt x="2951" y="5"/>
                    <a:pt x="2699" y="0"/>
                    <a:pt x="244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229;p76">
              <a:extLst>
                <a:ext uri="{FF2B5EF4-FFF2-40B4-BE49-F238E27FC236}">
                  <a16:creationId xmlns:a16="http://schemas.microsoft.com/office/drawing/2014/main" id="{AFE87F7B-F1AF-49EF-A094-F85FFDA2D50E}"/>
                </a:ext>
              </a:extLst>
            </p:cNvPr>
            <p:cNvSpPr/>
            <p:nvPr/>
          </p:nvSpPr>
          <p:spPr>
            <a:xfrm>
              <a:off x="2972300" y="3203575"/>
              <a:ext cx="7525" cy="191000"/>
            </a:xfrm>
            <a:custGeom>
              <a:avLst/>
              <a:gdLst/>
              <a:ahLst/>
              <a:cxnLst/>
              <a:rect l="l" t="t" r="r" b="b"/>
              <a:pathLst>
                <a:path w="301" h="7640" extrusionOk="0">
                  <a:moveTo>
                    <a:pt x="167" y="0"/>
                  </a:moveTo>
                  <a:cubicBezTo>
                    <a:pt x="67" y="1268"/>
                    <a:pt x="0" y="2535"/>
                    <a:pt x="67" y="3803"/>
                  </a:cubicBezTo>
                  <a:cubicBezTo>
                    <a:pt x="0" y="5071"/>
                    <a:pt x="67" y="6371"/>
                    <a:pt x="167" y="7639"/>
                  </a:cubicBezTo>
                  <a:cubicBezTo>
                    <a:pt x="267" y="6371"/>
                    <a:pt x="300" y="5071"/>
                    <a:pt x="267" y="3803"/>
                  </a:cubicBezTo>
                  <a:cubicBezTo>
                    <a:pt x="300" y="2535"/>
                    <a:pt x="267" y="1268"/>
                    <a:pt x="1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30;p76">
              <a:extLst>
                <a:ext uri="{FF2B5EF4-FFF2-40B4-BE49-F238E27FC236}">
                  <a16:creationId xmlns:a16="http://schemas.microsoft.com/office/drawing/2014/main" id="{9455152F-C368-4818-A205-00688E3BA1AE}"/>
                </a:ext>
              </a:extLst>
            </p:cNvPr>
            <p:cNvSpPr/>
            <p:nvPr/>
          </p:nvSpPr>
          <p:spPr>
            <a:xfrm>
              <a:off x="3067350" y="3450100"/>
              <a:ext cx="160975" cy="6000"/>
            </a:xfrm>
            <a:custGeom>
              <a:avLst/>
              <a:gdLst/>
              <a:ahLst/>
              <a:cxnLst/>
              <a:rect l="l" t="t" r="r" b="b"/>
              <a:pathLst>
                <a:path w="6439" h="240" extrusionOk="0">
                  <a:moveTo>
                    <a:pt x="2403" y="0"/>
                  </a:moveTo>
                  <a:cubicBezTo>
                    <a:pt x="1602" y="0"/>
                    <a:pt x="802" y="38"/>
                    <a:pt x="1" y="113"/>
                  </a:cubicBezTo>
                  <a:cubicBezTo>
                    <a:pt x="802" y="188"/>
                    <a:pt x="1602" y="226"/>
                    <a:pt x="2403" y="226"/>
                  </a:cubicBezTo>
                  <a:cubicBezTo>
                    <a:pt x="2670" y="226"/>
                    <a:pt x="2936" y="221"/>
                    <a:pt x="3203" y="213"/>
                  </a:cubicBezTo>
                  <a:cubicBezTo>
                    <a:pt x="3501" y="232"/>
                    <a:pt x="3799" y="240"/>
                    <a:pt x="4098" y="240"/>
                  </a:cubicBezTo>
                  <a:cubicBezTo>
                    <a:pt x="4869" y="240"/>
                    <a:pt x="5645" y="185"/>
                    <a:pt x="6439" y="113"/>
                  </a:cubicBezTo>
                  <a:cubicBezTo>
                    <a:pt x="5613" y="38"/>
                    <a:pt x="4806" y="0"/>
                    <a:pt x="4004" y="0"/>
                  </a:cubicBezTo>
                  <a:cubicBezTo>
                    <a:pt x="3737" y="0"/>
                    <a:pt x="3470" y="5"/>
                    <a:pt x="3203" y="13"/>
                  </a:cubicBezTo>
                  <a:cubicBezTo>
                    <a:pt x="2936" y="5"/>
                    <a:pt x="2670" y="0"/>
                    <a:pt x="24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31;p76">
              <a:extLst>
                <a:ext uri="{FF2B5EF4-FFF2-40B4-BE49-F238E27FC236}">
                  <a16:creationId xmlns:a16="http://schemas.microsoft.com/office/drawing/2014/main" id="{23436C6D-9F0C-4BC3-AAC7-3203CFA5FADA}"/>
                </a:ext>
              </a:extLst>
            </p:cNvPr>
            <p:cNvSpPr/>
            <p:nvPr/>
          </p:nvSpPr>
          <p:spPr>
            <a:xfrm>
              <a:off x="2978125" y="3517950"/>
              <a:ext cx="7525" cy="191000"/>
            </a:xfrm>
            <a:custGeom>
              <a:avLst/>
              <a:gdLst/>
              <a:ahLst/>
              <a:cxnLst/>
              <a:rect l="l" t="t" r="r" b="b"/>
              <a:pathLst>
                <a:path w="301" h="7640" extrusionOk="0">
                  <a:moveTo>
                    <a:pt x="168" y="1"/>
                  </a:moveTo>
                  <a:cubicBezTo>
                    <a:pt x="34" y="1268"/>
                    <a:pt x="1" y="2536"/>
                    <a:pt x="34" y="3804"/>
                  </a:cubicBezTo>
                  <a:cubicBezTo>
                    <a:pt x="1" y="5071"/>
                    <a:pt x="34" y="6372"/>
                    <a:pt x="168" y="7640"/>
                  </a:cubicBezTo>
                  <a:cubicBezTo>
                    <a:pt x="268" y="6372"/>
                    <a:pt x="301" y="5071"/>
                    <a:pt x="268" y="3804"/>
                  </a:cubicBezTo>
                  <a:cubicBezTo>
                    <a:pt x="301" y="2536"/>
                    <a:pt x="268" y="1268"/>
                    <a:pt x="1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232;p76">
              <a:extLst>
                <a:ext uri="{FF2B5EF4-FFF2-40B4-BE49-F238E27FC236}">
                  <a16:creationId xmlns:a16="http://schemas.microsoft.com/office/drawing/2014/main" id="{D45CD4DA-0932-4CD7-96A1-5805C1C02E6E}"/>
                </a:ext>
              </a:extLst>
            </p:cNvPr>
            <p:cNvSpPr/>
            <p:nvPr/>
          </p:nvSpPr>
          <p:spPr>
            <a:xfrm>
              <a:off x="3054025" y="3518800"/>
              <a:ext cx="57550" cy="80075"/>
            </a:xfrm>
            <a:custGeom>
              <a:avLst/>
              <a:gdLst/>
              <a:ahLst/>
              <a:cxnLst/>
              <a:rect l="l" t="t" r="r" b="b"/>
              <a:pathLst>
                <a:path w="2302" h="3203" extrusionOk="0">
                  <a:moveTo>
                    <a:pt x="0" y="0"/>
                  </a:moveTo>
                  <a:lnTo>
                    <a:pt x="0" y="0"/>
                  </a:lnTo>
                  <a:cubicBezTo>
                    <a:pt x="300" y="601"/>
                    <a:pt x="634" y="1168"/>
                    <a:pt x="1068" y="1668"/>
                  </a:cubicBezTo>
                  <a:cubicBezTo>
                    <a:pt x="1401" y="2235"/>
                    <a:pt x="1835" y="2736"/>
                    <a:pt x="2302" y="3203"/>
                  </a:cubicBezTo>
                  <a:cubicBezTo>
                    <a:pt x="2002" y="2602"/>
                    <a:pt x="1668" y="2068"/>
                    <a:pt x="1234" y="1535"/>
                  </a:cubicBezTo>
                  <a:cubicBezTo>
                    <a:pt x="868" y="1001"/>
                    <a:pt x="467" y="467"/>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33;p76">
              <a:extLst>
                <a:ext uri="{FF2B5EF4-FFF2-40B4-BE49-F238E27FC236}">
                  <a16:creationId xmlns:a16="http://schemas.microsoft.com/office/drawing/2014/main" id="{3921602D-B912-4BBB-A479-1B94FAD4FE2A}"/>
                </a:ext>
              </a:extLst>
            </p:cNvPr>
            <p:cNvSpPr/>
            <p:nvPr/>
          </p:nvSpPr>
          <p:spPr>
            <a:xfrm>
              <a:off x="3045675" y="3309475"/>
              <a:ext cx="58400" cy="70075"/>
            </a:xfrm>
            <a:custGeom>
              <a:avLst/>
              <a:gdLst/>
              <a:ahLst/>
              <a:cxnLst/>
              <a:rect l="l" t="t" r="r" b="b"/>
              <a:pathLst>
                <a:path w="2336" h="2803" extrusionOk="0">
                  <a:moveTo>
                    <a:pt x="2336" y="1"/>
                  </a:moveTo>
                  <a:lnTo>
                    <a:pt x="2336" y="1"/>
                  </a:lnTo>
                  <a:cubicBezTo>
                    <a:pt x="1869" y="368"/>
                    <a:pt x="1468" y="835"/>
                    <a:pt x="1101" y="1335"/>
                  </a:cubicBezTo>
                  <a:cubicBezTo>
                    <a:pt x="668" y="1769"/>
                    <a:pt x="301" y="2269"/>
                    <a:pt x="1" y="2803"/>
                  </a:cubicBezTo>
                  <a:cubicBezTo>
                    <a:pt x="468" y="2402"/>
                    <a:pt x="868" y="1935"/>
                    <a:pt x="1235" y="1468"/>
                  </a:cubicBezTo>
                  <a:cubicBezTo>
                    <a:pt x="1669" y="1001"/>
                    <a:pt x="2035" y="534"/>
                    <a:pt x="233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234;p76">
              <a:extLst>
                <a:ext uri="{FF2B5EF4-FFF2-40B4-BE49-F238E27FC236}">
                  <a16:creationId xmlns:a16="http://schemas.microsoft.com/office/drawing/2014/main" id="{CB617962-FD51-42AD-AFD8-FE750CB8F992}"/>
                </a:ext>
              </a:extLst>
            </p:cNvPr>
            <p:cNvSpPr/>
            <p:nvPr/>
          </p:nvSpPr>
          <p:spPr>
            <a:xfrm>
              <a:off x="2863875" y="3327825"/>
              <a:ext cx="55900" cy="55075"/>
            </a:xfrm>
            <a:custGeom>
              <a:avLst/>
              <a:gdLst/>
              <a:ahLst/>
              <a:cxnLst/>
              <a:rect l="l" t="t" r="r" b="b"/>
              <a:pathLst>
                <a:path w="2236" h="2203" extrusionOk="0">
                  <a:moveTo>
                    <a:pt x="1" y="0"/>
                  </a:moveTo>
                  <a:lnTo>
                    <a:pt x="1" y="0"/>
                  </a:lnTo>
                  <a:cubicBezTo>
                    <a:pt x="301" y="434"/>
                    <a:pt x="635" y="834"/>
                    <a:pt x="1035" y="1201"/>
                  </a:cubicBezTo>
                  <a:cubicBezTo>
                    <a:pt x="1402" y="1568"/>
                    <a:pt x="1802" y="1935"/>
                    <a:pt x="2236" y="2202"/>
                  </a:cubicBezTo>
                  <a:cubicBezTo>
                    <a:pt x="1936" y="1768"/>
                    <a:pt x="1602" y="1368"/>
                    <a:pt x="1202" y="1035"/>
                  </a:cubicBezTo>
                  <a:cubicBezTo>
                    <a:pt x="835" y="634"/>
                    <a:pt x="434" y="301"/>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235;p76">
              <a:extLst>
                <a:ext uri="{FF2B5EF4-FFF2-40B4-BE49-F238E27FC236}">
                  <a16:creationId xmlns:a16="http://schemas.microsoft.com/office/drawing/2014/main" id="{5E9CF499-10DC-4BEF-A7B4-3C5A898052A4}"/>
                </a:ext>
              </a:extLst>
            </p:cNvPr>
            <p:cNvSpPr/>
            <p:nvPr/>
          </p:nvSpPr>
          <p:spPr>
            <a:xfrm>
              <a:off x="2858875" y="3511300"/>
              <a:ext cx="54225" cy="69225"/>
            </a:xfrm>
            <a:custGeom>
              <a:avLst/>
              <a:gdLst/>
              <a:ahLst/>
              <a:cxnLst/>
              <a:rect l="l" t="t" r="r" b="b"/>
              <a:pathLst>
                <a:path w="2169" h="2769" extrusionOk="0">
                  <a:moveTo>
                    <a:pt x="2169" y="0"/>
                  </a:moveTo>
                  <a:lnTo>
                    <a:pt x="2169" y="0"/>
                  </a:lnTo>
                  <a:cubicBezTo>
                    <a:pt x="1702" y="400"/>
                    <a:pt x="1335" y="834"/>
                    <a:pt x="1001" y="1301"/>
                  </a:cubicBezTo>
                  <a:cubicBezTo>
                    <a:pt x="601" y="1768"/>
                    <a:pt x="268" y="2235"/>
                    <a:pt x="1" y="2769"/>
                  </a:cubicBezTo>
                  <a:cubicBezTo>
                    <a:pt x="434" y="2368"/>
                    <a:pt x="835" y="1935"/>
                    <a:pt x="1168" y="1434"/>
                  </a:cubicBezTo>
                  <a:cubicBezTo>
                    <a:pt x="1568" y="1001"/>
                    <a:pt x="1902" y="534"/>
                    <a:pt x="21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236;p76">
              <a:extLst>
                <a:ext uri="{FF2B5EF4-FFF2-40B4-BE49-F238E27FC236}">
                  <a16:creationId xmlns:a16="http://schemas.microsoft.com/office/drawing/2014/main" id="{D38A4641-BC6E-47B7-AE32-FC0BC337D613}"/>
                </a:ext>
              </a:extLst>
            </p:cNvPr>
            <p:cNvSpPr/>
            <p:nvPr/>
          </p:nvSpPr>
          <p:spPr>
            <a:xfrm>
              <a:off x="5695900" y="2066100"/>
              <a:ext cx="60075" cy="5025"/>
            </a:xfrm>
            <a:custGeom>
              <a:avLst/>
              <a:gdLst/>
              <a:ahLst/>
              <a:cxnLst/>
              <a:rect l="l" t="t" r="r" b="b"/>
              <a:pathLst>
                <a:path w="2403" h="201" extrusionOk="0">
                  <a:moveTo>
                    <a:pt x="1202" y="0"/>
                  </a:moveTo>
                  <a:cubicBezTo>
                    <a:pt x="801" y="0"/>
                    <a:pt x="401" y="33"/>
                    <a:pt x="1" y="100"/>
                  </a:cubicBezTo>
                  <a:cubicBezTo>
                    <a:pt x="401" y="167"/>
                    <a:pt x="801" y="200"/>
                    <a:pt x="1202" y="200"/>
                  </a:cubicBezTo>
                  <a:cubicBezTo>
                    <a:pt x="1602" y="200"/>
                    <a:pt x="2002" y="167"/>
                    <a:pt x="2402" y="100"/>
                  </a:cubicBezTo>
                  <a:cubicBezTo>
                    <a:pt x="2002" y="33"/>
                    <a:pt x="1602" y="0"/>
                    <a:pt x="12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237;p76">
              <a:extLst>
                <a:ext uri="{FF2B5EF4-FFF2-40B4-BE49-F238E27FC236}">
                  <a16:creationId xmlns:a16="http://schemas.microsoft.com/office/drawing/2014/main" id="{EF15904C-0F4E-4D92-A0F1-A92CB784B746}"/>
                </a:ext>
              </a:extLst>
            </p:cNvPr>
            <p:cNvSpPr/>
            <p:nvPr/>
          </p:nvSpPr>
          <p:spPr>
            <a:xfrm>
              <a:off x="5784300" y="1972700"/>
              <a:ext cx="7525" cy="71725"/>
            </a:xfrm>
            <a:custGeom>
              <a:avLst/>
              <a:gdLst/>
              <a:ahLst/>
              <a:cxnLst/>
              <a:rect l="l" t="t" r="r" b="b"/>
              <a:pathLst>
                <a:path w="301" h="2869" extrusionOk="0">
                  <a:moveTo>
                    <a:pt x="167" y="0"/>
                  </a:moveTo>
                  <a:cubicBezTo>
                    <a:pt x="34" y="467"/>
                    <a:pt x="1" y="967"/>
                    <a:pt x="34" y="1434"/>
                  </a:cubicBezTo>
                  <a:cubicBezTo>
                    <a:pt x="1" y="1935"/>
                    <a:pt x="34" y="2402"/>
                    <a:pt x="167" y="2869"/>
                  </a:cubicBezTo>
                  <a:cubicBezTo>
                    <a:pt x="301" y="1935"/>
                    <a:pt x="301" y="967"/>
                    <a:pt x="1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238;p76">
              <a:extLst>
                <a:ext uri="{FF2B5EF4-FFF2-40B4-BE49-F238E27FC236}">
                  <a16:creationId xmlns:a16="http://schemas.microsoft.com/office/drawing/2014/main" id="{AB9EEB04-095B-4CD4-898E-C097B7521515}"/>
                </a:ext>
              </a:extLst>
            </p:cNvPr>
            <p:cNvSpPr/>
            <p:nvPr/>
          </p:nvSpPr>
          <p:spPr>
            <a:xfrm>
              <a:off x="5821825" y="2063575"/>
              <a:ext cx="60900" cy="5675"/>
            </a:xfrm>
            <a:custGeom>
              <a:avLst/>
              <a:gdLst/>
              <a:ahLst/>
              <a:cxnLst/>
              <a:rect l="l" t="t" r="r" b="b"/>
              <a:pathLst>
                <a:path w="2436" h="227" extrusionOk="0">
                  <a:moveTo>
                    <a:pt x="1218" y="1"/>
                  </a:moveTo>
                  <a:cubicBezTo>
                    <a:pt x="810" y="1"/>
                    <a:pt x="401" y="34"/>
                    <a:pt x="1" y="101"/>
                  </a:cubicBezTo>
                  <a:cubicBezTo>
                    <a:pt x="401" y="184"/>
                    <a:pt x="810" y="226"/>
                    <a:pt x="1218" y="226"/>
                  </a:cubicBezTo>
                  <a:cubicBezTo>
                    <a:pt x="1627" y="226"/>
                    <a:pt x="2035" y="184"/>
                    <a:pt x="2436" y="101"/>
                  </a:cubicBezTo>
                  <a:cubicBezTo>
                    <a:pt x="2035" y="34"/>
                    <a:pt x="1627" y="1"/>
                    <a:pt x="121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239;p76">
              <a:extLst>
                <a:ext uri="{FF2B5EF4-FFF2-40B4-BE49-F238E27FC236}">
                  <a16:creationId xmlns:a16="http://schemas.microsoft.com/office/drawing/2014/main" id="{7E9B2CE8-A5DD-4B4E-B799-ACC554B686F4}"/>
                </a:ext>
              </a:extLst>
            </p:cNvPr>
            <p:cNvSpPr/>
            <p:nvPr/>
          </p:nvSpPr>
          <p:spPr>
            <a:xfrm>
              <a:off x="5786800" y="2091100"/>
              <a:ext cx="6700" cy="70925"/>
            </a:xfrm>
            <a:custGeom>
              <a:avLst/>
              <a:gdLst/>
              <a:ahLst/>
              <a:cxnLst/>
              <a:rect l="l" t="t" r="r" b="b"/>
              <a:pathLst>
                <a:path w="268" h="2837" extrusionOk="0">
                  <a:moveTo>
                    <a:pt x="134" y="1"/>
                  </a:moveTo>
                  <a:cubicBezTo>
                    <a:pt x="1" y="935"/>
                    <a:pt x="1" y="1902"/>
                    <a:pt x="134" y="2836"/>
                  </a:cubicBezTo>
                  <a:cubicBezTo>
                    <a:pt x="267" y="1902"/>
                    <a:pt x="267" y="935"/>
                    <a:pt x="1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240;p76">
              <a:extLst>
                <a:ext uri="{FF2B5EF4-FFF2-40B4-BE49-F238E27FC236}">
                  <a16:creationId xmlns:a16="http://schemas.microsoft.com/office/drawing/2014/main" id="{CE207C7A-B04F-4D3A-83DC-B85F469DB0E3}"/>
                </a:ext>
              </a:extLst>
            </p:cNvPr>
            <p:cNvSpPr/>
            <p:nvPr/>
          </p:nvSpPr>
          <p:spPr>
            <a:xfrm>
              <a:off x="5816825" y="2091025"/>
              <a:ext cx="23375" cy="30200"/>
            </a:xfrm>
            <a:custGeom>
              <a:avLst/>
              <a:gdLst/>
              <a:ahLst/>
              <a:cxnLst/>
              <a:rect l="l" t="t" r="r" b="b"/>
              <a:pathLst>
                <a:path w="935" h="1208" extrusionOk="0">
                  <a:moveTo>
                    <a:pt x="49" y="1"/>
                  </a:moveTo>
                  <a:cubicBezTo>
                    <a:pt x="43" y="1"/>
                    <a:pt x="38" y="2"/>
                    <a:pt x="34" y="4"/>
                  </a:cubicBezTo>
                  <a:cubicBezTo>
                    <a:pt x="0" y="37"/>
                    <a:pt x="134" y="337"/>
                    <a:pt x="401" y="671"/>
                  </a:cubicBezTo>
                  <a:cubicBezTo>
                    <a:pt x="619" y="983"/>
                    <a:pt x="838" y="1208"/>
                    <a:pt x="892" y="1208"/>
                  </a:cubicBezTo>
                  <a:cubicBezTo>
                    <a:pt x="896" y="1208"/>
                    <a:pt x="899" y="1207"/>
                    <a:pt x="901" y="1205"/>
                  </a:cubicBezTo>
                  <a:cubicBezTo>
                    <a:pt x="934" y="1171"/>
                    <a:pt x="801" y="871"/>
                    <a:pt x="568" y="537"/>
                  </a:cubicBezTo>
                  <a:cubicBezTo>
                    <a:pt x="349" y="225"/>
                    <a:pt x="130" y="1"/>
                    <a:pt x="4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241;p76">
              <a:extLst>
                <a:ext uri="{FF2B5EF4-FFF2-40B4-BE49-F238E27FC236}">
                  <a16:creationId xmlns:a16="http://schemas.microsoft.com/office/drawing/2014/main" id="{33D775A2-8037-4038-9B6E-6D10EDC8FD06}"/>
                </a:ext>
              </a:extLst>
            </p:cNvPr>
            <p:cNvSpPr/>
            <p:nvPr/>
          </p:nvSpPr>
          <p:spPr>
            <a:xfrm>
              <a:off x="5812650" y="2012625"/>
              <a:ext cx="24225" cy="26050"/>
            </a:xfrm>
            <a:custGeom>
              <a:avLst/>
              <a:gdLst/>
              <a:ahLst/>
              <a:cxnLst/>
              <a:rect l="l" t="t" r="r" b="b"/>
              <a:pathLst>
                <a:path w="969" h="1042" extrusionOk="0">
                  <a:moveTo>
                    <a:pt x="924" y="1"/>
                  </a:moveTo>
                  <a:cubicBezTo>
                    <a:pt x="867" y="1"/>
                    <a:pt x="648" y="191"/>
                    <a:pt x="401" y="438"/>
                  </a:cubicBezTo>
                  <a:cubicBezTo>
                    <a:pt x="167" y="738"/>
                    <a:pt x="1" y="1005"/>
                    <a:pt x="34" y="1038"/>
                  </a:cubicBezTo>
                  <a:cubicBezTo>
                    <a:pt x="39" y="1041"/>
                    <a:pt x="45" y="1042"/>
                    <a:pt x="51" y="1042"/>
                  </a:cubicBezTo>
                  <a:cubicBezTo>
                    <a:pt x="135" y="1042"/>
                    <a:pt x="351" y="852"/>
                    <a:pt x="568" y="605"/>
                  </a:cubicBezTo>
                  <a:cubicBezTo>
                    <a:pt x="835" y="304"/>
                    <a:pt x="968" y="38"/>
                    <a:pt x="935" y="4"/>
                  </a:cubicBezTo>
                  <a:cubicBezTo>
                    <a:pt x="932" y="2"/>
                    <a:pt x="929" y="1"/>
                    <a:pt x="9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242;p76">
              <a:extLst>
                <a:ext uri="{FF2B5EF4-FFF2-40B4-BE49-F238E27FC236}">
                  <a16:creationId xmlns:a16="http://schemas.microsoft.com/office/drawing/2014/main" id="{EC748FCC-318A-4DA2-9268-E7837DACE3B3}"/>
                </a:ext>
              </a:extLst>
            </p:cNvPr>
            <p:cNvSpPr/>
            <p:nvPr/>
          </p:nvSpPr>
          <p:spPr>
            <a:xfrm>
              <a:off x="5745100" y="2019250"/>
              <a:ext cx="23375" cy="21150"/>
            </a:xfrm>
            <a:custGeom>
              <a:avLst/>
              <a:gdLst/>
              <a:ahLst/>
              <a:cxnLst/>
              <a:rect l="l" t="t" r="r" b="b"/>
              <a:pathLst>
                <a:path w="935" h="846" extrusionOk="0">
                  <a:moveTo>
                    <a:pt x="50" y="1"/>
                  </a:moveTo>
                  <a:cubicBezTo>
                    <a:pt x="43" y="1"/>
                    <a:pt x="38" y="3"/>
                    <a:pt x="34" y="6"/>
                  </a:cubicBezTo>
                  <a:cubicBezTo>
                    <a:pt x="1" y="73"/>
                    <a:pt x="134" y="273"/>
                    <a:pt x="368" y="506"/>
                  </a:cubicBezTo>
                  <a:cubicBezTo>
                    <a:pt x="577" y="716"/>
                    <a:pt x="787" y="845"/>
                    <a:pt x="852" y="845"/>
                  </a:cubicBezTo>
                  <a:cubicBezTo>
                    <a:pt x="859" y="845"/>
                    <a:pt x="865" y="843"/>
                    <a:pt x="868" y="840"/>
                  </a:cubicBezTo>
                  <a:cubicBezTo>
                    <a:pt x="935" y="807"/>
                    <a:pt x="768" y="573"/>
                    <a:pt x="534" y="340"/>
                  </a:cubicBezTo>
                  <a:cubicBezTo>
                    <a:pt x="325" y="130"/>
                    <a:pt x="115" y="1"/>
                    <a:pt x="5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243;p76">
              <a:extLst>
                <a:ext uri="{FF2B5EF4-FFF2-40B4-BE49-F238E27FC236}">
                  <a16:creationId xmlns:a16="http://schemas.microsoft.com/office/drawing/2014/main" id="{8B445BB0-A7F7-4F6C-87B8-4A55C3BD2AF3}"/>
                </a:ext>
              </a:extLst>
            </p:cNvPr>
            <p:cNvSpPr/>
            <p:nvPr/>
          </p:nvSpPr>
          <p:spPr>
            <a:xfrm>
              <a:off x="5742600" y="2087700"/>
              <a:ext cx="23375" cy="26775"/>
            </a:xfrm>
            <a:custGeom>
              <a:avLst/>
              <a:gdLst/>
              <a:ahLst/>
              <a:cxnLst/>
              <a:rect l="l" t="t" r="r" b="b"/>
              <a:pathLst>
                <a:path w="935" h="1071" extrusionOk="0">
                  <a:moveTo>
                    <a:pt x="859" y="0"/>
                  </a:moveTo>
                  <a:cubicBezTo>
                    <a:pt x="805" y="0"/>
                    <a:pt x="586" y="223"/>
                    <a:pt x="368" y="504"/>
                  </a:cubicBezTo>
                  <a:cubicBezTo>
                    <a:pt x="167" y="771"/>
                    <a:pt x="1" y="1071"/>
                    <a:pt x="67" y="1071"/>
                  </a:cubicBezTo>
                  <a:cubicBezTo>
                    <a:pt x="134" y="1071"/>
                    <a:pt x="334" y="904"/>
                    <a:pt x="568" y="604"/>
                  </a:cubicBezTo>
                  <a:cubicBezTo>
                    <a:pt x="768" y="304"/>
                    <a:pt x="935" y="70"/>
                    <a:pt x="868" y="3"/>
                  </a:cubicBezTo>
                  <a:cubicBezTo>
                    <a:pt x="866" y="1"/>
                    <a:pt x="863" y="0"/>
                    <a:pt x="85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244;p76">
              <a:extLst>
                <a:ext uri="{FF2B5EF4-FFF2-40B4-BE49-F238E27FC236}">
                  <a16:creationId xmlns:a16="http://schemas.microsoft.com/office/drawing/2014/main" id="{F3325015-5566-4161-B539-58C9380EFB8C}"/>
                </a:ext>
              </a:extLst>
            </p:cNvPr>
            <p:cNvSpPr/>
            <p:nvPr/>
          </p:nvSpPr>
          <p:spPr>
            <a:xfrm>
              <a:off x="1763925" y="3927950"/>
              <a:ext cx="60900" cy="6475"/>
            </a:xfrm>
            <a:custGeom>
              <a:avLst/>
              <a:gdLst/>
              <a:ahLst/>
              <a:cxnLst/>
              <a:rect l="l" t="t" r="r" b="b"/>
              <a:pathLst>
                <a:path w="2436" h="259" extrusionOk="0">
                  <a:moveTo>
                    <a:pt x="947" y="1"/>
                  </a:moveTo>
                  <a:cubicBezTo>
                    <a:pt x="632" y="1"/>
                    <a:pt x="307" y="44"/>
                    <a:pt x="1" y="146"/>
                  </a:cubicBezTo>
                  <a:cubicBezTo>
                    <a:pt x="301" y="221"/>
                    <a:pt x="601" y="259"/>
                    <a:pt x="915" y="259"/>
                  </a:cubicBezTo>
                  <a:cubicBezTo>
                    <a:pt x="1020" y="259"/>
                    <a:pt x="1127" y="255"/>
                    <a:pt x="1235" y="246"/>
                  </a:cubicBezTo>
                  <a:cubicBezTo>
                    <a:pt x="1335" y="255"/>
                    <a:pt x="1435" y="259"/>
                    <a:pt x="1535" y="259"/>
                  </a:cubicBezTo>
                  <a:cubicBezTo>
                    <a:pt x="1835" y="259"/>
                    <a:pt x="2136" y="221"/>
                    <a:pt x="2436" y="146"/>
                  </a:cubicBezTo>
                  <a:cubicBezTo>
                    <a:pt x="2130" y="44"/>
                    <a:pt x="1824" y="1"/>
                    <a:pt x="1518" y="1"/>
                  </a:cubicBezTo>
                  <a:cubicBezTo>
                    <a:pt x="1424" y="1"/>
                    <a:pt x="1329" y="5"/>
                    <a:pt x="1235" y="13"/>
                  </a:cubicBezTo>
                  <a:cubicBezTo>
                    <a:pt x="1140" y="5"/>
                    <a:pt x="1044" y="1"/>
                    <a:pt x="94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245;p76">
              <a:extLst>
                <a:ext uri="{FF2B5EF4-FFF2-40B4-BE49-F238E27FC236}">
                  <a16:creationId xmlns:a16="http://schemas.microsoft.com/office/drawing/2014/main" id="{D9C045C2-103C-4AB3-B65E-B176B918D4CD}"/>
                </a:ext>
              </a:extLst>
            </p:cNvPr>
            <p:cNvSpPr/>
            <p:nvPr/>
          </p:nvSpPr>
          <p:spPr>
            <a:xfrm>
              <a:off x="1853150" y="3835700"/>
              <a:ext cx="6700" cy="71725"/>
            </a:xfrm>
            <a:custGeom>
              <a:avLst/>
              <a:gdLst/>
              <a:ahLst/>
              <a:cxnLst/>
              <a:rect l="l" t="t" r="r" b="b"/>
              <a:pathLst>
                <a:path w="268" h="2869" extrusionOk="0">
                  <a:moveTo>
                    <a:pt x="134" y="0"/>
                  </a:moveTo>
                  <a:cubicBezTo>
                    <a:pt x="1" y="934"/>
                    <a:pt x="1" y="1901"/>
                    <a:pt x="134" y="2869"/>
                  </a:cubicBezTo>
                  <a:cubicBezTo>
                    <a:pt x="268" y="1901"/>
                    <a:pt x="268" y="934"/>
                    <a:pt x="1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246;p76">
              <a:extLst>
                <a:ext uri="{FF2B5EF4-FFF2-40B4-BE49-F238E27FC236}">
                  <a16:creationId xmlns:a16="http://schemas.microsoft.com/office/drawing/2014/main" id="{C930B431-5549-4D79-8B1F-87BE54CBD086}"/>
                </a:ext>
              </a:extLst>
            </p:cNvPr>
            <p:cNvSpPr/>
            <p:nvPr/>
          </p:nvSpPr>
          <p:spPr>
            <a:xfrm>
              <a:off x="1890700" y="3926275"/>
              <a:ext cx="60050" cy="5650"/>
            </a:xfrm>
            <a:custGeom>
              <a:avLst/>
              <a:gdLst/>
              <a:ahLst/>
              <a:cxnLst/>
              <a:rect l="l" t="t" r="r" b="b"/>
              <a:pathLst>
                <a:path w="2402" h="226" extrusionOk="0">
                  <a:moveTo>
                    <a:pt x="901" y="0"/>
                  </a:moveTo>
                  <a:cubicBezTo>
                    <a:pt x="600" y="0"/>
                    <a:pt x="300" y="38"/>
                    <a:pt x="0" y="113"/>
                  </a:cubicBezTo>
                  <a:cubicBezTo>
                    <a:pt x="275" y="188"/>
                    <a:pt x="588" y="226"/>
                    <a:pt x="896" y="226"/>
                  </a:cubicBezTo>
                  <a:cubicBezTo>
                    <a:pt x="999" y="226"/>
                    <a:pt x="1101" y="221"/>
                    <a:pt x="1201" y="213"/>
                  </a:cubicBezTo>
                  <a:cubicBezTo>
                    <a:pt x="1301" y="221"/>
                    <a:pt x="1401" y="226"/>
                    <a:pt x="1501" y="226"/>
                  </a:cubicBezTo>
                  <a:cubicBezTo>
                    <a:pt x="1801" y="226"/>
                    <a:pt x="2102" y="188"/>
                    <a:pt x="2402" y="113"/>
                  </a:cubicBezTo>
                  <a:cubicBezTo>
                    <a:pt x="2102" y="38"/>
                    <a:pt x="1801" y="0"/>
                    <a:pt x="1501" y="0"/>
                  </a:cubicBezTo>
                  <a:cubicBezTo>
                    <a:pt x="1401" y="0"/>
                    <a:pt x="1301" y="5"/>
                    <a:pt x="1201" y="13"/>
                  </a:cubicBezTo>
                  <a:cubicBezTo>
                    <a:pt x="1101" y="5"/>
                    <a:pt x="1001" y="0"/>
                    <a:pt x="9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247;p76">
              <a:extLst>
                <a:ext uri="{FF2B5EF4-FFF2-40B4-BE49-F238E27FC236}">
                  <a16:creationId xmlns:a16="http://schemas.microsoft.com/office/drawing/2014/main" id="{9728CC61-C294-4041-B0D2-4AF8ACA52E76}"/>
                </a:ext>
              </a:extLst>
            </p:cNvPr>
            <p:cNvSpPr/>
            <p:nvPr/>
          </p:nvSpPr>
          <p:spPr>
            <a:xfrm>
              <a:off x="1854825" y="3953275"/>
              <a:ext cx="7525" cy="71750"/>
            </a:xfrm>
            <a:custGeom>
              <a:avLst/>
              <a:gdLst/>
              <a:ahLst/>
              <a:cxnLst/>
              <a:rect l="l" t="t" r="r" b="b"/>
              <a:pathLst>
                <a:path w="301" h="2870" extrusionOk="0">
                  <a:moveTo>
                    <a:pt x="134" y="0"/>
                  </a:moveTo>
                  <a:cubicBezTo>
                    <a:pt x="1" y="968"/>
                    <a:pt x="1" y="1902"/>
                    <a:pt x="134" y="2869"/>
                  </a:cubicBezTo>
                  <a:cubicBezTo>
                    <a:pt x="301" y="1902"/>
                    <a:pt x="301" y="968"/>
                    <a:pt x="1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248;p76">
              <a:extLst>
                <a:ext uri="{FF2B5EF4-FFF2-40B4-BE49-F238E27FC236}">
                  <a16:creationId xmlns:a16="http://schemas.microsoft.com/office/drawing/2014/main" id="{FDF57DEF-D82A-495D-A18E-D2884A45EB14}"/>
                </a:ext>
              </a:extLst>
            </p:cNvPr>
            <p:cNvSpPr/>
            <p:nvPr/>
          </p:nvSpPr>
          <p:spPr>
            <a:xfrm>
              <a:off x="1884850" y="3953850"/>
              <a:ext cx="23375" cy="30375"/>
            </a:xfrm>
            <a:custGeom>
              <a:avLst/>
              <a:gdLst/>
              <a:ahLst/>
              <a:cxnLst/>
              <a:rect l="l" t="t" r="r" b="b"/>
              <a:pathLst>
                <a:path w="935" h="1215" extrusionOk="0">
                  <a:moveTo>
                    <a:pt x="60" y="0"/>
                  </a:moveTo>
                  <a:cubicBezTo>
                    <a:pt x="50" y="0"/>
                    <a:pt x="41" y="4"/>
                    <a:pt x="34" y="11"/>
                  </a:cubicBezTo>
                  <a:cubicBezTo>
                    <a:pt x="1" y="44"/>
                    <a:pt x="134" y="311"/>
                    <a:pt x="367" y="645"/>
                  </a:cubicBezTo>
                  <a:cubicBezTo>
                    <a:pt x="588" y="959"/>
                    <a:pt x="808" y="1214"/>
                    <a:pt x="888" y="1214"/>
                  </a:cubicBezTo>
                  <a:cubicBezTo>
                    <a:pt x="893" y="1214"/>
                    <a:pt x="897" y="1213"/>
                    <a:pt x="901" y="1212"/>
                  </a:cubicBezTo>
                  <a:cubicBezTo>
                    <a:pt x="935" y="1145"/>
                    <a:pt x="801" y="878"/>
                    <a:pt x="568" y="544"/>
                  </a:cubicBezTo>
                  <a:cubicBezTo>
                    <a:pt x="358" y="246"/>
                    <a:pt x="149" y="0"/>
                    <a:pt x="6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249;p76">
              <a:extLst>
                <a:ext uri="{FF2B5EF4-FFF2-40B4-BE49-F238E27FC236}">
                  <a16:creationId xmlns:a16="http://schemas.microsoft.com/office/drawing/2014/main" id="{92A5DAA4-E533-4691-BFD4-0EB03BBACF5C}"/>
                </a:ext>
              </a:extLst>
            </p:cNvPr>
            <p:cNvSpPr/>
            <p:nvPr/>
          </p:nvSpPr>
          <p:spPr>
            <a:xfrm>
              <a:off x="1880675" y="3874800"/>
              <a:ext cx="25050" cy="26875"/>
            </a:xfrm>
            <a:custGeom>
              <a:avLst/>
              <a:gdLst/>
              <a:ahLst/>
              <a:cxnLst/>
              <a:rect l="l" t="t" r="r" b="b"/>
              <a:pathLst>
                <a:path w="1002" h="1075" extrusionOk="0">
                  <a:moveTo>
                    <a:pt x="924" y="0"/>
                  </a:moveTo>
                  <a:cubicBezTo>
                    <a:pt x="867" y="0"/>
                    <a:pt x="651" y="192"/>
                    <a:pt x="434" y="471"/>
                  </a:cubicBezTo>
                  <a:cubicBezTo>
                    <a:pt x="168" y="771"/>
                    <a:pt x="1" y="1038"/>
                    <a:pt x="67" y="1071"/>
                  </a:cubicBezTo>
                  <a:cubicBezTo>
                    <a:pt x="70" y="1074"/>
                    <a:pt x="73" y="1075"/>
                    <a:pt x="78" y="1075"/>
                  </a:cubicBezTo>
                  <a:cubicBezTo>
                    <a:pt x="135" y="1075"/>
                    <a:pt x="354" y="883"/>
                    <a:pt x="601" y="604"/>
                  </a:cubicBezTo>
                  <a:cubicBezTo>
                    <a:pt x="835" y="304"/>
                    <a:pt x="1001" y="71"/>
                    <a:pt x="935" y="4"/>
                  </a:cubicBezTo>
                  <a:cubicBezTo>
                    <a:pt x="932" y="1"/>
                    <a:pt x="929" y="0"/>
                    <a:pt x="9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250;p76">
              <a:extLst>
                <a:ext uri="{FF2B5EF4-FFF2-40B4-BE49-F238E27FC236}">
                  <a16:creationId xmlns:a16="http://schemas.microsoft.com/office/drawing/2014/main" id="{19E0C469-CF92-4214-88E0-BA729BD9EB3E}"/>
                </a:ext>
              </a:extLst>
            </p:cNvPr>
            <p:cNvSpPr/>
            <p:nvPr/>
          </p:nvSpPr>
          <p:spPr>
            <a:xfrm>
              <a:off x="1813125" y="3882025"/>
              <a:ext cx="23375" cy="21350"/>
            </a:xfrm>
            <a:custGeom>
              <a:avLst/>
              <a:gdLst/>
              <a:ahLst/>
              <a:cxnLst/>
              <a:rect l="l" t="t" r="r" b="b"/>
              <a:pathLst>
                <a:path w="935" h="854" extrusionOk="0">
                  <a:moveTo>
                    <a:pt x="73" y="0"/>
                  </a:moveTo>
                  <a:cubicBezTo>
                    <a:pt x="57" y="0"/>
                    <a:pt x="44" y="5"/>
                    <a:pt x="34" y="15"/>
                  </a:cubicBezTo>
                  <a:cubicBezTo>
                    <a:pt x="1" y="48"/>
                    <a:pt x="168" y="282"/>
                    <a:pt x="401" y="515"/>
                  </a:cubicBezTo>
                  <a:cubicBezTo>
                    <a:pt x="614" y="698"/>
                    <a:pt x="800" y="853"/>
                    <a:pt x="881" y="853"/>
                  </a:cubicBezTo>
                  <a:cubicBezTo>
                    <a:pt x="889" y="853"/>
                    <a:pt x="896" y="852"/>
                    <a:pt x="901" y="849"/>
                  </a:cubicBezTo>
                  <a:cubicBezTo>
                    <a:pt x="935" y="782"/>
                    <a:pt x="768" y="582"/>
                    <a:pt x="535" y="349"/>
                  </a:cubicBezTo>
                  <a:cubicBezTo>
                    <a:pt x="336" y="150"/>
                    <a:pt x="162" y="0"/>
                    <a:pt x="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251;p76">
              <a:extLst>
                <a:ext uri="{FF2B5EF4-FFF2-40B4-BE49-F238E27FC236}">
                  <a16:creationId xmlns:a16="http://schemas.microsoft.com/office/drawing/2014/main" id="{38ED06D5-72E0-4611-BDB2-047222E4A214}"/>
                </a:ext>
              </a:extLst>
            </p:cNvPr>
            <p:cNvSpPr/>
            <p:nvPr/>
          </p:nvSpPr>
          <p:spPr>
            <a:xfrm>
              <a:off x="1811475" y="3950675"/>
              <a:ext cx="22525" cy="26050"/>
            </a:xfrm>
            <a:custGeom>
              <a:avLst/>
              <a:gdLst/>
              <a:ahLst/>
              <a:cxnLst/>
              <a:rect l="l" t="t" r="r" b="b"/>
              <a:pathLst>
                <a:path w="901" h="1042" extrusionOk="0">
                  <a:moveTo>
                    <a:pt x="824" y="1"/>
                  </a:moveTo>
                  <a:cubicBezTo>
                    <a:pt x="771" y="1"/>
                    <a:pt x="583" y="191"/>
                    <a:pt x="367" y="438"/>
                  </a:cubicBezTo>
                  <a:cubicBezTo>
                    <a:pt x="134" y="738"/>
                    <a:pt x="0" y="1005"/>
                    <a:pt x="33" y="1038"/>
                  </a:cubicBezTo>
                  <a:cubicBezTo>
                    <a:pt x="38" y="1041"/>
                    <a:pt x="44" y="1042"/>
                    <a:pt x="50" y="1042"/>
                  </a:cubicBezTo>
                  <a:cubicBezTo>
                    <a:pt x="130" y="1042"/>
                    <a:pt x="317" y="850"/>
                    <a:pt x="534" y="571"/>
                  </a:cubicBezTo>
                  <a:cubicBezTo>
                    <a:pt x="767" y="305"/>
                    <a:pt x="901" y="38"/>
                    <a:pt x="834" y="4"/>
                  </a:cubicBezTo>
                  <a:cubicBezTo>
                    <a:pt x="832" y="2"/>
                    <a:pt x="828" y="1"/>
                    <a:pt x="8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252;p76">
              <a:extLst>
                <a:ext uri="{FF2B5EF4-FFF2-40B4-BE49-F238E27FC236}">
                  <a16:creationId xmlns:a16="http://schemas.microsoft.com/office/drawing/2014/main" id="{C7631421-FEE3-4311-9D67-CF08E1137F07}"/>
                </a:ext>
              </a:extLst>
            </p:cNvPr>
            <p:cNvSpPr/>
            <p:nvPr/>
          </p:nvSpPr>
          <p:spPr>
            <a:xfrm>
              <a:off x="4864475" y="1476500"/>
              <a:ext cx="80075" cy="79250"/>
            </a:xfrm>
            <a:custGeom>
              <a:avLst/>
              <a:gdLst/>
              <a:ahLst/>
              <a:cxnLst/>
              <a:rect l="l" t="t" r="r" b="b"/>
              <a:pathLst>
                <a:path w="3203" h="3170" extrusionOk="0">
                  <a:moveTo>
                    <a:pt x="1568" y="0"/>
                  </a:moveTo>
                  <a:lnTo>
                    <a:pt x="1435" y="401"/>
                  </a:lnTo>
                  <a:cubicBezTo>
                    <a:pt x="1235" y="868"/>
                    <a:pt x="835" y="1268"/>
                    <a:pt x="368" y="1502"/>
                  </a:cubicBezTo>
                  <a:lnTo>
                    <a:pt x="1" y="1668"/>
                  </a:lnTo>
                  <a:lnTo>
                    <a:pt x="301" y="1768"/>
                  </a:lnTo>
                  <a:cubicBezTo>
                    <a:pt x="801" y="1969"/>
                    <a:pt x="1235" y="2369"/>
                    <a:pt x="1502" y="2869"/>
                  </a:cubicBezTo>
                  <a:lnTo>
                    <a:pt x="1635" y="3169"/>
                  </a:lnTo>
                  <a:lnTo>
                    <a:pt x="1702" y="2936"/>
                  </a:lnTo>
                  <a:cubicBezTo>
                    <a:pt x="1935" y="2402"/>
                    <a:pt x="2369" y="1969"/>
                    <a:pt x="2903" y="1735"/>
                  </a:cubicBezTo>
                  <a:lnTo>
                    <a:pt x="3203" y="1602"/>
                  </a:lnTo>
                  <a:lnTo>
                    <a:pt x="2903" y="1468"/>
                  </a:lnTo>
                  <a:cubicBezTo>
                    <a:pt x="2369" y="1268"/>
                    <a:pt x="1935" y="834"/>
                    <a:pt x="1702" y="301"/>
                  </a:cubicBezTo>
                  <a:lnTo>
                    <a:pt x="1568"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53;p76">
              <a:extLst>
                <a:ext uri="{FF2B5EF4-FFF2-40B4-BE49-F238E27FC236}">
                  <a16:creationId xmlns:a16="http://schemas.microsoft.com/office/drawing/2014/main" id="{257E2C88-A80A-4966-B3EB-87D77A3A0213}"/>
                </a:ext>
              </a:extLst>
            </p:cNvPr>
            <p:cNvSpPr/>
            <p:nvPr/>
          </p:nvSpPr>
          <p:spPr>
            <a:xfrm>
              <a:off x="1756425" y="2458875"/>
              <a:ext cx="75925" cy="74250"/>
            </a:xfrm>
            <a:custGeom>
              <a:avLst/>
              <a:gdLst/>
              <a:ahLst/>
              <a:cxnLst/>
              <a:rect l="l" t="t" r="r" b="b"/>
              <a:pathLst>
                <a:path w="3037" h="2970" extrusionOk="0">
                  <a:moveTo>
                    <a:pt x="1502" y="0"/>
                  </a:moveTo>
                  <a:lnTo>
                    <a:pt x="1335" y="334"/>
                  </a:lnTo>
                  <a:cubicBezTo>
                    <a:pt x="1135" y="801"/>
                    <a:pt x="801" y="1168"/>
                    <a:pt x="334" y="1401"/>
                  </a:cubicBezTo>
                  <a:lnTo>
                    <a:pt x="1" y="1568"/>
                  </a:lnTo>
                  <a:lnTo>
                    <a:pt x="267" y="1668"/>
                  </a:lnTo>
                  <a:cubicBezTo>
                    <a:pt x="768" y="1868"/>
                    <a:pt x="1168" y="2235"/>
                    <a:pt x="1402" y="2702"/>
                  </a:cubicBezTo>
                  <a:lnTo>
                    <a:pt x="1535" y="2969"/>
                  </a:lnTo>
                  <a:lnTo>
                    <a:pt x="1635" y="2769"/>
                  </a:lnTo>
                  <a:cubicBezTo>
                    <a:pt x="1835" y="2269"/>
                    <a:pt x="2235" y="1835"/>
                    <a:pt x="2736" y="1635"/>
                  </a:cubicBezTo>
                  <a:lnTo>
                    <a:pt x="3036" y="1501"/>
                  </a:lnTo>
                  <a:lnTo>
                    <a:pt x="2736" y="1401"/>
                  </a:lnTo>
                  <a:cubicBezTo>
                    <a:pt x="2235" y="1168"/>
                    <a:pt x="1835" y="767"/>
                    <a:pt x="1602" y="267"/>
                  </a:cubicBezTo>
                  <a:lnTo>
                    <a:pt x="150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54;p76">
              <a:extLst>
                <a:ext uri="{FF2B5EF4-FFF2-40B4-BE49-F238E27FC236}">
                  <a16:creationId xmlns:a16="http://schemas.microsoft.com/office/drawing/2014/main" id="{980A08F7-67C8-4DDC-9C7E-B7D705F9CFCF}"/>
                </a:ext>
              </a:extLst>
            </p:cNvPr>
            <p:cNvSpPr/>
            <p:nvPr/>
          </p:nvSpPr>
          <p:spPr>
            <a:xfrm>
              <a:off x="5478250" y="3828175"/>
              <a:ext cx="110100" cy="107600"/>
            </a:xfrm>
            <a:custGeom>
              <a:avLst/>
              <a:gdLst/>
              <a:ahLst/>
              <a:cxnLst/>
              <a:rect l="l" t="t" r="r" b="b"/>
              <a:pathLst>
                <a:path w="4404" h="4304" extrusionOk="0">
                  <a:moveTo>
                    <a:pt x="2169" y="1"/>
                  </a:moveTo>
                  <a:lnTo>
                    <a:pt x="1969" y="535"/>
                  </a:lnTo>
                  <a:cubicBezTo>
                    <a:pt x="1668" y="1202"/>
                    <a:pt x="1168" y="1735"/>
                    <a:pt x="534" y="2036"/>
                  </a:cubicBezTo>
                  <a:lnTo>
                    <a:pt x="0" y="2302"/>
                  </a:lnTo>
                  <a:lnTo>
                    <a:pt x="401" y="2436"/>
                  </a:lnTo>
                  <a:cubicBezTo>
                    <a:pt x="1135" y="2703"/>
                    <a:pt x="1702" y="3236"/>
                    <a:pt x="2035" y="3937"/>
                  </a:cubicBezTo>
                  <a:lnTo>
                    <a:pt x="2235" y="4304"/>
                  </a:lnTo>
                  <a:lnTo>
                    <a:pt x="2369" y="4004"/>
                  </a:lnTo>
                  <a:cubicBezTo>
                    <a:pt x="2636" y="3270"/>
                    <a:pt x="3236" y="2669"/>
                    <a:pt x="3970" y="2369"/>
                  </a:cubicBezTo>
                  <a:lnTo>
                    <a:pt x="4404" y="2169"/>
                  </a:lnTo>
                  <a:lnTo>
                    <a:pt x="3937" y="2002"/>
                  </a:lnTo>
                  <a:cubicBezTo>
                    <a:pt x="3236" y="1702"/>
                    <a:pt x="2636" y="1135"/>
                    <a:pt x="2335" y="401"/>
                  </a:cubicBezTo>
                  <a:lnTo>
                    <a:pt x="216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55;p76">
              <a:extLst>
                <a:ext uri="{FF2B5EF4-FFF2-40B4-BE49-F238E27FC236}">
                  <a16:creationId xmlns:a16="http://schemas.microsoft.com/office/drawing/2014/main" id="{C55D2EFA-617F-4DBB-93DB-04A160C219A7}"/>
                </a:ext>
              </a:extLst>
            </p:cNvPr>
            <p:cNvSpPr/>
            <p:nvPr/>
          </p:nvSpPr>
          <p:spPr>
            <a:xfrm>
              <a:off x="4839450" y="781000"/>
              <a:ext cx="120125" cy="5650"/>
            </a:xfrm>
            <a:custGeom>
              <a:avLst/>
              <a:gdLst/>
              <a:ahLst/>
              <a:cxnLst/>
              <a:rect l="l" t="t" r="r" b="b"/>
              <a:pathLst>
                <a:path w="4805" h="226" extrusionOk="0">
                  <a:moveTo>
                    <a:pt x="2403" y="1"/>
                  </a:moveTo>
                  <a:cubicBezTo>
                    <a:pt x="1602" y="1"/>
                    <a:pt x="801" y="34"/>
                    <a:pt x="1" y="101"/>
                  </a:cubicBezTo>
                  <a:cubicBezTo>
                    <a:pt x="801" y="184"/>
                    <a:pt x="1602" y="226"/>
                    <a:pt x="2403" y="226"/>
                  </a:cubicBezTo>
                  <a:cubicBezTo>
                    <a:pt x="3203" y="226"/>
                    <a:pt x="4004" y="184"/>
                    <a:pt x="4804" y="101"/>
                  </a:cubicBezTo>
                  <a:cubicBezTo>
                    <a:pt x="4004" y="34"/>
                    <a:pt x="3203" y="1"/>
                    <a:pt x="240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56;p76">
              <a:extLst>
                <a:ext uri="{FF2B5EF4-FFF2-40B4-BE49-F238E27FC236}">
                  <a16:creationId xmlns:a16="http://schemas.microsoft.com/office/drawing/2014/main" id="{ACA127E0-EDAC-443F-9F11-EBE3DA032871}"/>
                </a:ext>
              </a:extLst>
            </p:cNvPr>
            <p:cNvSpPr/>
            <p:nvPr/>
          </p:nvSpPr>
          <p:spPr>
            <a:xfrm>
              <a:off x="5019600" y="620875"/>
              <a:ext cx="6675" cy="121800"/>
            </a:xfrm>
            <a:custGeom>
              <a:avLst/>
              <a:gdLst/>
              <a:ahLst/>
              <a:cxnLst/>
              <a:rect l="l" t="t" r="r" b="b"/>
              <a:pathLst>
                <a:path w="267" h="4872" extrusionOk="0">
                  <a:moveTo>
                    <a:pt x="133" y="1"/>
                  </a:moveTo>
                  <a:cubicBezTo>
                    <a:pt x="33" y="802"/>
                    <a:pt x="0" y="1635"/>
                    <a:pt x="33" y="2436"/>
                  </a:cubicBezTo>
                  <a:cubicBezTo>
                    <a:pt x="0" y="3237"/>
                    <a:pt x="33" y="4071"/>
                    <a:pt x="133" y="4871"/>
                  </a:cubicBezTo>
                  <a:cubicBezTo>
                    <a:pt x="234" y="4071"/>
                    <a:pt x="267" y="3237"/>
                    <a:pt x="234" y="2436"/>
                  </a:cubicBezTo>
                  <a:cubicBezTo>
                    <a:pt x="267" y="1635"/>
                    <a:pt x="234" y="802"/>
                    <a:pt x="13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57;p76">
              <a:extLst>
                <a:ext uri="{FF2B5EF4-FFF2-40B4-BE49-F238E27FC236}">
                  <a16:creationId xmlns:a16="http://schemas.microsoft.com/office/drawing/2014/main" id="{6B235B6E-993F-49C8-816D-6EDB6C28031C}"/>
                </a:ext>
              </a:extLst>
            </p:cNvPr>
            <p:cNvSpPr/>
            <p:nvPr/>
          </p:nvSpPr>
          <p:spPr>
            <a:xfrm>
              <a:off x="5090475" y="777675"/>
              <a:ext cx="120100" cy="5025"/>
            </a:xfrm>
            <a:custGeom>
              <a:avLst/>
              <a:gdLst/>
              <a:ahLst/>
              <a:cxnLst/>
              <a:rect l="l" t="t" r="r" b="b"/>
              <a:pathLst>
                <a:path w="4804" h="201" extrusionOk="0">
                  <a:moveTo>
                    <a:pt x="2402" y="0"/>
                  </a:moveTo>
                  <a:cubicBezTo>
                    <a:pt x="1602" y="0"/>
                    <a:pt x="801" y="33"/>
                    <a:pt x="0" y="100"/>
                  </a:cubicBezTo>
                  <a:cubicBezTo>
                    <a:pt x="801" y="167"/>
                    <a:pt x="1602" y="200"/>
                    <a:pt x="2402" y="200"/>
                  </a:cubicBezTo>
                  <a:cubicBezTo>
                    <a:pt x="3203" y="200"/>
                    <a:pt x="4003" y="167"/>
                    <a:pt x="4804" y="100"/>
                  </a:cubicBezTo>
                  <a:cubicBezTo>
                    <a:pt x="4003" y="33"/>
                    <a:pt x="3203" y="0"/>
                    <a:pt x="24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8;p76">
              <a:extLst>
                <a:ext uri="{FF2B5EF4-FFF2-40B4-BE49-F238E27FC236}">
                  <a16:creationId xmlns:a16="http://schemas.microsoft.com/office/drawing/2014/main" id="{E014D0A0-6506-470A-BB09-DED576A9513D}"/>
                </a:ext>
              </a:extLst>
            </p:cNvPr>
            <p:cNvSpPr/>
            <p:nvPr/>
          </p:nvSpPr>
          <p:spPr>
            <a:xfrm>
              <a:off x="5022925" y="821025"/>
              <a:ext cx="7525" cy="121775"/>
            </a:xfrm>
            <a:custGeom>
              <a:avLst/>
              <a:gdLst/>
              <a:ahLst/>
              <a:cxnLst/>
              <a:rect l="l" t="t" r="r" b="b"/>
              <a:pathLst>
                <a:path w="301" h="4871" extrusionOk="0">
                  <a:moveTo>
                    <a:pt x="167" y="1"/>
                  </a:moveTo>
                  <a:cubicBezTo>
                    <a:pt x="67" y="801"/>
                    <a:pt x="0" y="1635"/>
                    <a:pt x="67" y="2436"/>
                  </a:cubicBezTo>
                  <a:cubicBezTo>
                    <a:pt x="34" y="3236"/>
                    <a:pt x="67" y="4070"/>
                    <a:pt x="167" y="4871"/>
                  </a:cubicBezTo>
                  <a:cubicBezTo>
                    <a:pt x="267" y="4070"/>
                    <a:pt x="301" y="3236"/>
                    <a:pt x="267" y="2436"/>
                  </a:cubicBezTo>
                  <a:cubicBezTo>
                    <a:pt x="301" y="1635"/>
                    <a:pt x="267" y="801"/>
                    <a:pt x="1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59;p76">
              <a:extLst>
                <a:ext uri="{FF2B5EF4-FFF2-40B4-BE49-F238E27FC236}">
                  <a16:creationId xmlns:a16="http://schemas.microsoft.com/office/drawing/2014/main" id="{FDDA5FC3-E5FE-4551-B45E-7FF35FB41750}"/>
                </a:ext>
              </a:extLst>
            </p:cNvPr>
            <p:cNvSpPr/>
            <p:nvPr/>
          </p:nvSpPr>
          <p:spPr>
            <a:xfrm>
              <a:off x="5081300" y="821875"/>
              <a:ext cx="42550" cy="50875"/>
            </a:xfrm>
            <a:custGeom>
              <a:avLst/>
              <a:gdLst/>
              <a:ahLst/>
              <a:cxnLst/>
              <a:rect l="l" t="t" r="r" b="b"/>
              <a:pathLst>
                <a:path w="1702" h="2035" extrusionOk="0">
                  <a:moveTo>
                    <a:pt x="0" y="0"/>
                  </a:moveTo>
                  <a:cubicBezTo>
                    <a:pt x="201" y="400"/>
                    <a:pt x="434" y="767"/>
                    <a:pt x="768" y="1101"/>
                  </a:cubicBezTo>
                  <a:cubicBezTo>
                    <a:pt x="1001" y="1468"/>
                    <a:pt x="1335" y="1768"/>
                    <a:pt x="1702" y="2035"/>
                  </a:cubicBezTo>
                  <a:cubicBezTo>
                    <a:pt x="1502" y="1635"/>
                    <a:pt x="1235" y="1268"/>
                    <a:pt x="934" y="934"/>
                  </a:cubicBezTo>
                  <a:cubicBezTo>
                    <a:pt x="668" y="567"/>
                    <a:pt x="367" y="267"/>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60;p76">
              <a:extLst>
                <a:ext uri="{FF2B5EF4-FFF2-40B4-BE49-F238E27FC236}">
                  <a16:creationId xmlns:a16="http://schemas.microsoft.com/office/drawing/2014/main" id="{99DA9603-A0F5-4799-AD18-88D57BAE0A31}"/>
                </a:ext>
              </a:extLst>
            </p:cNvPr>
            <p:cNvSpPr/>
            <p:nvPr/>
          </p:nvSpPr>
          <p:spPr>
            <a:xfrm>
              <a:off x="5073800" y="688425"/>
              <a:ext cx="44225" cy="45075"/>
            </a:xfrm>
            <a:custGeom>
              <a:avLst/>
              <a:gdLst/>
              <a:ahLst/>
              <a:cxnLst/>
              <a:rect l="l" t="t" r="r" b="b"/>
              <a:pathLst>
                <a:path w="1769" h="1803" extrusionOk="0">
                  <a:moveTo>
                    <a:pt x="1768" y="1"/>
                  </a:moveTo>
                  <a:lnTo>
                    <a:pt x="1768" y="1"/>
                  </a:lnTo>
                  <a:cubicBezTo>
                    <a:pt x="1401" y="201"/>
                    <a:pt x="1068" y="501"/>
                    <a:pt x="801" y="835"/>
                  </a:cubicBezTo>
                  <a:cubicBezTo>
                    <a:pt x="501" y="1102"/>
                    <a:pt x="200" y="1435"/>
                    <a:pt x="0" y="1802"/>
                  </a:cubicBezTo>
                  <a:cubicBezTo>
                    <a:pt x="367" y="1569"/>
                    <a:pt x="701" y="1302"/>
                    <a:pt x="968" y="968"/>
                  </a:cubicBezTo>
                  <a:cubicBezTo>
                    <a:pt x="1301" y="701"/>
                    <a:pt x="1568" y="368"/>
                    <a:pt x="17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61;p76">
              <a:extLst>
                <a:ext uri="{FF2B5EF4-FFF2-40B4-BE49-F238E27FC236}">
                  <a16:creationId xmlns:a16="http://schemas.microsoft.com/office/drawing/2014/main" id="{A090A13E-7CAB-4DEF-9B25-FBAA8287AECF}"/>
                </a:ext>
              </a:extLst>
            </p:cNvPr>
            <p:cNvSpPr/>
            <p:nvPr/>
          </p:nvSpPr>
          <p:spPr>
            <a:xfrm>
              <a:off x="4937875" y="700050"/>
              <a:ext cx="44200" cy="35100"/>
            </a:xfrm>
            <a:custGeom>
              <a:avLst/>
              <a:gdLst/>
              <a:ahLst/>
              <a:cxnLst/>
              <a:rect l="l" t="t" r="r" b="b"/>
              <a:pathLst>
                <a:path w="1768" h="1404" extrusionOk="0">
                  <a:moveTo>
                    <a:pt x="43" y="0"/>
                  </a:moveTo>
                  <a:cubicBezTo>
                    <a:pt x="38" y="0"/>
                    <a:pt x="35" y="1"/>
                    <a:pt x="33" y="3"/>
                  </a:cubicBezTo>
                  <a:cubicBezTo>
                    <a:pt x="0" y="70"/>
                    <a:pt x="334" y="403"/>
                    <a:pt x="801" y="803"/>
                  </a:cubicBezTo>
                  <a:cubicBezTo>
                    <a:pt x="1067" y="1070"/>
                    <a:pt x="1368" y="1270"/>
                    <a:pt x="1735" y="1404"/>
                  </a:cubicBezTo>
                  <a:cubicBezTo>
                    <a:pt x="1768" y="1371"/>
                    <a:pt x="1401" y="1004"/>
                    <a:pt x="934" y="637"/>
                  </a:cubicBezTo>
                  <a:cubicBezTo>
                    <a:pt x="525" y="259"/>
                    <a:pt x="116" y="0"/>
                    <a:pt x="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62;p76">
              <a:extLst>
                <a:ext uri="{FF2B5EF4-FFF2-40B4-BE49-F238E27FC236}">
                  <a16:creationId xmlns:a16="http://schemas.microsoft.com/office/drawing/2014/main" id="{765335CB-29DE-4B03-A76B-39D1CB971537}"/>
                </a:ext>
              </a:extLst>
            </p:cNvPr>
            <p:cNvSpPr/>
            <p:nvPr/>
          </p:nvSpPr>
          <p:spPr>
            <a:xfrm>
              <a:off x="4935350" y="816850"/>
              <a:ext cx="40075" cy="44225"/>
            </a:xfrm>
            <a:custGeom>
              <a:avLst/>
              <a:gdLst/>
              <a:ahLst/>
              <a:cxnLst/>
              <a:rect l="l" t="t" r="r" b="b"/>
              <a:pathLst>
                <a:path w="1603" h="1769" extrusionOk="0">
                  <a:moveTo>
                    <a:pt x="1602" y="1"/>
                  </a:moveTo>
                  <a:lnTo>
                    <a:pt x="1602" y="1"/>
                  </a:lnTo>
                  <a:cubicBezTo>
                    <a:pt x="1269" y="201"/>
                    <a:pt x="968" y="468"/>
                    <a:pt x="735" y="801"/>
                  </a:cubicBezTo>
                  <a:cubicBezTo>
                    <a:pt x="435" y="1068"/>
                    <a:pt x="168" y="1402"/>
                    <a:pt x="1" y="1769"/>
                  </a:cubicBezTo>
                  <a:cubicBezTo>
                    <a:pt x="68" y="1769"/>
                    <a:pt x="435" y="1435"/>
                    <a:pt x="902" y="935"/>
                  </a:cubicBezTo>
                  <a:cubicBezTo>
                    <a:pt x="1168" y="668"/>
                    <a:pt x="1435" y="334"/>
                    <a:pt x="16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263;p76">
              <a:extLst>
                <a:ext uri="{FF2B5EF4-FFF2-40B4-BE49-F238E27FC236}">
                  <a16:creationId xmlns:a16="http://schemas.microsoft.com/office/drawing/2014/main" id="{20DF3DEF-7494-40F9-A3F1-2D7E53DFCAD4}"/>
                </a:ext>
              </a:extLst>
            </p:cNvPr>
            <p:cNvSpPr/>
            <p:nvPr/>
          </p:nvSpPr>
          <p:spPr>
            <a:xfrm>
              <a:off x="1722225" y="1595450"/>
              <a:ext cx="119275" cy="5650"/>
            </a:xfrm>
            <a:custGeom>
              <a:avLst/>
              <a:gdLst/>
              <a:ahLst/>
              <a:cxnLst/>
              <a:rect l="l" t="t" r="r" b="b"/>
              <a:pathLst>
                <a:path w="4771" h="226" extrusionOk="0">
                  <a:moveTo>
                    <a:pt x="1802" y="0"/>
                  </a:moveTo>
                  <a:cubicBezTo>
                    <a:pt x="1202" y="0"/>
                    <a:pt x="601" y="38"/>
                    <a:pt x="1" y="113"/>
                  </a:cubicBezTo>
                  <a:cubicBezTo>
                    <a:pt x="601" y="188"/>
                    <a:pt x="1202" y="225"/>
                    <a:pt x="1802" y="225"/>
                  </a:cubicBezTo>
                  <a:cubicBezTo>
                    <a:pt x="2002" y="225"/>
                    <a:pt x="2202" y="221"/>
                    <a:pt x="2403" y="213"/>
                  </a:cubicBezTo>
                  <a:cubicBezTo>
                    <a:pt x="2603" y="221"/>
                    <a:pt x="2803" y="225"/>
                    <a:pt x="3002" y="225"/>
                  </a:cubicBezTo>
                  <a:cubicBezTo>
                    <a:pt x="3601" y="225"/>
                    <a:pt x="4196" y="188"/>
                    <a:pt x="4771" y="113"/>
                  </a:cubicBezTo>
                  <a:cubicBezTo>
                    <a:pt x="4196" y="38"/>
                    <a:pt x="3601" y="0"/>
                    <a:pt x="3002" y="0"/>
                  </a:cubicBezTo>
                  <a:cubicBezTo>
                    <a:pt x="2803" y="0"/>
                    <a:pt x="2603" y="4"/>
                    <a:pt x="2403" y="13"/>
                  </a:cubicBezTo>
                  <a:cubicBezTo>
                    <a:pt x="2202" y="4"/>
                    <a:pt x="2002" y="0"/>
                    <a:pt x="18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264;p76">
              <a:extLst>
                <a:ext uri="{FF2B5EF4-FFF2-40B4-BE49-F238E27FC236}">
                  <a16:creationId xmlns:a16="http://schemas.microsoft.com/office/drawing/2014/main" id="{8CE0105E-5DDB-4882-99E4-DB7EBF76049F}"/>
                </a:ext>
              </a:extLst>
            </p:cNvPr>
            <p:cNvSpPr/>
            <p:nvPr/>
          </p:nvSpPr>
          <p:spPr>
            <a:xfrm>
              <a:off x="1901525" y="1435625"/>
              <a:ext cx="7525" cy="120950"/>
            </a:xfrm>
            <a:custGeom>
              <a:avLst/>
              <a:gdLst/>
              <a:ahLst/>
              <a:cxnLst/>
              <a:rect l="l" t="t" r="r" b="b"/>
              <a:pathLst>
                <a:path w="301" h="4838" extrusionOk="0">
                  <a:moveTo>
                    <a:pt x="134" y="1"/>
                  </a:moveTo>
                  <a:cubicBezTo>
                    <a:pt x="34" y="802"/>
                    <a:pt x="1" y="1602"/>
                    <a:pt x="34" y="2436"/>
                  </a:cubicBezTo>
                  <a:cubicBezTo>
                    <a:pt x="1" y="3237"/>
                    <a:pt x="34" y="4037"/>
                    <a:pt x="134" y="4838"/>
                  </a:cubicBezTo>
                  <a:cubicBezTo>
                    <a:pt x="268" y="4037"/>
                    <a:pt x="301" y="3237"/>
                    <a:pt x="268" y="2436"/>
                  </a:cubicBezTo>
                  <a:cubicBezTo>
                    <a:pt x="301" y="1602"/>
                    <a:pt x="268" y="802"/>
                    <a:pt x="1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265;p76">
              <a:extLst>
                <a:ext uri="{FF2B5EF4-FFF2-40B4-BE49-F238E27FC236}">
                  <a16:creationId xmlns:a16="http://schemas.microsoft.com/office/drawing/2014/main" id="{DE98AA2E-67A8-4484-97E4-BDA31B0C791D}"/>
                </a:ext>
              </a:extLst>
            </p:cNvPr>
            <p:cNvSpPr/>
            <p:nvPr/>
          </p:nvSpPr>
          <p:spPr>
            <a:xfrm>
              <a:off x="1973250" y="1591275"/>
              <a:ext cx="119275" cy="6000"/>
            </a:xfrm>
            <a:custGeom>
              <a:avLst/>
              <a:gdLst/>
              <a:ahLst/>
              <a:cxnLst/>
              <a:rect l="l" t="t" r="r" b="b"/>
              <a:pathLst>
                <a:path w="4771" h="240" extrusionOk="0">
                  <a:moveTo>
                    <a:pt x="1769" y="0"/>
                  </a:moveTo>
                  <a:cubicBezTo>
                    <a:pt x="1170" y="0"/>
                    <a:pt x="576" y="38"/>
                    <a:pt x="0" y="113"/>
                  </a:cubicBezTo>
                  <a:cubicBezTo>
                    <a:pt x="553" y="185"/>
                    <a:pt x="1124" y="240"/>
                    <a:pt x="1699" y="240"/>
                  </a:cubicBezTo>
                  <a:cubicBezTo>
                    <a:pt x="1922" y="240"/>
                    <a:pt x="2145" y="232"/>
                    <a:pt x="2369" y="213"/>
                  </a:cubicBezTo>
                  <a:cubicBezTo>
                    <a:pt x="2592" y="232"/>
                    <a:pt x="2816" y="240"/>
                    <a:pt x="3039" y="240"/>
                  </a:cubicBezTo>
                  <a:cubicBezTo>
                    <a:pt x="3616" y="240"/>
                    <a:pt x="4193" y="185"/>
                    <a:pt x="4770" y="113"/>
                  </a:cubicBezTo>
                  <a:cubicBezTo>
                    <a:pt x="4170" y="38"/>
                    <a:pt x="3570" y="0"/>
                    <a:pt x="2969" y="0"/>
                  </a:cubicBezTo>
                  <a:cubicBezTo>
                    <a:pt x="2769" y="0"/>
                    <a:pt x="2569" y="4"/>
                    <a:pt x="2369" y="13"/>
                  </a:cubicBezTo>
                  <a:cubicBezTo>
                    <a:pt x="2169" y="4"/>
                    <a:pt x="1968" y="0"/>
                    <a:pt x="17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266;p76">
              <a:extLst>
                <a:ext uri="{FF2B5EF4-FFF2-40B4-BE49-F238E27FC236}">
                  <a16:creationId xmlns:a16="http://schemas.microsoft.com/office/drawing/2014/main" id="{7CE9844E-84D0-4452-BF27-D5FFAD02368B}"/>
                </a:ext>
              </a:extLst>
            </p:cNvPr>
            <p:cNvSpPr/>
            <p:nvPr/>
          </p:nvSpPr>
          <p:spPr>
            <a:xfrm>
              <a:off x="1905700" y="1635775"/>
              <a:ext cx="7525" cy="120950"/>
            </a:xfrm>
            <a:custGeom>
              <a:avLst/>
              <a:gdLst/>
              <a:ahLst/>
              <a:cxnLst/>
              <a:rect l="l" t="t" r="r" b="b"/>
              <a:pathLst>
                <a:path w="301" h="4838" extrusionOk="0">
                  <a:moveTo>
                    <a:pt x="167" y="1"/>
                  </a:moveTo>
                  <a:cubicBezTo>
                    <a:pt x="34" y="801"/>
                    <a:pt x="0" y="1602"/>
                    <a:pt x="34" y="2436"/>
                  </a:cubicBezTo>
                  <a:cubicBezTo>
                    <a:pt x="0" y="3236"/>
                    <a:pt x="34" y="4037"/>
                    <a:pt x="167" y="4837"/>
                  </a:cubicBezTo>
                  <a:cubicBezTo>
                    <a:pt x="267" y="4037"/>
                    <a:pt x="301" y="3236"/>
                    <a:pt x="267" y="2436"/>
                  </a:cubicBezTo>
                  <a:cubicBezTo>
                    <a:pt x="301" y="1602"/>
                    <a:pt x="267" y="801"/>
                    <a:pt x="16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267;p76">
              <a:extLst>
                <a:ext uri="{FF2B5EF4-FFF2-40B4-BE49-F238E27FC236}">
                  <a16:creationId xmlns:a16="http://schemas.microsoft.com/office/drawing/2014/main" id="{10A5675E-81A9-4BCC-87E1-EDA4E440F970}"/>
                </a:ext>
              </a:extLst>
            </p:cNvPr>
            <p:cNvSpPr/>
            <p:nvPr/>
          </p:nvSpPr>
          <p:spPr>
            <a:xfrm>
              <a:off x="1963250" y="1636625"/>
              <a:ext cx="43375" cy="50875"/>
            </a:xfrm>
            <a:custGeom>
              <a:avLst/>
              <a:gdLst/>
              <a:ahLst/>
              <a:cxnLst/>
              <a:rect l="l" t="t" r="r" b="b"/>
              <a:pathLst>
                <a:path w="1735" h="2035" extrusionOk="0">
                  <a:moveTo>
                    <a:pt x="0" y="0"/>
                  </a:moveTo>
                  <a:lnTo>
                    <a:pt x="0" y="0"/>
                  </a:lnTo>
                  <a:cubicBezTo>
                    <a:pt x="200" y="400"/>
                    <a:pt x="467" y="767"/>
                    <a:pt x="767" y="1067"/>
                  </a:cubicBezTo>
                  <a:cubicBezTo>
                    <a:pt x="1034" y="1434"/>
                    <a:pt x="1334" y="1768"/>
                    <a:pt x="1735" y="2035"/>
                  </a:cubicBezTo>
                  <a:cubicBezTo>
                    <a:pt x="1501" y="1601"/>
                    <a:pt x="1234" y="1268"/>
                    <a:pt x="934" y="934"/>
                  </a:cubicBezTo>
                  <a:cubicBezTo>
                    <a:pt x="667" y="567"/>
                    <a:pt x="367" y="234"/>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268;p76">
              <a:extLst>
                <a:ext uri="{FF2B5EF4-FFF2-40B4-BE49-F238E27FC236}">
                  <a16:creationId xmlns:a16="http://schemas.microsoft.com/office/drawing/2014/main" id="{DA9856DB-9B81-41C4-801B-4A583EE28409}"/>
                </a:ext>
              </a:extLst>
            </p:cNvPr>
            <p:cNvSpPr/>
            <p:nvPr/>
          </p:nvSpPr>
          <p:spPr>
            <a:xfrm>
              <a:off x="1956575" y="1502350"/>
              <a:ext cx="44225" cy="45050"/>
            </a:xfrm>
            <a:custGeom>
              <a:avLst/>
              <a:gdLst/>
              <a:ahLst/>
              <a:cxnLst/>
              <a:rect l="l" t="t" r="r" b="b"/>
              <a:pathLst>
                <a:path w="1769" h="1802" extrusionOk="0">
                  <a:moveTo>
                    <a:pt x="1768" y="1"/>
                  </a:moveTo>
                  <a:lnTo>
                    <a:pt x="1768" y="1"/>
                  </a:lnTo>
                  <a:cubicBezTo>
                    <a:pt x="1401" y="234"/>
                    <a:pt x="1068" y="501"/>
                    <a:pt x="801" y="834"/>
                  </a:cubicBezTo>
                  <a:cubicBezTo>
                    <a:pt x="467" y="1135"/>
                    <a:pt x="200" y="1435"/>
                    <a:pt x="0" y="1802"/>
                  </a:cubicBezTo>
                  <a:cubicBezTo>
                    <a:pt x="367" y="1602"/>
                    <a:pt x="701" y="1301"/>
                    <a:pt x="968" y="968"/>
                  </a:cubicBezTo>
                  <a:cubicBezTo>
                    <a:pt x="1268" y="701"/>
                    <a:pt x="1535" y="367"/>
                    <a:pt x="17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269;p76">
              <a:extLst>
                <a:ext uri="{FF2B5EF4-FFF2-40B4-BE49-F238E27FC236}">
                  <a16:creationId xmlns:a16="http://schemas.microsoft.com/office/drawing/2014/main" id="{AE90F256-54F3-47C8-8A19-A9210AC359D6}"/>
                </a:ext>
              </a:extLst>
            </p:cNvPr>
            <p:cNvSpPr/>
            <p:nvPr/>
          </p:nvSpPr>
          <p:spPr>
            <a:xfrm>
              <a:off x="1820650" y="1514850"/>
              <a:ext cx="44200" cy="35050"/>
            </a:xfrm>
            <a:custGeom>
              <a:avLst/>
              <a:gdLst/>
              <a:ahLst/>
              <a:cxnLst/>
              <a:rect l="l" t="t" r="r" b="b"/>
              <a:pathLst>
                <a:path w="1768" h="1402" extrusionOk="0">
                  <a:moveTo>
                    <a:pt x="33" y="1"/>
                  </a:moveTo>
                  <a:lnTo>
                    <a:pt x="33" y="1"/>
                  </a:lnTo>
                  <a:cubicBezTo>
                    <a:pt x="0" y="34"/>
                    <a:pt x="334" y="401"/>
                    <a:pt x="801" y="768"/>
                  </a:cubicBezTo>
                  <a:cubicBezTo>
                    <a:pt x="1067" y="1035"/>
                    <a:pt x="1368" y="1235"/>
                    <a:pt x="1701" y="1402"/>
                  </a:cubicBezTo>
                  <a:cubicBezTo>
                    <a:pt x="1768" y="1335"/>
                    <a:pt x="1401" y="1002"/>
                    <a:pt x="934" y="601"/>
                  </a:cubicBezTo>
                  <a:cubicBezTo>
                    <a:pt x="667" y="334"/>
                    <a:pt x="367" y="134"/>
                    <a:pt x="3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270;p76">
              <a:extLst>
                <a:ext uri="{FF2B5EF4-FFF2-40B4-BE49-F238E27FC236}">
                  <a16:creationId xmlns:a16="http://schemas.microsoft.com/office/drawing/2014/main" id="{662B395E-395E-49C2-9475-E3468A331830}"/>
                </a:ext>
              </a:extLst>
            </p:cNvPr>
            <p:cNvSpPr/>
            <p:nvPr/>
          </p:nvSpPr>
          <p:spPr>
            <a:xfrm>
              <a:off x="1818125" y="1630775"/>
              <a:ext cx="40075" cy="44275"/>
            </a:xfrm>
            <a:custGeom>
              <a:avLst/>
              <a:gdLst/>
              <a:ahLst/>
              <a:cxnLst/>
              <a:rect l="l" t="t" r="r" b="b"/>
              <a:pathLst>
                <a:path w="1603" h="1771" extrusionOk="0">
                  <a:moveTo>
                    <a:pt x="1602" y="1"/>
                  </a:moveTo>
                  <a:lnTo>
                    <a:pt x="1602" y="1"/>
                  </a:lnTo>
                  <a:cubicBezTo>
                    <a:pt x="1269" y="234"/>
                    <a:pt x="968" y="501"/>
                    <a:pt x="735" y="834"/>
                  </a:cubicBezTo>
                  <a:cubicBezTo>
                    <a:pt x="435" y="1101"/>
                    <a:pt x="168" y="1402"/>
                    <a:pt x="1" y="1768"/>
                  </a:cubicBezTo>
                  <a:cubicBezTo>
                    <a:pt x="2" y="1770"/>
                    <a:pt x="4" y="1771"/>
                    <a:pt x="7" y="1771"/>
                  </a:cubicBezTo>
                  <a:cubicBezTo>
                    <a:pt x="68" y="1771"/>
                    <a:pt x="453" y="1415"/>
                    <a:pt x="868" y="968"/>
                  </a:cubicBezTo>
                  <a:cubicBezTo>
                    <a:pt x="1168" y="701"/>
                    <a:pt x="1402" y="367"/>
                    <a:pt x="16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61228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70"/>
          <p:cNvSpPr/>
          <p:nvPr/>
        </p:nvSpPr>
        <p:spPr>
          <a:xfrm>
            <a:off x="652538" y="1000050"/>
            <a:ext cx="3143100" cy="314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459" name="Google Shape;2459;p70"/>
          <p:cNvSpPr txBox="1">
            <a:spLocks noGrp="1"/>
          </p:cNvSpPr>
          <p:nvPr>
            <p:ph type="title"/>
          </p:nvPr>
        </p:nvSpPr>
        <p:spPr>
          <a:xfrm>
            <a:off x="923025" y="1868612"/>
            <a:ext cx="2639473" cy="14795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C7531E"/>
                </a:solidFill>
                <a:latin typeface="+mj-lt"/>
              </a:rPr>
              <a:t>Notes of Caution</a:t>
            </a:r>
            <a:endParaRPr sz="4000" dirty="0">
              <a:solidFill>
                <a:srgbClr val="C7531E"/>
              </a:solidFill>
              <a:latin typeface="+mj-lt"/>
            </a:endParaRPr>
          </a:p>
        </p:txBody>
      </p:sp>
      <p:sp>
        <p:nvSpPr>
          <p:cNvPr id="2460" name="Google Shape;2460;p70"/>
          <p:cNvSpPr txBox="1">
            <a:spLocks noGrp="1"/>
          </p:cNvSpPr>
          <p:nvPr>
            <p:ph type="subTitle" idx="1"/>
          </p:nvPr>
        </p:nvSpPr>
        <p:spPr>
          <a:xfrm>
            <a:off x="5352950" y="2616288"/>
            <a:ext cx="2364600" cy="7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Consider individual vs. group communication</a:t>
            </a:r>
            <a:endParaRPr dirty="0"/>
          </a:p>
        </p:txBody>
      </p:sp>
      <p:sp>
        <p:nvSpPr>
          <p:cNvPr id="2461" name="Google Shape;2461;p70"/>
          <p:cNvSpPr txBox="1">
            <a:spLocks noGrp="1"/>
          </p:cNvSpPr>
          <p:nvPr>
            <p:ph type="subTitle" idx="2"/>
          </p:nvPr>
        </p:nvSpPr>
        <p:spPr>
          <a:xfrm>
            <a:off x="5352950" y="1894263"/>
            <a:ext cx="2364600" cy="7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Monitor group dynamics</a:t>
            </a:r>
            <a:endParaRPr dirty="0"/>
          </a:p>
        </p:txBody>
      </p:sp>
      <p:sp>
        <p:nvSpPr>
          <p:cNvPr id="2462" name="Google Shape;2462;p70"/>
          <p:cNvSpPr txBox="1">
            <a:spLocks noGrp="1"/>
          </p:cNvSpPr>
          <p:nvPr>
            <p:ph type="subTitle" idx="3"/>
          </p:nvPr>
        </p:nvSpPr>
        <p:spPr>
          <a:xfrm>
            <a:off x="5352950" y="1172225"/>
            <a:ext cx="2364600" cy="7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Assess student progress via discussion</a:t>
            </a:r>
            <a:endParaRPr dirty="0"/>
          </a:p>
        </p:txBody>
      </p:sp>
      <p:sp>
        <p:nvSpPr>
          <p:cNvPr id="2463" name="Google Shape;2463;p70"/>
          <p:cNvSpPr txBox="1">
            <a:spLocks noGrp="1"/>
          </p:cNvSpPr>
          <p:nvPr>
            <p:ph type="subTitle" idx="4"/>
          </p:nvPr>
        </p:nvSpPr>
        <p:spPr>
          <a:xfrm>
            <a:off x="5352950" y="3338875"/>
            <a:ext cx="2364600" cy="7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a plan for continuous engagement</a:t>
            </a:r>
            <a:endParaRPr dirty="0"/>
          </a:p>
        </p:txBody>
      </p:sp>
      <p:grpSp>
        <p:nvGrpSpPr>
          <p:cNvPr id="2464" name="Google Shape;2464;p70"/>
          <p:cNvGrpSpPr/>
          <p:nvPr/>
        </p:nvGrpSpPr>
        <p:grpSpPr>
          <a:xfrm>
            <a:off x="4865046" y="1303997"/>
            <a:ext cx="298377" cy="354519"/>
            <a:chOff x="-48233050" y="3569725"/>
            <a:chExt cx="252050" cy="299475"/>
          </a:xfrm>
        </p:grpSpPr>
        <p:sp>
          <p:nvSpPr>
            <p:cNvPr id="2465" name="Google Shape;2465;p70"/>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0"/>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0"/>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8" name="Google Shape;2468;p70"/>
          <p:cNvGrpSpPr/>
          <p:nvPr/>
        </p:nvGrpSpPr>
        <p:grpSpPr>
          <a:xfrm>
            <a:off x="4824497" y="3460274"/>
            <a:ext cx="379497" cy="358070"/>
            <a:chOff x="-46422300" y="3936925"/>
            <a:chExt cx="320575" cy="302475"/>
          </a:xfrm>
        </p:grpSpPr>
        <p:sp>
          <p:nvSpPr>
            <p:cNvPr id="2469" name="Google Shape;2469;p70"/>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0"/>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70"/>
          <p:cNvGrpSpPr/>
          <p:nvPr/>
        </p:nvGrpSpPr>
        <p:grpSpPr>
          <a:xfrm>
            <a:off x="4837091" y="2743761"/>
            <a:ext cx="354311" cy="354104"/>
            <a:chOff x="-49764975" y="3183375"/>
            <a:chExt cx="299300" cy="299125"/>
          </a:xfrm>
        </p:grpSpPr>
        <p:sp>
          <p:nvSpPr>
            <p:cNvPr id="2472" name="Google Shape;2472;p70"/>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70"/>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70"/>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70"/>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70"/>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0"/>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0"/>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70"/>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70"/>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1" name="Google Shape;2481;p70"/>
          <p:cNvGrpSpPr/>
          <p:nvPr/>
        </p:nvGrpSpPr>
        <p:grpSpPr>
          <a:xfrm>
            <a:off x="4836616" y="2025156"/>
            <a:ext cx="355258" cy="356205"/>
            <a:chOff x="-47892800" y="3937700"/>
            <a:chExt cx="300100" cy="300900"/>
          </a:xfrm>
        </p:grpSpPr>
        <p:sp>
          <p:nvSpPr>
            <p:cNvPr id="2482" name="Google Shape;2482;p70"/>
            <p:cNvSpPr/>
            <p:nvPr/>
          </p:nvSpPr>
          <p:spPr>
            <a:xfrm>
              <a:off x="-47858150" y="3937700"/>
              <a:ext cx="70900" cy="44150"/>
            </a:xfrm>
            <a:custGeom>
              <a:avLst/>
              <a:gdLst/>
              <a:ahLst/>
              <a:cxnLst/>
              <a:rect l="l" t="t" r="r" b="b"/>
              <a:pathLst>
                <a:path w="2836" h="1766" extrusionOk="0">
                  <a:moveTo>
                    <a:pt x="1418" y="1"/>
                  </a:moveTo>
                  <a:cubicBezTo>
                    <a:pt x="631" y="1"/>
                    <a:pt x="1" y="694"/>
                    <a:pt x="1" y="1419"/>
                  </a:cubicBezTo>
                  <a:lnTo>
                    <a:pt x="1" y="1765"/>
                  </a:lnTo>
                  <a:cubicBezTo>
                    <a:pt x="442" y="1545"/>
                    <a:pt x="914" y="1419"/>
                    <a:pt x="1418" y="1419"/>
                  </a:cubicBezTo>
                  <a:cubicBezTo>
                    <a:pt x="1922" y="1419"/>
                    <a:pt x="2395" y="1545"/>
                    <a:pt x="2836" y="1765"/>
                  </a:cubicBezTo>
                  <a:lnTo>
                    <a:pt x="2836" y="1419"/>
                  </a:lnTo>
                  <a:cubicBezTo>
                    <a:pt x="2836" y="631"/>
                    <a:pt x="2206" y="1"/>
                    <a:pt x="1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70"/>
            <p:cNvSpPr/>
            <p:nvPr/>
          </p:nvSpPr>
          <p:spPr>
            <a:xfrm>
              <a:off x="-47892800" y="3991275"/>
              <a:ext cx="141000" cy="105550"/>
            </a:xfrm>
            <a:custGeom>
              <a:avLst/>
              <a:gdLst/>
              <a:ahLst/>
              <a:cxnLst/>
              <a:rect l="l" t="t" r="r" b="b"/>
              <a:pathLst>
                <a:path w="5640" h="4222" extrusionOk="0">
                  <a:moveTo>
                    <a:pt x="2836" y="0"/>
                  </a:moveTo>
                  <a:cubicBezTo>
                    <a:pt x="1292" y="0"/>
                    <a:pt x="32" y="1260"/>
                    <a:pt x="32" y="2804"/>
                  </a:cubicBezTo>
                  <a:lnTo>
                    <a:pt x="32" y="3875"/>
                  </a:lnTo>
                  <a:cubicBezTo>
                    <a:pt x="0" y="4064"/>
                    <a:pt x="158" y="4222"/>
                    <a:pt x="347" y="4222"/>
                  </a:cubicBezTo>
                  <a:lnTo>
                    <a:pt x="5293" y="4222"/>
                  </a:lnTo>
                  <a:cubicBezTo>
                    <a:pt x="5482" y="4222"/>
                    <a:pt x="5640" y="4064"/>
                    <a:pt x="5640" y="3875"/>
                  </a:cubicBezTo>
                  <a:lnTo>
                    <a:pt x="5640" y="2804"/>
                  </a:lnTo>
                  <a:cubicBezTo>
                    <a:pt x="5640" y="1260"/>
                    <a:pt x="4380"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0"/>
            <p:cNvSpPr/>
            <p:nvPr/>
          </p:nvSpPr>
          <p:spPr>
            <a:xfrm>
              <a:off x="-47773875" y="3956600"/>
              <a:ext cx="119750" cy="89025"/>
            </a:xfrm>
            <a:custGeom>
              <a:avLst/>
              <a:gdLst/>
              <a:ahLst/>
              <a:cxnLst/>
              <a:rect l="l" t="t" r="r" b="b"/>
              <a:pathLst>
                <a:path w="4790" h="3561" extrusionOk="0">
                  <a:moveTo>
                    <a:pt x="1" y="1"/>
                  </a:moveTo>
                  <a:cubicBezTo>
                    <a:pt x="95" y="253"/>
                    <a:pt x="127" y="474"/>
                    <a:pt x="127" y="726"/>
                  </a:cubicBezTo>
                  <a:lnTo>
                    <a:pt x="127" y="1419"/>
                  </a:lnTo>
                  <a:lnTo>
                    <a:pt x="158" y="1419"/>
                  </a:lnTo>
                  <a:cubicBezTo>
                    <a:pt x="442" y="1639"/>
                    <a:pt x="694" y="1860"/>
                    <a:pt x="883" y="2143"/>
                  </a:cubicBezTo>
                  <a:cubicBezTo>
                    <a:pt x="1702" y="2301"/>
                    <a:pt x="2427" y="2805"/>
                    <a:pt x="2805" y="3561"/>
                  </a:cubicBezTo>
                  <a:cubicBezTo>
                    <a:pt x="3214" y="3120"/>
                    <a:pt x="3750" y="2805"/>
                    <a:pt x="4380" y="2805"/>
                  </a:cubicBezTo>
                  <a:cubicBezTo>
                    <a:pt x="4506" y="2805"/>
                    <a:pt x="4663" y="2805"/>
                    <a:pt x="4789" y="2836"/>
                  </a:cubicBezTo>
                  <a:cubicBezTo>
                    <a:pt x="4033" y="1167"/>
                    <a:pt x="2332" y="1"/>
                    <a:pt x="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70"/>
            <p:cNvSpPr/>
            <p:nvPr/>
          </p:nvSpPr>
          <p:spPr>
            <a:xfrm>
              <a:off x="-47699050" y="4043250"/>
              <a:ext cx="71700" cy="70900"/>
            </a:xfrm>
            <a:custGeom>
              <a:avLst/>
              <a:gdLst/>
              <a:ahLst/>
              <a:cxnLst/>
              <a:rect l="l" t="t" r="r" b="b"/>
              <a:pathLst>
                <a:path w="2868" h="2836" extrusionOk="0">
                  <a:moveTo>
                    <a:pt x="1450" y="0"/>
                  </a:moveTo>
                  <a:cubicBezTo>
                    <a:pt x="662" y="0"/>
                    <a:pt x="1" y="694"/>
                    <a:pt x="1" y="1418"/>
                  </a:cubicBezTo>
                  <a:cubicBezTo>
                    <a:pt x="1" y="2206"/>
                    <a:pt x="662" y="2836"/>
                    <a:pt x="1450" y="2836"/>
                  </a:cubicBezTo>
                  <a:cubicBezTo>
                    <a:pt x="2237" y="2836"/>
                    <a:pt x="2868" y="2206"/>
                    <a:pt x="2868" y="1418"/>
                  </a:cubicBezTo>
                  <a:cubicBezTo>
                    <a:pt x="2868" y="631"/>
                    <a:pt x="2237" y="0"/>
                    <a:pt x="1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70"/>
            <p:cNvSpPr/>
            <p:nvPr/>
          </p:nvSpPr>
          <p:spPr>
            <a:xfrm>
              <a:off x="-47770725" y="4124375"/>
              <a:ext cx="178025" cy="114225"/>
            </a:xfrm>
            <a:custGeom>
              <a:avLst/>
              <a:gdLst/>
              <a:ahLst/>
              <a:cxnLst/>
              <a:rect l="l" t="t" r="r" b="b"/>
              <a:pathLst>
                <a:path w="7121" h="4569" extrusionOk="0">
                  <a:moveTo>
                    <a:pt x="3183" y="0"/>
                  </a:moveTo>
                  <a:lnTo>
                    <a:pt x="3183" y="2426"/>
                  </a:lnTo>
                  <a:lnTo>
                    <a:pt x="2490" y="2426"/>
                  </a:lnTo>
                  <a:lnTo>
                    <a:pt x="2490" y="2080"/>
                  </a:lnTo>
                  <a:cubicBezTo>
                    <a:pt x="2490" y="1891"/>
                    <a:pt x="2332" y="1733"/>
                    <a:pt x="2143" y="1733"/>
                  </a:cubicBezTo>
                  <a:cubicBezTo>
                    <a:pt x="1954" y="1733"/>
                    <a:pt x="1796" y="1891"/>
                    <a:pt x="1796" y="2080"/>
                  </a:cubicBezTo>
                  <a:lnTo>
                    <a:pt x="1796" y="2426"/>
                  </a:lnTo>
                  <a:cubicBezTo>
                    <a:pt x="788" y="2426"/>
                    <a:pt x="1" y="3214"/>
                    <a:pt x="1" y="4222"/>
                  </a:cubicBezTo>
                  <a:cubicBezTo>
                    <a:pt x="1" y="4411"/>
                    <a:pt x="158" y="4569"/>
                    <a:pt x="379" y="4569"/>
                  </a:cubicBezTo>
                  <a:lnTo>
                    <a:pt x="6711" y="4569"/>
                  </a:lnTo>
                  <a:cubicBezTo>
                    <a:pt x="6900" y="4569"/>
                    <a:pt x="7058" y="4411"/>
                    <a:pt x="7058" y="4222"/>
                  </a:cubicBezTo>
                  <a:cubicBezTo>
                    <a:pt x="7121" y="3214"/>
                    <a:pt x="6302" y="2426"/>
                    <a:pt x="5325" y="2426"/>
                  </a:cubicBezTo>
                  <a:lnTo>
                    <a:pt x="5325" y="0"/>
                  </a:lnTo>
                  <a:cubicBezTo>
                    <a:pt x="5010" y="190"/>
                    <a:pt x="4663" y="284"/>
                    <a:pt x="4254" y="284"/>
                  </a:cubicBezTo>
                  <a:cubicBezTo>
                    <a:pt x="3876" y="284"/>
                    <a:pt x="3529" y="158"/>
                    <a:pt x="3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70"/>
            <p:cNvSpPr/>
            <p:nvPr/>
          </p:nvSpPr>
          <p:spPr>
            <a:xfrm>
              <a:off x="-47830575" y="41322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70"/>
            <p:cNvSpPr/>
            <p:nvPr/>
          </p:nvSpPr>
          <p:spPr>
            <a:xfrm>
              <a:off x="-47785675" y="4112375"/>
              <a:ext cx="37825" cy="36250"/>
            </a:xfrm>
            <a:custGeom>
              <a:avLst/>
              <a:gdLst/>
              <a:ahLst/>
              <a:cxnLst/>
              <a:rect l="l" t="t" r="r" b="b"/>
              <a:pathLst>
                <a:path w="1513" h="1450" extrusionOk="0">
                  <a:moveTo>
                    <a:pt x="402" y="0"/>
                  </a:moveTo>
                  <a:cubicBezTo>
                    <a:pt x="307" y="0"/>
                    <a:pt x="205" y="24"/>
                    <a:pt x="126" y="71"/>
                  </a:cubicBezTo>
                  <a:cubicBezTo>
                    <a:pt x="0" y="197"/>
                    <a:pt x="0" y="449"/>
                    <a:pt x="126" y="607"/>
                  </a:cubicBezTo>
                  <a:lnTo>
                    <a:pt x="882" y="1331"/>
                  </a:lnTo>
                  <a:cubicBezTo>
                    <a:pt x="961" y="1410"/>
                    <a:pt x="1055" y="1449"/>
                    <a:pt x="1146" y="1449"/>
                  </a:cubicBezTo>
                  <a:cubicBezTo>
                    <a:pt x="1237" y="1449"/>
                    <a:pt x="1323" y="1410"/>
                    <a:pt x="1386" y="1331"/>
                  </a:cubicBezTo>
                  <a:cubicBezTo>
                    <a:pt x="1512" y="1237"/>
                    <a:pt x="1512" y="985"/>
                    <a:pt x="1386" y="827"/>
                  </a:cubicBezTo>
                  <a:lnTo>
                    <a:pt x="630" y="71"/>
                  </a:lnTo>
                  <a:cubicBezTo>
                    <a:pt x="583" y="24"/>
                    <a:pt x="496"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70"/>
            <p:cNvSpPr/>
            <p:nvPr/>
          </p:nvSpPr>
          <p:spPr>
            <a:xfrm>
              <a:off x="-47892800" y="4112750"/>
              <a:ext cx="37825" cy="36250"/>
            </a:xfrm>
            <a:custGeom>
              <a:avLst/>
              <a:gdLst/>
              <a:ahLst/>
              <a:cxnLst/>
              <a:rect l="l" t="t" r="r" b="b"/>
              <a:pathLst>
                <a:path w="1513" h="1450" extrusionOk="0">
                  <a:moveTo>
                    <a:pt x="1111" y="1"/>
                  </a:moveTo>
                  <a:cubicBezTo>
                    <a:pt x="1016" y="1"/>
                    <a:pt x="930" y="40"/>
                    <a:pt x="883" y="119"/>
                  </a:cubicBezTo>
                  <a:lnTo>
                    <a:pt x="126" y="844"/>
                  </a:lnTo>
                  <a:cubicBezTo>
                    <a:pt x="0" y="970"/>
                    <a:pt x="0" y="1222"/>
                    <a:pt x="126" y="1379"/>
                  </a:cubicBezTo>
                  <a:cubicBezTo>
                    <a:pt x="189" y="1426"/>
                    <a:pt x="276" y="1450"/>
                    <a:pt x="367" y="1450"/>
                  </a:cubicBezTo>
                  <a:cubicBezTo>
                    <a:pt x="457" y="1450"/>
                    <a:pt x="552" y="1426"/>
                    <a:pt x="630" y="1379"/>
                  </a:cubicBezTo>
                  <a:lnTo>
                    <a:pt x="1387" y="623"/>
                  </a:lnTo>
                  <a:cubicBezTo>
                    <a:pt x="1513" y="497"/>
                    <a:pt x="1513" y="276"/>
                    <a:pt x="1387" y="119"/>
                  </a:cubicBezTo>
                  <a:cubicBezTo>
                    <a:pt x="1308" y="40"/>
                    <a:pt x="1205" y="1"/>
                    <a:pt x="1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0" name="Google Shape;2490;p70"/>
          <p:cNvSpPr/>
          <p:nvPr/>
        </p:nvSpPr>
        <p:spPr>
          <a:xfrm>
            <a:off x="3182999" y="800850"/>
            <a:ext cx="379500" cy="37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0"/>
          <p:cNvSpPr/>
          <p:nvPr/>
        </p:nvSpPr>
        <p:spPr>
          <a:xfrm>
            <a:off x="804949" y="3878494"/>
            <a:ext cx="223800" cy="22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grpSp>
        <p:nvGrpSpPr>
          <p:cNvPr id="921" name="Google Shape;921;p47"/>
          <p:cNvGrpSpPr/>
          <p:nvPr/>
        </p:nvGrpSpPr>
        <p:grpSpPr>
          <a:xfrm rot="-6901726">
            <a:off x="-3148222" y="1224340"/>
            <a:ext cx="10526452" cy="10365738"/>
            <a:chOff x="1132290" y="467842"/>
            <a:chExt cx="5085019" cy="4954098"/>
          </a:xfrm>
        </p:grpSpPr>
        <p:sp>
          <p:nvSpPr>
            <p:cNvPr id="922" name="Google Shape;922;p47"/>
            <p:cNvSpPr/>
            <p:nvPr/>
          </p:nvSpPr>
          <p:spPr>
            <a:xfrm rot="-1172623">
              <a:off x="1674207" y="1021347"/>
              <a:ext cx="4001184" cy="3847088"/>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47"/>
          <p:cNvSpPr txBox="1">
            <a:spLocks noGrp="1"/>
          </p:cNvSpPr>
          <p:nvPr>
            <p:ph type="body" idx="1"/>
          </p:nvPr>
        </p:nvSpPr>
        <p:spPr>
          <a:xfrm>
            <a:off x="1476978" y="368153"/>
            <a:ext cx="6738300" cy="6887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Padlet Interaction 3</a:t>
            </a:r>
            <a:endParaRPr dirty="0"/>
          </a:p>
          <a:p>
            <a:pPr marL="0" lvl="0" indent="0" algn="ctr" rtl="0">
              <a:spcBef>
                <a:spcPts val="0"/>
              </a:spcBef>
              <a:spcAft>
                <a:spcPts val="0"/>
              </a:spcAft>
              <a:buNone/>
            </a:pPr>
            <a:endParaRPr dirty="0"/>
          </a:p>
        </p:txBody>
      </p:sp>
      <p:sp>
        <p:nvSpPr>
          <p:cNvPr id="926" name="Google Shape;926;p47"/>
          <p:cNvSpPr txBox="1">
            <a:spLocks noGrp="1"/>
          </p:cNvSpPr>
          <p:nvPr>
            <p:ph type="title"/>
          </p:nvPr>
        </p:nvSpPr>
        <p:spPr>
          <a:xfrm>
            <a:off x="1932721" y="939667"/>
            <a:ext cx="5944591" cy="16573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Join us on Padlet for our first interaction where you will answer QUESTION 3 ONLY. Please use the QR code OR the link below: </a:t>
            </a:r>
            <a:r>
              <a:rPr lang="en-US" sz="2000" dirty="0">
                <a:hlinkClick r:id="rId4"/>
              </a:rPr>
              <a:t>https://padlet.com/IDTevms/NDLW22discuss</a:t>
            </a:r>
            <a:r>
              <a:rPr lang="en-US" sz="2000" dirty="0"/>
              <a:t> </a:t>
            </a:r>
            <a:endParaRPr sz="2000" dirty="0"/>
          </a:p>
        </p:txBody>
      </p:sp>
      <p:grpSp>
        <p:nvGrpSpPr>
          <p:cNvPr id="927" name="Google Shape;927;p47"/>
          <p:cNvGrpSpPr/>
          <p:nvPr/>
        </p:nvGrpSpPr>
        <p:grpSpPr>
          <a:xfrm>
            <a:off x="60390" y="3192937"/>
            <a:ext cx="4511610" cy="1635328"/>
            <a:chOff x="545100" y="1812650"/>
            <a:chExt cx="6575375" cy="2565225"/>
          </a:xfrm>
        </p:grpSpPr>
        <p:sp>
          <p:nvSpPr>
            <p:cNvPr id="928" name="Google Shape;928;p47"/>
            <p:cNvSpPr/>
            <p:nvPr/>
          </p:nvSpPr>
          <p:spPr>
            <a:xfrm>
              <a:off x="6037625" y="2472975"/>
              <a:ext cx="1082850" cy="1110225"/>
            </a:xfrm>
            <a:custGeom>
              <a:avLst/>
              <a:gdLst/>
              <a:ahLst/>
              <a:cxnLst/>
              <a:rect l="l" t="t" r="r" b="b"/>
              <a:pathLst>
                <a:path w="43314" h="44409" extrusionOk="0">
                  <a:moveTo>
                    <a:pt x="21251" y="12609"/>
                  </a:moveTo>
                  <a:cubicBezTo>
                    <a:pt x="24472" y="12609"/>
                    <a:pt x="27712" y="14174"/>
                    <a:pt x="29605" y="17478"/>
                  </a:cubicBezTo>
                  <a:cubicBezTo>
                    <a:pt x="32280" y="22098"/>
                    <a:pt x="30669" y="28025"/>
                    <a:pt x="26049" y="30669"/>
                  </a:cubicBezTo>
                  <a:cubicBezTo>
                    <a:pt x="24467" y="31576"/>
                    <a:pt x="22820" y="31984"/>
                    <a:pt x="21228" y="31984"/>
                  </a:cubicBezTo>
                  <a:cubicBezTo>
                    <a:pt x="15291" y="31984"/>
                    <a:pt x="10111" y="26324"/>
                    <a:pt x="11885" y="19757"/>
                  </a:cubicBezTo>
                  <a:cubicBezTo>
                    <a:pt x="13140" y="15108"/>
                    <a:pt x="17181" y="12609"/>
                    <a:pt x="21251" y="12609"/>
                  </a:cubicBezTo>
                  <a:close/>
                  <a:moveTo>
                    <a:pt x="22341" y="0"/>
                  </a:moveTo>
                  <a:lnTo>
                    <a:pt x="17417" y="547"/>
                  </a:lnTo>
                  <a:lnTo>
                    <a:pt x="17143" y="4681"/>
                  </a:lnTo>
                  <a:lnTo>
                    <a:pt x="13465" y="6535"/>
                  </a:lnTo>
                  <a:lnTo>
                    <a:pt x="9575" y="3800"/>
                  </a:lnTo>
                  <a:lnTo>
                    <a:pt x="5654" y="6657"/>
                  </a:lnTo>
                  <a:lnTo>
                    <a:pt x="7690" y="11064"/>
                  </a:lnTo>
                  <a:lnTo>
                    <a:pt x="5350" y="14590"/>
                  </a:lnTo>
                  <a:lnTo>
                    <a:pt x="1094" y="14377"/>
                  </a:lnTo>
                  <a:lnTo>
                    <a:pt x="0" y="19605"/>
                  </a:lnTo>
                  <a:lnTo>
                    <a:pt x="4043" y="21156"/>
                  </a:lnTo>
                  <a:lnTo>
                    <a:pt x="4377" y="25563"/>
                  </a:lnTo>
                  <a:lnTo>
                    <a:pt x="213" y="27995"/>
                  </a:lnTo>
                  <a:lnTo>
                    <a:pt x="2219" y="32554"/>
                  </a:lnTo>
                  <a:lnTo>
                    <a:pt x="6565" y="31885"/>
                  </a:lnTo>
                  <a:lnTo>
                    <a:pt x="9423" y="35198"/>
                  </a:lnTo>
                  <a:lnTo>
                    <a:pt x="7903" y="39332"/>
                  </a:lnTo>
                  <a:lnTo>
                    <a:pt x="11885" y="42129"/>
                  </a:lnTo>
                  <a:lnTo>
                    <a:pt x="14985" y="38785"/>
                  </a:lnTo>
                  <a:lnTo>
                    <a:pt x="19301" y="39940"/>
                  </a:lnTo>
                  <a:lnTo>
                    <a:pt x="20639" y="44408"/>
                  </a:lnTo>
                  <a:lnTo>
                    <a:pt x="25441" y="44074"/>
                  </a:lnTo>
                  <a:lnTo>
                    <a:pt x="26049" y="40092"/>
                  </a:lnTo>
                  <a:lnTo>
                    <a:pt x="30153" y="37721"/>
                  </a:lnTo>
                  <a:lnTo>
                    <a:pt x="33496" y="40396"/>
                  </a:lnTo>
                  <a:lnTo>
                    <a:pt x="37751" y="37235"/>
                  </a:lnTo>
                  <a:lnTo>
                    <a:pt x="35593" y="33527"/>
                  </a:lnTo>
                  <a:lnTo>
                    <a:pt x="37691" y="29758"/>
                  </a:lnTo>
                  <a:lnTo>
                    <a:pt x="42007" y="30062"/>
                  </a:lnTo>
                  <a:lnTo>
                    <a:pt x="43314" y="25198"/>
                  </a:lnTo>
                  <a:lnTo>
                    <a:pt x="39636" y="23192"/>
                  </a:lnTo>
                  <a:lnTo>
                    <a:pt x="39150" y="18754"/>
                  </a:lnTo>
                  <a:lnTo>
                    <a:pt x="42736" y="16323"/>
                  </a:lnTo>
                  <a:lnTo>
                    <a:pt x="40366" y="12219"/>
                  </a:lnTo>
                  <a:lnTo>
                    <a:pt x="36688" y="12736"/>
                  </a:lnTo>
                  <a:lnTo>
                    <a:pt x="33648" y="8906"/>
                  </a:lnTo>
                  <a:lnTo>
                    <a:pt x="35198" y="5107"/>
                  </a:lnTo>
                  <a:lnTo>
                    <a:pt x="31095" y="2402"/>
                  </a:lnTo>
                  <a:lnTo>
                    <a:pt x="28025" y="5472"/>
                  </a:lnTo>
                  <a:lnTo>
                    <a:pt x="23952" y="4772"/>
                  </a:lnTo>
                  <a:lnTo>
                    <a:pt x="22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a:off x="545100" y="2811650"/>
              <a:ext cx="1155075" cy="1327850"/>
            </a:xfrm>
            <a:custGeom>
              <a:avLst/>
              <a:gdLst/>
              <a:ahLst/>
              <a:cxnLst/>
              <a:rect l="l" t="t" r="r" b="b"/>
              <a:pathLst>
                <a:path w="46203" h="53114" extrusionOk="0">
                  <a:moveTo>
                    <a:pt x="5341" y="1"/>
                  </a:moveTo>
                  <a:cubicBezTo>
                    <a:pt x="5233" y="1"/>
                    <a:pt x="5125" y="4"/>
                    <a:pt x="5016" y="10"/>
                  </a:cubicBezTo>
                  <a:cubicBezTo>
                    <a:pt x="2828" y="131"/>
                    <a:pt x="639" y="1682"/>
                    <a:pt x="305" y="3870"/>
                  </a:cubicBezTo>
                  <a:cubicBezTo>
                    <a:pt x="1" y="6058"/>
                    <a:pt x="1460" y="8125"/>
                    <a:pt x="2980" y="9706"/>
                  </a:cubicBezTo>
                  <a:cubicBezTo>
                    <a:pt x="5290" y="12077"/>
                    <a:pt x="7873" y="14083"/>
                    <a:pt x="10731" y="15694"/>
                  </a:cubicBezTo>
                  <a:cubicBezTo>
                    <a:pt x="11247" y="15998"/>
                    <a:pt x="11825" y="16302"/>
                    <a:pt x="12068" y="16849"/>
                  </a:cubicBezTo>
                  <a:cubicBezTo>
                    <a:pt x="12493" y="17822"/>
                    <a:pt x="11642" y="18916"/>
                    <a:pt x="10670" y="19372"/>
                  </a:cubicBezTo>
                  <a:cubicBezTo>
                    <a:pt x="9576" y="19858"/>
                    <a:pt x="8329" y="19858"/>
                    <a:pt x="7174" y="20132"/>
                  </a:cubicBezTo>
                  <a:cubicBezTo>
                    <a:pt x="5989" y="20375"/>
                    <a:pt x="4773" y="21044"/>
                    <a:pt x="4439" y="22199"/>
                  </a:cubicBezTo>
                  <a:cubicBezTo>
                    <a:pt x="3983" y="23810"/>
                    <a:pt x="5442" y="25299"/>
                    <a:pt x="6840" y="26241"/>
                  </a:cubicBezTo>
                  <a:cubicBezTo>
                    <a:pt x="9606" y="28126"/>
                    <a:pt x="12706" y="29493"/>
                    <a:pt x="15959" y="30314"/>
                  </a:cubicBezTo>
                  <a:cubicBezTo>
                    <a:pt x="17083" y="30618"/>
                    <a:pt x="18329" y="30861"/>
                    <a:pt x="19302" y="31530"/>
                  </a:cubicBezTo>
                  <a:cubicBezTo>
                    <a:pt x="20275" y="32229"/>
                    <a:pt x="20974" y="33536"/>
                    <a:pt x="20518" y="34661"/>
                  </a:cubicBezTo>
                  <a:cubicBezTo>
                    <a:pt x="20126" y="35697"/>
                    <a:pt x="18934" y="36191"/>
                    <a:pt x="17822" y="36191"/>
                  </a:cubicBezTo>
                  <a:cubicBezTo>
                    <a:pt x="17727" y="36191"/>
                    <a:pt x="17632" y="36188"/>
                    <a:pt x="17539" y="36181"/>
                  </a:cubicBezTo>
                  <a:cubicBezTo>
                    <a:pt x="16354" y="36089"/>
                    <a:pt x="15229" y="35573"/>
                    <a:pt x="14074" y="35269"/>
                  </a:cubicBezTo>
                  <a:cubicBezTo>
                    <a:pt x="13493" y="35113"/>
                    <a:pt x="12875" y="35030"/>
                    <a:pt x="12259" y="35030"/>
                  </a:cubicBezTo>
                  <a:cubicBezTo>
                    <a:pt x="10586" y="35030"/>
                    <a:pt x="8930" y="35640"/>
                    <a:pt x="8086" y="37062"/>
                  </a:cubicBezTo>
                  <a:cubicBezTo>
                    <a:pt x="7326" y="38339"/>
                    <a:pt x="7417" y="39980"/>
                    <a:pt x="7995" y="41348"/>
                  </a:cubicBezTo>
                  <a:cubicBezTo>
                    <a:pt x="8603" y="42716"/>
                    <a:pt x="9636" y="43840"/>
                    <a:pt x="10700" y="44874"/>
                  </a:cubicBezTo>
                  <a:cubicBezTo>
                    <a:pt x="14439" y="48430"/>
                    <a:pt x="19059" y="51166"/>
                    <a:pt x="24074" y="52351"/>
                  </a:cubicBezTo>
                  <a:cubicBezTo>
                    <a:pt x="26155" y="52833"/>
                    <a:pt x="28162" y="53114"/>
                    <a:pt x="30130" y="53114"/>
                  </a:cubicBezTo>
                  <a:cubicBezTo>
                    <a:pt x="32876" y="53114"/>
                    <a:pt x="35547" y="52567"/>
                    <a:pt x="38239" y="51257"/>
                  </a:cubicBezTo>
                  <a:lnTo>
                    <a:pt x="38208" y="51257"/>
                  </a:lnTo>
                  <a:cubicBezTo>
                    <a:pt x="45473" y="44965"/>
                    <a:pt x="46202" y="34600"/>
                    <a:pt x="44956" y="25481"/>
                  </a:cubicBezTo>
                  <a:cubicBezTo>
                    <a:pt x="44743" y="23961"/>
                    <a:pt x="44743" y="22351"/>
                    <a:pt x="43892" y="21074"/>
                  </a:cubicBezTo>
                  <a:cubicBezTo>
                    <a:pt x="43263" y="20163"/>
                    <a:pt x="42169" y="19530"/>
                    <a:pt x="41130" y="19530"/>
                  </a:cubicBezTo>
                  <a:cubicBezTo>
                    <a:pt x="40714" y="19530"/>
                    <a:pt x="40306" y="19632"/>
                    <a:pt x="39941" y="19858"/>
                  </a:cubicBezTo>
                  <a:cubicBezTo>
                    <a:pt x="38847" y="20496"/>
                    <a:pt x="38482" y="21864"/>
                    <a:pt x="37965" y="23019"/>
                  </a:cubicBezTo>
                  <a:cubicBezTo>
                    <a:pt x="37266" y="24569"/>
                    <a:pt x="36141" y="25876"/>
                    <a:pt x="34743" y="26819"/>
                  </a:cubicBezTo>
                  <a:cubicBezTo>
                    <a:pt x="34088" y="27256"/>
                    <a:pt x="33291" y="27599"/>
                    <a:pt x="32522" y="27599"/>
                  </a:cubicBezTo>
                  <a:cubicBezTo>
                    <a:pt x="32221" y="27599"/>
                    <a:pt x="31925" y="27546"/>
                    <a:pt x="31643" y="27427"/>
                  </a:cubicBezTo>
                  <a:cubicBezTo>
                    <a:pt x="30245" y="26849"/>
                    <a:pt x="29910" y="25056"/>
                    <a:pt x="29728" y="23536"/>
                  </a:cubicBezTo>
                  <a:lnTo>
                    <a:pt x="28938" y="15025"/>
                  </a:lnTo>
                  <a:cubicBezTo>
                    <a:pt x="28786" y="13505"/>
                    <a:pt x="28634" y="11955"/>
                    <a:pt x="28026" y="10557"/>
                  </a:cubicBezTo>
                  <a:cubicBezTo>
                    <a:pt x="27387" y="9159"/>
                    <a:pt x="26202" y="7943"/>
                    <a:pt x="24713" y="7700"/>
                  </a:cubicBezTo>
                  <a:cubicBezTo>
                    <a:pt x="24551" y="7670"/>
                    <a:pt x="24388" y="7656"/>
                    <a:pt x="24224" y="7656"/>
                  </a:cubicBezTo>
                  <a:cubicBezTo>
                    <a:pt x="22879" y="7656"/>
                    <a:pt x="21535" y="8624"/>
                    <a:pt x="21399" y="9980"/>
                  </a:cubicBezTo>
                  <a:cubicBezTo>
                    <a:pt x="21308" y="10618"/>
                    <a:pt x="21521" y="11226"/>
                    <a:pt x="21551" y="11864"/>
                  </a:cubicBezTo>
                  <a:cubicBezTo>
                    <a:pt x="21551" y="12502"/>
                    <a:pt x="21339" y="13232"/>
                    <a:pt x="20792" y="13475"/>
                  </a:cubicBezTo>
                  <a:cubicBezTo>
                    <a:pt x="20662" y="13529"/>
                    <a:pt x="20528" y="13553"/>
                    <a:pt x="20393" y="13553"/>
                  </a:cubicBezTo>
                  <a:cubicBezTo>
                    <a:pt x="19922" y="13553"/>
                    <a:pt x="19430" y="13265"/>
                    <a:pt x="19029" y="12958"/>
                  </a:cubicBezTo>
                  <a:cubicBezTo>
                    <a:pt x="17326" y="11560"/>
                    <a:pt x="16050" y="9706"/>
                    <a:pt x="14864" y="7852"/>
                  </a:cubicBezTo>
                  <a:cubicBezTo>
                    <a:pt x="13679" y="5967"/>
                    <a:pt x="12493" y="4083"/>
                    <a:pt x="10883" y="2533"/>
                  </a:cubicBezTo>
                  <a:cubicBezTo>
                    <a:pt x="9380" y="1088"/>
                    <a:pt x="7412" y="1"/>
                    <a:pt x="5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602100" y="2850625"/>
              <a:ext cx="918725" cy="1412675"/>
            </a:xfrm>
            <a:custGeom>
              <a:avLst/>
              <a:gdLst/>
              <a:ahLst/>
              <a:cxnLst/>
              <a:rect l="l" t="t" r="r" b="b"/>
              <a:pathLst>
                <a:path w="36749" h="56507" extrusionOk="0">
                  <a:moveTo>
                    <a:pt x="1" y="1"/>
                  </a:moveTo>
                  <a:cubicBezTo>
                    <a:pt x="61" y="31"/>
                    <a:pt x="92" y="92"/>
                    <a:pt x="153" y="123"/>
                  </a:cubicBezTo>
                  <a:lnTo>
                    <a:pt x="669" y="487"/>
                  </a:lnTo>
                  <a:cubicBezTo>
                    <a:pt x="1095" y="791"/>
                    <a:pt x="1733" y="1247"/>
                    <a:pt x="2554" y="1855"/>
                  </a:cubicBezTo>
                  <a:cubicBezTo>
                    <a:pt x="4864" y="3588"/>
                    <a:pt x="7022" y="5472"/>
                    <a:pt x="9028" y="7509"/>
                  </a:cubicBezTo>
                  <a:cubicBezTo>
                    <a:pt x="10274" y="8816"/>
                    <a:pt x="11642" y="10275"/>
                    <a:pt x="13040" y="11886"/>
                  </a:cubicBezTo>
                  <a:cubicBezTo>
                    <a:pt x="14439" y="13497"/>
                    <a:pt x="15928" y="15229"/>
                    <a:pt x="17417" y="17114"/>
                  </a:cubicBezTo>
                  <a:cubicBezTo>
                    <a:pt x="19028" y="19059"/>
                    <a:pt x="20487" y="21095"/>
                    <a:pt x="21855" y="23193"/>
                  </a:cubicBezTo>
                  <a:cubicBezTo>
                    <a:pt x="22554" y="24287"/>
                    <a:pt x="23192" y="25472"/>
                    <a:pt x="23861" y="26658"/>
                  </a:cubicBezTo>
                  <a:cubicBezTo>
                    <a:pt x="24530" y="27813"/>
                    <a:pt x="25199" y="29029"/>
                    <a:pt x="25867" y="30245"/>
                  </a:cubicBezTo>
                  <a:cubicBezTo>
                    <a:pt x="28421" y="34804"/>
                    <a:pt x="30731" y="39485"/>
                    <a:pt x="32767" y="44287"/>
                  </a:cubicBezTo>
                  <a:cubicBezTo>
                    <a:pt x="34408" y="48239"/>
                    <a:pt x="35685" y="52312"/>
                    <a:pt x="36567" y="56506"/>
                  </a:cubicBezTo>
                  <a:lnTo>
                    <a:pt x="36749" y="56446"/>
                  </a:lnTo>
                  <a:cubicBezTo>
                    <a:pt x="35867" y="52251"/>
                    <a:pt x="34621" y="48148"/>
                    <a:pt x="32980" y="44196"/>
                  </a:cubicBezTo>
                  <a:cubicBezTo>
                    <a:pt x="30943" y="39363"/>
                    <a:pt x="28633" y="34652"/>
                    <a:pt x="26050" y="30093"/>
                  </a:cubicBezTo>
                  <a:cubicBezTo>
                    <a:pt x="25381" y="28877"/>
                    <a:pt x="24712" y="27691"/>
                    <a:pt x="24044" y="26506"/>
                  </a:cubicBezTo>
                  <a:cubicBezTo>
                    <a:pt x="23405" y="25320"/>
                    <a:pt x="22737" y="24165"/>
                    <a:pt x="22037" y="23041"/>
                  </a:cubicBezTo>
                  <a:cubicBezTo>
                    <a:pt x="20670" y="20943"/>
                    <a:pt x="19180" y="18877"/>
                    <a:pt x="17600" y="16931"/>
                  </a:cubicBezTo>
                  <a:cubicBezTo>
                    <a:pt x="16080" y="15047"/>
                    <a:pt x="14590" y="13345"/>
                    <a:pt x="13162" y="11734"/>
                  </a:cubicBezTo>
                  <a:cubicBezTo>
                    <a:pt x="11764" y="10123"/>
                    <a:pt x="10396" y="8664"/>
                    <a:pt x="9119" y="7387"/>
                  </a:cubicBezTo>
                  <a:cubicBezTo>
                    <a:pt x="7083" y="5351"/>
                    <a:pt x="4894" y="3466"/>
                    <a:pt x="2584" y="1764"/>
                  </a:cubicBezTo>
                  <a:cubicBezTo>
                    <a:pt x="1763" y="1156"/>
                    <a:pt x="1125" y="730"/>
                    <a:pt x="700" y="426"/>
                  </a:cubicBezTo>
                  <a:cubicBezTo>
                    <a:pt x="487" y="275"/>
                    <a:pt x="304" y="183"/>
                    <a:pt x="183" y="92"/>
                  </a:cubicBezTo>
                  <a:cubicBezTo>
                    <a:pt x="122" y="62"/>
                    <a:pt x="61"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a:off x="1149225" y="3003375"/>
              <a:ext cx="14450" cy="423275"/>
            </a:xfrm>
            <a:custGeom>
              <a:avLst/>
              <a:gdLst/>
              <a:ahLst/>
              <a:cxnLst/>
              <a:rect l="l" t="t" r="r" b="b"/>
              <a:pathLst>
                <a:path w="578" h="16931" extrusionOk="0">
                  <a:moveTo>
                    <a:pt x="548" y="0"/>
                  </a:moveTo>
                  <a:cubicBezTo>
                    <a:pt x="487" y="213"/>
                    <a:pt x="426" y="426"/>
                    <a:pt x="426" y="669"/>
                  </a:cubicBezTo>
                  <a:cubicBezTo>
                    <a:pt x="365" y="1095"/>
                    <a:pt x="274" y="1703"/>
                    <a:pt x="213" y="2462"/>
                  </a:cubicBezTo>
                  <a:cubicBezTo>
                    <a:pt x="92" y="3982"/>
                    <a:pt x="31" y="6140"/>
                    <a:pt x="31" y="8481"/>
                  </a:cubicBezTo>
                  <a:lnTo>
                    <a:pt x="31" y="14469"/>
                  </a:lnTo>
                  <a:lnTo>
                    <a:pt x="31" y="16262"/>
                  </a:lnTo>
                  <a:cubicBezTo>
                    <a:pt x="0" y="16505"/>
                    <a:pt x="31" y="16718"/>
                    <a:pt x="61" y="16931"/>
                  </a:cubicBezTo>
                  <a:cubicBezTo>
                    <a:pt x="122" y="16718"/>
                    <a:pt x="152" y="16505"/>
                    <a:pt x="152" y="16262"/>
                  </a:cubicBezTo>
                  <a:cubicBezTo>
                    <a:pt x="183" y="15837"/>
                    <a:pt x="213" y="15229"/>
                    <a:pt x="244" y="14469"/>
                  </a:cubicBezTo>
                  <a:cubicBezTo>
                    <a:pt x="304" y="12949"/>
                    <a:pt x="304" y="10821"/>
                    <a:pt x="304" y="8481"/>
                  </a:cubicBezTo>
                  <a:cubicBezTo>
                    <a:pt x="304" y="6140"/>
                    <a:pt x="365" y="4013"/>
                    <a:pt x="426" y="2493"/>
                  </a:cubicBezTo>
                  <a:cubicBezTo>
                    <a:pt x="487" y="1733"/>
                    <a:pt x="517" y="1095"/>
                    <a:pt x="548" y="669"/>
                  </a:cubicBezTo>
                  <a:cubicBezTo>
                    <a:pt x="578" y="456"/>
                    <a:pt x="578" y="244"/>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a:off x="653775" y="3380850"/>
              <a:ext cx="496225" cy="45800"/>
            </a:xfrm>
            <a:custGeom>
              <a:avLst/>
              <a:gdLst/>
              <a:ahLst/>
              <a:cxnLst/>
              <a:rect l="l" t="t" r="r" b="b"/>
              <a:pathLst>
                <a:path w="19849" h="1832" extrusionOk="0">
                  <a:moveTo>
                    <a:pt x="4014" y="1"/>
                  </a:moveTo>
                  <a:cubicBezTo>
                    <a:pt x="3639" y="1"/>
                    <a:pt x="3263" y="3"/>
                    <a:pt x="2888" y="8"/>
                  </a:cubicBezTo>
                  <a:cubicBezTo>
                    <a:pt x="1976" y="8"/>
                    <a:pt x="1247" y="69"/>
                    <a:pt x="760" y="99"/>
                  </a:cubicBezTo>
                  <a:cubicBezTo>
                    <a:pt x="487" y="130"/>
                    <a:pt x="244" y="160"/>
                    <a:pt x="0" y="190"/>
                  </a:cubicBezTo>
                  <a:cubicBezTo>
                    <a:pt x="122" y="206"/>
                    <a:pt x="251" y="213"/>
                    <a:pt x="384" y="213"/>
                  </a:cubicBezTo>
                  <a:cubicBezTo>
                    <a:pt x="517" y="213"/>
                    <a:pt x="654" y="206"/>
                    <a:pt x="791" y="190"/>
                  </a:cubicBezTo>
                  <a:lnTo>
                    <a:pt x="2918" y="190"/>
                  </a:lnTo>
                  <a:cubicBezTo>
                    <a:pt x="4712" y="190"/>
                    <a:pt x="7235" y="312"/>
                    <a:pt x="9970" y="555"/>
                  </a:cubicBezTo>
                  <a:cubicBezTo>
                    <a:pt x="12736" y="768"/>
                    <a:pt x="15198" y="1102"/>
                    <a:pt x="16992" y="1376"/>
                  </a:cubicBezTo>
                  <a:cubicBezTo>
                    <a:pt x="17873" y="1528"/>
                    <a:pt x="18603" y="1649"/>
                    <a:pt x="19089" y="1741"/>
                  </a:cubicBezTo>
                  <a:cubicBezTo>
                    <a:pt x="19363" y="1771"/>
                    <a:pt x="19606" y="1832"/>
                    <a:pt x="19849" y="1832"/>
                  </a:cubicBezTo>
                  <a:cubicBezTo>
                    <a:pt x="19606" y="1741"/>
                    <a:pt x="19363" y="1649"/>
                    <a:pt x="19089" y="1619"/>
                  </a:cubicBezTo>
                  <a:cubicBezTo>
                    <a:pt x="18603" y="1497"/>
                    <a:pt x="17904" y="1345"/>
                    <a:pt x="16992" y="1193"/>
                  </a:cubicBezTo>
                  <a:cubicBezTo>
                    <a:pt x="15198" y="859"/>
                    <a:pt x="12736" y="494"/>
                    <a:pt x="9970" y="251"/>
                  </a:cubicBezTo>
                  <a:cubicBezTo>
                    <a:pt x="8000" y="72"/>
                    <a:pt x="6009" y="1"/>
                    <a:pt x="4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a:off x="1418975" y="3298200"/>
              <a:ext cx="181650" cy="648975"/>
            </a:xfrm>
            <a:custGeom>
              <a:avLst/>
              <a:gdLst/>
              <a:ahLst/>
              <a:cxnLst/>
              <a:rect l="l" t="t" r="r" b="b"/>
              <a:pathLst>
                <a:path w="7266" h="25959" extrusionOk="0">
                  <a:moveTo>
                    <a:pt x="7265" y="1"/>
                  </a:moveTo>
                  <a:cubicBezTo>
                    <a:pt x="7235" y="92"/>
                    <a:pt x="7174" y="183"/>
                    <a:pt x="7174" y="275"/>
                  </a:cubicBezTo>
                  <a:cubicBezTo>
                    <a:pt x="7083" y="457"/>
                    <a:pt x="6992" y="730"/>
                    <a:pt x="6901" y="1004"/>
                  </a:cubicBezTo>
                  <a:cubicBezTo>
                    <a:pt x="6688" y="1642"/>
                    <a:pt x="6384" y="2585"/>
                    <a:pt x="6019" y="3770"/>
                  </a:cubicBezTo>
                  <a:cubicBezTo>
                    <a:pt x="5320" y="6080"/>
                    <a:pt x="4439" y="9332"/>
                    <a:pt x="3496" y="12949"/>
                  </a:cubicBezTo>
                  <a:cubicBezTo>
                    <a:pt x="2585" y="16567"/>
                    <a:pt x="1733" y="19819"/>
                    <a:pt x="1065" y="22159"/>
                  </a:cubicBezTo>
                  <a:cubicBezTo>
                    <a:pt x="761" y="23314"/>
                    <a:pt x="487" y="24226"/>
                    <a:pt x="274" y="24925"/>
                  </a:cubicBezTo>
                  <a:lnTo>
                    <a:pt x="62" y="25685"/>
                  </a:lnTo>
                  <a:cubicBezTo>
                    <a:pt x="31" y="25776"/>
                    <a:pt x="31" y="25868"/>
                    <a:pt x="1" y="25959"/>
                  </a:cubicBezTo>
                  <a:cubicBezTo>
                    <a:pt x="62" y="25868"/>
                    <a:pt x="92" y="25807"/>
                    <a:pt x="123" y="25716"/>
                  </a:cubicBezTo>
                  <a:cubicBezTo>
                    <a:pt x="183" y="25503"/>
                    <a:pt x="274" y="25260"/>
                    <a:pt x="396" y="24956"/>
                  </a:cubicBezTo>
                  <a:cubicBezTo>
                    <a:pt x="609" y="24317"/>
                    <a:pt x="913" y="23375"/>
                    <a:pt x="1247" y="22220"/>
                  </a:cubicBezTo>
                  <a:cubicBezTo>
                    <a:pt x="1977" y="19880"/>
                    <a:pt x="2858" y="16627"/>
                    <a:pt x="3770" y="13041"/>
                  </a:cubicBezTo>
                  <a:cubicBezTo>
                    <a:pt x="4682" y="9424"/>
                    <a:pt x="5533" y="6171"/>
                    <a:pt x="6202" y="3831"/>
                  </a:cubicBezTo>
                  <a:cubicBezTo>
                    <a:pt x="6536" y="2676"/>
                    <a:pt x="6810" y="1733"/>
                    <a:pt x="6992" y="1034"/>
                  </a:cubicBezTo>
                  <a:cubicBezTo>
                    <a:pt x="7083" y="730"/>
                    <a:pt x="7144" y="487"/>
                    <a:pt x="7205" y="275"/>
                  </a:cubicBezTo>
                  <a:cubicBezTo>
                    <a:pt x="7235" y="214"/>
                    <a:pt x="7265" y="123"/>
                    <a:pt x="726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a:off x="749525" y="3805050"/>
              <a:ext cx="669475" cy="141700"/>
            </a:xfrm>
            <a:custGeom>
              <a:avLst/>
              <a:gdLst/>
              <a:ahLst/>
              <a:cxnLst/>
              <a:rect l="l" t="t" r="r" b="b"/>
              <a:pathLst>
                <a:path w="26779" h="5668" extrusionOk="0">
                  <a:moveTo>
                    <a:pt x="0" y="1"/>
                  </a:moveTo>
                  <a:cubicBezTo>
                    <a:pt x="91" y="31"/>
                    <a:pt x="152" y="62"/>
                    <a:pt x="274" y="62"/>
                  </a:cubicBezTo>
                  <a:lnTo>
                    <a:pt x="1034" y="244"/>
                  </a:lnTo>
                  <a:lnTo>
                    <a:pt x="3921" y="852"/>
                  </a:lnTo>
                  <a:cubicBezTo>
                    <a:pt x="6323" y="1369"/>
                    <a:pt x="9666" y="2128"/>
                    <a:pt x="13374" y="2980"/>
                  </a:cubicBezTo>
                  <a:cubicBezTo>
                    <a:pt x="17052" y="3800"/>
                    <a:pt x="20396" y="4530"/>
                    <a:pt x="22827" y="4986"/>
                  </a:cubicBezTo>
                  <a:cubicBezTo>
                    <a:pt x="24043" y="5229"/>
                    <a:pt x="25046" y="5411"/>
                    <a:pt x="25715" y="5533"/>
                  </a:cubicBezTo>
                  <a:lnTo>
                    <a:pt x="26505" y="5654"/>
                  </a:lnTo>
                  <a:cubicBezTo>
                    <a:pt x="26566" y="5654"/>
                    <a:pt x="26627" y="5668"/>
                    <a:pt x="26688" y="5668"/>
                  </a:cubicBezTo>
                  <a:cubicBezTo>
                    <a:pt x="26718" y="5668"/>
                    <a:pt x="26749" y="5664"/>
                    <a:pt x="26779" y="5654"/>
                  </a:cubicBezTo>
                  <a:cubicBezTo>
                    <a:pt x="26718" y="5624"/>
                    <a:pt x="26627" y="5594"/>
                    <a:pt x="26536" y="5594"/>
                  </a:cubicBezTo>
                  <a:lnTo>
                    <a:pt x="25776" y="5411"/>
                  </a:lnTo>
                  <a:lnTo>
                    <a:pt x="22858" y="4803"/>
                  </a:lnTo>
                  <a:cubicBezTo>
                    <a:pt x="20426" y="4287"/>
                    <a:pt x="17083" y="3527"/>
                    <a:pt x="13405" y="2706"/>
                  </a:cubicBezTo>
                  <a:cubicBezTo>
                    <a:pt x="9727" y="1855"/>
                    <a:pt x="6383" y="1125"/>
                    <a:pt x="3952" y="669"/>
                  </a:cubicBezTo>
                  <a:cubicBezTo>
                    <a:pt x="2736" y="426"/>
                    <a:pt x="1733" y="244"/>
                    <a:pt x="1064" y="153"/>
                  </a:cubicBezTo>
                  <a:lnTo>
                    <a:pt x="274" y="31"/>
                  </a:lnTo>
                  <a:cubicBezTo>
                    <a:pt x="183" y="1"/>
                    <a:pt x="9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p:nvPr/>
          </p:nvSpPr>
          <p:spPr>
            <a:xfrm>
              <a:off x="5594600" y="2244725"/>
              <a:ext cx="303975" cy="291350"/>
            </a:xfrm>
            <a:custGeom>
              <a:avLst/>
              <a:gdLst/>
              <a:ahLst/>
              <a:cxnLst/>
              <a:rect l="l" t="t" r="r" b="b"/>
              <a:pathLst>
                <a:path w="12159" h="11654" extrusionOk="0">
                  <a:moveTo>
                    <a:pt x="5841" y="1"/>
                  </a:moveTo>
                  <a:cubicBezTo>
                    <a:pt x="3551" y="1"/>
                    <a:pt x="1459" y="1350"/>
                    <a:pt x="547" y="3477"/>
                  </a:cubicBezTo>
                  <a:cubicBezTo>
                    <a:pt x="304" y="4024"/>
                    <a:pt x="122" y="4601"/>
                    <a:pt x="92" y="5179"/>
                  </a:cubicBezTo>
                  <a:cubicBezTo>
                    <a:pt x="0" y="5726"/>
                    <a:pt x="31" y="6304"/>
                    <a:pt x="122" y="6851"/>
                  </a:cubicBezTo>
                  <a:cubicBezTo>
                    <a:pt x="304" y="7884"/>
                    <a:pt x="760" y="8857"/>
                    <a:pt x="1459" y="9647"/>
                  </a:cubicBezTo>
                  <a:cubicBezTo>
                    <a:pt x="2523" y="10893"/>
                    <a:pt x="4134" y="11653"/>
                    <a:pt x="5806" y="11653"/>
                  </a:cubicBezTo>
                  <a:cubicBezTo>
                    <a:pt x="6353" y="11653"/>
                    <a:pt x="6900" y="11592"/>
                    <a:pt x="7447" y="11410"/>
                  </a:cubicBezTo>
                  <a:cubicBezTo>
                    <a:pt x="7630" y="11380"/>
                    <a:pt x="7842" y="11288"/>
                    <a:pt x="8025" y="11228"/>
                  </a:cubicBezTo>
                  <a:cubicBezTo>
                    <a:pt x="8146" y="11167"/>
                    <a:pt x="8298" y="11106"/>
                    <a:pt x="8420" y="11015"/>
                  </a:cubicBezTo>
                  <a:lnTo>
                    <a:pt x="8663" y="10893"/>
                  </a:lnTo>
                  <a:cubicBezTo>
                    <a:pt x="8724" y="10863"/>
                    <a:pt x="8754" y="10833"/>
                    <a:pt x="8754" y="10832"/>
                  </a:cubicBezTo>
                  <a:lnTo>
                    <a:pt x="8754" y="10832"/>
                  </a:lnTo>
                  <a:cubicBezTo>
                    <a:pt x="8329" y="11045"/>
                    <a:pt x="7873" y="11228"/>
                    <a:pt x="7417" y="11349"/>
                  </a:cubicBezTo>
                  <a:cubicBezTo>
                    <a:pt x="6986" y="11476"/>
                    <a:pt x="6535" y="11539"/>
                    <a:pt x="6079" y="11539"/>
                  </a:cubicBezTo>
                  <a:cubicBezTo>
                    <a:pt x="5988" y="11539"/>
                    <a:pt x="5897" y="11537"/>
                    <a:pt x="5806" y="11532"/>
                  </a:cubicBezTo>
                  <a:cubicBezTo>
                    <a:pt x="4165" y="11501"/>
                    <a:pt x="2614" y="10772"/>
                    <a:pt x="1581" y="9525"/>
                  </a:cubicBezTo>
                  <a:cubicBezTo>
                    <a:pt x="912" y="8766"/>
                    <a:pt x="487" y="7823"/>
                    <a:pt x="304" y="6820"/>
                  </a:cubicBezTo>
                  <a:cubicBezTo>
                    <a:pt x="122" y="5726"/>
                    <a:pt x="243" y="4601"/>
                    <a:pt x="699" y="3568"/>
                  </a:cubicBezTo>
                  <a:cubicBezTo>
                    <a:pt x="1616" y="1485"/>
                    <a:pt x="3648" y="189"/>
                    <a:pt x="5870" y="189"/>
                  </a:cubicBezTo>
                  <a:cubicBezTo>
                    <a:pt x="6080" y="189"/>
                    <a:pt x="6292" y="201"/>
                    <a:pt x="6505" y="224"/>
                  </a:cubicBezTo>
                  <a:cubicBezTo>
                    <a:pt x="7083" y="285"/>
                    <a:pt x="7630" y="437"/>
                    <a:pt x="8146" y="680"/>
                  </a:cubicBezTo>
                  <a:cubicBezTo>
                    <a:pt x="8663" y="893"/>
                    <a:pt x="9119" y="1167"/>
                    <a:pt x="9545" y="1531"/>
                  </a:cubicBezTo>
                  <a:cubicBezTo>
                    <a:pt x="11611" y="3294"/>
                    <a:pt x="12159" y="6273"/>
                    <a:pt x="10821" y="8644"/>
                  </a:cubicBezTo>
                  <a:cubicBezTo>
                    <a:pt x="10578" y="9130"/>
                    <a:pt x="10244" y="9586"/>
                    <a:pt x="9849" y="9951"/>
                  </a:cubicBezTo>
                  <a:cubicBezTo>
                    <a:pt x="9484" y="10285"/>
                    <a:pt x="9119" y="10559"/>
                    <a:pt x="8724" y="10832"/>
                  </a:cubicBezTo>
                  <a:cubicBezTo>
                    <a:pt x="8724" y="10832"/>
                    <a:pt x="8785" y="10832"/>
                    <a:pt x="8815" y="10772"/>
                  </a:cubicBezTo>
                  <a:lnTo>
                    <a:pt x="9058" y="10650"/>
                  </a:lnTo>
                  <a:cubicBezTo>
                    <a:pt x="9180" y="10559"/>
                    <a:pt x="9301" y="10498"/>
                    <a:pt x="9423" y="10407"/>
                  </a:cubicBezTo>
                  <a:cubicBezTo>
                    <a:pt x="9605" y="10285"/>
                    <a:pt x="9757" y="10164"/>
                    <a:pt x="9909" y="10012"/>
                  </a:cubicBezTo>
                  <a:cubicBezTo>
                    <a:pt x="10304" y="9647"/>
                    <a:pt x="10669" y="9191"/>
                    <a:pt x="10943" y="8705"/>
                  </a:cubicBezTo>
                  <a:cubicBezTo>
                    <a:pt x="11763" y="7246"/>
                    <a:pt x="11915" y="5513"/>
                    <a:pt x="11399" y="3933"/>
                  </a:cubicBezTo>
                  <a:cubicBezTo>
                    <a:pt x="11034" y="2960"/>
                    <a:pt x="10456" y="2079"/>
                    <a:pt x="9636" y="1379"/>
                  </a:cubicBezTo>
                  <a:cubicBezTo>
                    <a:pt x="8754" y="650"/>
                    <a:pt x="7690" y="164"/>
                    <a:pt x="6535" y="42"/>
                  </a:cubicBezTo>
                  <a:cubicBezTo>
                    <a:pt x="6303" y="14"/>
                    <a:pt x="6071" y="1"/>
                    <a:pt x="58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7"/>
            <p:cNvSpPr/>
            <p:nvPr/>
          </p:nvSpPr>
          <p:spPr>
            <a:xfrm>
              <a:off x="5422100" y="2058075"/>
              <a:ext cx="649725" cy="664175"/>
            </a:xfrm>
            <a:custGeom>
              <a:avLst/>
              <a:gdLst/>
              <a:ahLst/>
              <a:cxnLst/>
              <a:rect l="l" t="t" r="r" b="b"/>
              <a:pathLst>
                <a:path w="25989" h="26567" extrusionOk="0">
                  <a:moveTo>
                    <a:pt x="13375" y="0"/>
                  </a:moveTo>
                  <a:lnTo>
                    <a:pt x="10426" y="304"/>
                  </a:lnTo>
                  <a:lnTo>
                    <a:pt x="10365" y="304"/>
                  </a:lnTo>
                  <a:lnTo>
                    <a:pt x="10365" y="365"/>
                  </a:lnTo>
                  <a:cubicBezTo>
                    <a:pt x="10306" y="1161"/>
                    <a:pt x="10276" y="1956"/>
                    <a:pt x="10219" y="2779"/>
                  </a:cubicBezTo>
                  <a:lnTo>
                    <a:pt x="10219" y="2779"/>
                  </a:lnTo>
                  <a:lnTo>
                    <a:pt x="8121" y="3873"/>
                  </a:lnTo>
                  <a:lnTo>
                    <a:pt x="8121" y="3873"/>
                  </a:lnTo>
                  <a:lnTo>
                    <a:pt x="5867" y="2250"/>
                  </a:lnTo>
                  <a:lnTo>
                    <a:pt x="5806" y="2219"/>
                  </a:lnTo>
                  <a:lnTo>
                    <a:pt x="5745" y="2250"/>
                  </a:lnTo>
                  <a:lnTo>
                    <a:pt x="3405" y="3952"/>
                  </a:lnTo>
                  <a:lnTo>
                    <a:pt x="3344" y="3982"/>
                  </a:lnTo>
                  <a:lnTo>
                    <a:pt x="3374" y="4073"/>
                  </a:lnTo>
                  <a:cubicBezTo>
                    <a:pt x="3761" y="4907"/>
                    <a:pt x="4178" y="5770"/>
                    <a:pt x="4566" y="6633"/>
                  </a:cubicBezTo>
                  <a:lnTo>
                    <a:pt x="4566" y="6633"/>
                  </a:lnTo>
                  <a:lnTo>
                    <a:pt x="3234" y="8630"/>
                  </a:lnTo>
                  <a:lnTo>
                    <a:pt x="3234" y="8630"/>
                  </a:lnTo>
                  <a:lnTo>
                    <a:pt x="760" y="8511"/>
                  </a:lnTo>
                  <a:lnTo>
                    <a:pt x="669" y="8511"/>
                  </a:lnTo>
                  <a:lnTo>
                    <a:pt x="669" y="8602"/>
                  </a:lnTo>
                  <a:cubicBezTo>
                    <a:pt x="456" y="9636"/>
                    <a:pt x="244" y="10669"/>
                    <a:pt x="0" y="11703"/>
                  </a:cubicBezTo>
                  <a:lnTo>
                    <a:pt x="0" y="11794"/>
                  </a:lnTo>
                  <a:lnTo>
                    <a:pt x="92" y="11824"/>
                  </a:lnTo>
                  <a:lnTo>
                    <a:pt x="2468" y="12715"/>
                  </a:lnTo>
                  <a:lnTo>
                    <a:pt x="2468" y="12715"/>
                  </a:lnTo>
                  <a:cubicBezTo>
                    <a:pt x="2527" y="13522"/>
                    <a:pt x="2611" y="14355"/>
                    <a:pt x="2670" y="15188"/>
                  </a:cubicBezTo>
                  <a:lnTo>
                    <a:pt x="2670" y="15188"/>
                  </a:lnTo>
                  <a:cubicBezTo>
                    <a:pt x="1891" y="15638"/>
                    <a:pt x="1083" y="16117"/>
                    <a:pt x="274" y="16566"/>
                  </a:cubicBezTo>
                  <a:lnTo>
                    <a:pt x="244" y="16596"/>
                  </a:lnTo>
                  <a:lnTo>
                    <a:pt x="152" y="16657"/>
                  </a:lnTo>
                  <a:lnTo>
                    <a:pt x="183" y="16718"/>
                  </a:lnTo>
                  <a:cubicBezTo>
                    <a:pt x="578" y="17660"/>
                    <a:pt x="1004" y="18572"/>
                    <a:pt x="1368" y="19423"/>
                  </a:cubicBezTo>
                  <a:lnTo>
                    <a:pt x="1399" y="19514"/>
                  </a:lnTo>
                  <a:lnTo>
                    <a:pt x="1490" y="19514"/>
                  </a:lnTo>
                  <a:lnTo>
                    <a:pt x="4017" y="19098"/>
                  </a:lnTo>
                  <a:lnTo>
                    <a:pt x="5660" y="21006"/>
                  </a:lnTo>
                  <a:lnTo>
                    <a:pt x="5660" y="21006"/>
                  </a:lnTo>
                  <a:cubicBezTo>
                    <a:pt x="5335" y="21836"/>
                    <a:pt x="5039" y="22664"/>
                    <a:pt x="4773" y="23405"/>
                  </a:cubicBezTo>
                  <a:lnTo>
                    <a:pt x="4742" y="23466"/>
                  </a:lnTo>
                  <a:lnTo>
                    <a:pt x="4803" y="23527"/>
                  </a:lnTo>
                  <a:lnTo>
                    <a:pt x="7174" y="25198"/>
                  </a:lnTo>
                  <a:lnTo>
                    <a:pt x="7235" y="25229"/>
                  </a:lnTo>
                  <a:lnTo>
                    <a:pt x="7295" y="25168"/>
                  </a:lnTo>
                  <a:lnTo>
                    <a:pt x="9109" y="23206"/>
                  </a:lnTo>
                  <a:lnTo>
                    <a:pt x="9109" y="23206"/>
                  </a:lnTo>
                  <a:lnTo>
                    <a:pt x="11565" y="23879"/>
                  </a:lnTo>
                  <a:lnTo>
                    <a:pt x="11565" y="23879"/>
                  </a:lnTo>
                  <a:lnTo>
                    <a:pt x="12341" y="26475"/>
                  </a:lnTo>
                  <a:lnTo>
                    <a:pt x="12372" y="26566"/>
                  </a:lnTo>
                  <a:lnTo>
                    <a:pt x="12432" y="26566"/>
                  </a:lnTo>
                  <a:lnTo>
                    <a:pt x="15290" y="26353"/>
                  </a:lnTo>
                  <a:lnTo>
                    <a:pt x="15320" y="26353"/>
                  </a:lnTo>
                  <a:lnTo>
                    <a:pt x="15320" y="26293"/>
                  </a:lnTo>
                  <a:cubicBezTo>
                    <a:pt x="15470" y="25483"/>
                    <a:pt x="15590" y="24673"/>
                    <a:pt x="15710" y="23951"/>
                  </a:cubicBezTo>
                  <a:lnTo>
                    <a:pt x="15710" y="23951"/>
                  </a:lnTo>
                  <a:lnTo>
                    <a:pt x="18063" y="22615"/>
                  </a:lnTo>
                  <a:lnTo>
                    <a:pt x="18063" y="22615"/>
                  </a:lnTo>
                  <a:lnTo>
                    <a:pt x="20001" y="24165"/>
                  </a:lnTo>
                  <a:lnTo>
                    <a:pt x="20062" y="24195"/>
                  </a:lnTo>
                  <a:lnTo>
                    <a:pt x="20122" y="24165"/>
                  </a:lnTo>
                  <a:lnTo>
                    <a:pt x="22645" y="22280"/>
                  </a:lnTo>
                  <a:lnTo>
                    <a:pt x="22676" y="22220"/>
                  </a:lnTo>
                  <a:lnTo>
                    <a:pt x="22645" y="22159"/>
                  </a:lnTo>
                  <a:cubicBezTo>
                    <a:pt x="22199" y="21416"/>
                    <a:pt x="21783" y="20672"/>
                    <a:pt x="21395" y="19986"/>
                  </a:cubicBezTo>
                  <a:lnTo>
                    <a:pt x="21395" y="19986"/>
                  </a:lnTo>
                  <a:lnTo>
                    <a:pt x="22656" y="17815"/>
                  </a:lnTo>
                  <a:lnTo>
                    <a:pt x="22656" y="17815"/>
                  </a:lnTo>
                  <a:lnTo>
                    <a:pt x="25168" y="17995"/>
                  </a:lnTo>
                  <a:lnTo>
                    <a:pt x="25229" y="17995"/>
                  </a:lnTo>
                  <a:lnTo>
                    <a:pt x="25229" y="17964"/>
                  </a:lnTo>
                  <a:cubicBezTo>
                    <a:pt x="25472" y="16900"/>
                    <a:pt x="25746" y="15928"/>
                    <a:pt x="25989" y="15046"/>
                  </a:cubicBezTo>
                  <a:lnTo>
                    <a:pt x="25989" y="15016"/>
                  </a:lnTo>
                  <a:lnTo>
                    <a:pt x="25928" y="15016"/>
                  </a:lnTo>
                  <a:lnTo>
                    <a:pt x="23768" y="13846"/>
                  </a:lnTo>
                  <a:lnTo>
                    <a:pt x="23768" y="13846"/>
                  </a:lnTo>
                  <a:cubicBezTo>
                    <a:pt x="23649" y="12803"/>
                    <a:pt x="23530" y="11935"/>
                    <a:pt x="23468" y="11215"/>
                  </a:cubicBezTo>
                  <a:lnTo>
                    <a:pt x="23468" y="11215"/>
                  </a:lnTo>
                  <a:lnTo>
                    <a:pt x="25047" y="10152"/>
                  </a:lnTo>
                  <a:lnTo>
                    <a:pt x="25411" y="9849"/>
                  </a:lnTo>
                  <a:lnTo>
                    <a:pt x="25016" y="10122"/>
                  </a:lnTo>
                  <a:lnTo>
                    <a:pt x="23436" y="11186"/>
                  </a:lnTo>
                  <a:lnTo>
                    <a:pt x="23709" y="13861"/>
                  </a:lnTo>
                  <a:lnTo>
                    <a:pt x="25857" y="15054"/>
                  </a:lnTo>
                  <a:lnTo>
                    <a:pt x="25857" y="15054"/>
                  </a:lnTo>
                  <a:cubicBezTo>
                    <a:pt x="25619" y="15915"/>
                    <a:pt x="25353" y="16863"/>
                    <a:pt x="25086" y="17869"/>
                  </a:cubicBezTo>
                  <a:lnTo>
                    <a:pt x="25086" y="17869"/>
                  </a:lnTo>
                  <a:lnTo>
                    <a:pt x="22584" y="17691"/>
                  </a:lnTo>
                  <a:lnTo>
                    <a:pt x="22524" y="17691"/>
                  </a:lnTo>
                  <a:lnTo>
                    <a:pt x="22524" y="17721"/>
                  </a:lnTo>
                  <a:lnTo>
                    <a:pt x="21277" y="19940"/>
                  </a:lnTo>
                  <a:lnTo>
                    <a:pt x="21247" y="19970"/>
                  </a:lnTo>
                  <a:lnTo>
                    <a:pt x="21277" y="20001"/>
                  </a:lnTo>
                  <a:cubicBezTo>
                    <a:pt x="21662" y="20680"/>
                    <a:pt x="22075" y="21418"/>
                    <a:pt x="22516" y="22157"/>
                  </a:cubicBezTo>
                  <a:lnTo>
                    <a:pt x="22516" y="22157"/>
                  </a:lnTo>
                  <a:lnTo>
                    <a:pt x="20078" y="23978"/>
                  </a:lnTo>
                  <a:lnTo>
                    <a:pt x="20078" y="23978"/>
                  </a:lnTo>
                  <a:lnTo>
                    <a:pt x="18116" y="22432"/>
                  </a:lnTo>
                  <a:lnTo>
                    <a:pt x="18086" y="22372"/>
                  </a:lnTo>
                  <a:lnTo>
                    <a:pt x="18025" y="22402"/>
                  </a:lnTo>
                  <a:lnTo>
                    <a:pt x="15593" y="23800"/>
                  </a:lnTo>
                  <a:lnTo>
                    <a:pt x="15563" y="23830"/>
                  </a:lnTo>
                  <a:lnTo>
                    <a:pt x="15563" y="23861"/>
                  </a:lnTo>
                  <a:cubicBezTo>
                    <a:pt x="15416" y="24595"/>
                    <a:pt x="15298" y="25358"/>
                    <a:pt x="15180" y="26176"/>
                  </a:cubicBezTo>
                  <a:lnTo>
                    <a:pt x="15180" y="26176"/>
                  </a:lnTo>
                  <a:lnTo>
                    <a:pt x="12474" y="26349"/>
                  </a:lnTo>
                  <a:lnTo>
                    <a:pt x="12474" y="26349"/>
                  </a:lnTo>
                  <a:cubicBezTo>
                    <a:pt x="12235" y="25545"/>
                    <a:pt x="11969" y="24657"/>
                    <a:pt x="11703" y="23770"/>
                  </a:cubicBezTo>
                  <a:lnTo>
                    <a:pt x="11703" y="23709"/>
                  </a:lnTo>
                  <a:lnTo>
                    <a:pt x="11642" y="23709"/>
                  </a:lnTo>
                  <a:lnTo>
                    <a:pt x="9089" y="23010"/>
                  </a:lnTo>
                  <a:lnTo>
                    <a:pt x="9028" y="23010"/>
                  </a:lnTo>
                  <a:lnTo>
                    <a:pt x="8998" y="23071"/>
                  </a:lnTo>
                  <a:lnTo>
                    <a:pt x="7192" y="24994"/>
                  </a:lnTo>
                  <a:lnTo>
                    <a:pt x="4984" y="23417"/>
                  </a:lnTo>
                  <a:lnTo>
                    <a:pt x="4984" y="23417"/>
                  </a:lnTo>
                  <a:cubicBezTo>
                    <a:pt x="5250" y="22677"/>
                    <a:pt x="5543" y="21856"/>
                    <a:pt x="5836" y="21034"/>
                  </a:cubicBezTo>
                  <a:lnTo>
                    <a:pt x="5836" y="20973"/>
                  </a:lnTo>
                  <a:lnTo>
                    <a:pt x="5806" y="20943"/>
                  </a:lnTo>
                  <a:cubicBezTo>
                    <a:pt x="5259" y="20335"/>
                    <a:pt x="4681" y="19636"/>
                    <a:pt x="4104" y="18967"/>
                  </a:cubicBezTo>
                  <a:lnTo>
                    <a:pt x="4043" y="18937"/>
                  </a:lnTo>
                  <a:lnTo>
                    <a:pt x="4013" y="18937"/>
                  </a:lnTo>
                  <a:lnTo>
                    <a:pt x="1490" y="19323"/>
                  </a:lnTo>
                  <a:lnTo>
                    <a:pt x="367" y="16761"/>
                  </a:lnTo>
                  <a:lnTo>
                    <a:pt x="2797" y="15381"/>
                  </a:lnTo>
                  <a:lnTo>
                    <a:pt x="2858" y="15350"/>
                  </a:lnTo>
                  <a:lnTo>
                    <a:pt x="2858" y="15289"/>
                  </a:lnTo>
                  <a:cubicBezTo>
                    <a:pt x="2766" y="14408"/>
                    <a:pt x="2706" y="13526"/>
                    <a:pt x="2645" y="12645"/>
                  </a:cubicBezTo>
                  <a:lnTo>
                    <a:pt x="2645" y="12584"/>
                  </a:lnTo>
                  <a:lnTo>
                    <a:pt x="2584" y="12584"/>
                  </a:lnTo>
                  <a:lnTo>
                    <a:pt x="262" y="11673"/>
                  </a:lnTo>
                  <a:lnTo>
                    <a:pt x="262" y="11673"/>
                  </a:lnTo>
                  <a:cubicBezTo>
                    <a:pt x="462" y="10673"/>
                    <a:pt x="662" y="9700"/>
                    <a:pt x="862" y="8727"/>
                  </a:cubicBezTo>
                  <a:lnTo>
                    <a:pt x="862" y="8727"/>
                  </a:lnTo>
                  <a:lnTo>
                    <a:pt x="3314" y="8845"/>
                  </a:lnTo>
                  <a:lnTo>
                    <a:pt x="3374" y="8845"/>
                  </a:lnTo>
                  <a:lnTo>
                    <a:pt x="3405" y="8815"/>
                  </a:lnTo>
                  <a:lnTo>
                    <a:pt x="4803" y="6718"/>
                  </a:lnTo>
                  <a:lnTo>
                    <a:pt x="4833" y="6657"/>
                  </a:lnTo>
                  <a:lnTo>
                    <a:pt x="4803" y="6627"/>
                  </a:lnTo>
                  <a:lnTo>
                    <a:pt x="3621" y="4057"/>
                  </a:lnTo>
                  <a:lnTo>
                    <a:pt x="5852" y="2435"/>
                  </a:lnTo>
                  <a:lnTo>
                    <a:pt x="8116" y="4073"/>
                  </a:lnTo>
                  <a:lnTo>
                    <a:pt x="8177" y="4104"/>
                  </a:lnTo>
                  <a:lnTo>
                    <a:pt x="8207" y="4073"/>
                  </a:lnTo>
                  <a:lnTo>
                    <a:pt x="10396" y="2949"/>
                  </a:lnTo>
                  <a:lnTo>
                    <a:pt x="10426" y="2949"/>
                  </a:lnTo>
                  <a:lnTo>
                    <a:pt x="10426" y="2888"/>
                  </a:lnTo>
                  <a:cubicBezTo>
                    <a:pt x="10486" y="2055"/>
                    <a:pt x="10545" y="1252"/>
                    <a:pt x="10605" y="478"/>
                  </a:cubicBezTo>
                  <a:lnTo>
                    <a:pt x="10605" y="478"/>
                  </a:lnTo>
                  <a:lnTo>
                    <a:pt x="13396" y="187"/>
                  </a:lnTo>
                  <a:lnTo>
                    <a:pt x="13396" y="187"/>
                  </a:lnTo>
                  <a:cubicBezTo>
                    <a:pt x="13722" y="1164"/>
                    <a:pt x="14020" y="2057"/>
                    <a:pt x="14347" y="2949"/>
                  </a:cubicBezTo>
                  <a:lnTo>
                    <a:pt x="14347" y="3010"/>
                  </a:lnTo>
                  <a:lnTo>
                    <a:pt x="14378" y="3010"/>
                  </a:lnTo>
                  <a:lnTo>
                    <a:pt x="16749" y="3405"/>
                  </a:lnTo>
                  <a:lnTo>
                    <a:pt x="16809" y="3405"/>
                  </a:lnTo>
                  <a:lnTo>
                    <a:pt x="16809" y="3374"/>
                  </a:lnTo>
                  <a:cubicBezTo>
                    <a:pt x="17468" y="2715"/>
                    <a:pt x="18069" y="2115"/>
                    <a:pt x="18610" y="1545"/>
                  </a:cubicBezTo>
                  <a:lnTo>
                    <a:pt x="18610" y="1545"/>
                  </a:lnTo>
                  <a:lnTo>
                    <a:pt x="20984" y="3118"/>
                  </a:lnTo>
                  <a:lnTo>
                    <a:pt x="20984" y="3118"/>
                  </a:lnTo>
                  <a:cubicBezTo>
                    <a:pt x="20628" y="3950"/>
                    <a:pt x="20330" y="4694"/>
                    <a:pt x="20062" y="5350"/>
                  </a:cubicBezTo>
                  <a:lnTo>
                    <a:pt x="20062" y="5380"/>
                  </a:lnTo>
                  <a:lnTo>
                    <a:pt x="20062" y="5411"/>
                  </a:lnTo>
                  <a:lnTo>
                    <a:pt x="21885" y="7690"/>
                  </a:lnTo>
                  <a:lnTo>
                    <a:pt x="21916" y="7690"/>
                  </a:lnTo>
                  <a:lnTo>
                    <a:pt x="24076" y="7360"/>
                  </a:lnTo>
                  <a:lnTo>
                    <a:pt x="24076" y="7360"/>
                  </a:lnTo>
                  <a:lnTo>
                    <a:pt x="25138" y="9210"/>
                  </a:lnTo>
                  <a:cubicBezTo>
                    <a:pt x="25259" y="9393"/>
                    <a:pt x="25351" y="9545"/>
                    <a:pt x="25411" y="9636"/>
                  </a:cubicBezTo>
                  <a:lnTo>
                    <a:pt x="25168" y="9210"/>
                  </a:lnTo>
                  <a:lnTo>
                    <a:pt x="24135" y="7326"/>
                  </a:lnTo>
                  <a:lnTo>
                    <a:pt x="24104" y="7326"/>
                  </a:lnTo>
                  <a:lnTo>
                    <a:pt x="21943" y="7626"/>
                  </a:lnTo>
                  <a:lnTo>
                    <a:pt x="21943" y="7626"/>
                  </a:lnTo>
                  <a:lnTo>
                    <a:pt x="20169" y="5370"/>
                  </a:lnTo>
                  <a:lnTo>
                    <a:pt x="20169" y="5370"/>
                  </a:lnTo>
                  <a:cubicBezTo>
                    <a:pt x="20438" y="4683"/>
                    <a:pt x="20737" y="3966"/>
                    <a:pt x="21065" y="3131"/>
                  </a:cubicBezTo>
                  <a:lnTo>
                    <a:pt x="21065" y="3070"/>
                  </a:lnTo>
                  <a:lnTo>
                    <a:pt x="21034" y="3040"/>
                  </a:lnTo>
                  <a:lnTo>
                    <a:pt x="18603" y="1429"/>
                  </a:lnTo>
                  <a:lnTo>
                    <a:pt x="18542" y="1399"/>
                  </a:lnTo>
                  <a:lnTo>
                    <a:pt x="18511" y="1429"/>
                  </a:lnTo>
                  <a:lnTo>
                    <a:pt x="16697" y="3274"/>
                  </a:lnTo>
                  <a:lnTo>
                    <a:pt x="16697" y="3274"/>
                  </a:lnTo>
                  <a:lnTo>
                    <a:pt x="14401" y="2867"/>
                  </a:lnTo>
                  <a:lnTo>
                    <a:pt x="14401" y="2867"/>
                  </a:lnTo>
                  <a:lnTo>
                    <a:pt x="13435" y="61"/>
                  </a:lnTo>
                  <a:lnTo>
                    <a:pt x="1343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a:off x="4598375" y="2943350"/>
              <a:ext cx="1996275" cy="1340450"/>
            </a:xfrm>
            <a:custGeom>
              <a:avLst/>
              <a:gdLst/>
              <a:ahLst/>
              <a:cxnLst/>
              <a:rect l="l" t="t" r="r" b="b"/>
              <a:pathLst>
                <a:path w="79851" h="53618" extrusionOk="0">
                  <a:moveTo>
                    <a:pt x="19545" y="0"/>
                  </a:moveTo>
                  <a:cubicBezTo>
                    <a:pt x="19150" y="0"/>
                    <a:pt x="18785" y="243"/>
                    <a:pt x="18633" y="639"/>
                  </a:cubicBezTo>
                  <a:lnTo>
                    <a:pt x="1" y="53618"/>
                  </a:lnTo>
                  <a:lnTo>
                    <a:pt x="58695" y="53618"/>
                  </a:lnTo>
                  <a:lnTo>
                    <a:pt x="79577" y="1368"/>
                  </a:lnTo>
                  <a:cubicBezTo>
                    <a:pt x="79850" y="730"/>
                    <a:pt x="79364" y="31"/>
                    <a:pt x="78695" y="31"/>
                  </a:cubicBezTo>
                  <a:lnTo>
                    <a:pt x="1954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4662200" y="2996525"/>
              <a:ext cx="1848850" cy="1197625"/>
            </a:xfrm>
            <a:custGeom>
              <a:avLst/>
              <a:gdLst/>
              <a:ahLst/>
              <a:cxnLst/>
              <a:rect l="l" t="t" r="r" b="b"/>
              <a:pathLst>
                <a:path w="73954" h="47905" extrusionOk="0">
                  <a:moveTo>
                    <a:pt x="17661" y="1"/>
                  </a:moveTo>
                  <a:cubicBezTo>
                    <a:pt x="17418" y="1"/>
                    <a:pt x="17235" y="153"/>
                    <a:pt x="17144" y="366"/>
                  </a:cubicBezTo>
                  <a:lnTo>
                    <a:pt x="153" y="47205"/>
                  </a:lnTo>
                  <a:cubicBezTo>
                    <a:pt x="1" y="47540"/>
                    <a:pt x="274" y="47904"/>
                    <a:pt x="669" y="47904"/>
                  </a:cubicBezTo>
                  <a:lnTo>
                    <a:pt x="54105" y="47904"/>
                  </a:lnTo>
                  <a:cubicBezTo>
                    <a:pt x="54318" y="47904"/>
                    <a:pt x="54531" y="47783"/>
                    <a:pt x="54622" y="47570"/>
                  </a:cubicBezTo>
                  <a:lnTo>
                    <a:pt x="73802" y="730"/>
                  </a:lnTo>
                  <a:cubicBezTo>
                    <a:pt x="73954" y="396"/>
                    <a:pt x="73680" y="1"/>
                    <a:pt x="7331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4071775" y="4194125"/>
              <a:ext cx="1993975" cy="91975"/>
            </a:xfrm>
            <a:custGeom>
              <a:avLst/>
              <a:gdLst/>
              <a:ahLst/>
              <a:cxnLst/>
              <a:rect l="l" t="t" r="r" b="b"/>
              <a:pathLst>
                <a:path w="79759" h="3679" extrusionOk="0">
                  <a:moveTo>
                    <a:pt x="0" y="0"/>
                  </a:moveTo>
                  <a:lnTo>
                    <a:pt x="0" y="3678"/>
                  </a:lnTo>
                  <a:lnTo>
                    <a:pt x="79759" y="3678"/>
                  </a:lnTo>
                  <a:lnTo>
                    <a:pt x="775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3463100" y="3027700"/>
              <a:ext cx="1405825" cy="820175"/>
            </a:xfrm>
            <a:custGeom>
              <a:avLst/>
              <a:gdLst/>
              <a:ahLst/>
              <a:cxnLst/>
              <a:rect l="l" t="t" r="r" b="b"/>
              <a:pathLst>
                <a:path w="56233" h="32807" extrusionOk="0">
                  <a:moveTo>
                    <a:pt x="43527" y="0"/>
                  </a:moveTo>
                  <a:cubicBezTo>
                    <a:pt x="43527" y="0"/>
                    <a:pt x="41946" y="19119"/>
                    <a:pt x="38481" y="20061"/>
                  </a:cubicBezTo>
                  <a:cubicBezTo>
                    <a:pt x="34949" y="21007"/>
                    <a:pt x="31224" y="21333"/>
                    <a:pt x="27749" y="21333"/>
                  </a:cubicBezTo>
                  <a:cubicBezTo>
                    <a:pt x="21955" y="21333"/>
                    <a:pt x="16855" y="20426"/>
                    <a:pt x="14499" y="19970"/>
                  </a:cubicBezTo>
                  <a:cubicBezTo>
                    <a:pt x="14074" y="19575"/>
                    <a:pt x="13557" y="19149"/>
                    <a:pt x="13010" y="18602"/>
                  </a:cubicBezTo>
                  <a:cubicBezTo>
                    <a:pt x="12554" y="18116"/>
                    <a:pt x="12159" y="17569"/>
                    <a:pt x="11885" y="16961"/>
                  </a:cubicBezTo>
                  <a:cubicBezTo>
                    <a:pt x="11490" y="16231"/>
                    <a:pt x="11186" y="15441"/>
                    <a:pt x="11004" y="14620"/>
                  </a:cubicBezTo>
                  <a:cubicBezTo>
                    <a:pt x="10947" y="14147"/>
                    <a:pt x="10559" y="13862"/>
                    <a:pt x="10194" y="13862"/>
                  </a:cubicBezTo>
                  <a:cubicBezTo>
                    <a:pt x="9974" y="13862"/>
                    <a:pt x="9762" y="13966"/>
                    <a:pt x="9636" y="14195"/>
                  </a:cubicBezTo>
                  <a:cubicBezTo>
                    <a:pt x="9301" y="14833"/>
                    <a:pt x="9149" y="17143"/>
                    <a:pt x="10426" y="19271"/>
                  </a:cubicBezTo>
                  <a:cubicBezTo>
                    <a:pt x="10669" y="19848"/>
                    <a:pt x="10335" y="20487"/>
                    <a:pt x="9727" y="20639"/>
                  </a:cubicBezTo>
                  <a:cubicBezTo>
                    <a:pt x="8116" y="21247"/>
                    <a:pt x="2493" y="22979"/>
                    <a:pt x="1581" y="23405"/>
                  </a:cubicBezTo>
                  <a:cubicBezTo>
                    <a:pt x="760" y="23800"/>
                    <a:pt x="0" y="24499"/>
                    <a:pt x="851" y="24621"/>
                  </a:cubicBezTo>
                  <a:cubicBezTo>
                    <a:pt x="938" y="24636"/>
                    <a:pt x="1065" y="24643"/>
                    <a:pt x="1222" y="24643"/>
                  </a:cubicBezTo>
                  <a:cubicBezTo>
                    <a:pt x="2186" y="24643"/>
                    <a:pt x="4306" y="24380"/>
                    <a:pt x="5497" y="24221"/>
                  </a:cubicBezTo>
                  <a:lnTo>
                    <a:pt x="5497" y="24221"/>
                  </a:lnTo>
                  <a:cubicBezTo>
                    <a:pt x="3814" y="24468"/>
                    <a:pt x="249" y="25071"/>
                    <a:pt x="365" y="25745"/>
                  </a:cubicBezTo>
                  <a:cubicBezTo>
                    <a:pt x="432" y="26079"/>
                    <a:pt x="956" y="26321"/>
                    <a:pt x="2078" y="26321"/>
                  </a:cubicBezTo>
                  <a:cubicBezTo>
                    <a:pt x="2245" y="26321"/>
                    <a:pt x="2426" y="26315"/>
                    <a:pt x="2621" y="26304"/>
                  </a:cubicBezTo>
                  <a:lnTo>
                    <a:pt x="2621" y="26304"/>
                  </a:lnTo>
                  <a:cubicBezTo>
                    <a:pt x="1635" y="26499"/>
                    <a:pt x="775" y="26721"/>
                    <a:pt x="578" y="26931"/>
                  </a:cubicBezTo>
                  <a:cubicBezTo>
                    <a:pt x="33" y="27462"/>
                    <a:pt x="954" y="27609"/>
                    <a:pt x="2136" y="27609"/>
                  </a:cubicBezTo>
                  <a:cubicBezTo>
                    <a:pt x="3590" y="27609"/>
                    <a:pt x="5440" y="27387"/>
                    <a:pt x="5441" y="27387"/>
                  </a:cubicBezTo>
                  <a:lnTo>
                    <a:pt x="5441" y="27387"/>
                  </a:lnTo>
                  <a:cubicBezTo>
                    <a:pt x="1186" y="27934"/>
                    <a:pt x="1247" y="27721"/>
                    <a:pt x="1186" y="28298"/>
                  </a:cubicBezTo>
                  <a:cubicBezTo>
                    <a:pt x="1155" y="28724"/>
                    <a:pt x="2128" y="28906"/>
                    <a:pt x="4469" y="28937"/>
                  </a:cubicBezTo>
                  <a:cubicBezTo>
                    <a:pt x="6353" y="28967"/>
                    <a:pt x="8298" y="29362"/>
                    <a:pt x="11186" y="29545"/>
                  </a:cubicBezTo>
                  <a:cubicBezTo>
                    <a:pt x="11186" y="29545"/>
                    <a:pt x="22714" y="32807"/>
                    <a:pt x="33685" y="32807"/>
                  </a:cubicBezTo>
                  <a:cubicBezTo>
                    <a:pt x="42213" y="32807"/>
                    <a:pt x="50405" y="30836"/>
                    <a:pt x="52585" y="23830"/>
                  </a:cubicBezTo>
                  <a:cubicBezTo>
                    <a:pt x="55290" y="15198"/>
                    <a:pt x="55321" y="11915"/>
                    <a:pt x="56232" y="6231"/>
                  </a:cubicBezTo>
                  <a:lnTo>
                    <a:pt x="43527"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3517050" y="3704275"/>
              <a:ext cx="145925" cy="18050"/>
            </a:xfrm>
            <a:custGeom>
              <a:avLst/>
              <a:gdLst/>
              <a:ahLst/>
              <a:cxnLst/>
              <a:rect l="l" t="t" r="r" b="b"/>
              <a:pathLst>
                <a:path w="5837" h="722" extrusionOk="0">
                  <a:moveTo>
                    <a:pt x="5355" y="0"/>
                  </a:moveTo>
                  <a:cubicBezTo>
                    <a:pt x="4829" y="0"/>
                    <a:pt x="3921" y="55"/>
                    <a:pt x="2888" y="172"/>
                  </a:cubicBezTo>
                  <a:cubicBezTo>
                    <a:pt x="1307" y="324"/>
                    <a:pt x="0" y="536"/>
                    <a:pt x="0" y="658"/>
                  </a:cubicBezTo>
                  <a:cubicBezTo>
                    <a:pt x="0" y="701"/>
                    <a:pt x="168" y="721"/>
                    <a:pt x="457" y="721"/>
                  </a:cubicBezTo>
                  <a:cubicBezTo>
                    <a:pt x="982" y="721"/>
                    <a:pt x="1909" y="654"/>
                    <a:pt x="2949" y="536"/>
                  </a:cubicBezTo>
                  <a:cubicBezTo>
                    <a:pt x="4560" y="384"/>
                    <a:pt x="5836" y="172"/>
                    <a:pt x="5836" y="50"/>
                  </a:cubicBezTo>
                  <a:cubicBezTo>
                    <a:pt x="5826" y="17"/>
                    <a:pt x="5650" y="0"/>
                    <a:pt x="5355"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3507175" y="3663425"/>
              <a:ext cx="155050" cy="27225"/>
            </a:xfrm>
            <a:custGeom>
              <a:avLst/>
              <a:gdLst/>
              <a:ahLst/>
              <a:cxnLst/>
              <a:rect l="l" t="t" r="r" b="b"/>
              <a:pathLst>
                <a:path w="6202" h="1089" extrusionOk="0">
                  <a:moveTo>
                    <a:pt x="5961" y="0"/>
                  </a:moveTo>
                  <a:cubicBezTo>
                    <a:pt x="5488" y="0"/>
                    <a:pt x="4367" y="138"/>
                    <a:pt x="3070" y="347"/>
                  </a:cubicBezTo>
                  <a:cubicBezTo>
                    <a:pt x="1368" y="651"/>
                    <a:pt x="0" y="954"/>
                    <a:pt x="31" y="1046"/>
                  </a:cubicBezTo>
                  <a:cubicBezTo>
                    <a:pt x="38" y="1075"/>
                    <a:pt x="123" y="1088"/>
                    <a:pt x="270" y="1088"/>
                  </a:cubicBezTo>
                  <a:cubicBezTo>
                    <a:pt x="744" y="1088"/>
                    <a:pt x="1864" y="950"/>
                    <a:pt x="3161" y="742"/>
                  </a:cubicBezTo>
                  <a:cubicBezTo>
                    <a:pt x="4833" y="468"/>
                    <a:pt x="6201" y="134"/>
                    <a:pt x="6201" y="43"/>
                  </a:cubicBezTo>
                  <a:cubicBezTo>
                    <a:pt x="6194" y="14"/>
                    <a:pt x="6109" y="0"/>
                    <a:pt x="5961"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a:off x="3514775" y="3620500"/>
              <a:ext cx="146675" cy="27950"/>
            </a:xfrm>
            <a:custGeom>
              <a:avLst/>
              <a:gdLst/>
              <a:ahLst/>
              <a:cxnLst/>
              <a:rect l="l" t="t" r="r" b="b"/>
              <a:pathLst>
                <a:path w="5867" h="1118" extrusionOk="0">
                  <a:moveTo>
                    <a:pt x="5677" y="1"/>
                  </a:moveTo>
                  <a:cubicBezTo>
                    <a:pt x="5278" y="1"/>
                    <a:pt x="4181" y="142"/>
                    <a:pt x="2888" y="361"/>
                  </a:cubicBezTo>
                  <a:cubicBezTo>
                    <a:pt x="1277" y="665"/>
                    <a:pt x="0" y="969"/>
                    <a:pt x="0" y="1091"/>
                  </a:cubicBezTo>
                  <a:cubicBezTo>
                    <a:pt x="6" y="1109"/>
                    <a:pt x="62" y="1117"/>
                    <a:pt x="160" y="1117"/>
                  </a:cubicBezTo>
                  <a:cubicBezTo>
                    <a:pt x="558" y="1117"/>
                    <a:pt x="1655" y="976"/>
                    <a:pt x="2949" y="757"/>
                  </a:cubicBezTo>
                  <a:cubicBezTo>
                    <a:pt x="4560" y="453"/>
                    <a:pt x="5867" y="149"/>
                    <a:pt x="5836" y="27"/>
                  </a:cubicBezTo>
                  <a:cubicBezTo>
                    <a:pt x="5830" y="9"/>
                    <a:pt x="5775" y="1"/>
                    <a:pt x="5677"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a:off x="4868900" y="3843050"/>
              <a:ext cx="923300" cy="345025"/>
            </a:xfrm>
            <a:custGeom>
              <a:avLst/>
              <a:gdLst/>
              <a:ahLst/>
              <a:cxnLst/>
              <a:rect l="l" t="t" r="r" b="b"/>
              <a:pathLst>
                <a:path w="36932" h="13801" extrusionOk="0">
                  <a:moveTo>
                    <a:pt x="34560" y="1"/>
                  </a:moveTo>
                  <a:lnTo>
                    <a:pt x="1429" y="3071"/>
                  </a:lnTo>
                  <a:lnTo>
                    <a:pt x="0" y="13800"/>
                  </a:lnTo>
                  <a:lnTo>
                    <a:pt x="36931" y="13800"/>
                  </a:lnTo>
                  <a:lnTo>
                    <a:pt x="3456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a:off x="4511000" y="2659150"/>
              <a:ext cx="303975" cy="487875"/>
            </a:xfrm>
            <a:custGeom>
              <a:avLst/>
              <a:gdLst/>
              <a:ahLst/>
              <a:cxnLst/>
              <a:rect l="l" t="t" r="r" b="b"/>
              <a:pathLst>
                <a:path w="12159" h="19515" extrusionOk="0">
                  <a:moveTo>
                    <a:pt x="5380" y="0"/>
                  </a:moveTo>
                  <a:cubicBezTo>
                    <a:pt x="5380" y="0"/>
                    <a:pt x="0" y="16110"/>
                    <a:pt x="365" y="16779"/>
                  </a:cubicBezTo>
                  <a:lnTo>
                    <a:pt x="12158" y="19514"/>
                  </a:lnTo>
                  <a:lnTo>
                    <a:pt x="5380"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a:off x="4511000" y="2659150"/>
              <a:ext cx="303975" cy="487875"/>
            </a:xfrm>
            <a:custGeom>
              <a:avLst/>
              <a:gdLst/>
              <a:ahLst/>
              <a:cxnLst/>
              <a:rect l="l" t="t" r="r" b="b"/>
              <a:pathLst>
                <a:path w="12159" h="19515" extrusionOk="0">
                  <a:moveTo>
                    <a:pt x="5380" y="0"/>
                  </a:moveTo>
                  <a:cubicBezTo>
                    <a:pt x="5380" y="0"/>
                    <a:pt x="0" y="16110"/>
                    <a:pt x="365" y="16779"/>
                  </a:cubicBezTo>
                  <a:lnTo>
                    <a:pt x="12158" y="19514"/>
                  </a:lnTo>
                  <a:lnTo>
                    <a:pt x="5380" y="0"/>
                  </a:ln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4642450" y="2524275"/>
              <a:ext cx="1119350" cy="1469250"/>
            </a:xfrm>
            <a:custGeom>
              <a:avLst/>
              <a:gdLst/>
              <a:ahLst/>
              <a:cxnLst/>
              <a:rect l="l" t="t" r="r" b="b"/>
              <a:pathLst>
                <a:path w="44774" h="58770" extrusionOk="0">
                  <a:moveTo>
                    <a:pt x="11589" y="1"/>
                  </a:moveTo>
                  <a:cubicBezTo>
                    <a:pt x="10125" y="1"/>
                    <a:pt x="8660" y="96"/>
                    <a:pt x="7204" y="289"/>
                  </a:cubicBezTo>
                  <a:lnTo>
                    <a:pt x="6505" y="380"/>
                  </a:lnTo>
                  <a:cubicBezTo>
                    <a:pt x="3587" y="684"/>
                    <a:pt x="1125" y="2660"/>
                    <a:pt x="122" y="5395"/>
                  </a:cubicBezTo>
                  <a:cubicBezTo>
                    <a:pt x="122" y="5395"/>
                    <a:pt x="0" y="13329"/>
                    <a:pt x="2432" y="18587"/>
                  </a:cubicBezTo>
                  <a:lnTo>
                    <a:pt x="10213" y="35669"/>
                  </a:lnTo>
                  <a:lnTo>
                    <a:pt x="9089" y="58770"/>
                  </a:lnTo>
                  <a:lnTo>
                    <a:pt x="44773" y="54727"/>
                  </a:lnTo>
                  <a:lnTo>
                    <a:pt x="39181" y="32417"/>
                  </a:lnTo>
                  <a:cubicBezTo>
                    <a:pt x="39181" y="32417"/>
                    <a:pt x="35351" y="6550"/>
                    <a:pt x="28360" y="3693"/>
                  </a:cubicBezTo>
                  <a:cubicBezTo>
                    <a:pt x="25928" y="2751"/>
                    <a:pt x="23436" y="1961"/>
                    <a:pt x="20913" y="1292"/>
                  </a:cubicBezTo>
                  <a:cubicBezTo>
                    <a:pt x="17883" y="441"/>
                    <a:pt x="14739" y="1"/>
                    <a:pt x="11589"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5103700" y="3967675"/>
              <a:ext cx="7625" cy="209000"/>
            </a:xfrm>
            <a:custGeom>
              <a:avLst/>
              <a:gdLst/>
              <a:ahLst/>
              <a:cxnLst/>
              <a:rect l="l" t="t" r="r" b="b"/>
              <a:pathLst>
                <a:path w="305" h="8360" extrusionOk="0">
                  <a:moveTo>
                    <a:pt x="61" y="0"/>
                  </a:moveTo>
                  <a:cubicBezTo>
                    <a:pt x="1" y="0"/>
                    <a:pt x="1" y="1885"/>
                    <a:pt x="61" y="4195"/>
                  </a:cubicBezTo>
                  <a:cubicBezTo>
                    <a:pt x="92" y="6505"/>
                    <a:pt x="183" y="8359"/>
                    <a:pt x="213" y="8359"/>
                  </a:cubicBezTo>
                  <a:cubicBezTo>
                    <a:pt x="305" y="8359"/>
                    <a:pt x="274" y="6505"/>
                    <a:pt x="213" y="4195"/>
                  </a:cubicBezTo>
                  <a:cubicBezTo>
                    <a:pt x="183" y="1885"/>
                    <a:pt x="92" y="0"/>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5141700" y="3988950"/>
              <a:ext cx="43350" cy="39650"/>
            </a:xfrm>
            <a:custGeom>
              <a:avLst/>
              <a:gdLst/>
              <a:ahLst/>
              <a:cxnLst/>
              <a:rect l="l" t="t" r="r" b="b"/>
              <a:pathLst>
                <a:path w="1734" h="1586" extrusionOk="0">
                  <a:moveTo>
                    <a:pt x="396" y="1"/>
                  </a:moveTo>
                  <a:cubicBezTo>
                    <a:pt x="396" y="1"/>
                    <a:pt x="122" y="153"/>
                    <a:pt x="61" y="578"/>
                  </a:cubicBezTo>
                  <a:cubicBezTo>
                    <a:pt x="0" y="852"/>
                    <a:pt x="92" y="1095"/>
                    <a:pt x="274" y="1308"/>
                  </a:cubicBezTo>
                  <a:cubicBezTo>
                    <a:pt x="432" y="1489"/>
                    <a:pt x="675" y="1585"/>
                    <a:pt x="914" y="1585"/>
                  </a:cubicBezTo>
                  <a:cubicBezTo>
                    <a:pt x="996" y="1585"/>
                    <a:pt x="1078" y="1574"/>
                    <a:pt x="1156" y="1551"/>
                  </a:cubicBezTo>
                  <a:cubicBezTo>
                    <a:pt x="1490" y="1429"/>
                    <a:pt x="1703" y="1125"/>
                    <a:pt x="1733" y="791"/>
                  </a:cubicBezTo>
                  <a:cubicBezTo>
                    <a:pt x="1733" y="372"/>
                    <a:pt x="1396" y="67"/>
                    <a:pt x="1011" y="67"/>
                  </a:cubicBezTo>
                  <a:cubicBezTo>
                    <a:pt x="949" y="67"/>
                    <a:pt x="885" y="75"/>
                    <a:pt x="821" y="92"/>
                  </a:cubicBezTo>
                  <a:cubicBezTo>
                    <a:pt x="700" y="122"/>
                    <a:pt x="669" y="183"/>
                    <a:pt x="669" y="183"/>
                  </a:cubicBezTo>
                  <a:cubicBezTo>
                    <a:pt x="722" y="175"/>
                    <a:pt x="776" y="171"/>
                    <a:pt x="828" y="171"/>
                  </a:cubicBezTo>
                  <a:cubicBezTo>
                    <a:pt x="985" y="171"/>
                    <a:pt x="1133" y="206"/>
                    <a:pt x="1247" y="274"/>
                  </a:cubicBezTo>
                  <a:cubicBezTo>
                    <a:pt x="1459" y="365"/>
                    <a:pt x="1551" y="578"/>
                    <a:pt x="1551" y="791"/>
                  </a:cubicBezTo>
                  <a:cubicBezTo>
                    <a:pt x="1520" y="1034"/>
                    <a:pt x="1338" y="1277"/>
                    <a:pt x="1095" y="1368"/>
                  </a:cubicBezTo>
                  <a:cubicBezTo>
                    <a:pt x="1034" y="1383"/>
                    <a:pt x="975" y="1391"/>
                    <a:pt x="916" y="1391"/>
                  </a:cubicBezTo>
                  <a:cubicBezTo>
                    <a:pt x="503" y="1391"/>
                    <a:pt x="156" y="1034"/>
                    <a:pt x="183" y="608"/>
                  </a:cubicBezTo>
                  <a:cubicBezTo>
                    <a:pt x="213" y="396"/>
                    <a:pt x="304" y="183"/>
                    <a:pt x="39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5382575" y="3932725"/>
              <a:ext cx="365550" cy="161000"/>
            </a:xfrm>
            <a:custGeom>
              <a:avLst/>
              <a:gdLst/>
              <a:ahLst/>
              <a:cxnLst/>
              <a:rect l="l" t="t" r="r" b="b"/>
              <a:pathLst>
                <a:path w="14622" h="6440" extrusionOk="0">
                  <a:moveTo>
                    <a:pt x="1" y="0"/>
                  </a:moveTo>
                  <a:cubicBezTo>
                    <a:pt x="1" y="0"/>
                    <a:pt x="1" y="61"/>
                    <a:pt x="31" y="152"/>
                  </a:cubicBezTo>
                  <a:cubicBezTo>
                    <a:pt x="92" y="274"/>
                    <a:pt x="122" y="426"/>
                    <a:pt x="244" y="639"/>
                  </a:cubicBezTo>
                  <a:cubicBezTo>
                    <a:pt x="487" y="1216"/>
                    <a:pt x="791" y="1794"/>
                    <a:pt x="1156" y="2310"/>
                  </a:cubicBezTo>
                  <a:cubicBezTo>
                    <a:pt x="3009" y="4955"/>
                    <a:pt x="6006" y="6440"/>
                    <a:pt x="9108" y="6440"/>
                  </a:cubicBezTo>
                  <a:cubicBezTo>
                    <a:pt x="10177" y="6440"/>
                    <a:pt x="11259" y="6263"/>
                    <a:pt x="12311" y="5897"/>
                  </a:cubicBezTo>
                  <a:cubicBezTo>
                    <a:pt x="12919" y="5684"/>
                    <a:pt x="13497" y="5411"/>
                    <a:pt x="14044" y="5107"/>
                  </a:cubicBezTo>
                  <a:cubicBezTo>
                    <a:pt x="14196" y="5016"/>
                    <a:pt x="14317" y="4924"/>
                    <a:pt x="14469" y="4803"/>
                  </a:cubicBezTo>
                  <a:cubicBezTo>
                    <a:pt x="14530" y="4772"/>
                    <a:pt x="14560" y="4742"/>
                    <a:pt x="14621" y="4712"/>
                  </a:cubicBezTo>
                  <a:lnTo>
                    <a:pt x="14621" y="4712"/>
                  </a:lnTo>
                  <a:cubicBezTo>
                    <a:pt x="14408" y="4803"/>
                    <a:pt x="14196" y="4894"/>
                    <a:pt x="13983" y="5016"/>
                  </a:cubicBezTo>
                  <a:cubicBezTo>
                    <a:pt x="13436" y="5319"/>
                    <a:pt x="12858" y="5563"/>
                    <a:pt x="12281" y="5775"/>
                  </a:cubicBezTo>
                  <a:cubicBezTo>
                    <a:pt x="11399" y="6049"/>
                    <a:pt x="10457" y="6201"/>
                    <a:pt x="9545" y="6262"/>
                  </a:cubicBezTo>
                  <a:cubicBezTo>
                    <a:pt x="9416" y="6267"/>
                    <a:pt x="9288" y="6269"/>
                    <a:pt x="9159" y="6269"/>
                  </a:cubicBezTo>
                  <a:cubicBezTo>
                    <a:pt x="6986" y="6269"/>
                    <a:pt x="4886" y="5544"/>
                    <a:pt x="3192" y="4195"/>
                  </a:cubicBezTo>
                  <a:cubicBezTo>
                    <a:pt x="1977" y="3253"/>
                    <a:pt x="974" y="2006"/>
                    <a:pt x="305" y="608"/>
                  </a:cubicBezTo>
                  <a:cubicBezTo>
                    <a:pt x="123" y="213"/>
                    <a:pt x="1" y="0"/>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4685000" y="2915225"/>
              <a:ext cx="342750" cy="58025"/>
            </a:xfrm>
            <a:custGeom>
              <a:avLst/>
              <a:gdLst/>
              <a:ahLst/>
              <a:cxnLst/>
              <a:rect l="l" t="t" r="r" b="b"/>
              <a:pathLst>
                <a:path w="13710" h="2321" extrusionOk="0">
                  <a:moveTo>
                    <a:pt x="13709" y="1"/>
                  </a:moveTo>
                  <a:lnTo>
                    <a:pt x="13709" y="1"/>
                  </a:lnTo>
                  <a:cubicBezTo>
                    <a:pt x="13557" y="122"/>
                    <a:pt x="13375" y="244"/>
                    <a:pt x="13253" y="365"/>
                  </a:cubicBezTo>
                  <a:cubicBezTo>
                    <a:pt x="12828" y="700"/>
                    <a:pt x="12402" y="1004"/>
                    <a:pt x="11946" y="1308"/>
                  </a:cubicBezTo>
                  <a:cubicBezTo>
                    <a:pt x="11277" y="1733"/>
                    <a:pt x="10548" y="2037"/>
                    <a:pt x="9758" y="2128"/>
                  </a:cubicBezTo>
                  <a:cubicBezTo>
                    <a:pt x="9689" y="2130"/>
                    <a:pt x="9620" y="2132"/>
                    <a:pt x="9551" y="2132"/>
                  </a:cubicBezTo>
                  <a:cubicBezTo>
                    <a:pt x="8651" y="2132"/>
                    <a:pt x="7780" y="1946"/>
                    <a:pt x="6961" y="1551"/>
                  </a:cubicBezTo>
                  <a:cubicBezTo>
                    <a:pt x="6019" y="1125"/>
                    <a:pt x="5138" y="639"/>
                    <a:pt x="4286" y="335"/>
                  </a:cubicBezTo>
                  <a:cubicBezTo>
                    <a:pt x="3744" y="118"/>
                    <a:pt x="3170" y="9"/>
                    <a:pt x="2587" y="9"/>
                  </a:cubicBezTo>
                  <a:cubicBezTo>
                    <a:pt x="2354" y="9"/>
                    <a:pt x="2120" y="27"/>
                    <a:pt x="1885" y="61"/>
                  </a:cubicBezTo>
                  <a:cubicBezTo>
                    <a:pt x="1338" y="122"/>
                    <a:pt x="821" y="335"/>
                    <a:pt x="396" y="700"/>
                  </a:cubicBezTo>
                  <a:cubicBezTo>
                    <a:pt x="305" y="791"/>
                    <a:pt x="183" y="882"/>
                    <a:pt x="92" y="1004"/>
                  </a:cubicBezTo>
                  <a:cubicBezTo>
                    <a:pt x="61" y="1034"/>
                    <a:pt x="31" y="1095"/>
                    <a:pt x="1" y="1125"/>
                  </a:cubicBezTo>
                  <a:cubicBezTo>
                    <a:pt x="3" y="1127"/>
                    <a:pt x="6" y="1129"/>
                    <a:pt x="9" y="1129"/>
                  </a:cubicBezTo>
                  <a:cubicBezTo>
                    <a:pt x="50" y="1129"/>
                    <a:pt x="175" y="958"/>
                    <a:pt x="457" y="760"/>
                  </a:cubicBezTo>
                  <a:cubicBezTo>
                    <a:pt x="882" y="457"/>
                    <a:pt x="1368" y="244"/>
                    <a:pt x="1916" y="183"/>
                  </a:cubicBezTo>
                  <a:cubicBezTo>
                    <a:pt x="2068" y="171"/>
                    <a:pt x="2220" y="165"/>
                    <a:pt x="2372" y="165"/>
                  </a:cubicBezTo>
                  <a:cubicBezTo>
                    <a:pt x="3008" y="165"/>
                    <a:pt x="3637" y="272"/>
                    <a:pt x="4226" y="517"/>
                  </a:cubicBezTo>
                  <a:cubicBezTo>
                    <a:pt x="5046" y="821"/>
                    <a:pt x="5928" y="1308"/>
                    <a:pt x="6870" y="1733"/>
                  </a:cubicBezTo>
                  <a:cubicBezTo>
                    <a:pt x="7679" y="2111"/>
                    <a:pt x="8560" y="2321"/>
                    <a:pt x="9428" y="2321"/>
                  </a:cubicBezTo>
                  <a:cubicBezTo>
                    <a:pt x="9538" y="2321"/>
                    <a:pt x="9648" y="2317"/>
                    <a:pt x="9758" y="2311"/>
                  </a:cubicBezTo>
                  <a:cubicBezTo>
                    <a:pt x="10578" y="2189"/>
                    <a:pt x="11338" y="1885"/>
                    <a:pt x="12007" y="1429"/>
                  </a:cubicBezTo>
                  <a:cubicBezTo>
                    <a:pt x="12463" y="1125"/>
                    <a:pt x="12888" y="791"/>
                    <a:pt x="13284" y="426"/>
                  </a:cubicBezTo>
                  <a:cubicBezTo>
                    <a:pt x="13436" y="305"/>
                    <a:pt x="13588" y="153"/>
                    <a:pt x="1370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4649300" y="2690225"/>
              <a:ext cx="144400" cy="40025"/>
            </a:xfrm>
            <a:custGeom>
              <a:avLst/>
              <a:gdLst/>
              <a:ahLst/>
              <a:cxnLst/>
              <a:rect l="l" t="t" r="r" b="b"/>
              <a:pathLst>
                <a:path w="5776" h="1601" extrusionOk="0">
                  <a:moveTo>
                    <a:pt x="5767" y="1"/>
                  </a:moveTo>
                  <a:cubicBezTo>
                    <a:pt x="5713" y="1"/>
                    <a:pt x="5471" y="205"/>
                    <a:pt x="5015" y="490"/>
                  </a:cubicBezTo>
                  <a:cubicBezTo>
                    <a:pt x="3994" y="1088"/>
                    <a:pt x="2829" y="1420"/>
                    <a:pt x="1656" y="1420"/>
                  </a:cubicBezTo>
                  <a:cubicBezTo>
                    <a:pt x="1398" y="1420"/>
                    <a:pt x="1139" y="1404"/>
                    <a:pt x="882" y="1371"/>
                  </a:cubicBezTo>
                  <a:cubicBezTo>
                    <a:pt x="409" y="1319"/>
                    <a:pt x="95" y="1244"/>
                    <a:pt x="18" y="1244"/>
                  </a:cubicBezTo>
                  <a:cubicBezTo>
                    <a:pt x="6" y="1244"/>
                    <a:pt x="0" y="1246"/>
                    <a:pt x="0" y="1250"/>
                  </a:cubicBezTo>
                  <a:cubicBezTo>
                    <a:pt x="274" y="1402"/>
                    <a:pt x="547" y="1493"/>
                    <a:pt x="882" y="1523"/>
                  </a:cubicBezTo>
                  <a:cubicBezTo>
                    <a:pt x="1194" y="1575"/>
                    <a:pt x="1509" y="1601"/>
                    <a:pt x="1824" y="1601"/>
                  </a:cubicBezTo>
                  <a:cubicBezTo>
                    <a:pt x="2979" y="1601"/>
                    <a:pt x="4127" y="1256"/>
                    <a:pt x="5107" y="611"/>
                  </a:cubicBezTo>
                  <a:cubicBezTo>
                    <a:pt x="5350" y="429"/>
                    <a:pt x="5593" y="247"/>
                    <a:pt x="5775" y="3"/>
                  </a:cubicBezTo>
                  <a:cubicBezTo>
                    <a:pt x="5773" y="2"/>
                    <a:pt x="5771" y="1"/>
                    <a:pt x="57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a:off x="4832425" y="3227300"/>
              <a:ext cx="767525" cy="95925"/>
            </a:xfrm>
            <a:custGeom>
              <a:avLst/>
              <a:gdLst/>
              <a:ahLst/>
              <a:cxnLst/>
              <a:rect l="l" t="t" r="r" b="b"/>
              <a:pathLst>
                <a:path w="30701" h="3837" extrusionOk="0">
                  <a:moveTo>
                    <a:pt x="20400" y="0"/>
                  </a:moveTo>
                  <a:cubicBezTo>
                    <a:pt x="19690" y="0"/>
                    <a:pt x="18979" y="81"/>
                    <a:pt x="18268" y="253"/>
                  </a:cubicBezTo>
                  <a:cubicBezTo>
                    <a:pt x="17235" y="496"/>
                    <a:pt x="16201" y="831"/>
                    <a:pt x="15229" y="1256"/>
                  </a:cubicBezTo>
                  <a:cubicBezTo>
                    <a:pt x="13192" y="2107"/>
                    <a:pt x="11277" y="3050"/>
                    <a:pt x="9423" y="3414"/>
                  </a:cubicBezTo>
                  <a:cubicBezTo>
                    <a:pt x="8666" y="3583"/>
                    <a:pt x="7895" y="3667"/>
                    <a:pt x="7124" y="3667"/>
                  </a:cubicBezTo>
                  <a:cubicBezTo>
                    <a:pt x="6223" y="3667"/>
                    <a:pt x="5322" y="3552"/>
                    <a:pt x="4438" y="3323"/>
                  </a:cubicBezTo>
                  <a:cubicBezTo>
                    <a:pt x="3344" y="3080"/>
                    <a:pt x="2250" y="2746"/>
                    <a:pt x="1186" y="2351"/>
                  </a:cubicBezTo>
                  <a:lnTo>
                    <a:pt x="304" y="2047"/>
                  </a:lnTo>
                  <a:cubicBezTo>
                    <a:pt x="183" y="1986"/>
                    <a:pt x="92" y="1955"/>
                    <a:pt x="0" y="1955"/>
                  </a:cubicBezTo>
                  <a:cubicBezTo>
                    <a:pt x="92" y="1986"/>
                    <a:pt x="183" y="2047"/>
                    <a:pt x="274" y="2077"/>
                  </a:cubicBezTo>
                  <a:lnTo>
                    <a:pt x="1155" y="2411"/>
                  </a:lnTo>
                  <a:cubicBezTo>
                    <a:pt x="2219" y="2837"/>
                    <a:pt x="3283" y="3202"/>
                    <a:pt x="4408" y="3475"/>
                  </a:cubicBezTo>
                  <a:cubicBezTo>
                    <a:pt x="5323" y="3712"/>
                    <a:pt x="6266" y="3836"/>
                    <a:pt x="7211" y="3836"/>
                  </a:cubicBezTo>
                  <a:cubicBezTo>
                    <a:pt x="7962" y="3836"/>
                    <a:pt x="8714" y="3758"/>
                    <a:pt x="9453" y="3597"/>
                  </a:cubicBezTo>
                  <a:cubicBezTo>
                    <a:pt x="11368" y="3202"/>
                    <a:pt x="13283" y="2290"/>
                    <a:pt x="15289" y="1439"/>
                  </a:cubicBezTo>
                  <a:cubicBezTo>
                    <a:pt x="16262" y="1013"/>
                    <a:pt x="17296" y="679"/>
                    <a:pt x="18329" y="436"/>
                  </a:cubicBezTo>
                  <a:cubicBezTo>
                    <a:pt x="19047" y="279"/>
                    <a:pt x="19766" y="188"/>
                    <a:pt x="20497" y="188"/>
                  </a:cubicBezTo>
                  <a:cubicBezTo>
                    <a:pt x="20755" y="188"/>
                    <a:pt x="21015" y="199"/>
                    <a:pt x="21277" y="223"/>
                  </a:cubicBezTo>
                  <a:cubicBezTo>
                    <a:pt x="22159" y="345"/>
                    <a:pt x="23071" y="496"/>
                    <a:pt x="23922" y="740"/>
                  </a:cubicBezTo>
                  <a:cubicBezTo>
                    <a:pt x="24682" y="952"/>
                    <a:pt x="25472" y="1104"/>
                    <a:pt x="26262" y="1226"/>
                  </a:cubicBezTo>
                  <a:cubicBezTo>
                    <a:pt x="26630" y="1286"/>
                    <a:pt x="27005" y="1316"/>
                    <a:pt x="27380" y="1316"/>
                  </a:cubicBezTo>
                  <a:cubicBezTo>
                    <a:pt x="28150" y="1316"/>
                    <a:pt x="28921" y="1188"/>
                    <a:pt x="29636" y="922"/>
                  </a:cubicBezTo>
                  <a:cubicBezTo>
                    <a:pt x="29940" y="800"/>
                    <a:pt x="30214" y="648"/>
                    <a:pt x="30457" y="466"/>
                  </a:cubicBezTo>
                  <a:cubicBezTo>
                    <a:pt x="30548" y="405"/>
                    <a:pt x="30639" y="314"/>
                    <a:pt x="30700" y="253"/>
                  </a:cubicBezTo>
                  <a:lnTo>
                    <a:pt x="30700" y="253"/>
                  </a:lnTo>
                  <a:cubicBezTo>
                    <a:pt x="30366" y="496"/>
                    <a:pt x="29971" y="679"/>
                    <a:pt x="29575" y="831"/>
                  </a:cubicBezTo>
                  <a:cubicBezTo>
                    <a:pt x="28871" y="1066"/>
                    <a:pt x="28142" y="1187"/>
                    <a:pt x="27419" y="1187"/>
                  </a:cubicBezTo>
                  <a:cubicBezTo>
                    <a:pt x="27020" y="1187"/>
                    <a:pt x="26622" y="1150"/>
                    <a:pt x="26232" y="1074"/>
                  </a:cubicBezTo>
                  <a:cubicBezTo>
                    <a:pt x="25442" y="952"/>
                    <a:pt x="24682" y="800"/>
                    <a:pt x="23952" y="588"/>
                  </a:cubicBezTo>
                  <a:cubicBezTo>
                    <a:pt x="23071" y="345"/>
                    <a:pt x="22189" y="162"/>
                    <a:pt x="21277" y="41"/>
                  </a:cubicBezTo>
                  <a:cubicBezTo>
                    <a:pt x="20985" y="14"/>
                    <a:pt x="20693" y="0"/>
                    <a:pt x="2040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4893225" y="3521700"/>
              <a:ext cx="792575" cy="102100"/>
            </a:xfrm>
            <a:custGeom>
              <a:avLst/>
              <a:gdLst/>
              <a:ahLst/>
              <a:cxnLst/>
              <a:rect l="l" t="t" r="r" b="b"/>
              <a:pathLst>
                <a:path w="31703" h="4084" extrusionOk="0">
                  <a:moveTo>
                    <a:pt x="77" y="2498"/>
                  </a:moveTo>
                  <a:cubicBezTo>
                    <a:pt x="68" y="2507"/>
                    <a:pt x="60" y="2516"/>
                    <a:pt x="51" y="2525"/>
                  </a:cubicBezTo>
                  <a:lnTo>
                    <a:pt x="51" y="2525"/>
                  </a:lnTo>
                  <a:cubicBezTo>
                    <a:pt x="54" y="2523"/>
                    <a:pt x="58" y="2522"/>
                    <a:pt x="61" y="2520"/>
                  </a:cubicBezTo>
                  <a:lnTo>
                    <a:pt x="77" y="2498"/>
                  </a:lnTo>
                  <a:close/>
                  <a:moveTo>
                    <a:pt x="51" y="2525"/>
                  </a:moveTo>
                  <a:cubicBezTo>
                    <a:pt x="0" y="2554"/>
                    <a:pt x="0" y="2581"/>
                    <a:pt x="0" y="2581"/>
                  </a:cubicBezTo>
                  <a:cubicBezTo>
                    <a:pt x="17" y="2562"/>
                    <a:pt x="34" y="2544"/>
                    <a:pt x="51" y="2525"/>
                  </a:cubicBezTo>
                  <a:close/>
                  <a:moveTo>
                    <a:pt x="26193" y="0"/>
                  </a:moveTo>
                  <a:cubicBezTo>
                    <a:pt x="25771" y="0"/>
                    <a:pt x="25347" y="39"/>
                    <a:pt x="24925" y="119"/>
                  </a:cubicBezTo>
                  <a:cubicBezTo>
                    <a:pt x="23952" y="301"/>
                    <a:pt x="23040" y="666"/>
                    <a:pt x="22189" y="1183"/>
                  </a:cubicBezTo>
                  <a:cubicBezTo>
                    <a:pt x="21277" y="1669"/>
                    <a:pt x="20365" y="2277"/>
                    <a:pt x="19393" y="2824"/>
                  </a:cubicBezTo>
                  <a:cubicBezTo>
                    <a:pt x="18389" y="3402"/>
                    <a:pt x="17295" y="3766"/>
                    <a:pt x="16171" y="3888"/>
                  </a:cubicBezTo>
                  <a:cubicBezTo>
                    <a:pt x="16024" y="3896"/>
                    <a:pt x="15877" y="3899"/>
                    <a:pt x="15731" y="3899"/>
                  </a:cubicBezTo>
                  <a:cubicBezTo>
                    <a:pt x="14723" y="3899"/>
                    <a:pt x="13722" y="3720"/>
                    <a:pt x="12766" y="3402"/>
                  </a:cubicBezTo>
                  <a:cubicBezTo>
                    <a:pt x="11763" y="3067"/>
                    <a:pt x="10760" y="2672"/>
                    <a:pt x="9787" y="2216"/>
                  </a:cubicBezTo>
                  <a:cubicBezTo>
                    <a:pt x="7903" y="1395"/>
                    <a:pt x="6110" y="727"/>
                    <a:pt x="4529" y="696"/>
                  </a:cubicBezTo>
                  <a:cubicBezTo>
                    <a:pt x="4442" y="693"/>
                    <a:pt x="4354" y="691"/>
                    <a:pt x="4266" y="691"/>
                  </a:cubicBezTo>
                  <a:cubicBezTo>
                    <a:pt x="3649" y="691"/>
                    <a:pt x="3017" y="784"/>
                    <a:pt x="2432" y="970"/>
                  </a:cubicBezTo>
                  <a:cubicBezTo>
                    <a:pt x="1915" y="1122"/>
                    <a:pt x="1429" y="1335"/>
                    <a:pt x="973" y="1639"/>
                  </a:cubicBezTo>
                  <a:cubicBezTo>
                    <a:pt x="699" y="1821"/>
                    <a:pt x="456" y="2034"/>
                    <a:pt x="213" y="2307"/>
                  </a:cubicBezTo>
                  <a:lnTo>
                    <a:pt x="77" y="2498"/>
                  </a:lnTo>
                  <a:lnTo>
                    <a:pt x="77" y="2498"/>
                  </a:lnTo>
                  <a:cubicBezTo>
                    <a:pt x="360" y="2196"/>
                    <a:pt x="671" y="1922"/>
                    <a:pt x="1034" y="1699"/>
                  </a:cubicBezTo>
                  <a:cubicBezTo>
                    <a:pt x="1459" y="1426"/>
                    <a:pt x="1945" y="1213"/>
                    <a:pt x="2462" y="1061"/>
                  </a:cubicBezTo>
                  <a:cubicBezTo>
                    <a:pt x="3022" y="908"/>
                    <a:pt x="3604" y="841"/>
                    <a:pt x="4189" y="841"/>
                  </a:cubicBezTo>
                  <a:cubicBezTo>
                    <a:pt x="4302" y="841"/>
                    <a:pt x="4416" y="843"/>
                    <a:pt x="4529" y="848"/>
                  </a:cubicBezTo>
                  <a:cubicBezTo>
                    <a:pt x="6079" y="879"/>
                    <a:pt x="7842" y="1547"/>
                    <a:pt x="9696" y="2398"/>
                  </a:cubicBezTo>
                  <a:cubicBezTo>
                    <a:pt x="10699" y="2854"/>
                    <a:pt x="11702" y="3250"/>
                    <a:pt x="12705" y="3584"/>
                  </a:cubicBezTo>
                  <a:cubicBezTo>
                    <a:pt x="13671" y="3923"/>
                    <a:pt x="14681" y="4083"/>
                    <a:pt x="15679" y="4083"/>
                  </a:cubicBezTo>
                  <a:cubicBezTo>
                    <a:pt x="15843" y="4083"/>
                    <a:pt x="16007" y="4079"/>
                    <a:pt x="16171" y="4070"/>
                  </a:cubicBezTo>
                  <a:cubicBezTo>
                    <a:pt x="17356" y="3949"/>
                    <a:pt x="18481" y="3584"/>
                    <a:pt x="19484" y="2976"/>
                  </a:cubicBezTo>
                  <a:cubicBezTo>
                    <a:pt x="20487" y="2429"/>
                    <a:pt x="21368" y="1821"/>
                    <a:pt x="22280" y="1335"/>
                  </a:cubicBezTo>
                  <a:cubicBezTo>
                    <a:pt x="23101" y="848"/>
                    <a:pt x="24013" y="484"/>
                    <a:pt x="24955" y="271"/>
                  </a:cubicBezTo>
                  <a:cubicBezTo>
                    <a:pt x="25365" y="195"/>
                    <a:pt x="25783" y="157"/>
                    <a:pt x="26201" y="157"/>
                  </a:cubicBezTo>
                  <a:cubicBezTo>
                    <a:pt x="26619" y="157"/>
                    <a:pt x="27037" y="195"/>
                    <a:pt x="27447" y="271"/>
                  </a:cubicBezTo>
                  <a:cubicBezTo>
                    <a:pt x="28663" y="484"/>
                    <a:pt x="29788" y="1000"/>
                    <a:pt x="30761" y="1791"/>
                  </a:cubicBezTo>
                  <a:cubicBezTo>
                    <a:pt x="30882" y="1912"/>
                    <a:pt x="31034" y="2034"/>
                    <a:pt x="31186" y="2155"/>
                  </a:cubicBezTo>
                  <a:cubicBezTo>
                    <a:pt x="31277" y="2247"/>
                    <a:pt x="31368" y="2368"/>
                    <a:pt x="31460" y="2459"/>
                  </a:cubicBezTo>
                  <a:cubicBezTo>
                    <a:pt x="31551" y="2550"/>
                    <a:pt x="31612" y="2611"/>
                    <a:pt x="31642" y="2672"/>
                  </a:cubicBezTo>
                  <a:cubicBezTo>
                    <a:pt x="31672" y="2672"/>
                    <a:pt x="31672" y="2702"/>
                    <a:pt x="31703" y="2733"/>
                  </a:cubicBezTo>
                  <a:cubicBezTo>
                    <a:pt x="31460" y="2338"/>
                    <a:pt x="31156" y="2003"/>
                    <a:pt x="30791" y="1730"/>
                  </a:cubicBezTo>
                  <a:cubicBezTo>
                    <a:pt x="29504" y="613"/>
                    <a:pt x="27868" y="0"/>
                    <a:pt x="2619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4877250" y="3795075"/>
              <a:ext cx="822225" cy="121500"/>
            </a:xfrm>
            <a:custGeom>
              <a:avLst/>
              <a:gdLst/>
              <a:ahLst/>
              <a:cxnLst/>
              <a:rect l="l" t="t" r="r" b="b"/>
              <a:pathLst>
                <a:path w="32889" h="4860" extrusionOk="0">
                  <a:moveTo>
                    <a:pt x="26801" y="0"/>
                  </a:moveTo>
                  <a:cubicBezTo>
                    <a:pt x="26713" y="0"/>
                    <a:pt x="26624" y="2"/>
                    <a:pt x="26536" y="5"/>
                  </a:cubicBezTo>
                  <a:cubicBezTo>
                    <a:pt x="25503" y="35"/>
                    <a:pt x="24500" y="217"/>
                    <a:pt x="23527" y="521"/>
                  </a:cubicBezTo>
                  <a:cubicBezTo>
                    <a:pt x="22433" y="856"/>
                    <a:pt x="21399" y="1281"/>
                    <a:pt x="20366" y="1768"/>
                  </a:cubicBezTo>
                  <a:cubicBezTo>
                    <a:pt x="19302" y="2254"/>
                    <a:pt x="18238" y="2801"/>
                    <a:pt x="17114" y="3287"/>
                  </a:cubicBezTo>
                  <a:cubicBezTo>
                    <a:pt x="15989" y="3774"/>
                    <a:pt x="14864" y="4169"/>
                    <a:pt x="13679" y="4412"/>
                  </a:cubicBezTo>
                  <a:cubicBezTo>
                    <a:pt x="12843" y="4598"/>
                    <a:pt x="11989" y="4677"/>
                    <a:pt x="11145" y="4677"/>
                  </a:cubicBezTo>
                  <a:cubicBezTo>
                    <a:pt x="10884" y="4677"/>
                    <a:pt x="10624" y="4670"/>
                    <a:pt x="10366" y="4655"/>
                  </a:cubicBezTo>
                  <a:cubicBezTo>
                    <a:pt x="8481" y="4503"/>
                    <a:pt x="6597" y="4078"/>
                    <a:pt x="4834" y="3409"/>
                  </a:cubicBezTo>
                  <a:cubicBezTo>
                    <a:pt x="3314" y="2862"/>
                    <a:pt x="2128" y="2345"/>
                    <a:pt x="1277" y="1950"/>
                  </a:cubicBezTo>
                  <a:lnTo>
                    <a:pt x="335" y="1524"/>
                  </a:lnTo>
                  <a:lnTo>
                    <a:pt x="92" y="1433"/>
                  </a:lnTo>
                  <a:cubicBezTo>
                    <a:pt x="62" y="1403"/>
                    <a:pt x="31" y="1403"/>
                    <a:pt x="1" y="1403"/>
                  </a:cubicBezTo>
                  <a:lnTo>
                    <a:pt x="62" y="1433"/>
                  </a:lnTo>
                  <a:lnTo>
                    <a:pt x="305" y="1555"/>
                  </a:lnTo>
                  <a:lnTo>
                    <a:pt x="1247" y="2011"/>
                  </a:lnTo>
                  <a:cubicBezTo>
                    <a:pt x="2068" y="2406"/>
                    <a:pt x="3284" y="2953"/>
                    <a:pt x="4803" y="3531"/>
                  </a:cubicBezTo>
                  <a:cubicBezTo>
                    <a:pt x="6566" y="4230"/>
                    <a:pt x="8451" y="4686"/>
                    <a:pt x="10366" y="4838"/>
                  </a:cubicBezTo>
                  <a:cubicBezTo>
                    <a:pt x="10639" y="4852"/>
                    <a:pt x="10911" y="4860"/>
                    <a:pt x="11184" y="4860"/>
                  </a:cubicBezTo>
                  <a:cubicBezTo>
                    <a:pt x="12036" y="4860"/>
                    <a:pt x="12888" y="4786"/>
                    <a:pt x="13740" y="4625"/>
                  </a:cubicBezTo>
                  <a:cubicBezTo>
                    <a:pt x="14895" y="4351"/>
                    <a:pt x="16050" y="3956"/>
                    <a:pt x="17144" y="3470"/>
                  </a:cubicBezTo>
                  <a:cubicBezTo>
                    <a:pt x="18299" y="2953"/>
                    <a:pt x="19363" y="2406"/>
                    <a:pt x="20427" y="1920"/>
                  </a:cubicBezTo>
                  <a:cubicBezTo>
                    <a:pt x="21430" y="1433"/>
                    <a:pt x="22463" y="1008"/>
                    <a:pt x="23527" y="673"/>
                  </a:cubicBezTo>
                  <a:cubicBezTo>
                    <a:pt x="24500" y="369"/>
                    <a:pt x="25503" y="187"/>
                    <a:pt x="26506" y="126"/>
                  </a:cubicBezTo>
                  <a:cubicBezTo>
                    <a:pt x="26594" y="123"/>
                    <a:pt x="26682" y="122"/>
                    <a:pt x="26770" y="122"/>
                  </a:cubicBezTo>
                  <a:cubicBezTo>
                    <a:pt x="27563" y="122"/>
                    <a:pt x="28351" y="245"/>
                    <a:pt x="29089" y="491"/>
                  </a:cubicBezTo>
                  <a:cubicBezTo>
                    <a:pt x="30336" y="856"/>
                    <a:pt x="31400" y="1585"/>
                    <a:pt x="32190" y="2619"/>
                  </a:cubicBezTo>
                  <a:cubicBezTo>
                    <a:pt x="32463" y="2983"/>
                    <a:pt x="32676" y="3409"/>
                    <a:pt x="32859" y="3834"/>
                  </a:cubicBezTo>
                  <a:cubicBezTo>
                    <a:pt x="32859" y="3804"/>
                    <a:pt x="32889" y="3804"/>
                    <a:pt x="32889" y="3774"/>
                  </a:cubicBezTo>
                  <a:cubicBezTo>
                    <a:pt x="32859" y="3713"/>
                    <a:pt x="32828" y="3622"/>
                    <a:pt x="32798" y="3500"/>
                  </a:cubicBezTo>
                  <a:cubicBezTo>
                    <a:pt x="32676" y="3196"/>
                    <a:pt x="32494" y="2862"/>
                    <a:pt x="32311" y="2588"/>
                  </a:cubicBezTo>
                  <a:cubicBezTo>
                    <a:pt x="31521" y="1524"/>
                    <a:pt x="30427" y="765"/>
                    <a:pt x="29181" y="369"/>
                  </a:cubicBezTo>
                  <a:cubicBezTo>
                    <a:pt x="28415" y="123"/>
                    <a:pt x="27599" y="0"/>
                    <a:pt x="268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a:off x="4941100" y="3183475"/>
              <a:ext cx="490900" cy="796375"/>
            </a:xfrm>
            <a:custGeom>
              <a:avLst/>
              <a:gdLst/>
              <a:ahLst/>
              <a:cxnLst/>
              <a:rect l="l" t="t" r="r" b="b"/>
              <a:pathLst>
                <a:path w="19636" h="31855" extrusionOk="0">
                  <a:moveTo>
                    <a:pt x="17873" y="0"/>
                  </a:moveTo>
                  <a:cubicBezTo>
                    <a:pt x="14468" y="4742"/>
                    <a:pt x="11733" y="9909"/>
                    <a:pt x="9666" y="15380"/>
                  </a:cubicBezTo>
                  <a:cubicBezTo>
                    <a:pt x="8328" y="18967"/>
                    <a:pt x="7143" y="22888"/>
                    <a:pt x="4164" y="25289"/>
                  </a:cubicBezTo>
                  <a:cubicBezTo>
                    <a:pt x="3100" y="26140"/>
                    <a:pt x="1824" y="26779"/>
                    <a:pt x="1003" y="27873"/>
                  </a:cubicBezTo>
                  <a:cubicBezTo>
                    <a:pt x="182" y="28937"/>
                    <a:pt x="0" y="30730"/>
                    <a:pt x="1094" y="31551"/>
                  </a:cubicBezTo>
                  <a:lnTo>
                    <a:pt x="2067" y="31855"/>
                  </a:lnTo>
                  <a:lnTo>
                    <a:pt x="3131" y="31612"/>
                  </a:lnTo>
                  <a:cubicBezTo>
                    <a:pt x="6748" y="31490"/>
                    <a:pt x="10365" y="30274"/>
                    <a:pt x="13131" y="27934"/>
                  </a:cubicBezTo>
                  <a:cubicBezTo>
                    <a:pt x="16930" y="24742"/>
                    <a:pt x="18785" y="19727"/>
                    <a:pt x="19210" y="14772"/>
                  </a:cubicBezTo>
                  <a:cubicBezTo>
                    <a:pt x="19636" y="9818"/>
                    <a:pt x="18754" y="4894"/>
                    <a:pt x="17873"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4279875" y="2937275"/>
              <a:ext cx="1135400" cy="1440600"/>
            </a:xfrm>
            <a:custGeom>
              <a:avLst/>
              <a:gdLst/>
              <a:ahLst/>
              <a:cxnLst/>
              <a:rect l="l" t="t" r="r" b="b"/>
              <a:pathLst>
                <a:path w="45416" h="57624" extrusionOk="0">
                  <a:moveTo>
                    <a:pt x="32042" y="0"/>
                  </a:moveTo>
                  <a:cubicBezTo>
                    <a:pt x="32042" y="0"/>
                    <a:pt x="31373" y="20304"/>
                    <a:pt x="28972" y="23374"/>
                  </a:cubicBezTo>
                  <a:cubicBezTo>
                    <a:pt x="26996" y="25927"/>
                    <a:pt x="15841" y="37235"/>
                    <a:pt x="11737" y="40821"/>
                  </a:cubicBezTo>
                  <a:cubicBezTo>
                    <a:pt x="10795" y="41612"/>
                    <a:pt x="9640" y="42159"/>
                    <a:pt x="8424" y="42371"/>
                  </a:cubicBezTo>
                  <a:cubicBezTo>
                    <a:pt x="8151" y="42402"/>
                    <a:pt x="7877" y="42432"/>
                    <a:pt x="7573" y="42493"/>
                  </a:cubicBezTo>
                  <a:cubicBezTo>
                    <a:pt x="7371" y="42513"/>
                    <a:pt x="7161" y="42523"/>
                    <a:pt x="6950" y="42523"/>
                  </a:cubicBezTo>
                  <a:cubicBezTo>
                    <a:pt x="6526" y="42523"/>
                    <a:pt x="6094" y="42483"/>
                    <a:pt x="5689" y="42402"/>
                  </a:cubicBezTo>
                  <a:cubicBezTo>
                    <a:pt x="4898" y="42250"/>
                    <a:pt x="4139" y="42007"/>
                    <a:pt x="3409" y="41672"/>
                  </a:cubicBezTo>
                  <a:cubicBezTo>
                    <a:pt x="3263" y="41582"/>
                    <a:pt x="3111" y="41543"/>
                    <a:pt x="2966" y="41543"/>
                  </a:cubicBezTo>
                  <a:cubicBezTo>
                    <a:pt x="2476" y="41543"/>
                    <a:pt x="2066" y="41994"/>
                    <a:pt x="2254" y="42463"/>
                  </a:cubicBezTo>
                  <a:cubicBezTo>
                    <a:pt x="2528" y="43071"/>
                    <a:pt x="4199" y="44195"/>
                    <a:pt x="6540" y="44469"/>
                  </a:cubicBezTo>
                  <a:cubicBezTo>
                    <a:pt x="8911" y="44773"/>
                    <a:pt x="5750" y="46748"/>
                    <a:pt x="4625" y="47478"/>
                  </a:cubicBezTo>
                  <a:cubicBezTo>
                    <a:pt x="3470" y="48207"/>
                    <a:pt x="96" y="50669"/>
                    <a:pt x="35" y="51217"/>
                  </a:cubicBezTo>
                  <a:cubicBezTo>
                    <a:pt x="0" y="51651"/>
                    <a:pt x="244" y="51917"/>
                    <a:pt x="669" y="51917"/>
                  </a:cubicBezTo>
                  <a:cubicBezTo>
                    <a:pt x="987" y="51917"/>
                    <a:pt x="1408" y="51768"/>
                    <a:pt x="1889" y="51429"/>
                  </a:cubicBezTo>
                  <a:cubicBezTo>
                    <a:pt x="2873" y="50765"/>
                    <a:pt x="5671" y="49100"/>
                    <a:pt x="6600" y="49100"/>
                  </a:cubicBezTo>
                  <a:cubicBezTo>
                    <a:pt x="6734" y="49100"/>
                    <a:pt x="6828" y="49134"/>
                    <a:pt x="6874" y="49210"/>
                  </a:cubicBezTo>
                  <a:cubicBezTo>
                    <a:pt x="7239" y="49849"/>
                    <a:pt x="1403" y="53527"/>
                    <a:pt x="1403" y="53527"/>
                  </a:cubicBezTo>
                  <a:cubicBezTo>
                    <a:pt x="1403" y="53527"/>
                    <a:pt x="66" y="54104"/>
                    <a:pt x="430" y="54834"/>
                  </a:cubicBezTo>
                  <a:cubicBezTo>
                    <a:pt x="521" y="55002"/>
                    <a:pt x="698" y="55076"/>
                    <a:pt x="940" y="55076"/>
                  </a:cubicBezTo>
                  <a:cubicBezTo>
                    <a:pt x="2570" y="55076"/>
                    <a:pt x="7127" y="51709"/>
                    <a:pt x="7604" y="51338"/>
                  </a:cubicBezTo>
                  <a:cubicBezTo>
                    <a:pt x="7669" y="51284"/>
                    <a:pt x="7736" y="51261"/>
                    <a:pt x="7802" y="51261"/>
                  </a:cubicBezTo>
                  <a:cubicBezTo>
                    <a:pt x="8102" y="51261"/>
                    <a:pt x="8343" y="51757"/>
                    <a:pt x="7968" y="52007"/>
                  </a:cubicBezTo>
                  <a:cubicBezTo>
                    <a:pt x="7543" y="52311"/>
                    <a:pt x="2072" y="55533"/>
                    <a:pt x="2801" y="56901"/>
                  </a:cubicBezTo>
                  <a:cubicBezTo>
                    <a:pt x="2856" y="57005"/>
                    <a:pt x="2951" y="57052"/>
                    <a:pt x="3077" y="57052"/>
                  </a:cubicBezTo>
                  <a:cubicBezTo>
                    <a:pt x="4198" y="57052"/>
                    <a:pt x="7845" y="53338"/>
                    <a:pt x="9184" y="53283"/>
                  </a:cubicBezTo>
                  <a:cubicBezTo>
                    <a:pt x="9191" y="53283"/>
                    <a:pt x="9198" y="53283"/>
                    <a:pt x="9205" y="53283"/>
                  </a:cubicBezTo>
                  <a:cubicBezTo>
                    <a:pt x="10655" y="53283"/>
                    <a:pt x="5540" y="56449"/>
                    <a:pt x="6114" y="57387"/>
                  </a:cubicBezTo>
                  <a:cubicBezTo>
                    <a:pt x="6188" y="57512"/>
                    <a:pt x="6257" y="57624"/>
                    <a:pt x="6427" y="57624"/>
                  </a:cubicBezTo>
                  <a:cubicBezTo>
                    <a:pt x="6752" y="57624"/>
                    <a:pt x="7441" y="57220"/>
                    <a:pt x="9215" y="55746"/>
                  </a:cubicBezTo>
                  <a:cubicBezTo>
                    <a:pt x="10522" y="54651"/>
                    <a:pt x="12619" y="52432"/>
                    <a:pt x="14503" y="50366"/>
                  </a:cubicBezTo>
                  <a:cubicBezTo>
                    <a:pt x="14534" y="50366"/>
                    <a:pt x="39793" y="35441"/>
                    <a:pt x="41890" y="28207"/>
                  </a:cubicBezTo>
                  <a:cubicBezTo>
                    <a:pt x="45173" y="16809"/>
                    <a:pt x="45416" y="2158"/>
                    <a:pt x="45416" y="2158"/>
                  </a:cubicBezTo>
                  <a:lnTo>
                    <a:pt x="3204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5022400" y="2602075"/>
              <a:ext cx="437725" cy="555575"/>
            </a:xfrm>
            <a:custGeom>
              <a:avLst/>
              <a:gdLst/>
              <a:ahLst/>
              <a:cxnLst/>
              <a:rect l="l" t="t" r="r" b="b"/>
              <a:pathLst>
                <a:path w="17509" h="22223" extrusionOk="0">
                  <a:moveTo>
                    <a:pt x="8914" y="1"/>
                  </a:moveTo>
                  <a:cubicBezTo>
                    <a:pt x="8397" y="1"/>
                    <a:pt x="7875" y="52"/>
                    <a:pt x="7356" y="156"/>
                  </a:cubicBezTo>
                  <a:cubicBezTo>
                    <a:pt x="1915" y="1311"/>
                    <a:pt x="639" y="7542"/>
                    <a:pt x="639" y="7542"/>
                  </a:cubicBezTo>
                  <a:lnTo>
                    <a:pt x="0" y="21645"/>
                  </a:lnTo>
                  <a:lnTo>
                    <a:pt x="16475" y="22223"/>
                  </a:lnTo>
                  <a:cubicBezTo>
                    <a:pt x="16475" y="22223"/>
                    <a:pt x="17113" y="19366"/>
                    <a:pt x="17387" y="10946"/>
                  </a:cubicBezTo>
                  <a:cubicBezTo>
                    <a:pt x="17508" y="6660"/>
                    <a:pt x="15958" y="3925"/>
                    <a:pt x="14408" y="2314"/>
                  </a:cubicBezTo>
                  <a:cubicBezTo>
                    <a:pt x="12951" y="808"/>
                    <a:pt x="10969" y="1"/>
                    <a:pt x="891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5022400" y="2602075"/>
              <a:ext cx="438475" cy="555575"/>
            </a:xfrm>
            <a:custGeom>
              <a:avLst/>
              <a:gdLst/>
              <a:ahLst/>
              <a:cxnLst/>
              <a:rect l="l" t="t" r="r" b="b"/>
              <a:pathLst>
                <a:path w="17539" h="22223" extrusionOk="0">
                  <a:moveTo>
                    <a:pt x="8914" y="1"/>
                  </a:moveTo>
                  <a:cubicBezTo>
                    <a:pt x="8397" y="1"/>
                    <a:pt x="7875" y="52"/>
                    <a:pt x="7356" y="156"/>
                  </a:cubicBezTo>
                  <a:cubicBezTo>
                    <a:pt x="1915" y="1311"/>
                    <a:pt x="669" y="7754"/>
                    <a:pt x="669" y="7754"/>
                  </a:cubicBezTo>
                  <a:lnTo>
                    <a:pt x="0" y="21645"/>
                  </a:lnTo>
                  <a:lnTo>
                    <a:pt x="16475" y="22223"/>
                  </a:lnTo>
                  <a:cubicBezTo>
                    <a:pt x="16475" y="22223"/>
                    <a:pt x="17144" y="19578"/>
                    <a:pt x="17417" y="11159"/>
                  </a:cubicBezTo>
                  <a:cubicBezTo>
                    <a:pt x="17539" y="6873"/>
                    <a:pt x="15958" y="3925"/>
                    <a:pt x="14408" y="2314"/>
                  </a:cubicBezTo>
                  <a:cubicBezTo>
                    <a:pt x="12951" y="808"/>
                    <a:pt x="10969" y="1"/>
                    <a:pt x="8914" y="1"/>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a:off x="5027725" y="2996550"/>
              <a:ext cx="421750" cy="71700"/>
            </a:xfrm>
            <a:custGeom>
              <a:avLst/>
              <a:gdLst/>
              <a:ahLst/>
              <a:cxnLst/>
              <a:rect l="l" t="t" r="r" b="b"/>
              <a:pathLst>
                <a:path w="16870" h="2868" extrusionOk="0">
                  <a:moveTo>
                    <a:pt x="12879" y="0"/>
                  </a:moveTo>
                  <a:cubicBezTo>
                    <a:pt x="12505" y="0"/>
                    <a:pt x="12132" y="32"/>
                    <a:pt x="11763" y="91"/>
                  </a:cubicBezTo>
                  <a:cubicBezTo>
                    <a:pt x="10608" y="334"/>
                    <a:pt x="9514" y="729"/>
                    <a:pt x="8450" y="1246"/>
                  </a:cubicBezTo>
                  <a:cubicBezTo>
                    <a:pt x="7417" y="1763"/>
                    <a:pt x="6322" y="2158"/>
                    <a:pt x="5228" y="2492"/>
                  </a:cubicBezTo>
                  <a:cubicBezTo>
                    <a:pt x="4590" y="2641"/>
                    <a:pt x="3922" y="2716"/>
                    <a:pt x="3266" y="2716"/>
                  </a:cubicBezTo>
                  <a:cubicBezTo>
                    <a:pt x="2984" y="2716"/>
                    <a:pt x="2705" y="2702"/>
                    <a:pt x="2432" y="2675"/>
                  </a:cubicBezTo>
                  <a:cubicBezTo>
                    <a:pt x="1793" y="2584"/>
                    <a:pt x="1186" y="2401"/>
                    <a:pt x="608" y="2128"/>
                  </a:cubicBezTo>
                  <a:cubicBezTo>
                    <a:pt x="213" y="1915"/>
                    <a:pt x="0" y="1763"/>
                    <a:pt x="0" y="1763"/>
                  </a:cubicBezTo>
                  <a:lnTo>
                    <a:pt x="0" y="1763"/>
                  </a:lnTo>
                  <a:cubicBezTo>
                    <a:pt x="31" y="1824"/>
                    <a:pt x="91" y="1854"/>
                    <a:pt x="152" y="1884"/>
                  </a:cubicBezTo>
                  <a:cubicBezTo>
                    <a:pt x="274" y="2006"/>
                    <a:pt x="426" y="2097"/>
                    <a:pt x="578" y="2188"/>
                  </a:cubicBezTo>
                  <a:cubicBezTo>
                    <a:pt x="1125" y="2523"/>
                    <a:pt x="1763" y="2705"/>
                    <a:pt x="2401" y="2796"/>
                  </a:cubicBezTo>
                  <a:cubicBezTo>
                    <a:pt x="2764" y="2843"/>
                    <a:pt x="3132" y="2867"/>
                    <a:pt x="3500" y="2867"/>
                  </a:cubicBezTo>
                  <a:cubicBezTo>
                    <a:pt x="4088" y="2867"/>
                    <a:pt x="4679" y="2806"/>
                    <a:pt x="5259" y="2675"/>
                  </a:cubicBezTo>
                  <a:cubicBezTo>
                    <a:pt x="6383" y="2340"/>
                    <a:pt x="7477" y="1945"/>
                    <a:pt x="8541" y="1428"/>
                  </a:cubicBezTo>
                  <a:cubicBezTo>
                    <a:pt x="9575" y="912"/>
                    <a:pt x="10669" y="547"/>
                    <a:pt x="11794" y="273"/>
                  </a:cubicBezTo>
                  <a:cubicBezTo>
                    <a:pt x="12197" y="195"/>
                    <a:pt x="12601" y="156"/>
                    <a:pt x="13003" y="156"/>
                  </a:cubicBezTo>
                  <a:cubicBezTo>
                    <a:pt x="13538" y="156"/>
                    <a:pt x="14069" y="226"/>
                    <a:pt x="14590" y="365"/>
                  </a:cubicBezTo>
                  <a:cubicBezTo>
                    <a:pt x="15198" y="517"/>
                    <a:pt x="15775" y="760"/>
                    <a:pt x="16323" y="1125"/>
                  </a:cubicBezTo>
                  <a:cubicBezTo>
                    <a:pt x="16661" y="1378"/>
                    <a:pt x="16842" y="1553"/>
                    <a:pt x="16867" y="1553"/>
                  </a:cubicBezTo>
                  <a:cubicBezTo>
                    <a:pt x="16869" y="1553"/>
                    <a:pt x="16870" y="1552"/>
                    <a:pt x="16870" y="1550"/>
                  </a:cubicBezTo>
                  <a:cubicBezTo>
                    <a:pt x="16839" y="1489"/>
                    <a:pt x="16779" y="1459"/>
                    <a:pt x="16748" y="1428"/>
                  </a:cubicBezTo>
                  <a:cubicBezTo>
                    <a:pt x="16627" y="1307"/>
                    <a:pt x="16505" y="1185"/>
                    <a:pt x="16353" y="1064"/>
                  </a:cubicBezTo>
                  <a:cubicBezTo>
                    <a:pt x="15836" y="669"/>
                    <a:pt x="15259" y="395"/>
                    <a:pt x="14620" y="243"/>
                  </a:cubicBezTo>
                  <a:cubicBezTo>
                    <a:pt x="14047" y="77"/>
                    <a:pt x="13462" y="0"/>
                    <a:pt x="1287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a:off x="5069500" y="2721450"/>
              <a:ext cx="363275" cy="47425"/>
            </a:xfrm>
            <a:custGeom>
              <a:avLst/>
              <a:gdLst/>
              <a:ahLst/>
              <a:cxnLst/>
              <a:rect l="l" t="t" r="r" b="b"/>
              <a:pathLst>
                <a:path w="14531" h="1897" extrusionOk="0">
                  <a:moveTo>
                    <a:pt x="1" y="1"/>
                  </a:moveTo>
                  <a:lnTo>
                    <a:pt x="1" y="1"/>
                  </a:lnTo>
                  <a:cubicBezTo>
                    <a:pt x="153" y="122"/>
                    <a:pt x="335" y="213"/>
                    <a:pt x="487" y="305"/>
                  </a:cubicBezTo>
                  <a:cubicBezTo>
                    <a:pt x="700" y="396"/>
                    <a:pt x="913" y="517"/>
                    <a:pt x="1126" y="609"/>
                  </a:cubicBezTo>
                  <a:cubicBezTo>
                    <a:pt x="1399" y="730"/>
                    <a:pt x="1673" y="852"/>
                    <a:pt x="1977" y="943"/>
                  </a:cubicBezTo>
                  <a:cubicBezTo>
                    <a:pt x="2736" y="1217"/>
                    <a:pt x="3496" y="1429"/>
                    <a:pt x="4287" y="1551"/>
                  </a:cubicBezTo>
                  <a:cubicBezTo>
                    <a:pt x="5229" y="1733"/>
                    <a:pt x="6202" y="1855"/>
                    <a:pt x="7174" y="1885"/>
                  </a:cubicBezTo>
                  <a:cubicBezTo>
                    <a:pt x="7404" y="1892"/>
                    <a:pt x="7633" y="1896"/>
                    <a:pt x="7863" y="1896"/>
                  </a:cubicBezTo>
                  <a:cubicBezTo>
                    <a:pt x="8606" y="1896"/>
                    <a:pt x="9349" y="1857"/>
                    <a:pt x="10092" y="1764"/>
                  </a:cubicBezTo>
                  <a:cubicBezTo>
                    <a:pt x="10883" y="1703"/>
                    <a:pt x="11673" y="1551"/>
                    <a:pt x="12463" y="1368"/>
                  </a:cubicBezTo>
                  <a:cubicBezTo>
                    <a:pt x="12767" y="1277"/>
                    <a:pt x="13071" y="1186"/>
                    <a:pt x="13345" y="1125"/>
                  </a:cubicBezTo>
                  <a:cubicBezTo>
                    <a:pt x="13618" y="1034"/>
                    <a:pt x="13801" y="973"/>
                    <a:pt x="13983" y="882"/>
                  </a:cubicBezTo>
                  <a:cubicBezTo>
                    <a:pt x="14165" y="821"/>
                    <a:pt x="14348" y="761"/>
                    <a:pt x="14530" y="669"/>
                  </a:cubicBezTo>
                  <a:lnTo>
                    <a:pt x="14530" y="669"/>
                  </a:lnTo>
                  <a:cubicBezTo>
                    <a:pt x="14317" y="700"/>
                    <a:pt x="14135" y="730"/>
                    <a:pt x="13953" y="821"/>
                  </a:cubicBezTo>
                  <a:cubicBezTo>
                    <a:pt x="13770" y="882"/>
                    <a:pt x="13557" y="913"/>
                    <a:pt x="13284" y="1004"/>
                  </a:cubicBezTo>
                  <a:cubicBezTo>
                    <a:pt x="13041" y="1065"/>
                    <a:pt x="12737" y="1156"/>
                    <a:pt x="12402" y="1217"/>
                  </a:cubicBezTo>
                  <a:cubicBezTo>
                    <a:pt x="11642" y="1399"/>
                    <a:pt x="10852" y="1520"/>
                    <a:pt x="10062" y="1581"/>
                  </a:cubicBezTo>
                  <a:cubicBezTo>
                    <a:pt x="9355" y="1650"/>
                    <a:pt x="8631" y="1684"/>
                    <a:pt x="7903" y="1684"/>
                  </a:cubicBezTo>
                  <a:cubicBezTo>
                    <a:pt x="7661" y="1684"/>
                    <a:pt x="7417" y="1680"/>
                    <a:pt x="7174" y="1672"/>
                  </a:cubicBezTo>
                  <a:cubicBezTo>
                    <a:pt x="6202" y="1642"/>
                    <a:pt x="5259" y="1551"/>
                    <a:pt x="4287" y="1399"/>
                  </a:cubicBezTo>
                  <a:cubicBezTo>
                    <a:pt x="3527" y="1247"/>
                    <a:pt x="2767" y="1065"/>
                    <a:pt x="2007" y="821"/>
                  </a:cubicBezTo>
                  <a:cubicBezTo>
                    <a:pt x="1733" y="730"/>
                    <a:pt x="1429" y="609"/>
                    <a:pt x="1156" y="487"/>
                  </a:cubicBezTo>
                  <a:cubicBezTo>
                    <a:pt x="943" y="426"/>
                    <a:pt x="730" y="335"/>
                    <a:pt x="548" y="213"/>
                  </a:cubicBezTo>
                  <a:cubicBezTo>
                    <a:pt x="366" y="122"/>
                    <a:pt x="183" y="6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7"/>
            <p:cNvSpPr/>
            <p:nvPr/>
          </p:nvSpPr>
          <p:spPr>
            <a:xfrm>
              <a:off x="4414225" y="1812650"/>
              <a:ext cx="663675" cy="367825"/>
            </a:xfrm>
            <a:custGeom>
              <a:avLst/>
              <a:gdLst/>
              <a:ahLst/>
              <a:cxnLst/>
              <a:rect l="l" t="t" r="r" b="b"/>
              <a:pathLst>
                <a:path w="26547" h="14713" extrusionOk="0">
                  <a:moveTo>
                    <a:pt x="7221" y="0"/>
                  </a:moveTo>
                  <a:cubicBezTo>
                    <a:pt x="2910" y="0"/>
                    <a:pt x="1" y="5060"/>
                    <a:pt x="2807" y="8875"/>
                  </a:cubicBezTo>
                  <a:cubicBezTo>
                    <a:pt x="3263" y="9574"/>
                    <a:pt x="3962" y="10061"/>
                    <a:pt x="4753" y="10304"/>
                  </a:cubicBezTo>
                  <a:lnTo>
                    <a:pt x="23020" y="13465"/>
                  </a:lnTo>
                  <a:cubicBezTo>
                    <a:pt x="22929" y="14175"/>
                    <a:pt x="23511" y="14713"/>
                    <a:pt x="24155" y="14713"/>
                  </a:cubicBezTo>
                  <a:cubicBezTo>
                    <a:pt x="24365" y="14713"/>
                    <a:pt x="24581" y="14656"/>
                    <a:pt x="24783" y="14529"/>
                  </a:cubicBezTo>
                  <a:cubicBezTo>
                    <a:pt x="25452" y="14042"/>
                    <a:pt x="25391" y="13009"/>
                    <a:pt x="25118" y="12249"/>
                  </a:cubicBezTo>
                  <a:cubicBezTo>
                    <a:pt x="24844" y="11489"/>
                    <a:pt x="24419" y="10638"/>
                    <a:pt x="24662" y="9848"/>
                  </a:cubicBezTo>
                  <a:cubicBezTo>
                    <a:pt x="24814" y="9209"/>
                    <a:pt x="25330" y="8784"/>
                    <a:pt x="25695" y="8267"/>
                  </a:cubicBezTo>
                  <a:cubicBezTo>
                    <a:pt x="26364" y="7325"/>
                    <a:pt x="26546" y="6170"/>
                    <a:pt x="26212" y="5106"/>
                  </a:cubicBezTo>
                  <a:cubicBezTo>
                    <a:pt x="25847" y="4012"/>
                    <a:pt x="24905" y="3252"/>
                    <a:pt x="23780" y="3070"/>
                  </a:cubicBezTo>
                  <a:cubicBezTo>
                    <a:pt x="23656" y="3056"/>
                    <a:pt x="23530" y="3050"/>
                    <a:pt x="23402" y="3050"/>
                  </a:cubicBezTo>
                  <a:cubicBezTo>
                    <a:pt x="22854" y="3050"/>
                    <a:pt x="22277" y="3153"/>
                    <a:pt x="21730" y="3153"/>
                  </a:cubicBezTo>
                  <a:cubicBezTo>
                    <a:pt x="21277" y="3153"/>
                    <a:pt x="20845" y="3083"/>
                    <a:pt x="20467" y="2826"/>
                  </a:cubicBezTo>
                  <a:cubicBezTo>
                    <a:pt x="19798" y="2340"/>
                    <a:pt x="19616" y="1428"/>
                    <a:pt x="19069" y="820"/>
                  </a:cubicBezTo>
                  <a:cubicBezTo>
                    <a:pt x="18569" y="285"/>
                    <a:pt x="17838" y="85"/>
                    <a:pt x="17074" y="85"/>
                  </a:cubicBezTo>
                  <a:cubicBezTo>
                    <a:pt x="16537" y="85"/>
                    <a:pt x="15984" y="183"/>
                    <a:pt x="15482" y="334"/>
                  </a:cubicBezTo>
                  <a:cubicBezTo>
                    <a:pt x="14353" y="673"/>
                    <a:pt x="13251" y="1195"/>
                    <a:pt x="12077" y="1195"/>
                  </a:cubicBezTo>
                  <a:cubicBezTo>
                    <a:pt x="11987" y="1195"/>
                    <a:pt x="11896" y="1192"/>
                    <a:pt x="11804" y="1185"/>
                  </a:cubicBezTo>
                  <a:cubicBezTo>
                    <a:pt x="10740" y="1094"/>
                    <a:pt x="9798" y="516"/>
                    <a:pt x="8765" y="212"/>
                  </a:cubicBezTo>
                  <a:cubicBezTo>
                    <a:pt x="8236" y="68"/>
                    <a:pt x="7719" y="0"/>
                    <a:pt x="72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7"/>
            <p:cNvSpPr/>
            <p:nvPr/>
          </p:nvSpPr>
          <p:spPr>
            <a:xfrm>
              <a:off x="4542900" y="1931450"/>
              <a:ext cx="538025" cy="816075"/>
            </a:xfrm>
            <a:custGeom>
              <a:avLst/>
              <a:gdLst/>
              <a:ahLst/>
              <a:cxnLst/>
              <a:rect l="l" t="t" r="r" b="b"/>
              <a:pathLst>
                <a:path w="21521" h="32643" extrusionOk="0">
                  <a:moveTo>
                    <a:pt x="8752" y="1"/>
                  </a:moveTo>
                  <a:cubicBezTo>
                    <a:pt x="5685" y="1"/>
                    <a:pt x="2654" y="799"/>
                    <a:pt x="1" y="2512"/>
                  </a:cubicBezTo>
                  <a:lnTo>
                    <a:pt x="61" y="3181"/>
                  </a:lnTo>
                  <a:cubicBezTo>
                    <a:pt x="61" y="3181"/>
                    <a:pt x="1065" y="14062"/>
                    <a:pt x="1976" y="18987"/>
                  </a:cubicBezTo>
                  <a:cubicBezTo>
                    <a:pt x="2866" y="23822"/>
                    <a:pt x="7724" y="23880"/>
                    <a:pt x="7956" y="23880"/>
                  </a:cubicBezTo>
                  <a:cubicBezTo>
                    <a:pt x="7961" y="23880"/>
                    <a:pt x="7964" y="23880"/>
                    <a:pt x="7964" y="23880"/>
                  </a:cubicBezTo>
                  <a:cubicBezTo>
                    <a:pt x="7964" y="23880"/>
                    <a:pt x="8268" y="25522"/>
                    <a:pt x="8633" y="27467"/>
                  </a:cubicBezTo>
                  <a:cubicBezTo>
                    <a:pt x="9201" y="30524"/>
                    <a:pt x="11864" y="32642"/>
                    <a:pt x="14865" y="32642"/>
                  </a:cubicBezTo>
                  <a:cubicBezTo>
                    <a:pt x="15236" y="32642"/>
                    <a:pt x="15611" y="32610"/>
                    <a:pt x="15989" y="32543"/>
                  </a:cubicBezTo>
                  <a:cubicBezTo>
                    <a:pt x="19272" y="31935"/>
                    <a:pt x="21521" y="28926"/>
                    <a:pt x="21156" y="25613"/>
                  </a:cubicBezTo>
                  <a:lnTo>
                    <a:pt x="17934" y="3302"/>
                  </a:lnTo>
                  <a:lnTo>
                    <a:pt x="17752" y="2299"/>
                  </a:lnTo>
                  <a:cubicBezTo>
                    <a:pt x="14949" y="806"/>
                    <a:pt x="11833" y="1"/>
                    <a:pt x="875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a:off x="4724525" y="2312625"/>
              <a:ext cx="93475" cy="53875"/>
            </a:xfrm>
            <a:custGeom>
              <a:avLst/>
              <a:gdLst/>
              <a:ahLst/>
              <a:cxnLst/>
              <a:rect l="l" t="t" r="r" b="b"/>
              <a:pathLst>
                <a:path w="3739" h="2155" extrusionOk="0">
                  <a:moveTo>
                    <a:pt x="3192" y="1"/>
                  </a:moveTo>
                  <a:lnTo>
                    <a:pt x="0" y="1521"/>
                  </a:lnTo>
                  <a:cubicBezTo>
                    <a:pt x="380" y="1938"/>
                    <a:pt x="901" y="2154"/>
                    <a:pt x="1424" y="2154"/>
                  </a:cubicBezTo>
                  <a:cubicBezTo>
                    <a:pt x="1739" y="2154"/>
                    <a:pt x="2055" y="2076"/>
                    <a:pt x="2341" y="1916"/>
                  </a:cubicBezTo>
                  <a:cubicBezTo>
                    <a:pt x="3739" y="1095"/>
                    <a:pt x="3192" y="1"/>
                    <a:pt x="3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a:off x="4742000" y="2453225"/>
              <a:ext cx="153525" cy="105650"/>
            </a:xfrm>
            <a:custGeom>
              <a:avLst/>
              <a:gdLst/>
              <a:ahLst/>
              <a:cxnLst/>
              <a:rect l="l" t="t" r="r" b="b"/>
              <a:pathLst>
                <a:path w="6141" h="4226" extrusionOk="0">
                  <a:moveTo>
                    <a:pt x="6140" y="0"/>
                  </a:moveTo>
                  <a:cubicBezTo>
                    <a:pt x="4408" y="1550"/>
                    <a:pt x="2280" y="2584"/>
                    <a:pt x="0" y="2918"/>
                  </a:cubicBezTo>
                  <a:lnTo>
                    <a:pt x="183" y="4225"/>
                  </a:lnTo>
                  <a:cubicBezTo>
                    <a:pt x="5228" y="3830"/>
                    <a:pt x="6140" y="0"/>
                    <a:pt x="614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a:off x="4984400" y="2094875"/>
              <a:ext cx="108250" cy="165550"/>
            </a:xfrm>
            <a:custGeom>
              <a:avLst/>
              <a:gdLst/>
              <a:ahLst/>
              <a:cxnLst/>
              <a:rect l="l" t="t" r="r" b="b"/>
              <a:pathLst>
                <a:path w="4330" h="6622" extrusionOk="0">
                  <a:moveTo>
                    <a:pt x="1351" y="1"/>
                  </a:moveTo>
                  <a:cubicBezTo>
                    <a:pt x="886" y="1"/>
                    <a:pt x="545" y="91"/>
                    <a:pt x="517" y="109"/>
                  </a:cubicBezTo>
                  <a:cubicBezTo>
                    <a:pt x="517" y="109"/>
                    <a:pt x="1" y="6218"/>
                    <a:pt x="1" y="6340"/>
                  </a:cubicBezTo>
                  <a:cubicBezTo>
                    <a:pt x="13" y="6388"/>
                    <a:pt x="699" y="6621"/>
                    <a:pt x="1517" y="6621"/>
                  </a:cubicBezTo>
                  <a:cubicBezTo>
                    <a:pt x="2768" y="6621"/>
                    <a:pt x="4330" y="6075"/>
                    <a:pt x="4256" y="3483"/>
                  </a:cubicBezTo>
                  <a:cubicBezTo>
                    <a:pt x="4192" y="486"/>
                    <a:pt x="2434" y="1"/>
                    <a:pt x="135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a:off x="5016325" y="2130075"/>
              <a:ext cx="47125" cy="93675"/>
            </a:xfrm>
            <a:custGeom>
              <a:avLst/>
              <a:gdLst/>
              <a:ahLst/>
              <a:cxnLst/>
              <a:rect l="l" t="t" r="r" b="b"/>
              <a:pathLst>
                <a:path w="1885" h="3747" extrusionOk="0">
                  <a:moveTo>
                    <a:pt x="712" y="0"/>
                  </a:moveTo>
                  <a:cubicBezTo>
                    <a:pt x="595" y="0"/>
                    <a:pt x="495" y="54"/>
                    <a:pt x="395" y="130"/>
                  </a:cubicBezTo>
                  <a:cubicBezTo>
                    <a:pt x="304" y="190"/>
                    <a:pt x="243" y="281"/>
                    <a:pt x="243" y="403"/>
                  </a:cubicBezTo>
                  <a:cubicBezTo>
                    <a:pt x="213" y="585"/>
                    <a:pt x="274" y="646"/>
                    <a:pt x="304" y="646"/>
                  </a:cubicBezTo>
                  <a:cubicBezTo>
                    <a:pt x="304" y="646"/>
                    <a:pt x="274" y="555"/>
                    <a:pt x="335" y="433"/>
                  </a:cubicBezTo>
                  <a:cubicBezTo>
                    <a:pt x="407" y="289"/>
                    <a:pt x="536" y="202"/>
                    <a:pt x="677" y="202"/>
                  </a:cubicBezTo>
                  <a:cubicBezTo>
                    <a:pt x="714" y="202"/>
                    <a:pt x="752" y="208"/>
                    <a:pt x="790" y="221"/>
                  </a:cubicBezTo>
                  <a:cubicBezTo>
                    <a:pt x="1034" y="281"/>
                    <a:pt x="1277" y="494"/>
                    <a:pt x="1368" y="768"/>
                  </a:cubicBezTo>
                  <a:cubicBezTo>
                    <a:pt x="1520" y="1102"/>
                    <a:pt x="1581" y="1467"/>
                    <a:pt x="1581" y="1832"/>
                  </a:cubicBezTo>
                  <a:cubicBezTo>
                    <a:pt x="1581" y="2592"/>
                    <a:pt x="1216" y="3321"/>
                    <a:pt x="790" y="3503"/>
                  </a:cubicBezTo>
                  <a:cubicBezTo>
                    <a:pt x="699" y="3534"/>
                    <a:pt x="601" y="3549"/>
                    <a:pt x="502" y="3549"/>
                  </a:cubicBezTo>
                  <a:cubicBezTo>
                    <a:pt x="403" y="3549"/>
                    <a:pt x="304" y="3534"/>
                    <a:pt x="213" y="3503"/>
                  </a:cubicBezTo>
                  <a:cubicBezTo>
                    <a:pt x="91" y="3443"/>
                    <a:pt x="31" y="3412"/>
                    <a:pt x="31" y="3412"/>
                  </a:cubicBezTo>
                  <a:cubicBezTo>
                    <a:pt x="0" y="3412"/>
                    <a:pt x="31" y="3503"/>
                    <a:pt x="183" y="3625"/>
                  </a:cubicBezTo>
                  <a:cubicBezTo>
                    <a:pt x="304" y="3706"/>
                    <a:pt x="453" y="3747"/>
                    <a:pt x="610" y="3747"/>
                  </a:cubicBezTo>
                  <a:cubicBezTo>
                    <a:pt x="689" y="3747"/>
                    <a:pt x="770" y="3736"/>
                    <a:pt x="851" y="3716"/>
                  </a:cubicBezTo>
                  <a:cubicBezTo>
                    <a:pt x="1459" y="3503"/>
                    <a:pt x="1885" y="2683"/>
                    <a:pt x="1885" y="1832"/>
                  </a:cubicBezTo>
                  <a:cubicBezTo>
                    <a:pt x="1885" y="1406"/>
                    <a:pt x="1794" y="1011"/>
                    <a:pt x="1611" y="646"/>
                  </a:cubicBezTo>
                  <a:cubicBezTo>
                    <a:pt x="1459" y="312"/>
                    <a:pt x="1155" y="69"/>
                    <a:pt x="790" y="8"/>
                  </a:cubicBezTo>
                  <a:cubicBezTo>
                    <a:pt x="764" y="3"/>
                    <a:pt x="738" y="0"/>
                    <a:pt x="71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4507950" y="1900025"/>
              <a:ext cx="545625" cy="277350"/>
            </a:xfrm>
            <a:custGeom>
              <a:avLst/>
              <a:gdLst/>
              <a:ahLst/>
              <a:cxnLst/>
              <a:rect l="l" t="t" r="r" b="b"/>
              <a:pathLst>
                <a:path w="21825" h="11094" extrusionOk="0">
                  <a:moveTo>
                    <a:pt x="8937" y="0"/>
                  </a:moveTo>
                  <a:lnTo>
                    <a:pt x="3101" y="1459"/>
                  </a:lnTo>
                  <a:lnTo>
                    <a:pt x="0" y="3952"/>
                  </a:lnTo>
                  <a:lnTo>
                    <a:pt x="608" y="6657"/>
                  </a:lnTo>
                  <a:cubicBezTo>
                    <a:pt x="608" y="6657"/>
                    <a:pt x="1273" y="6872"/>
                    <a:pt x="2343" y="6872"/>
                  </a:cubicBezTo>
                  <a:cubicBezTo>
                    <a:pt x="3616" y="6872"/>
                    <a:pt x="5465" y="6567"/>
                    <a:pt x="7447" y="5228"/>
                  </a:cubicBezTo>
                  <a:cubicBezTo>
                    <a:pt x="9456" y="3837"/>
                    <a:pt x="11858" y="2883"/>
                    <a:pt x="12989" y="2883"/>
                  </a:cubicBezTo>
                  <a:cubicBezTo>
                    <a:pt x="13192" y="2883"/>
                    <a:pt x="13354" y="2914"/>
                    <a:pt x="13466" y="2979"/>
                  </a:cubicBezTo>
                  <a:cubicBezTo>
                    <a:pt x="14195" y="3374"/>
                    <a:pt x="14682" y="6018"/>
                    <a:pt x="17326" y="6444"/>
                  </a:cubicBezTo>
                  <a:cubicBezTo>
                    <a:pt x="17326" y="6444"/>
                    <a:pt x="17799" y="11093"/>
                    <a:pt x="19598" y="11093"/>
                  </a:cubicBezTo>
                  <a:cubicBezTo>
                    <a:pt x="19679" y="11093"/>
                    <a:pt x="19763" y="11084"/>
                    <a:pt x="19849" y="11064"/>
                  </a:cubicBezTo>
                  <a:cubicBezTo>
                    <a:pt x="21825" y="10608"/>
                    <a:pt x="19515" y="2948"/>
                    <a:pt x="19515" y="2948"/>
                  </a:cubicBezTo>
                  <a:lnTo>
                    <a:pt x="14438" y="274"/>
                  </a:lnTo>
                  <a:lnTo>
                    <a:pt x="89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4941100" y="1866825"/>
              <a:ext cx="49400" cy="27900"/>
            </a:xfrm>
            <a:custGeom>
              <a:avLst/>
              <a:gdLst/>
              <a:ahLst/>
              <a:cxnLst/>
              <a:rect l="l" t="t" r="r" b="b"/>
              <a:pathLst>
                <a:path w="1976" h="1116" extrusionOk="0">
                  <a:moveTo>
                    <a:pt x="1689" y="1"/>
                  </a:moveTo>
                  <a:cubicBezTo>
                    <a:pt x="952" y="1"/>
                    <a:pt x="296" y="415"/>
                    <a:pt x="0" y="1115"/>
                  </a:cubicBezTo>
                  <a:cubicBezTo>
                    <a:pt x="517" y="538"/>
                    <a:pt x="1216" y="143"/>
                    <a:pt x="1976" y="21"/>
                  </a:cubicBezTo>
                  <a:cubicBezTo>
                    <a:pt x="1879" y="7"/>
                    <a:pt x="1784" y="1"/>
                    <a:pt x="16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4929700" y="1824775"/>
              <a:ext cx="10650" cy="78300"/>
            </a:xfrm>
            <a:custGeom>
              <a:avLst/>
              <a:gdLst/>
              <a:ahLst/>
              <a:cxnLst/>
              <a:rect l="l" t="t" r="r" b="b"/>
              <a:pathLst>
                <a:path w="426" h="3132" extrusionOk="0">
                  <a:moveTo>
                    <a:pt x="91" y="1"/>
                  </a:moveTo>
                  <a:lnTo>
                    <a:pt x="91" y="1"/>
                  </a:lnTo>
                  <a:cubicBezTo>
                    <a:pt x="30" y="31"/>
                    <a:pt x="213" y="730"/>
                    <a:pt x="213" y="1581"/>
                  </a:cubicBezTo>
                  <a:cubicBezTo>
                    <a:pt x="182" y="2098"/>
                    <a:pt x="122" y="2615"/>
                    <a:pt x="0" y="3132"/>
                  </a:cubicBezTo>
                  <a:cubicBezTo>
                    <a:pt x="91" y="3010"/>
                    <a:pt x="182" y="2858"/>
                    <a:pt x="243" y="2706"/>
                  </a:cubicBezTo>
                  <a:cubicBezTo>
                    <a:pt x="365" y="2341"/>
                    <a:pt x="426" y="1946"/>
                    <a:pt x="426" y="1581"/>
                  </a:cubicBezTo>
                  <a:cubicBezTo>
                    <a:pt x="426" y="1034"/>
                    <a:pt x="304" y="487"/>
                    <a:pt x="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4582425" y="2173525"/>
              <a:ext cx="36500" cy="35025"/>
            </a:xfrm>
            <a:custGeom>
              <a:avLst/>
              <a:gdLst/>
              <a:ahLst/>
              <a:cxnLst/>
              <a:rect l="l" t="t" r="r" b="b"/>
              <a:pathLst>
                <a:path w="1460" h="1401" extrusionOk="0">
                  <a:moveTo>
                    <a:pt x="680" y="1"/>
                  </a:moveTo>
                  <a:cubicBezTo>
                    <a:pt x="307" y="1"/>
                    <a:pt x="0" y="323"/>
                    <a:pt x="0" y="702"/>
                  </a:cubicBezTo>
                  <a:cubicBezTo>
                    <a:pt x="0" y="1097"/>
                    <a:pt x="365" y="1401"/>
                    <a:pt x="760" y="1401"/>
                  </a:cubicBezTo>
                  <a:cubicBezTo>
                    <a:pt x="1155" y="1401"/>
                    <a:pt x="1459" y="1097"/>
                    <a:pt x="1459" y="702"/>
                  </a:cubicBezTo>
                  <a:cubicBezTo>
                    <a:pt x="1459" y="306"/>
                    <a:pt x="1125" y="2"/>
                    <a:pt x="730" y="2"/>
                  </a:cubicBezTo>
                  <a:cubicBezTo>
                    <a:pt x="713" y="1"/>
                    <a:pt x="696" y="1"/>
                    <a:pt x="6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a:off x="4580900" y="2155975"/>
              <a:ext cx="73725" cy="21725"/>
            </a:xfrm>
            <a:custGeom>
              <a:avLst/>
              <a:gdLst/>
              <a:ahLst/>
              <a:cxnLst/>
              <a:rect l="l" t="t" r="r" b="b"/>
              <a:pathLst>
                <a:path w="2949" h="869" extrusionOk="0">
                  <a:moveTo>
                    <a:pt x="1528" y="1"/>
                  </a:moveTo>
                  <a:cubicBezTo>
                    <a:pt x="1485" y="1"/>
                    <a:pt x="1442" y="2"/>
                    <a:pt x="1399" y="5"/>
                  </a:cubicBezTo>
                  <a:cubicBezTo>
                    <a:pt x="1004" y="36"/>
                    <a:pt x="608" y="188"/>
                    <a:pt x="304" y="431"/>
                  </a:cubicBezTo>
                  <a:cubicBezTo>
                    <a:pt x="61" y="644"/>
                    <a:pt x="0" y="796"/>
                    <a:pt x="31" y="856"/>
                  </a:cubicBezTo>
                  <a:cubicBezTo>
                    <a:pt x="39" y="865"/>
                    <a:pt x="51" y="868"/>
                    <a:pt x="67" y="868"/>
                  </a:cubicBezTo>
                  <a:cubicBezTo>
                    <a:pt x="223" y="868"/>
                    <a:pt x="738" y="489"/>
                    <a:pt x="1429" y="461"/>
                  </a:cubicBezTo>
                  <a:cubicBezTo>
                    <a:pt x="1461" y="460"/>
                    <a:pt x="1492" y="460"/>
                    <a:pt x="1523" y="460"/>
                  </a:cubicBezTo>
                  <a:cubicBezTo>
                    <a:pt x="2181" y="460"/>
                    <a:pt x="2696" y="719"/>
                    <a:pt x="2848" y="719"/>
                  </a:cubicBezTo>
                  <a:cubicBezTo>
                    <a:pt x="2868" y="719"/>
                    <a:pt x="2881" y="715"/>
                    <a:pt x="2888" y="704"/>
                  </a:cubicBezTo>
                  <a:cubicBezTo>
                    <a:pt x="2949" y="644"/>
                    <a:pt x="2827" y="492"/>
                    <a:pt x="2584" y="309"/>
                  </a:cubicBezTo>
                  <a:cubicBezTo>
                    <a:pt x="2257" y="118"/>
                    <a:pt x="1905" y="1"/>
                    <a:pt x="15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a:off x="4773900" y="2162875"/>
              <a:ext cx="37275" cy="35050"/>
            </a:xfrm>
            <a:custGeom>
              <a:avLst/>
              <a:gdLst/>
              <a:ahLst/>
              <a:cxnLst/>
              <a:rect l="l" t="t" r="r" b="b"/>
              <a:pathLst>
                <a:path w="1491" h="1402" extrusionOk="0">
                  <a:moveTo>
                    <a:pt x="781" y="1"/>
                  </a:moveTo>
                  <a:cubicBezTo>
                    <a:pt x="764" y="1"/>
                    <a:pt x="747" y="2"/>
                    <a:pt x="730" y="3"/>
                  </a:cubicBezTo>
                  <a:cubicBezTo>
                    <a:pt x="335" y="3"/>
                    <a:pt x="1" y="337"/>
                    <a:pt x="31" y="732"/>
                  </a:cubicBezTo>
                  <a:cubicBezTo>
                    <a:pt x="62" y="1128"/>
                    <a:pt x="396" y="1401"/>
                    <a:pt x="791" y="1401"/>
                  </a:cubicBezTo>
                  <a:cubicBezTo>
                    <a:pt x="1186" y="1371"/>
                    <a:pt x="1490" y="1067"/>
                    <a:pt x="1490" y="672"/>
                  </a:cubicBezTo>
                  <a:cubicBezTo>
                    <a:pt x="1432" y="295"/>
                    <a:pt x="1126" y="1"/>
                    <a:pt x="7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a:off x="4767825" y="2143750"/>
              <a:ext cx="74500" cy="23300"/>
            </a:xfrm>
            <a:custGeom>
              <a:avLst/>
              <a:gdLst/>
              <a:ahLst/>
              <a:cxnLst/>
              <a:rect l="l" t="t" r="r" b="b"/>
              <a:pathLst>
                <a:path w="2980" h="932" extrusionOk="0">
                  <a:moveTo>
                    <a:pt x="1568" y="1"/>
                  </a:moveTo>
                  <a:cubicBezTo>
                    <a:pt x="1503" y="1"/>
                    <a:pt x="1436" y="3"/>
                    <a:pt x="1369" y="8"/>
                  </a:cubicBezTo>
                  <a:cubicBezTo>
                    <a:pt x="973" y="38"/>
                    <a:pt x="578" y="221"/>
                    <a:pt x="274" y="494"/>
                  </a:cubicBezTo>
                  <a:cubicBezTo>
                    <a:pt x="92" y="707"/>
                    <a:pt x="1" y="890"/>
                    <a:pt x="62" y="920"/>
                  </a:cubicBezTo>
                  <a:cubicBezTo>
                    <a:pt x="70" y="928"/>
                    <a:pt x="81" y="932"/>
                    <a:pt x="96" y="932"/>
                  </a:cubicBezTo>
                  <a:cubicBezTo>
                    <a:pt x="248" y="932"/>
                    <a:pt x="738" y="547"/>
                    <a:pt x="1429" y="464"/>
                  </a:cubicBezTo>
                  <a:cubicBezTo>
                    <a:pt x="1496" y="459"/>
                    <a:pt x="1561" y="457"/>
                    <a:pt x="1625" y="457"/>
                  </a:cubicBezTo>
                  <a:cubicBezTo>
                    <a:pt x="2226" y="457"/>
                    <a:pt x="2693" y="662"/>
                    <a:pt x="2843" y="662"/>
                  </a:cubicBezTo>
                  <a:cubicBezTo>
                    <a:pt x="2866" y="662"/>
                    <a:pt x="2881" y="657"/>
                    <a:pt x="2888" y="646"/>
                  </a:cubicBezTo>
                  <a:cubicBezTo>
                    <a:pt x="2980" y="525"/>
                    <a:pt x="2828" y="434"/>
                    <a:pt x="2554" y="251"/>
                  </a:cubicBezTo>
                  <a:cubicBezTo>
                    <a:pt x="2247" y="72"/>
                    <a:pt x="1918" y="1"/>
                    <a:pt x="15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a:off x="4660675" y="2155325"/>
              <a:ext cx="51700" cy="165900"/>
            </a:xfrm>
            <a:custGeom>
              <a:avLst/>
              <a:gdLst/>
              <a:ahLst/>
              <a:cxnLst/>
              <a:rect l="l" t="t" r="r" b="b"/>
              <a:pathLst>
                <a:path w="2068" h="6636" extrusionOk="0">
                  <a:moveTo>
                    <a:pt x="1792" y="1"/>
                  </a:moveTo>
                  <a:cubicBezTo>
                    <a:pt x="1694" y="1"/>
                    <a:pt x="1151" y="1782"/>
                    <a:pt x="548" y="3983"/>
                  </a:cubicBezTo>
                  <a:cubicBezTo>
                    <a:pt x="396" y="4560"/>
                    <a:pt x="244" y="5077"/>
                    <a:pt x="123" y="5563"/>
                  </a:cubicBezTo>
                  <a:cubicBezTo>
                    <a:pt x="1" y="5837"/>
                    <a:pt x="1" y="6111"/>
                    <a:pt x="92" y="6354"/>
                  </a:cubicBezTo>
                  <a:cubicBezTo>
                    <a:pt x="153" y="6506"/>
                    <a:pt x="305" y="6597"/>
                    <a:pt x="457" y="6627"/>
                  </a:cubicBezTo>
                  <a:lnTo>
                    <a:pt x="791" y="6627"/>
                  </a:lnTo>
                  <a:cubicBezTo>
                    <a:pt x="867" y="6633"/>
                    <a:pt x="942" y="6635"/>
                    <a:pt x="1017" y="6635"/>
                  </a:cubicBezTo>
                  <a:cubicBezTo>
                    <a:pt x="1368" y="6635"/>
                    <a:pt x="1718" y="6581"/>
                    <a:pt x="2068" y="6506"/>
                  </a:cubicBezTo>
                  <a:cubicBezTo>
                    <a:pt x="1749" y="6437"/>
                    <a:pt x="1430" y="6403"/>
                    <a:pt x="1110" y="6403"/>
                  </a:cubicBezTo>
                  <a:cubicBezTo>
                    <a:pt x="1004" y="6403"/>
                    <a:pt x="898" y="6407"/>
                    <a:pt x="791" y="6414"/>
                  </a:cubicBezTo>
                  <a:cubicBezTo>
                    <a:pt x="579" y="6414"/>
                    <a:pt x="427" y="6384"/>
                    <a:pt x="366" y="6262"/>
                  </a:cubicBezTo>
                  <a:cubicBezTo>
                    <a:pt x="305" y="6050"/>
                    <a:pt x="335" y="5837"/>
                    <a:pt x="427" y="5655"/>
                  </a:cubicBezTo>
                  <a:cubicBezTo>
                    <a:pt x="579" y="5168"/>
                    <a:pt x="700" y="4621"/>
                    <a:pt x="882" y="4074"/>
                  </a:cubicBezTo>
                  <a:cubicBezTo>
                    <a:pt x="1490" y="1855"/>
                    <a:pt x="1886" y="1"/>
                    <a:pt x="1794" y="1"/>
                  </a:cubicBezTo>
                  <a:cubicBezTo>
                    <a:pt x="1794" y="1"/>
                    <a:pt x="1793" y="1"/>
                    <a:pt x="1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p:nvPr/>
          </p:nvSpPr>
          <p:spPr>
            <a:xfrm>
              <a:off x="4756425" y="2089975"/>
              <a:ext cx="91225" cy="22325"/>
            </a:xfrm>
            <a:custGeom>
              <a:avLst/>
              <a:gdLst/>
              <a:ahLst/>
              <a:cxnLst/>
              <a:rect l="l" t="t" r="r" b="b"/>
              <a:pathLst>
                <a:path w="3649" h="893" extrusionOk="0">
                  <a:moveTo>
                    <a:pt x="1786" y="1"/>
                  </a:moveTo>
                  <a:cubicBezTo>
                    <a:pt x="1335" y="1"/>
                    <a:pt x="882" y="100"/>
                    <a:pt x="457" y="305"/>
                  </a:cubicBezTo>
                  <a:cubicBezTo>
                    <a:pt x="153" y="457"/>
                    <a:pt x="1" y="639"/>
                    <a:pt x="31" y="761"/>
                  </a:cubicBezTo>
                  <a:cubicBezTo>
                    <a:pt x="65" y="829"/>
                    <a:pt x="198" y="851"/>
                    <a:pt x="398" y="851"/>
                  </a:cubicBezTo>
                  <a:cubicBezTo>
                    <a:pt x="732" y="851"/>
                    <a:pt x="1255" y="791"/>
                    <a:pt x="1825" y="791"/>
                  </a:cubicBezTo>
                  <a:cubicBezTo>
                    <a:pt x="2410" y="811"/>
                    <a:pt x="2933" y="893"/>
                    <a:pt x="3264" y="893"/>
                  </a:cubicBezTo>
                  <a:cubicBezTo>
                    <a:pt x="3449" y="893"/>
                    <a:pt x="3574" y="867"/>
                    <a:pt x="3618" y="791"/>
                  </a:cubicBezTo>
                  <a:cubicBezTo>
                    <a:pt x="3648" y="700"/>
                    <a:pt x="3527" y="518"/>
                    <a:pt x="3192" y="335"/>
                  </a:cubicBezTo>
                  <a:cubicBezTo>
                    <a:pt x="2752" y="115"/>
                    <a:pt x="2270" y="1"/>
                    <a:pt x="17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7"/>
            <p:cNvSpPr/>
            <p:nvPr/>
          </p:nvSpPr>
          <p:spPr>
            <a:xfrm>
              <a:off x="4577100" y="2101025"/>
              <a:ext cx="69175" cy="25175"/>
            </a:xfrm>
            <a:custGeom>
              <a:avLst/>
              <a:gdLst/>
              <a:ahLst/>
              <a:cxnLst/>
              <a:rect l="l" t="t" r="r" b="b"/>
              <a:pathLst>
                <a:path w="2767" h="1007" extrusionOk="0">
                  <a:moveTo>
                    <a:pt x="1533" y="0"/>
                  </a:moveTo>
                  <a:cubicBezTo>
                    <a:pt x="1076" y="0"/>
                    <a:pt x="625" y="157"/>
                    <a:pt x="274" y="471"/>
                  </a:cubicBezTo>
                  <a:cubicBezTo>
                    <a:pt x="92" y="684"/>
                    <a:pt x="0" y="866"/>
                    <a:pt x="92" y="957"/>
                  </a:cubicBezTo>
                  <a:cubicBezTo>
                    <a:pt x="127" y="992"/>
                    <a:pt x="182" y="1006"/>
                    <a:pt x="253" y="1006"/>
                  </a:cubicBezTo>
                  <a:cubicBezTo>
                    <a:pt x="489" y="1006"/>
                    <a:pt x="908" y="852"/>
                    <a:pt x="1399" y="805"/>
                  </a:cubicBezTo>
                  <a:cubicBezTo>
                    <a:pt x="2037" y="744"/>
                    <a:pt x="2614" y="805"/>
                    <a:pt x="2706" y="623"/>
                  </a:cubicBezTo>
                  <a:cubicBezTo>
                    <a:pt x="2766" y="532"/>
                    <a:pt x="2645" y="349"/>
                    <a:pt x="2402" y="197"/>
                  </a:cubicBezTo>
                  <a:cubicBezTo>
                    <a:pt x="2127" y="66"/>
                    <a:pt x="1829" y="0"/>
                    <a:pt x="15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7"/>
            <p:cNvSpPr/>
            <p:nvPr/>
          </p:nvSpPr>
          <p:spPr>
            <a:xfrm>
              <a:off x="1127950" y="2980575"/>
              <a:ext cx="1943825" cy="1305525"/>
            </a:xfrm>
            <a:custGeom>
              <a:avLst/>
              <a:gdLst/>
              <a:ahLst/>
              <a:cxnLst/>
              <a:rect l="l" t="t" r="r" b="b"/>
              <a:pathLst>
                <a:path w="77753" h="52221" extrusionOk="0">
                  <a:moveTo>
                    <a:pt x="58694" y="1"/>
                  </a:moveTo>
                  <a:lnTo>
                    <a:pt x="1095" y="31"/>
                  </a:lnTo>
                  <a:cubicBezTo>
                    <a:pt x="456" y="31"/>
                    <a:pt x="0" y="700"/>
                    <a:pt x="244" y="1308"/>
                  </a:cubicBezTo>
                  <a:lnTo>
                    <a:pt x="20609" y="52220"/>
                  </a:lnTo>
                  <a:lnTo>
                    <a:pt x="77753" y="52220"/>
                  </a:lnTo>
                  <a:lnTo>
                    <a:pt x="59576" y="639"/>
                  </a:lnTo>
                  <a:cubicBezTo>
                    <a:pt x="59454" y="244"/>
                    <a:pt x="59090" y="1"/>
                    <a:pt x="58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7"/>
            <p:cNvSpPr/>
            <p:nvPr/>
          </p:nvSpPr>
          <p:spPr>
            <a:xfrm>
              <a:off x="1208500" y="3029975"/>
              <a:ext cx="1800200" cy="1166450"/>
            </a:xfrm>
            <a:custGeom>
              <a:avLst/>
              <a:gdLst/>
              <a:ahLst/>
              <a:cxnLst/>
              <a:rect l="l" t="t" r="r" b="b"/>
              <a:pathLst>
                <a:path w="72008" h="46658" extrusionOk="0">
                  <a:moveTo>
                    <a:pt x="639" y="0"/>
                  </a:moveTo>
                  <a:cubicBezTo>
                    <a:pt x="274" y="0"/>
                    <a:pt x="0" y="365"/>
                    <a:pt x="152" y="730"/>
                  </a:cubicBezTo>
                  <a:lnTo>
                    <a:pt x="18846" y="46323"/>
                  </a:lnTo>
                  <a:cubicBezTo>
                    <a:pt x="18937" y="46506"/>
                    <a:pt x="19119" y="46658"/>
                    <a:pt x="19332" y="46658"/>
                  </a:cubicBezTo>
                  <a:lnTo>
                    <a:pt x="71400" y="46658"/>
                  </a:lnTo>
                  <a:cubicBezTo>
                    <a:pt x="71765" y="46658"/>
                    <a:pt x="72008" y="46293"/>
                    <a:pt x="71886" y="45958"/>
                  </a:cubicBezTo>
                  <a:lnTo>
                    <a:pt x="55320" y="365"/>
                  </a:lnTo>
                  <a:cubicBezTo>
                    <a:pt x="55260" y="152"/>
                    <a:pt x="55047" y="0"/>
                    <a:pt x="548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7"/>
            <p:cNvSpPr/>
            <p:nvPr/>
          </p:nvSpPr>
          <p:spPr>
            <a:xfrm>
              <a:off x="1643150" y="4196400"/>
              <a:ext cx="1941550" cy="89700"/>
            </a:xfrm>
            <a:custGeom>
              <a:avLst/>
              <a:gdLst/>
              <a:ahLst/>
              <a:cxnLst/>
              <a:rect l="l" t="t" r="r" b="b"/>
              <a:pathLst>
                <a:path w="77662" h="3588" extrusionOk="0">
                  <a:moveTo>
                    <a:pt x="2098" y="1"/>
                  </a:moveTo>
                  <a:lnTo>
                    <a:pt x="1" y="3587"/>
                  </a:lnTo>
                  <a:lnTo>
                    <a:pt x="77662" y="3587"/>
                  </a:lnTo>
                  <a:lnTo>
                    <a:pt x="77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7"/>
            <p:cNvSpPr/>
            <p:nvPr/>
          </p:nvSpPr>
          <p:spPr>
            <a:xfrm>
              <a:off x="2874950" y="2636200"/>
              <a:ext cx="1036500" cy="1161925"/>
            </a:xfrm>
            <a:custGeom>
              <a:avLst/>
              <a:gdLst/>
              <a:ahLst/>
              <a:cxnLst/>
              <a:rect l="l" t="t" r="r" b="b"/>
              <a:pathLst>
                <a:path w="41460" h="46477" extrusionOk="0">
                  <a:moveTo>
                    <a:pt x="37136" y="1"/>
                  </a:moveTo>
                  <a:cubicBezTo>
                    <a:pt x="37035" y="1"/>
                    <a:pt x="36925" y="23"/>
                    <a:pt x="36809" y="67"/>
                  </a:cubicBezTo>
                  <a:cubicBezTo>
                    <a:pt x="36293" y="280"/>
                    <a:pt x="34834" y="4596"/>
                    <a:pt x="34438" y="5994"/>
                  </a:cubicBezTo>
                  <a:cubicBezTo>
                    <a:pt x="34226" y="6754"/>
                    <a:pt x="33831" y="8274"/>
                    <a:pt x="33314" y="9125"/>
                  </a:cubicBezTo>
                  <a:cubicBezTo>
                    <a:pt x="33115" y="9478"/>
                    <a:pt x="32892" y="9706"/>
                    <a:pt x="32662" y="9706"/>
                  </a:cubicBezTo>
                  <a:cubicBezTo>
                    <a:pt x="32436" y="9706"/>
                    <a:pt x="32202" y="9485"/>
                    <a:pt x="31976" y="8943"/>
                  </a:cubicBezTo>
                  <a:cubicBezTo>
                    <a:pt x="30913" y="6572"/>
                    <a:pt x="29241" y="5143"/>
                    <a:pt x="28542" y="5052"/>
                  </a:cubicBezTo>
                  <a:cubicBezTo>
                    <a:pt x="28512" y="5048"/>
                    <a:pt x="28482" y="5046"/>
                    <a:pt x="28453" y="5046"/>
                  </a:cubicBezTo>
                  <a:cubicBezTo>
                    <a:pt x="27813" y="5046"/>
                    <a:pt x="27504" y="5987"/>
                    <a:pt x="28086" y="6511"/>
                  </a:cubicBezTo>
                  <a:cubicBezTo>
                    <a:pt x="28663" y="7149"/>
                    <a:pt x="29180" y="7879"/>
                    <a:pt x="29575" y="8669"/>
                  </a:cubicBezTo>
                  <a:cubicBezTo>
                    <a:pt x="29909" y="9277"/>
                    <a:pt x="30153" y="9946"/>
                    <a:pt x="30274" y="10645"/>
                  </a:cubicBezTo>
                  <a:cubicBezTo>
                    <a:pt x="30365" y="11253"/>
                    <a:pt x="30426" y="11769"/>
                    <a:pt x="30487" y="12256"/>
                  </a:cubicBezTo>
                  <a:cubicBezTo>
                    <a:pt x="30639" y="13441"/>
                    <a:pt x="30609" y="14657"/>
                    <a:pt x="30457" y="15842"/>
                  </a:cubicBezTo>
                  <a:lnTo>
                    <a:pt x="16110" y="32742"/>
                  </a:lnTo>
                  <a:lnTo>
                    <a:pt x="12979" y="21314"/>
                  </a:lnTo>
                  <a:lnTo>
                    <a:pt x="12705" y="20432"/>
                  </a:lnTo>
                  <a:lnTo>
                    <a:pt x="395" y="25022"/>
                  </a:lnTo>
                  <a:cubicBezTo>
                    <a:pt x="0" y="25113"/>
                    <a:pt x="3040" y="34080"/>
                    <a:pt x="4955" y="39642"/>
                  </a:cubicBezTo>
                  <a:cubicBezTo>
                    <a:pt x="5897" y="42408"/>
                    <a:pt x="7964" y="44627"/>
                    <a:pt x="10669" y="45721"/>
                  </a:cubicBezTo>
                  <a:cubicBezTo>
                    <a:pt x="11916" y="46231"/>
                    <a:pt x="13216" y="46476"/>
                    <a:pt x="14500" y="46476"/>
                  </a:cubicBezTo>
                  <a:cubicBezTo>
                    <a:pt x="17662" y="46476"/>
                    <a:pt x="20730" y="44989"/>
                    <a:pt x="22675" y="42287"/>
                  </a:cubicBezTo>
                  <a:lnTo>
                    <a:pt x="38025" y="20067"/>
                  </a:lnTo>
                  <a:lnTo>
                    <a:pt x="37691" y="19824"/>
                  </a:lnTo>
                  <a:lnTo>
                    <a:pt x="37995" y="19976"/>
                  </a:lnTo>
                  <a:lnTo>
                    <a:pt x="40062" y="16420"/>
                  </a:lnTo>
                  <a:cubicBezTo>
                    <a:pt x="40062" y="16420"/>
                    <a:pt x="41460" y="14566"/>
                    <a:pt x="40518" y="12438"/>
                  </a:cubicBezTo>
                  <a:cubicBezTo>
                    <a:pt x="39545" y="10310"/>
                    <a:pt x="36961" y="7879"/>
                    <a:pt x="36961" y="7879"/>
                  </a:cubicBezTo>
                  <a:cubicBezTo>
                    <a:pt x="36201" y="7666"/>
                    <a:pt x="37204" y="3380"/>
                    <a:pt x="37630" y="1952"/>
                  </a:cubicBezTo>
                  <a:cubicBezTo>
                    <a:pt x="38019" y="733"/>
                    <a:pt x="37722" y="1"/>
                    <a:pt x="37136"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7"/>
            <p:cNvSpPr/>
            <p:nvPr/>
          </p:nvSpPr>
          <p:spPr>
            <a:xfrm>
              <a:off x="3754125" y="2833150"/>
              <a:ext cx="73750" cy="138475"/>
            </a:xfrm>
            <a:custGeom>
              <a:avLst/>
              <a:gdLst/>
              <a:ahLst/>
              <a:cxnLst/>
              <a:rect l="l" t="t" r="r" b="b"/>
              <a:pathLst>
                <a:path w="2950" h="5539" extrusionOk="0">
                  <a:moveTo>
                    <a:pt x="1551" y="1"/>
                  </a:moveTo>
                  <a:cubicBezTo>
                    <a:pt x="1460" y="122"/>
                    <a:pt x="1399" y="244"/>
                    <a:pt x="1369" y="396"/>
                  </a:cubicBezTo>
                  <a:cubicBezTo>
                    <a:pt x="1247" y="639"/>
                    <a:pt x="1065" y="1004"/>
                    <a:pt x="913" y="1490"/>
                  </a:cubicBezTo>
                  <a:cubicBezTo>
                    <a:pt x="730" y="1946"/>
                    <a:pt x="518" y="2524"/>
                    <a:pt x="335" y="3162"/>
                  </a:cubicBezTo>
                  <a:cubicBezTo>
                    <a:pt x="244" y="3466"/>
                    <a:pt x="153" y="3800"/>
                    <a:pt x="62" y="4165"/>
                  </a:cubicBezTo>
                  <a:cubicBezTo>
                    <a:pt x="31" y="4347"/>
                    <a:pt x="1" y="4530"/>
                    <a:pt x="1" y="4743"/>
                  </a:cubicBezTo>
                  <a:cubicBezTo>
                    <a:pt x="1" y="4925"/>
                    <a:pt x="92" y="5138"/>
                    <a:pt x="214" y="5320"/>
                  </a:cubicBezTo>
                  <a:cubicBezTo>
                    <a:pt x="346" y="5452"/>
                    <a:pt x="524" y="5539"/>
                    <a:pt x="729" y="5539"/>
                  </a:cubicBezTo>
                  <a:cubicBezTo>
                    <a:pt x="759" y="5539"/>
                    <a:pt x="790" y="5537"/>
                    <a:pt x="822" y="5533"/>
                  </a:cubicBezTo>
                  <a:cubicBezTo>
                    <a:pt x="1034" y="5502"/>
                    <a:pt x="1217" y="5411"/>
                    <a:pt x="1338" y="5229"/>
                  </a:cubicBezTo>
                  <a:cubicBezTo>
                    <a:pt x="1551" y="4955"/>
                    <a:pt x="1703" y="4621"/>
                    <a:pt x="1825" y="4287"/>
                  </a:cubicBezTo>
                  <a:lnTo>
                    <a:pt x="2433" y="2645"/>
                  </a:lnTo>
                  <a:lnTo>
                    <a:pt x="2828" y="1521"/>
                  </a:lnTo>
                  <a:cubicBezTo>
                    <a:pt x="2889" y="1369"/>
                    <a:pt x="2919" y="1247"/>
                    <a:pt x="2949" y="1095"/>
                  </a:cubicBezTo>
                  <a:lnTo>
                    <a:pt x="2949" y="1095"/>
                  </a:lnTo>
                  <a:cubicBezTo>
                    <a:pt x="2889" y="1217"/>
                    <a:pt x="2828" y="1369"/>
                    <a:pt x="2767" y="1521"/>
                  </a:cubicBezTo>
                  <a:lnTo>
                    <a:pt x="2311" y="2584"/>
                  </a:lnTo>
                  <a:lnTo>
                    <a:pt x="1642" y="4226"/>
                  </a:lnTo>
                  <a:cubicBezTo>
                    <a:pt x="1551" y="4530"/>
                    <a:pt x="1399" y="4834"/>
                    <a:pt x="1217" y="5107"/>
                  </a:cubicBezTo>
                  <a:cubicBezTo>
                    <a:pt x="1095" y="5229"/>
                    <a:pt x="974" y="5320"/>
                    <a:pt x="791" y="5350"/>
                  </a:cubicBezTo>
                  <a:cubicBezTo>
                    <a:pt x="771" y="5354"/>
                    <a:pt x="751" y="5356"/>
                    <a:pt x="731" y="5356"/>
                  </a:cubicBezTo>
                  <a:cubicBezTo>
                    <a:pt x="600" y="5356"/>
                    <a:pt x="475" y="5274"/>
                    <a:pt x="396" y="5168"/>
                  </a:cubicBezTo>
                  <a:cubicBezTo>
                    <a:pt x="214" y="4895"/>
                    <a:pt x="153" y="4530"/>
                    <a:pt x="274" y="4195"/>
                  </a:cubicBezTo>
                  <a:cubicBezTo>
                    <a:pt x="366" y="3861"/>
                    <a:pt x="457" y="3527"/>
                    <a:pt x="518" y="3192"/>
                  </a:cubicBezTo>
                  <a:cubicBezTo>
                    <a:pt x="700" y="2584"/>
                    <a:pt x="913" y="2007"/>
                    <a:pt x="1034" y="1521"/>
                  </a:cubicBezTo>
                  <a:cubicBezTo>
                    <a:pt x="1186" y="1065"/>
                    <a:pt x="1338" y="670"/>
                    <a:pt x="1430" y="426"/>
                  </a:cubicBezTo>
                  <a:cubicBezTo>
                    <a:pt x="1490" y="274"/>
                    <a:pt x="1521" y="153"/>
                    <a:pt x="155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7"/>
            <p:cNvSpPr/>
            <p:nvPr/>
          </p:nvSpPr>
          <p:spPr>
            <a:xfrm>
              <a:off x="3789850" y="2873425"/>
              <a:ext cx="74500" cy="121625"/>
            </a:xfrm>
            <a:custGeom>
              <a:avLst/>
              <a:gdLst/>
              <a:ahLst/>
              <a:cxnLst/>
              <a:rect l="l" t="t" r="r" b="b"/>
              <a:pathLst>
                <a:path w="2980" h="4865" extrusionOk="0">
                  <a:moveTo>
                    <a:pt x="1368" y="1"/>
                  </a:moveTo>
                  <a:lnTo>
                    <a:pt x="1368" y="1"/>
                  </a:lnTo>
                  <a:cubicBezTo>
                    <a:pt x="1277" y="122"/>
                    <a:pt x="1216" y="214"/>
                    <a:pt x="1186" y="335"/>
                  </a:cubicBezTo>
                  <a:cubicBezTo>
                    <a:pt x="1064" y="548"/>
                    <a:pt x="912" y="882"/>
                    <a:pt x="730" y="1277"/>
                  </a:cubicBezTo>
                  <a:cubicBezTo>
                    <a:pt x="517" y="1764"/>
                    <a:pt x="365" y="2250"/>
                    <a:pt x="213" y="2736"/>
                  </a:cubicBezTo>
                  <a:cubicBezTo>
                    <a:pt x="122" y="3040"/>
                    <a:pt x="61" y="3344"/>
                    <a:pt x="31" y="3648"/>
                  </a:cubicBezTo>
                  <a:cubicBezTo>
                    <a:pt x="1" y="4013"/>
                    <a:pt x="92" y="4378"/>
                    <a:pt x="335" y="4621"/>
                  </a:cubicBezTo>
                  <a:cubicBezTo>
                    <a:pt x="487" y="4773"/>
                    <a:pt x="669" y="4834"/>
                    <a:pt x="852" y="4864"/>
                  </a:cubicBezTo>
                  <a:cubicBezTo>
                    <a:pt x="1034" y="4864"/>
                    <a:pt x="1216" y="4803"/>
                    <a:pt x="1368" y="4712"/>
                  </a:cubicBezTo>
                  <a:cubicBezTo>
                    <a:pt x="1611" y="4530"/>
                    <a:pt x="1824" y="4256"/>
                    <a:pt x="1946" y="3952"/>
                  </a:cubicBezTo>
                  <a:cubicBezTo>
                    <a:pt x="2159" y="3405"/>
                    <a:pt x="2311" y="2919"/>
                    <a:pt x="2493" y="2524"/>
                  </a:cubicBezTo>
                  <a:cubicBezTo>
                    <a:pt x="2675" y="2098"/>
                    <a:pt x="2797" y="1764"/>
                    <a:pt x="2888" y="1551"/>
                  </a:cubicBezTo>
                  <a:cubicBezTo>
                    <a:pt x="2919" y="1429"/>
                    <a:pt x="2949" y="1277"/>
                    <a:pt x="2979" y="1156"/>
                  </a:cubicBezTo>
                  <a:lnTo>
                    <a:pt x="2979" y="1156"/>
                  </a:lnTo>
                  <a:cubicBezTo>
                    <a:pt x="2888" y="1247"/>
                    <a:pt x="2827" y="1369"/>
                    <a:pt x="2767" y="1490"/>
                  </a:cubicBezTo>
                  <a:cubicBezTo>
                    <a:pt x="2675" y="1733"/>
                    <a:pt x="2523" y="2037"/>
                    <a:pt x="2341" y="2463"/>
                  </a:cubicBezTo>
                  <a:lnTo>
                    <a:pt x="1763" y="3861"/>
                  </a:lnTo>
                  <a:cubicBezTo>
                    <a:pt x="1642" y="4135"/>
                    <a:pt x="1460" y="4378"/>
                    <a:pt x="1247" y="4530"/>
                  </a:cubicBezTo>
                  <a:cubicBezTo>
                    <a:pt x="1135" y="4613"/>
                    <a:pt x="1011" y="4652"/>
                    <a:pt x="888" y="4652"/>
                  </a:cubicBezTo>
                  <a:cubicBezTo>
                    <a:pt x="744" y="4652"/>
                    <a:pt x="602" y="4598"/>
                    <a:pt x="487" y="4499"/>
                  </a:cubicBezTo>
                  <a:cubicBezTo>
                    <a:pt x="274" y="4256"/>
                    <a:pt x="183" y="3952"/>
                    <a:pt x="244" y="3648"/>
                  </a:cubicBezTo>
                  <a:cubicBezTo>
                    <a:pt x="274" y="3375"/>
                    <a:pt x="304" y="3071"/>
                    <a:pt x="396" y="2797"/>
                  </a:cubicBezTo>
                  <a:cubicBezTo>
                    <a:pt x="517" y="2280"/>
                    <a:pt x="669" y="1794"/>
                    <a:pt x="852" y="1338"/>
                  </a:cubicBezTo>
                  <a:cubicBezTo>
                    <a:pt x="1186" y="518"/>
                    <a:pt x="1399" y="1"/>
                    <a:pt x="1368"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a:off x="3830875" y="2918275"/>
              <a:ext cx="53225" cy="98425"/>
            </a:xfrm>
            <a:custGeom>
              <a:avLst/>
              <a:gdLst/>
              <a:ahLst/>
              <a:cxnLst/>
              <a:rect l="l" t="t" r="r" b="b"/>
              <a:pathLst>
                <a:path w="2129" h="3937" extrusionOk="0">
                  <a:moveTo>
                    <a:pt x="1217" y="0"/>
                  </a:moveTo>
                  <a:cubicBezTo>
                    <a:pt x="1186" y="0"/>
                    <a:pt x="1126" y="61"/>
                    <a:pt x="1004" y="213"/>
                  </a:cubicBezTo>
                  <a:cubicBezTo>
                    <a:pt x="822" y="426"/>
                    <a:pt x="670" y="669"/>
                    <a:pt x="548" y="912"/>
                  </a:cubicBezTo>
                  <a:cubicBezTo>
                    <a:pt x="244" y="1490"/>
                    <a:pt x="62" y="2158"/>
                    <a:pt x="62" y="2797"/>
                  </a:cubicBezTo>
                  <a:cubicBezTo>
                    <a:pt x="1" y="3070"/>
                    <a:pt x="62" y="3374"/>
                    <a:pt x="214" y="3617"/>
                  </a:cubicBezTo>
                  <a:cubicBezTo>
                    <a:pt x="274" y="3739"/>
                    <a:pt x="396" y="3830"/>
                    <a:pt x="548" y="3891"/>
                  </a:cubicBezTo>
                  <a:cubicBezTo>
                    <a:pt x="609" y="3921"/>
                    <a:pt x="685" y="3936"/>
                    <a:pt x="761" y="3936"/>
                  </a:cubicBezTo>
                  <a:cubicBezTo>
                    <a:pt x="837" y="3936"/>
                    <a:pt x="913" y="3921"/>
                    <a:pt x="974" y="3891"/>
                  </a:cubicBezTo>
                  <a:cubicBezTo>
                    <a:pt x="1217" y="3769"/>
                    <a:pt x="1399" y="3556"/>
                    <a:pt x="1460" y="3283"/>
                  </a:cubicBezTo>
                  <a:cubicBezTo>
                    <a:pt x="1642" y="2857"/>
                    <a:pt x="1733" y="2462"/>
                    <a:pt x="1855" y="2128"/>
                  </a:cubicBezTo>
                  <a:cubicBezTo>
                    <a:pt x="1977" y="1793"/>
                    <a:pt x="2068" y="1429"/>
                    <a:pt x="2129" y="1064"/>
                  </a:cubicBezTo>
                  <a:lnTo>
                    <a:pt x="2129" y="1064"/>
                  </a:lnTo>
                  <a:cubicBezTo>
                    <a:pt x="1946" y="1368"/>
                    <a:pt x="1825" y="1702"/>
                    <a:pt x="1703" y="2067"/>
                  </a:cubicBezTo>
                  <a:cubicBezTo>
                    <a:pt x="1581" y="2401"/>
                    <a:pt x="1429" y="2797"/>
                    <a:pt x="1278" y="3192"/>
                  </a:cubicBezTo>
                  <a:cubicBezTo>
                    <a:pt x="1217" y="3404"/>
                    <a:pt x="1095" y="3587"/>
                    <a:pt x="913" y="3678"/>
                  </a:cubicBezTo>
                  <a:cubicBezTo>
                    <a:pt x="856" y="3702"/>
                    <a:pt x="797" y="3714"/>
                    <a:pt x="739" y="3714"/>
                  </a:cubicBezTo>
                  <a:cubicBezTo>
                    <a:pt x="581" y="3714"/>
                    <a:pt x="432" y="3629"/>
                    <a:pt x="366" y="3496"/>
                  </a:cubicBezTo>
                  <a:cubicBezTo>
                    <a:pt x="244" y="3283"/>
                    <a:pt x="214" y="3040"/>
                    <a:pt x="244" y="2797"/>
                  </a:cubicBezTo>
                  <a:cubicBezTo>
                    <a:pt x="244" y="2584"/>
                    <a:pt x="274" y="2341"/>
                    <a:pt x="305" y="2097"/>
                  </a:cubicBezTo>
                  <a:cubicBezTo>
                    <a:pt x="396" y="1702"/>
                    <a:pt x="518" y="1338"/>
                    <a:pt x="670" y="973"/>
                  </a:cubicBezTo>
                  <a:cubicBezTo>
                    <a:pt x="943" y="335"/>
                    <a:pt x="1217" y="0"/>
                    <a:pt x="121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p:nvPr/>
          </p:nvSpPr>
          <p:spPr>
            <a:xfrm>
              <a:off x="3705500" y="2925100"/>
              <a:ext cx="60050" cy="110975"/>
            </a:xfrm>
            <a:custGeom>
              <a:avLst/>
              <a:gdLst/>
              <a:ahLst/>
              <a:cxnLst/>
              <a:rect l="l" t="t" r="r" b="b"/>
              <a:pathLst>
                <a:path w="2402" h="4439" extrusionOk="0">
                  <a:moveTo>
                    <a:pt x="1" y="1"/>
                  </a:moveTo>
                  <a:cubicBezTo>
                    <a:pt x="1" y="31"/>
                    <a:pt x="244" y="183"/>
                    <a:pt x="609" y="487"/>
                  </a:cubicBezTo>
                  <a:cubicBezTo>
                    <a:pt x="1551" y="1308"/>
                    <a:pt x="2128" y="2463"/>
                    <a:pt x="2219" y="3679"/>
                  </a:cubicBezTo>
                  <a:cubicBezTo>
                    <a:pt x="2280" y="4135"/>
                    <a:pt x="2219" y="4438"/>
                    <a:pt x="2280" y="4438"/>
                  </a:cubicBezTo>
                  <a:cubicBezTo>
                    <a:pt x="2341" y="4195"/>
                    <a:pt x="2402" y="3952"/>
                    <a:pt x="2371" y="3679"/>
                  </a:cubicBezTo>
                  <a:cubicBezTo>
                    <a:pt x="2341" y="2372"/>
                    <a:pt x="1733" y="1156"/>
                    <a:pt x="700" y="365"/>
                  </a:cubicBezTo>
                  <a:cubicBezTo>
                    <a:pt x="487" y="183"/>
                    <a:pt x="274" y="62"/>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7"/>
            <p:cNvSpPr/>
            <p:nvPr/>
          </p:nvSpPr>
          <p:spPr>
            <a:xfrm>
              <a:off x="1767775" y="3706275"/>
              <a:ext cx="940025" cy="486350"/>
            </a:xfrm>
            <a:custGeom>
              <a:avLst/>
              <a:gdLst/>
              <a:ahLst/>
              <a:cxnLst/>
              <a:rect l="l" t="t" r="r" b="b"/>
              <a:pathLst>
                <a:path w="37601" h="19454" extrusionOk="0">
                  <a:moveTo>
                    <a:pt x="8633" y="0"/>
                  </a:moveTo>
                  <a:cubicBezTo>
                    <a:pt x="6110" y="3040"/>
                    <a:pt x="4438" y="6687"/>
                    <a:pt x="3800" y="10578"/>
                  </a:cubicBezTo>
                  <a:lnTo>
                    <a:pt x="1" y="19271"/>
                  </a:lnTo>
                  <a:lnTo>
                    <a:pt x="37144" y="19454"/>
                  </a:lnTo>
                  <a:lnTo>
                    <a:pt x="37600" y="12918"/>
                  </a:lnTo>
                  <a:lnTo>
                    <a:pt x="863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7"/>
            <p:cNvSpPr/>
            <p:nvPr/>
          </p:nvSpPr>
          <p:spPr>
            <a:xfrm>
              <a:off x="1910625" y="3872650"/>
              <a:ext cx="295625" cy="91050"/>
            </a:xfrm>
            <a:custGeom>
              <a:avLst/>
              <a:gdLst/>
              <a:ahLst/>
              <a:cxnLst/>
              <a:rect l="l" t="t" r="r" b="b"/>
              <a:pathLst>
                <a:path w="11825" h="3642" extrusionOk="0">
                  <a:moveTo>
                    <a:pt x="11821" y="1"/>
                  </a:moveTo>
                  <a:cubicBezTo>
                    <a:pt x="11767" y="1"/>
                    <a:pt x="11282" y="508"/>
                    <a:pt x="10366" y="1187"/>
                  </a:cubicBezTo>
                  <a:cubicBezTo>
                    <a:pt x="10092" y="1370"/>
                    <a:pt x="9849" y="1552"/>
                    <a:pt x="9576" y="1704"/>
                  </a:cubicBezTo>
                  <a:cubicBezTo>
                    <a:pt x="9272" y="1887"/>
                    <a:pt x="8968" y="2038"/>
                    <a:pt x="8633" y="2221"/>
                  </a:cubicBezTo>
                  <a:cubicBezTo>
                    <a:pt x="7144" y="2950"/>
                    <a:pt x="5503" y="3376"/>
                    <a:pt x="3861" y="3467"/>
                  </a:cubicBezTo>
                  <a:lnTo>
                    <a:pt x="2767" y="3467"/>
                  </a:lnTo>
                  <a:cubicBezTo>
                    <a:pt x="2433" y="3467"/>
                    <a:pt x="2129" y="3406"/>
                    <a:pt x="1825" y="3376"/>
                  </a:cubicBezTo>
                  <a:cubicBezTo>
                    <a:pt x="765" y="3261"/>
                    <a:pt x="83" y="3039"/>
                    <a:pt x="8" y="3039"/>
                  </a:cubicBezTo>
                  <a:cubicBezTo>
                    <a:pt x="3" y="3039"/>
                    <a:pt x="1" y="3040"/>
                    <a:pt x="1" y="3042"/>
                  </a:cubicBezTo>
                  <a:cubicBezTo>
                    <a:pt x="153" y="3133"/>
                    <a:pt x="305" y="3194"/>
                    <a:pt x="457" y="3224"/>
                  </a:cubicBezTo>
                  <a:cubicBezTo>
                    <a:pt x="639" y="3285"/>
                    <a:pt x="852" y="3346"/>
                    <a:pt x="1034" y="3376"/>
                  </a:cubicBezTo>
                  <a:cubicBezTo>
                    <a:pt x="1278" y="3437"/>
                    <a:pt x="1551" y="3497"/>
                    <a:pt x="1794" y="3528"/>
                  </a:cubicBezTo>
                  <a:cubicBezTo>
                    <a:pt x="2129" y="3558"/>
                    <a:pt x="2433" y="3619"/>
                    <a:pt x="2767" y="3619"/>
                  </a:cubicBezTo>
                  <a:cubicBezTo>
                    <a:pt x="2949" y="3634"/>
                    <a:pt x="3132" y="3642"/>
                    <a:pt x="3314" y="3642"/>
                  </a:cubicBezTo>
                  <a:cubicBezTo>
                    <a:pt x="3496" y="3642"/>
                    <a:pt x="3679" y="3634"/>
                    <a:pt x="3861" y="3619"/>
                  </a:cubicBezTo>
                  <a:cubicBezTo>
                    <a:pt x="5533" y="3558"/>
                    <a:pt x="7205" y="3133"/>
                    <a:pt x="8694" y="2373"/>
                  </a:cubicBezTo>
                  <a:cubicBezTo>
                    <a:pt x="9028" y="2221"/>
                    <a:pt x="9332" y="2038"/>
                    <a:pt x="9667" y="1826"/>
                  </a:cubicBezTo>
                  <a:cubicBezTo>
                    <a:pt x="9910" y="1674"/>
                    <a:pt x="10184" y="1491"/>
                    <a:pt x="10427" y="1279"/>
                  </a:cubicBezTo>
                  <a:cubicBezTo>
                    <a:pt x="10639" y="1127"/>
                    <a:pt x="10852" y="975"/>
                    <a:pt x="11035" y="792"/>
                  </a:cubicBezTo>
                  <a:cubicBezTo>
                    <a:pt x="11187" y="671"/>
                    <a:pt x="11339" y="519"/>
                    <a:pt x="11491" y="367"/>
                  </a:cubicBezTo>
                  <a:cubicBezTo>
                    <a:pt x="11612" y="276"/>
                    <a:pt x="11703" y="124"/>
                    <a:pt x="11825" y="2"/>
                  </a:cubicBezTo>
                  <a:cubicBezTo>
                    <a:pt x="11824" y="1"/>
                    <a:pt x="11823" y="1"/>
                    <a:pt x="118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7"/>
            <p:cNvSpPr/>
            <p:nvPr/>
          </p:nvSpPr>
          <p:spPr>
            <a:xfrm>
              <a:off x="2458525" y="3960825"/>
              <a:ext cx="82075" cy="213575"/>
            </a:xfrm>
            <a:custGeom>
              <a:avLst/>
              <a:gdLst/>
              <a:ahLst/>
              <a:cxnLst/>
              <a:rect l="l" t="t" r="r" b="b"/>
              <a:pathLst>
                <a:path w="3283" h="8543" extrusionOk="0">
                  <a:moveTo>
                    <a:pt x="3283" y="1"/>
                  </a:moveTo>
                  <a:lnTo>
                    <a:pt x="3283" y="1"/>
                  </a:lnTo>
                  <a:cubicBezTo>
                    <a:pt x="3101" y="426"/>
                    <a:pt x="2918" y="822"/>
                    <a:pt x="2766" y="1247"/>
                  </a:cubicBezTo>
                  <a:cubicBezTo>
                    <a:pt x="2432" y="2068"/>
                    <a:pt x="2006" y="3101"/>
                    <a:pt x="1581" y="4256"/>
                  </a:cubicBezTo>
                  <a:cubicBezTo>
                    <a:pt x="1155" y="5411"/>
                    <a:pt x="760" y="6445"/>
                    <a:pt x="456" y="7265"/>
                  </a:cubicBezTo>
                  <a:cubicBezTo>
                    <a:pt x="274" y="7691"/>
                    <a:pt x="122" y="8117"/>
                    <a:pt x="0" y="8542"/>
                  </a:cubicBezTo>
                  <a:cubicBezTo>
                    <a:pt x="61" y="8451"/>
                    <a:pt x="122" y="8329"/>
                    <a:pt x="152" y="8238"/>
                  </a:cubicBezTo>
                  <a:cubicBezTo>
                    <a:pt x="274" y="8025"/>
                    <a:pt x="395" y="7721"/>
                    <a:pt x="578" y="7326"/>
                  </a:cubicBezTo>
                  <a:cubicBezTo>
                    <a:pt x="882" y="6566"/>
                    <a:pt x="1338" y="5533"/>
                    <a:pt x="1763" y="4347"/>
                  </a:cubicBezTo>
                  <a:cubicBezTo>
                    <a:pt x="2219" y="3162"/>
                    <a:pt x="2614" y="2068"/>
                    <a:pt x="2888" y="1308"/>
                  </a:cubicBezTo>
                  <a:cubicBezTo>
                    <a:pt x="3070" y="882"/>
                    <a:pt x="3192" y="457"/>
                    <a:pt x="328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7"/>
            <p:cNvSpPr/>
            <p:nvPr/>
          </p:nvSpPr>
          <p:spPr>
            <a:xfrm>
              <a:off x="2444075" y="3952475"/>
              <a:ext cx="47150" cy="44125"/>
            </a:xfrm>
            <a:custGeom>
              <a:avLst/>
              <a:gdLst/>
              <a:ahLst/>
              <a:cxnLst/>
              <a:rect l="l" t="t" r="r" b="b"/>
              <a:pathLst>
                <a:path w="1886" h="1765" extrusionOk="0">
                  <a:moveTo>
                    <a:pt x="1065" y="1"/>
                  </a:moveTo>
                  <a:cubicBezTo>
                    <a:pt x="943" y="1"/>
                    <a:pt x="882" y="31"/>
                    <a:pt x="882" y="31"/>
                  </a:cubicBezTo>
                  <a:cubicBezTo>
                    <a:pt x="1095" y="61"/>
                    <a:pt x="1308" y="183"/>
                    <a:pt x="1490" y="335"/>
                  </a:cubicBezTo>
                  <a:cubicBezTo>
                    <a:pt x="1642" y="517"/>
                    <a:pt x="1703" y="760"/>
                    <a:pt x="1672" y="1004"/>
                  </a:cubicBezTo>
                  <a:cubicBezTo>
                    <a:pt x="1586" y="1367"/>
                    <a:pt x="1262" y="1563"/>
                    <a:pt x="944" y="1563"/>
                  </a:cubicBezTo>
                  <a:cubicBezTo>
                    <a:pt x="703" y="1563"/>
                    <a:pt x="466" y="1452"/>
                    <a:pt x="335" y="1216"/>
                  </a:cubicBezTo>
                  <a:cubicBezTo>
                    <a:pt x="183" y="1004"/>
                    <a:pt x="183" y="730"/>
                    <a:pt x="305" y="517"/>
                  </a:cubicBezTo>
                  <a:cubicBezTo>
                    <a:pt x="396" y="304"/>
                    <a:pt x="578" y="153"/>
                    <a:pt x="791" y="61"/>
                  </a:cubicBezTo>
                  <a:cubicBezTo>
                    <a:pt x="791" y="49"/>
                    <a:pt x="775" y="41"/>
                    <a:pt x="748" y="41"/>
                  </a:cubicBezTo>
                  <a:cubicBezTo>
                    <a:pt x="710" y="41"/>
                    <a:pt x="649" y="56"/>
                    <a:pt x="578" y="92"/>
                  </a:cubicBezTo>
                  <a:cubicBezTo>
                    <a:pt x="396" y="153"/>
                    <a:pt x="274" y="274"/>
                    <a:pt x="153" y="456"/>
                  </a:cubicBezTo>
                  <a:cubicBezTo>
                    <a:pt x="1" y="730"/>
                    <a:pt x="1" y="1034"/>
                    <a:pt x="153" y="1308"/>
                  </a:cubicBezTo>
                  <a:cubicBezTo>
                    <a:pt x="335" y="1619"/>
                    <a:pt x="639" y="1765"/>
                    <a:pt x="939" y="1765"/>
                  </a:cubicBezTo>
                  <a:cubicBezTo>
                    <a:pt x="1341" y="1765"/>
                    <a:pt x="1737" y="1504"/>
                    <a:pt x="1824" y="1034"/>
                  </a:cubicBezTo>
                  <a:cubicBezTo>
                    <a:pt x="1885" y="730"/>
                    <a:pt x="1794" y="426"/>
                    <a:pt x="1581" y="244"/>
                  </a:cubicBezTo>
                  <a:cubicBezTo>
                    <a:pt x="1429" y="92"/>
                    <a:pt x="1247" y="31"/>
                    <a:pt x="106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a:off x="2945600" y="2801250"/>
              <a:ext cx="281950" cy="491675"/>
            </a:xfrm>
            <a:custGeom>
              <a:avLst/>
              <a:gdLst/>
              <a:ahLst/>
              <a:cxnLst/>
              <a:rect l="l" t="t" r="r" b="b"/>
              <a:pathLst>
                <a:path w="11278" h="19667" extrusionOk="0">
                  <a:moveTo>
                    <a:pt x="5867" y="0"/>
                  </a:moveTo>
                  <a:lnTo>
                    <a:pt x="1" y="19666"/>
                  </a:lnTo>
                  <a:lnTo>
                    <a:pt x="1" y="19666"/>
                  </a:lnTo>
                  <a:lnTo>
                    <a:pt x="10974" y="16657"/>
                  </a:lnTo>
                  <a:cubicBezTo>
                    <a:pt x="11278" y="15988"/>
                    <a:pt x="5867" y="0"/>
                    <a:pt x="586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a:off x="2945600" y="2801250"/>
              <a:ext cx="281950" cy="491675"/>
            </a:xfrm>
            <a:custGeom>
              <a:avLst/>
              <a:gdLst/>
              <a:ahLst/>
              <a:cxnLst/>
              <a:rect l="l" t="t" r="r" b="b"/>
              <a:pathLst>
                <a:path w="11278" h="19667" extrusionOk="0">
                  <a:moveTo>
                    <a:pt x="5867" y="0"/>
                  </a:moveTo>
                  <a:lnTo>
                    <a:pt x="1" y="19666"/>
                  </a:lnTo>
                  <a:lnTo>
                    <a:pt x="1" y="19666"/>
                  </a:lnTo>
                  <a:lnTo>
                    <a:pt x="10974" y="16657"/>
                  </a:lnTo>
                  <a:cubicBezTo>
                    <a:pt x="11278" y="15988"/>
                    <a:pt x="5867" y="0"/>
                    <a:pt x="5867"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a:off x="1982825" y="2649775"/>
              <a:ext cx="1120100" cy="1387825"/>
            </a:xfrm>
            <a:custGeom>
              <a:avLst/>
              <a:gdLst/>
              <a:ahLst/>
              <a:cxnLst/>
              <a:rect l="l" t="t" r="r" b="b"/>
              <a:pathLst>
                <a:path w="44804" h="55513" extrusionOk="0">
                  <a:moveTo>
                    <a:pt x="29851" y="1"/>
                  </a:moveTo>
                  <a:cubicBezTo>
                    <a:pt x="27904" y="1"/>
                    <a:pt x="25049" y="342"/>
                    <a:pt x="21916" y="2017"/>
                  </a:cubicBezTo>
                  <a:cubicBezTo>
                    <a:pt x="14621" y="5938"/>
                    <a:pt x="9454" y="27063"/>
                    <a:pt x="9454" y="27063"/>
                  </a:cubicBezTo>
                  <a:lnTo>
                    <a:pt x="1" y="42260"/>
                  </a:lnTo>
                  <a:lnTo>
                    <a:pt x="29728" y="55513"/>
                  </a:lnTo>
                  <a:lnTo>
                    <a:pt x="31977" y="47276"/>
                  </a:lnTo>
                  <a:lnTo>
                    <a:pt x="35472" y="32564"/>
                  </a:lnTo>
                  <a:cubicBezTo>
                    <a:pt x="35472" y="32564"/>
                    <a:pt x="40488" y="23932"/>
                    <a:pt x="42494" y="19251"/>
                  </a:cubicBezTo>
                  <a:cubicBezTo>
                    <a:pt x="44014" y="15786"/>
                    <a:pt x="44469" y="11135"/>
                    <a:pt x="44621" y="8369"/>
                  </a:cubicBezTo>
                  <a:cubicBezTo>
                    <a:pt x="44804" y="4935"/>
                    <a:pt x="42494" y="1773"/>
                    <a:pt x="39120" y="1135"/>
                  </a:cubicBezTo>
                  <a:cubicBezTo>
                    <a:pt x="38998" y="1105"/>
                    <a:pt x="38846" y="1074"/>
                    <a:pt x="38725" y="1044"/>
                  </a:cubicBezTo>
                  <a:lnTo>
                    <a:pt x="32372" y="162"/>
                  </a:lnTo>
                  <a:cubicBezTo>
                    <a:pt x="32099" y="162"/>
                    <a:pt x="31190" y="1"/>
                    <a:pt x="2985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a:off x="2091500" y="3470625"/>
              <a:ext cx="715075" cy="484150"/>
            </a:xfrm>
            <a:custGeom>
              <a:avLst/>
              <a:gdLst/>
              <a:ahLst/>
              <a:cxnLst/>
              <a:rect l="l" t="t" r="r" b="b"/>
              <a:pathLst>
                <a:path w="28603" h="19366" extrusionOk="0">
                  <a:moveTo>
                    <a:pt x="9976" y="176"/>
                  </a:moveTo>
                  <a:cubicBezTo>
                    <a:pt x="10464" y="176"/>
                    <a:pt x="10961" y="380"/>
                    <a:pt x="11338" y="703"/>
                  </a:cubicBezTo>
                  <a:cubicBezTo>
                    <a:pt x="11733" y="1068"/>
                    <a:pt x="11976" y="1584"/>
                    <a:pt x="12006" y="2131"/>
                  </a:cubicBezTo>
                  <a:cubicBezTo>
                    <a:pt x="12067" y="2648"/>
                    <a:pt x="12006" y="3165"/>
                    <a:pt x="11794" y="3651"/>
                  </a:cubicBezTo>
                  <a:cubicBezTo>
                    <a:pt x="11611" y="4107"/>
                    <a:pt x="11307" y="4502"/>
                    <a:pt x="10912" y="4837"/>
                  </a:cubicBezTo>
                  <a:cubicBezTo>
                    <a:pt x="10547" y="5141"/>
                    <a:pt x="10122" y="5384"/>
                    <a:pt x="9696" y="5566"/>
                  </a:cubicBezTo>
                  <a:cubicBezTo>
                    <a:pt x="8898" y="5862"/>
                    <a:pt x="8042" y="6014"/>
                    <a:pt x="7184" y="6050"/>
                  </a:cubicBezTo>
                  <a:lnTo>
                    <a:pt x="7184" y="6050"/>
                  </a:lnTo>
                  <a:cubicBezTo>
                    <a:pt x="6974" y="5427"/>
                    <a:pt x="6854" y="4771"/>
                    <a:pt x="6839" y="4107"/>
                  </a:cubicBezTo>
                  <a:cubicBezTo>
                    <a:pt x="6809" y="3499"/>
                    <a:pt x="6900" y="2861"/>
                    <a:pt x="7113" y="2253"/>
                  </a:cubicBezTo>
                  <a:cubicBezTo>
                    <a:pt x="7325" y="1675"/>
                    <a:pt x="7690" y="1159"/>
                    <a:pt x="8146" y="794"/>
                  </a:cubicBezTo>
                  <a:cubicBezTo>
                    <a:pt x="8633" y="429"/>
                    <a:pt x="9180" y="217"/>
                    <a:pt x="9788" y="186"/>
                  </a:cubicBezTo>
                  <a:cubicBezTo>
                    <a:pt x="9850" y="179"/>
                    <a:pt x="9913" y="176"/>
                    <a:pt x="9976" y="176"/>
                  </a:cubicBezTo>
                  <a:close/>
                  <a:moveTo>
                    <a:pt x="19018" y="4178"/>
                  </a:moveTo>
                  <a:cubicBezTo>
                    <a:pt x="19132" y="4178"/>
                    <a:pt x="19247" y="4185"/>
                    <a:pt x="19362" y="4198"/>
                  </a:cubicBezTo>
                  <a:cubicBezTo>
                    <a:pt x="19727" y="4229"/>
                    <a:pt x="20092" y="4350"/>
                    <a:pt x="20396" y="4563"/>
                  </a:cubicBezTo>
                  <a:cubicBezTo>
                    <a:pt x="20730" y="4806"/>
                    <a:pt x="20973" y="5110"/>
                    <a:pt x="21125" y="5445"/>
                  </a:cubicBezTo>
                  <a:cubicBezTo>
                    <a:pt x="21429" y="6174"/>
                    <a:pt x="21429" y="6964"/>
                    <a:pt x="21156" y="7694"/>
                  </a:cubicBezTo>
                  <a:cubicBezTo>
                    <a:pt x="20882" y="8393"/>
                    <a:pt x="20396" y="9001"/>
                    <a:pt x="19757" y="9457"/>
                  </a:cubicBezTo>
                  <a:cubicBezTo>
                    <a:pt x="18874" y="10078"/>
                    <a:pt x="17898" y="10524"/>
                    <a:pt x="16879" y="10787"/>
                  </a:cubicBezTo>
                  <a:lnTo>
                    <a:pt x="16879" y="10787"/>
                  </a:lnTo>
                  <a:cubicBezTo>
                    <a:pt x="16555" y="10202"/>
                    <a:pt x="16293" y="9578"/>
                    <a:pt x="16140" y="8910"/>
                  </a:cubicBezTo>
                  <a:cubicBezTo>
                    <a:pt x="15958" y="8180"/>
                    <a:pt x="15958" y="7451"/>
                    <a:pt x="16110" y="6721"/>
                  </a:cubicBezTo>
                  <a:cubicBezTo>
                    <a:pt x="16292" y="5961"/>
                    <a:pt x="16687" y="5293"/>
                    <a:pt x="17265" y="4806"/>
                  </a:cubicBezTo>
                  <a:cubicBezTo>
                    <a:pt x="17755" y="4393"/>
                    <a:pt x="18377" y="4178"/>
                    <a:pt x="19018" y="4178"/>
                  </a:cubicBezTo>
                  <a:close/>
                  <a:moveTo>
                    <a:pt x="25296" y="8867"/>
                  </a:moveTo>
                  <a:cubicBezTo>
                    <a:pt x="26879" y="8867"/>
                    <a:pt x="28217" y="10068"/>
                    <a:pt x="28390" y="11676"/>
                  </a:cubicBezTo>
                  <a:cubicBezTo>
                    <a:pt x="28420" y="12284"/>
                    <a:pt x="28329" y="12861"/>
                    <a:pt x="28055" y="13378"/>
                  </a:cubicBezTo>
                  <a:cubicBezTo>
                    <a:pt x="27539" y="14533"/>
                    <a:pt x="26536" y="15384"/>
                    <a:pt x="25289" y="15718"/>
                  </a:cubicBezTo>
                  <a:cubicBezTo>
                    <a:pt x="24839" y="15825"/>
                    <a:pt x="24377" y="15880"/>
                    <a:pt x="23915" y="15880"/>
                  </a:cubicBezTo>
                  <a:cubicBezTo>
                    <a:pt x="23600" y="15880"/>
                    <a:pt x="23285" y="15855"/>
                    <a:pt x="22973" y="15804"/>
                  </a:cubicBezTo>
                  <a:lnTo>
                    <a:pt x="22973" y="15804"/>
                  </a:lnTo>
                  <a:cubicBezTo>
                    <a:pt x="22603" y="14990"/>
                    <a:pt x="22380" y="14105"/>
                    <a:pt x="22341" y="13195"/>
                  </a:cubicBezTo>
                  <a:cubicBezTo>
                    <a:pt x="22280" y="12344"/>
                    <a:pt x="22463" y="11463"/>
                    <a:pt x="22827" y="10673"/>
                  </a:cubicBezTo>
                  <a:cubicBezTo>
                    <a:pt x="23040" y="10247"/>
                    <a:pt x="23344" y="9852"/>
                    <a:pt x="23678" y="9518"/>
                  </a:cubicBezTo>
                  <a:cubicBezTo>
                    <a:pt x="24043" y="9183"/>
                    <a:pt x="24499" y="8970"/>
                    <a:pt x="25016" y="8879"/>
                  </a:cubicBezTo>
                  <a:cubicBezTo>
                    <a:pt x="25110" y="8871"/>
                    <a:pt x="25204" y="8867"/>
                    <a:pt x="25296" y="8867"/>
                  </a:cubicBezTo>
                  <a:close/>
                  <a:moveTo>
                    <a:pt x="9872" y="1"/>
                  </a:moveTo>
                  <a:cubicBezTo>
                    <a:pt x="9834" y="1"/>
                    <a:pt x="9795" y="2"/>
                    <a:pt x="9757" y="4"/>
                  </a:cubicBezTo>
                  <a:cubicBezTo>
                    <a:pt x="9149" y="34"/>
                    <a:pt x="8541" y="247"/>
                    <a:pt x="8055" y="642"/>
                  </a:cubicBezTo>
                  <a:cubicBezTo>
                    <a:pt x="7569" y="1037"/>
                    <a:pt x="7174" y="1584"/>
                    <a:pt x="6961" y="2192"/>
                  </a:cubicBezTo>
                  <a:cubicBezTo>
                    <a:pt x="6748" y="2800"/>
                    <a:pt x="6626" y="3469"/>
                    <a:pt x="6657" y="4107"/>
                  </a:cubicBezTo>
                  <a:cubicBezTo>
                    <a:pt x="6672" y="4771"/>
                    <a:pt x="6787" y="5428"/>
                    <a:pt x="6991" y="6053"/>
                  </a:cubicBezTo>
                  <a:lnTo>
                    <a:pt x="6991" y="6053"/>
                  </a:lnTo>
                  <a:cubicBezTo>
                    <a:pt x="6987" y="6053"/>
                    <a:pt x="6983" y="6053"/>
                    <a:pt x="6979" y="6053"/>
                  </a:cubicBezTo>
                  <a:cubicBezTo>
                    <a:pt x="4715" y="6053"/>
                    <a:pt x="2488" y="5295"/>
                    <a:pt x="699" y="3864"/>
                  </a:cubicBezTo>
                  <a:cubicBezTo>
                    <a:pt x="456" y="3682"/>
                    <a:pt x="304" y="3530"/>
                    <a:pt x="182" y="3408"/>
                  </a:cubicBezTo>
                  <a:cubicBezTo>
                    <a:pt x="62" y="3317"/>
                    <a:pt x="1" y="3257"/>
                    <a:pt x="0" y="3256"/>
                  </a:cubicBezTo>
                  <a:lnTo>
                    <a:pt x="0" y="3256"/>
                  </a:lnTo>
                  <a:cubicBezTo>
                    <a:pt x="1" y="3257"/>
                    <a:pt x="61" y="3317"/>
                    <a:pt x="152" y="3438"/>
                  </a:cubicBezTo>
                  <a:cubicBezTo>
                    <a:pt x="274" y="3530"/>
                    <a:pt x="456" y="3712"/>
                    <a:pt x="669" y="3894"/>
                  </a:cubicBezTo>
                  <a:cubicBezTo>
                    <a:pt x="1368" y="4472"/>
                    <a:pt x="2128" y="4958"/>
                    <a:pt x="2949" y="5293"/>
                  </a:cubicBezTo>
                  <a:cubicBezTo>
                    <a:pt x="4196" y="5844"/>
                    <a:pt x="5554" y="6146"/>
                    <a:pt x="6917" y="6146"/>
                  </a:cubicBezTo>
                  <a:cubicBezTo>
                    <a:pt x="6952" y="6146"/>
                    <a:pt x="6987" y="6146"/>
                    <a:pt x="7022" y="6145"/>
                  </a:cubicBezTo>
                  <a:lnTo>
                    <a:pt x="7022" y="6145"/>
                  </a:lnTo>
                  <a:cubicBezTo>
                    <a:pt x="7238" y="6774"/>
                    <a:pt x="7546" y="7370"/>
                    <a:pt x="7933" y="7907"/>
                  </a:cubicBezTo>
                  <a:cubicBezTo>
                    <a:pt x="8754" y="9092"/>
                    <a:pt x="9909" y="10004"/>
                    <a:pt x="11216" y="10581"/>
                  </a:cubicBezTo>
                  <a:cubicBezTo>
                    <a:pt x="12319" y="11011"/>
                    <a:pt x="13476" y="11223"/>
                    <a:pt x="14624" y="11223"/>
                  </a:cubicBezTo>
                  <a:cubicBezTo>
                    <a:pt x="15358" y="11223"/>
                    <a:pt x="16089" y="11137"/>
                    <a:pt x="16801" y="10964"/>
                  </a:cubicBezTo>
                  <a:lnTo>
                    <a:pt x="16801" y="10964"/>
                  </a:lnTo>
                  <a:cubicBezTo>
                    <a:pt x="16804" y="10968"/>
                    <a:pt x="16806" y="10972"/>
                    <a:pt x="16809" y="10977"/>
                  </a:cubicBezTo>
                  <a:cubicBezTo>
                    <a:pt x="17174" y="11615"/>
                    <a:pt x="17599" y="12223"/>
                    <a:pt x="18055" y="12770"/>
                  </a:cubicBezTo>
                  <a:cubicBezTo>
                    <a:pt x="18937" y="13925"/>
                    <a:pt x="20061" y="14806"/>
                    <a:pt x="21368" y="15445"/>
                  </a:cubicBezTo>
                  <a:cubicBezTo>
                    <a:pt x="21877" y="15680"/>
                    <a:pt x="22411" y="15840"/>
                    <a:pt x="22956" y="15924"/>
                  </a:cubicBezTo>
                  <a:lnTo>
                    <a:pt x="22956" y="15924"/>
                  </a:lnTo>
                  <a:cubicBezTo>
                    <a:pt x="23159" y="16341"/>
                    <a:pt x="23401" y="16740"/>
                    <a:pt x="23678" y="17116"/>
                  </a:cubicBezTo>
                  <a:cubicBezTo>
                    <a:pt x="24225" y="17846"/>
                    <a:pt x="24894" y="18454"/>
                    <a:pt x="25654" y="18940"/>
                  </a:cubicBezTo>
                  <a:cubicBezTo>
                    <a:pt x="25692" y="18962"/>
                    <a:pt x="25729" y="18983"/>
                    <a:pt x="25766" y="19003"/>
                  </a:cubicBezTo>
                  <a:lnTo>
                    <a:pt x="25766" y="19003"/>
                  </a:lnTo>
                  <a:cubicBezTo>
                    <a:pt x="25738" y="18983"/>
                    <a:pt x="25711" y="18962"/>
                    <a:pt x="25684" y="18940"/>
                  </a:cubicBezTo>
                  <a:cubicBezTo>
                    <a:pt x="24925" y="18454"/>
                    <a:pt x="24286" y="17846"/>
                    <a:pt x="23739" y="17116"/>
                  </a:cubicBezTo>
                  <a:cubicBezTo>
                    <a:pt x="23469" y="16747"/>
                    <a:pt x="23233" y="16351"/>
                    <a:pt x="23034" y="15935"/>
                  </a:cubicBezTo>
                  <a:lnTo>
                    <a:pt x="23034" y="15935"/>
                  </a:lnTo>
                  <a:cubicBezTo>
                    <a:pt x="23309" y="15974"/>
                    <a:pt x="23587" y="15993"/>
                    <a:pt x="23865" y="15993"/>
                  </a:cubicBezTo>
                  <a:cubicBezTo>
                    <a:pt x="24361" y="15993"/>
                    <a:pt x="24860" y="15932"/>
                    <a:pt x="25350" y="15809"/>
                  </a:cubicBezTo>
                  <a:cubicBezTo>
                    <a:pt x="26627" y="15475"/>
                    <a:pt x="27660" y="14594"/>
                    <a:pt x="28207" y="13408"/>
                  </a:cubicBezTo>
                  <a:cubicBezTo>
                    <a:pt x="28481" y="12861"/>
                    <a:pt x="28602" y="12223"/>
                    <a:pt x="28542" y="11615"/>
                  </a:cubicBezTo>
                  <a:cubicBezTo>
                    <a:pt x="28371" y="9934"/>
                    <a:pt x="26971" y="8680"/>
                    <a:pt x="25319" y="8680"/>
                  </a:cubicBezTo>
                  <a:cubicBezTo>
                    <a:pt x="25209" y="8680"/>
                    <a:pt x="25098" y="8685"/>
                    <a:pt x="24985" y="8697"/>
                  </a:cubicBezTo>
                  <a:cubicBezTo>
                    <a:pt x="24469" y="8788"/>
                    <a:pt x="23982" y="9031"/>
                    <a:pt x="23587" y="9366"/>
                  </a:cubicBezTo>
                  <a:cubicBezTo>
                    <a:pt x="23253" y="9700"/>
                    <a:pt x="22949" y="10095"/>
                    <a:pt x="22736" y="10551"/>
                  </a:cubicBezTo>
                  <a:cubicBezTo>
                    <a:pt x="22341" y="11372"/>
                    <a:pt x="22189" y="12253"/>
                    <a:pt x="22219" y="13165"/>
                  </a:cubicBezTo>
                  <a:cubicBezTo>
                    <a:pt x="22278" y="14078"/>
                    <a:pt x="22510" y="14966"/>
                    <a:pt x="22892" y="15790"/>
                  </a:cubicBezTo>
                  <a:lnTo>
                    <a:pt x="22892" y="15790"/>
                  </a:lnTo>
                  <a:cubicBezTo>
                    <a:pt x="22391" y="15701"/>
                    <a:pt x="21899" y="15546"/>
                    <a:pt x="21429" y="15323"/>
                  </a:cubicBezTo>
                  <a:cubicBezTo>
                    <a:pt x="20183" y="14715"/>
                    <a:pt x="19058" y="13834"/>
                    <a:pt x="18207" y="12709"/>
                  </a:cubicBezTo>
                  <a:cubicBezTo>
                    <a:pt x="17762" y="12156"/>
                    <a:pt x="17324" y="11564"/>
                    <a:pt x="16957" y="10925"/>
                  </a:cubicBezTo>
                  <a:lnTo>
                    <a:pt x="16957" y="10925"/>
                  </a:lnTo>
                  <a:cubicBezTo>
                    <a:pt x="17990" y="10656"/>
                    <a:pt x="18981" y="10206"/>
                    <a:pt x="19879" y="9578"/>
                  </a:cubicBezTo>
                  <a:cubicBezTo>
                    <a:pt x="20548" y="9122"/>
                    <a:pt x="21034" y="8484"/>
                    <a:pt x="21338" y="7724"/>
                  </a:cubicBezTo>
                  <a:cubicBezTo>
                    <a:pt x="21642" y="6964"/>
                    <a:pt x="21611" y="6083"/>
                    <a:pt x="21308" y="5323"/>
                  </a:cubicBezTo>
                  <a:cubicBezTo>
                    <a:pt x="21125" y="4958"/>
                    <a:pt x="20852" y="4624"/>
                    <a:pt x="20548" y="4381"/>
                  </a:cubicBezTo>
                  <a:cubicBezTo>
                    <a:pt x="20213" y="4138"/>
                    <a:pt x="19818" y="3986"/>
                    <a:pt x="19393" y="3955"/>
                  </a:cubicBezTo>
                  <a:cubicBezTo>
                    <a:pt x="19279" y="3943"/>
                    <a:pt x="19166" y="3936"/>
                    <a:pt x="19053" y="3936"/>
                  </a:cubicBezTo>
                  <a:cubicBezTo>
                    <a:pt x="18349" y="3936"/>
                    <a:pt x="17663" y="4178"/>
                    <a:pt x="17113" y="4624"/>
                  </a:cubicBezTo>
                  <a:cubicBezTo>
                    <a:pt x="16505" y="5141"/>
                    <a:pt x="16110" y="5840"/>
                    <a:pt x="15927" y="6630"/>
                  </a:cubicBezTo>
                  <a:cubicBezTo>
                    <a:pt x="15745" y="7359"/>
                    <a:pt x="15775" y="8150"/>
                    <a:pt x="15958" y="8910"/>
                  </a:cubicBezTo>
                  <a:cubicBezTo>
                    <a:pt x="16126" y="9583"/>
                    <a:pt x="16372" y="10230"/>
                    <a:pt x="16719" y="10827"/>
                  </a:cubicBezTo>
                  <a:lnTo>
                    <a:pt x="16719" y="10827"/>
                  </a:lnTo>
                  <a:cubicBezTo>
                    <a:pt x="16037" y="10991"/>
                    <a:pt x="15338" y="11073"/>
                    <a:pt x="14636" y="11073"/>
                  </a:cubicBezTo>
                  <a:cubicBezTo>
                    <a:pt x="13511" y="11073"/>
                    <a:pt x="12380" y="10861"/>
                    <a:pt x="11307" y="10429"/>
                  </a:cubicBezTo>
                  <a:cubicBezTo>
                    <a:pt x="10000" y="9882"/>
                    <a:pt x="8906" y="8970"/>
                    <a:pt x="8085" y="7815"/>
                  </a:cubicBezTo>
                  <a:cubicBezTo>
                    <a:pt x="7721" y="7306"/>
                    <a:pt x="7427" y="6741"/>
                    <a:pt x="7216" y="6143"/>
                  </a:cubicBezTo>
                  <a:lnTo>
                    <a:pt x="7216" y="6143"/>
                  </a:lnTo>
                  <a:cubicBezTo>
                    <a:pt x="8065" y="6132"/>
                    <a:pt x="8938" y="5980"/>
                    <a:pt x="9727" y="5688"/>
                  </a:cubicBezTo>
                  <a:cubicBezTo>
                    <a:pt x="10699" y="5323"/>
                    <a:pt x="11490" y="4624"/>
                    <a:pt x="11915" y="3712"/>
                  </a:cubicBezTo>
                  <a:cubicBezTo>
                    <a:pt x="12128" y="3195"/>
                    <a:pt x="12219" y="2648"/>
                    <a:pt x="12158" y="2101"/>
                  </a:cubicBezTo>
                  <a:cubicBezTo>
                    <a:pt x="12098" y="1524"/>
                    <a:pt x="11854" y="976"/>
                    <a:pt x="11429" y="581"/>
                  </a:cubicBezTo>
                  <a:cubicBezTo>
                    <a:pt x="11002" y="211"/>
                    <a:pt x="10441" y="1"/>
                    <a:pt x="9872" y="1"/>
                  </a:cubicBezTo>
                  <a:close/>
                  <a:moveTo>
                    <a:pt x="25766" y="19003"/>
                  </a:moveTo>
                  <a:lnTo>
                    <a:pt x="25766" y="19003"/>
                  </a:lnTo>
                  <a:cubicBezTo>
                    <a:pt x="25928" y="19119"/>
                    <a:pt x="26106" y="19201"/>
                    <a:pt x="26262" y="19305"/>
                  </a:cubicBezTo>
                  <a:lnTo>
                    <a:pt x="26475" y="19366"/>
                  </a:lnTo>
                  <a:lnTo>
                    <a:pt x="26475" y="19366"/>
                  </a:lnTo>
                  <a:lnTo>
                    <a:pt x="26262" y="19275"/>
                  </a:lnTo>
                  <a:cubicBezTo>
                    <a:pt x="26087" y="19175"/>
                    <a:pt x="25933" y="19095"/>
                    <a:pt x="25766" y="19003"/>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a:off x="2792875" y="3005075"/>
              <a:ext cx="247750" cy="237700"/>
            </a:xfrm>
            <a:custGeom>
              <a:avLst/>
              <a:gdLst/>
              <a:ahLst/>
              <a:cxnLst/>
              <a:rect l="l" t="t" r="r" b="b"/>
              <a:pathLst>
                <a:path w="9910" h="9508" extrusionOk="0">
                  <a:moveTo>
                    <a:pt x="3042" y="177"/>
                  </a:moveTo>
                  <a:cubicBezTo>
                    <a:pt x="3226" y="177"/>
                    <a:pt x="3421" y="224"/>
                    <a:pt x="3587" y="328"/>
                  </a:cubicBezTo>
                  <a:cubicBezTo>
                    <a:pt x="3800" y="480"/>
                    <a:pt x="4013" y="662"/>
                    <a:pt x="4165" y="905"/>
                  </a:cubicBezTo>
                  <a:cubicBezTo>
                    <a:pt x="4317" y="1118"/>
                    <a:pt x="4408" y="1361"/>
                    <a:pt x="4499" y="1635"/>
                  </a:cubicBezTo>
                  <a:cubicBezTo>
                    <a:pt x="4560" y="1878"/>
                    <a:pt x="4590" y="2121"/>
                    <a:pt x="4621" y="2394"/>
                  </a:cubicBezTo>
                  <a:cubicBezTo>
                    <a:pt x="4621" y="2881"/>
                    <a:pt x="4529" y="3367"/>
                    <a:pt x="4377" y="3853"/>
                  </a:cubicBezTo>
                  <a:cubicBezTo>
                    <a:pt x="4073" y="4644"/>
                    <a:pt x="3617" y="5373"/>
                    <a:pt x="2979" y="5951"/>
                  </a:cubicBezTo>
                  <a:cubicBezTo>
                    <a:pt x="2789" y="6129"/>
                    <a:pt x="2594" y="6298"/>
                    <a:pt x="2394" y="6458"/>
                  </a:cubicBezTo>
                  <a:lnTo>
                    <a:pt x="2394" y="6458"/>
                  </a:lnTo>
                  <a:cubicBezTo>
                    <a:pt x="2129" y="6117"/>
                    <a:pt x="1916" y="5733"/>
                    <a:pt x="1763" y="5312"/>
                  </a:cubicBezTo>
                  <a:cubicBezTo>
                    <a:pt x="1551" y="4705"/>
                    <a:pt x="1459" y="4036"/>
                    <a:pt x="1459" y="3367"/>
                  </a:cubicBezTo>
                  <a:cubicBezTo>
                    <a:pt x="1459" y="2729"/>
                    <a:pt x="1520" y="2091"/>
                    <a:pt x="1672" y="1452"/>
                  </a:cubicBezTo>
                  <a:cubicBezTo>
                    <a:pt x="1854" y="875"/>
                    <a:pt x="2219" y="297"/>
                    <a:pt x="2797" y="206"/>
                  </a:cubicBezTo>
                  <a:cubicBezTo>
                    <a:pt x="2874" y="187"/>
                    <a:pt x="2957" y="177"/>
                    <a:pt x="3042" y="177"/>
                  </a:cubicBezTo>
                  <a:close/>
                  <a:moveTo>
                    <a:pt x="8449" y="540"/>
                  </a:moveTo>
                  <a:cubicBezTo>
                    <a:pt x="8629" y="540"/>
                    <a:pt x="8805" y="581"/>
                    <a:pt x="8967" y="662"/>
                  </a:cubicBezTo>
                  <a:cubicBezTo>
                    <a:pt x="9210" y="814"/>
                    <a:pt x="9423" y="1027"/>
                    <a:pt x="9545" y="1270"/>
                  </a:cubicBezTo>
                  <a:cubicBezTo>
                    <a:pt x="9666" y="1574"/>
                    <a:pt x="9727" y="1847"/>
                    <a:pt x="9727" y="2151"/>
                  </a:cubicBezTo>
                  <a:cubicBezTo>
                    <a:pt x="9697" y="3489"/>
                    <a:pt x="9241" y="4735"/>
                    <a:pt x="8420" y="5768"/>
                  </a:cubicBezTo>
                  <a:cubicBezTo>
                    <a:pt x="7964" y="6316"/>
                    <a:pt x="7447" y="6771"/>
                    <a:pt x="6839" y="7106"/>
                  </a:cubicBezTo>
                  <a:cubicBezTo>
                    <a:pt x="6644" y="7223"/>
                    <a:pt x="6443" y="7324"/>
                    <a:pt x="6235" y="7409"/>
                  </a:cubicBezTo>
                  <a:lnTo>
                    <a:pt x="6235" y="7409"/>
                  </a:lnTo>
                  <a:cubicBezTo>
                    <a:pt x="6126" y="7051"/>
                    <a:pt x="6042" y="6688"/>
                    <a:pt x="5988" y="6316"/>
                  </a:cubicBezTo>
                  <a:cubicBezTo>
                    <a:pt x="5867" y="5464"/>
                    <a:pt x="5897" y="4583"/>
                    <a:pt x="6110" y="3762"/>
                  </a:cubicBezTo>
                  <a:cubicBezTo>
                    <a:pt x="6323" y="2729"/>
                    <a:pt x="6809" y="1787"/>
                    <a:pt x="7478" y="1027"/>
                  </a:cubicBezTo>
                  <a:cubicBezTo>
                    <a:pt x="7690" y="814"/>
                    <a:pt x="7903" y="662"/>
                    <a:pt x="8177" y="571"/>
                  </a:cubicBezTo>
                  <a:cubicBezTo>
                    <a:pt x="8268" y="550"/>
                    <a:pt x="8359" y="540"/>
                    <a:pt x="8449" y="540"/>
                  </a:cubicBezTo>
                  <a:close/>
                  <a:moveTo>
                    <a:pt x="92" y="7926"/>
                  </a:moveTo>
                  <a:lnTo>
                    <a:pt x="0" y="7987"/>
                  </a:lnTo>
                  <a:cubicBezTo>
                    <a:pt x="31" y="7987"/>
                    <a:pt x="61" y="7957"/>
                    <a:pt x="92" y="7926"/>
                  </a:cubicBezTo>
                  <a:close/>
                  <a:moveTo>
                    <a:pt x="2981" y="1"/>
                  </a:moveTo>
                  <a:cubicBezTo>
                    <a:pt x="2901" y="1"/>
                    <a:pt x="2820" y="8"/>
                    <a:pt x="2736" y="24"/>
                  </a:cubicBezTo>
                  <a:cubicBezTo>
                    <a:pt x="2432" y="115"/>
                    <a:pt x="2128" y="297"/>
                    <a:pt x="1946" y="571"/>
                  </a:cubicBezTo>
                  <a:cubicBezTo>
                    <a:pt x="1763" y="814"/>
                    <a:pt x="1611" y="1118"/>
                    <a:pt x="1520" y="1422"/>
                  </a:cubicBezTo>
                  <a:cubicBezTo>
                    <a:pt x="1338" y="2060"/>
                    <a:pt x="1247" y="2698"/>
                    <a:pt x="1277" y="3367"/>
                  </a:cubicBezTo>
                  <a:cubicBezTo>
                    <a:pt x="1247" y="4066"/>
                    <a:pt x="1368" y="4735"/>
                    <a:pt x="1581" y="5404"/>
                  </a:cubicBezTo>
                  <a:cubicBezTo>
                    <a:pt x="1734" y="5824"/>
                    <a:pt x="1959" y="6221"/>
                    <a:pt x="2241" y="6578"/>
                  </a:cubicBezTo>
                  <a:lnTo>
                    <a:pt x="2241" y="6578"/>
                  </a:lnTo>
                  <a:cubicBezTo>
                    <a:pt x="1978" y="6780"/>
                    <a:pt x="1708" y="6966"/>
                    <a:pt x="1429" y="7136"/>
                  </a:cubicBezTo>
                  <a:cubicBezTo>
                    <a:pt x="973" y="7410"/>
                    <a:pt x="608" y="7623"/>
                    <a:pt x="365" y="7775"/>
                  </a:cubicBezTo>
                  <a:lnTo>
                    <a:pt x="92" y="7926"/>
                  </a:lnTo>
                  <a:lnTo>
                    <a:pt x="396" y="7805"/>
                  </a:lnTo>
                  <a:cubicBezTo>
                    <a:pt x="639" y="7683"/>
                    <a:pt x="1003" y="7471"/>
                    <a:pt x="1459" y="7197"/>
                  </a:cubicBezTo>
                  <a:cubicBezTo>
                    <a:pt x="1752" y="7027"/>
                    <a:pt x="2030" y="6842"/>
                    <a:pt x="2295" y="6645"/>
                  </a:cubicBezTo>
                  <a:lnTo>
                    <a:pt x="2295" y="6645"/>
                  </a:lnTo>
                  <a:cubicBezTo>
                    <a:pt x="2448" y="6831"/>
                    <a:pt x="2615" y="7005"/>
                    <a:pt x="2797" y="7167"/>
                  </a:cubicBezTo>
                  <a:cubicBezTo>
                    <a:pt x="3374" y="7653"/>
                    <a:pt x="4104" y="7926"/>
                    <a:pt x="4833" y="7926"/>
                  </a:cubicBezTo>
                  <a:cubicBezTo>
                    <a:pt x="5313" y="7907"/>
                    <a:pt x="5781" y="7815"/>
                    <a:pt x="6221" y="7651"/>
                  </a:cubicBezTo>
                  <a:lnTo>
                    <a:pt x="6221" y="7651"/>
                  </a:lnTo>
                  <a:cubicBezTo>
                    <a:pt x="6288" y="7836"/>
                    <a:pt x="6362" y="8020"/>
                    <a:pt x="6444" y="8200"/>
                  </a:cubicBezTo>
                  <a:cubicBezTo>
                    <a:pt x="6627" y="8565"/>
                    <a:pt x="6839" y="8930"/>
                    <a:pt x="7083" y="9264"/>
                  </a:cubicBezTo>
                  <a:lnTo>
                    <a:pt x="7295" y="9507"/>
                  </a:lnTo>
                  <a:lnTo>
                    <a:pt x="7113" y="9234"/>
                  </a:lnTo>
                  <a:cubicBezTo>
                    <a:pt x="6870" y="8899"/>
                    <a:pt x="6687" y="8534"/>
                    <a:pt x="6505" y="8170"/>
                  </a:cubicBezTo>
                  <a:cubicBezTo>
                    <a:pt x="6432" y="7986"/>
                    <a:pt x="6364" y="7803"/>
                    <a:pt x="6303" y="7619"/>
                  </a:cubicBezTo>
                  <a:lnTo>
                    <a:pt x="6303" y="7619"/>
                  </a:lnTo>
                  <a:cubicBezTo>
                    <a:pt x="6531" y="7529"/>
                    <a:pt x="6751" y="7418"/>
                    <a:pt x="6961" y="7288"/>
                  </a:cubicBezTo>
                  <a:cubicBezTo>
                    <a:pt x="7569" y="6923"/>
                    <a:pt x="8116" y="6468"/>
                    <a:pt x="8542" y="5890"/>
                  </a:cubicBezTo>
                  <a:cubicBezTo>
                    <a:pt x="9423" y="4857"/>
                    <a:pt x="9879" y="3519"/>
                    <a:pt x="9909" y="2182"/>
                  </a:cubicBezTo>
                  <a:cubicBezTo>
                    <a:pt x="9909" y="1847"/>
                    <a:pt x="9849" y="1513"/>
                    <a:pt x="9697" y="1209"/>
                  </a:cubicBezTo>
                  <a:cubicBezTo>
                    <a:pt x="9575" y="936"/>
                    <a:pt x="9332" y="692"/>
                    <a:pt x="9058" y="510"/>
                  </a:cubicBezTo>
                  <a:cubicBezTo>
                    <a:pt x="8887" y="415"/>
                    <a:pt x="8693" y="367"/>
                    <a:pt x="8496" y="367"/>
                  </a:cubicBezTo>
                  <a:cubicBezTo>
                    <a:pt x="8379" y="367"/>
                    <a:pt x="8260" y="385"/>
                    <a:pt x="8146" y="419"/>
                  </a:cubicBezTo>
                  <a:cubicBezTo>
                    <a:pt x="7842" y="540"/>
                    <a:pt x="7569" y="692"/>
                    <a:pt x="7387" y="905"/>
                  </a:cubicBezTo>
                  <a:cubicBezTo>
                    <a:pt x="6657" y="1695"/>
                    <a:pt x="6171" y="2668"/>
                    <a:pt x="5958" y="3732"/>
                  </a:cubicBezTo>
                  <a:cubicBezTo>
                    <a:pt x="5708" y="4958"/>
                    <a:pt x="5766" y="6245"/>
                    <a:pt x="6151" y="7442"/>
                  </a:cubicBezTo>
                  <a:lnTo>
                    <a:pt x="6151" y="7442"/>
                  </a:lnTo>
                  <a:cubicBezTo>
                    <a:pt x="5736" y="7601"/>
                    <a:pt x="5297" y="7694"/>
                    <a:pt x="4833" y="7714"/>
                  </a:cubicBezTo>
                  <a:cubicBezTo>
                    <a:pt x="4134" y="7714"/>
                    <a:pt x="3435" y="7471"/>
                    <a:pt x="2918" y="7015"/>
                  </a:cubicBezTo>
                  <a:cubicBezTo>
                    <a:pt x="2749" y="6865"/>
                    <a:pt x="2593" y="6703"/>
                    <a:pt x="2450" y="6528"/>
                  </a:cubicBezTo>
                  <a:lnTo>
                    <a:pt x="2450" y="6528"/>
                  </a:lnTo>
                  <a:cubicBezTo>
                    <a:pt x="2653" y="6372"/>
                    <a:pt x="2849" y="6209"/>
                    <a:pt x="3040" y="6042"/>
                  </a:cubicBezTo>
                  <a:cubicBezTo>
                    <a:pt x="3709" y="5434"/>
                    <a:pt x="4195" y="4705"/>
                    <a:pt x="4499" y="3884"/>
                  </a:cubicBezTo>
                  <a:cubicBezTo>
                    <a:pt x="4681" y="3398"/>
                    <a:pt x="4772" y="2911"/>
                    <a:pt x="4772" y="2394"/>
                  </a:cubicBezTo>
                  <a:cubicBezTo>
                    <a:pt x="4742" y="2121"/>
                    <a:pt x="4712" y="1847"/>
                    <a:pt x="4651" y="1574"/>
                  </a:cubicBezTo>
                  <a:cubicBezTo>
                    <a:pt x="4560" y="1300"/>
                    <a:pt x="4438" y="1057"/>
                    <a:pt x="4286" y="814"/>
                  </a:cubicBezTo>
                  <a:cubicBezTo>
                    <a:pt x="4134" y="571"/>
                    <a:pt x="3921" y="358"/>
                    <a:pt x="3648" y="206"/>
                  </a:cubicBezTo>
                  <a:cubicBezTo>
                    <a:pt x="3443" y="69"/>
                    <a:pt x="3220" y="1"/>
                    <a:pt x="298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a:off x="2422800" y="3112050"/>
              <a:ext cx="1365550" cy="730950"/>
            </a:xfrm>
            <a:custGeom>
              <a:avLst/>
              <a:gdLst/>
              <a:ahLst/>
              <a:cxnLst/>
              <a:rect l="l" t="t" r="r" b="b"/>
              <a:pathLst>
                <a:path w="54622" h="29238" extrusionOk="0">
                  <a:moveTo>
                    <a:pt x="1" y="0"/>
                  </a:moveTo>
                  <a:lnTo>
                    <a:pt x="1" y="0"/>
                  </a:lnTo>
                  <a:cubicBezTo>
                    <a:pt x="396" y="5775"/>
                    <a:pt x="61" y="9088"/>
                    <a:pt x="1916" y="18025"/>
                  </a:cubicBezTo>
                  <a:cubicBezTo>
                    <a:pt x="3799" y="27190"/>
                    <a:pt x="16142" y="29238"/>
                    <a:pt x="26793" y="29238"/>
                  </a:cubicBezTo>
                  <a:cubicBezTo>
                    <a:pt x="35392" y="29238"/>
                    <a:pt x="42889" y="27903"/>
                    <a:pt x="42889" y="27903"/>
                  </a:cubicBezTo>
                  <a:cubicBezTo>
                    <a:pt x="43451" y="27921"/>
                    <a:pt x="43980" y="27927"/>
                    <a:pt x="44480" y="27927"/>
                  </a:cubicBezTo>
                  <a:cubicBezTo>
                    <a:pt x="45737" y="27927"/>
                    <a:pt x="46816" y="27887"/>
                    <a:pt x="47806" y="27887"/>
                  </a:cubicBezTo>
                  <a:cubicBezTo>
                    <a:pt x="48467" y="27887"/>
                    <a:pt x="49089" y="27905"/>
                    <a:pt x="49698" y="27964"/>
                  </a:cubicBezTo>
                  <a:cubicBezTo>
                    <a:pt x="50503" y="28037"/>
                    <a:pt x="51150" y="28074"/>
                    <a:pt x="51652" y="28074"/>
                  </a:cubicBezTo>
                  <a:cubicBezTo>
                    <a:pt x="52610" y="28074"/>
                    <a:pt x="53041" y="27939"/>
                    <a:pt x="53041" y="27660"/>
                  </a:cubicBezTo>
                  <a:cubicBezTo>
                    <a:pt x="53041" y="27052"/>
                    <a:pt x="53072" y="27295"/>
                    <a:pt x="48847" y="26292"/>
                  </a:cubicBezTo>
                  <a:lnTo>
                    <a:pt x="48847" y="26292"/>
                  </a:lnTo>
                  <a:cubicBezTo>
                    <a:pt x="48848" y="26292"/>
                    <a:pt x="51562" y="26909"/>
                    <a:pt x="53022" y="26909"/>
                  </a:cubicBezTo>
                  <a:cubicBezTo>
                    <a:pt x="53736" y="26909"/>
                    <a:pt x="54150" y="26762"/>
                    <a:pt x="53801" y="26323"/>
                  </a:cubicBezTo>
                  <a:cubicBezTo>
                    <a:pt x="53614" y="26100"/>
                    <a:pt x="52761" y="25793"/>
                    <a:pt x="51782" y="25498"/>
                  </a:cubicBezTo>
                  <a:lnTo>
                    <a:pt x="51782" y="25498"/>
                  </a:lnTo>
                  <a:cubicBezTo>
                    <a:pt x="52246" y="25573"/>
                    <a:pt x="52635" y="25607"/>
                    <a:pt x="52954" y="25607"/>
                  </a:cubicBezTo>
                  <a:cubicBezTo>
                    <a:pt x="53673" y="25607"/>
                    <a:pt x="54038" y="25434"/>
                    <a:pt x="54105" y="25168"/>
                  </a:cubicBezTo>
                  <a:cubicBezTo>
                    <a:pt x="54295" y="24480"/>
                    <a:pt x="50640" y="23497"/>
                    <a:pt x="49021" y="23098"/>
                  </a:cubicBezTo>
                  <a:lnTo>
                    <a:pt x="49021" y="23098"/>
                  </a:lnTo>
                  <a:cubicBezTo>
                    <a:pt x="50343" y="23408"/>
                    <a:pt x="53007" y="24013"/>
                    <a:pt x="53704" y="24013"/>
                  </a:cubicBezTo>
                  <a:cubicBezTo>
                    <a:pt x="53717" y="24013"/>
                    <a:pt x="53729" y="24013"/>
                    <a:pt x="53740" y="24013"/>
                  </a:cubicBezTo>
                  <a:cubicBezTo>
                    <a:pt x="54622" y="23952"/>
                    <a:pt x="53892" y="23192"/>
                    <a:pt x="53132" y="22706"/>
                  </a:cubicBezTo>
                  <a:cubicBezTo>
                    <a:pt x="52251" y="22189"/>
                    <a:pt x="46780" y="19879"/>
                    <a:pt x="45229" y="19119"/>
                  </a:cubicBezTo>
                  <a:cubicBezTo>
                    <a:pt x="44652" y="18906"/>
                    <a:pt x="44378" y="18237"/>
                    <a:pt x="44682" y="17690"/>
                  </a:cubicBezTo>
                  <a:lnTo>
                    <a:pt x="44682" y="17690"/>
                  </a:lnTo>
                  <a:cubicBezTo>
                    <a:pt x="45262" y="17818"/>
                    <a:pt x="45838" y="17870"/>
                    <a:pt x="46378" y="17870"/>
                  </a:cubicBezTo>
                  <a:cubicBezTo>
                    <a:pt x="48018" y="17870"/>
                    <a:pt x="49325" y="17395"/>
                    <a:pt x="49394" y="17143"/>
                  </a:cubicBezTo>
                  <a:cubicBezTo>
                    <a:pt x="49485" y="16839"/>
                    <a:pt x="43406" y="15684"/>
                    <a:pt x="43406" y="15684"/>
                  </a:cubicBezTo>
                  <a:lnTo>
                    <a:pt x="42129" y="16748"/>
                  </a:lnTo>
                  <a:cubicBezTo>
                    <a:pt x="41521" y="17234"/>
                    <a:pt x="40974" y="17629"/>
                    <a:pt x="40518" y="17964"/>
                  </a:cubicBezTo>
                  <a:cubicBezTo>
                    <a:pt x="39034" y="18104"/>
                    <a:pt x="36489" y="18307"/>
                    <a:pt x="33397" y="18307"/>
                  </a:cubicBezTo>
                  <a:cubicBezTo>
                    <a:pt x="28447" y="18307"/>
                    <a:pt x="22095" y="17787"/>
                    <a:pt x="16445" y="15654"/>
                  </a:cubicBezTo>
                  <a:cubicBezTo>
                    <a:pt x="13071" y="14347"/>
                    <a:pt x="13071" y="851"/>
                    <a:pt x="13071" y="851"/>
                  </a:cubicBezTo>
                  <a:lnTo>
                    <a:pt x="1"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a:off x="3580125" y="3755825"/>
              <a:ext cx="145925" cy="31200"/>
            </a:xfrm>
            <a:custGeom>
              <a:avLst/>
              <a:gdLst/>
              <a:ahLst/>
              <a:cxnLst/>
              <a:rect l="l" t="t" r="r" b="b"/>
              <a:pathLst>
                <a:path w="5837" h="1248" extrusionOk="0">
                  <a:moveTo>
                    <a:pt x="159" y="1"/>
                  </a:moveTo>
                  <a:cubicBezTo>
                    <a:pt x="81" y="1"/>
                    <a:pt x="36" y="8"/>
                    <a:pt x="31" y="24"/>
                  </a:cubicBezTo>
                  <a:cubicBezTo>
                    <a:pt x="0" y="146"/>
                    <a:pt x="1277" y="480"/>
                    <a:pt x="2888" y="815"/>
                  </a:cubicBezTo>
                  <a:cubicBezTo>
                    <a:pt x="4135" y="1079"/>
                    <a:pt x="5211" y="1248"/>
                    <a:pt x="5625" y="1248"/>
                  </a:cubicBezTo>
                  <a:cubicBezTo>
                    <a:pt x="5736" y="1248"/>
                    <a:pt x="5799" y="1236"/>
                    <a:pt x="5806" y="1210"/>
                  </a:cubicBezTo>
                  <a:cubicBezTo>
                    <a:pt x="5836" y="1119"/>
                    <a:pt x="4560" y="754"/>
                    <a:pt x="2949" y="420"/>
                  </a:cubicBezTo>
                  <a:cubicBezTo>
                    <a:pt x="1645" y="169"/>
                    <a:pt x="527" y="1"/>
                    <a:pt x="159"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3584675" y="3714725"/>
              <a:ext cx="154275" cy="42150"/>
            </a:xfrm>
            <a:custGeom>
              <a:avLst/>
              <a:gdLst/>
              <a:ahLst/>
              <a:cxnLst/>
              <a:rect l="l" t="t" r="r" b="b"/>
              <a:pathLst>
                <a:path w="6171" h="1686" extrusionOk="0">
                  <a:moveTo>
                    <a:pt x="134" y="0"/>
                  </a:moveTo>
                  <a:cubicBezTo>
                    <a:pt x="71" y="0"/>
                    <a:pt x="36" y="9"/>
                    <a:pt x="31" y="27"/>
                  </a:cubicBezTo>
                  <a:cubicBezTo>
                    <a:pt x="1" y="118"/>
                    <a:pt x="1368" y="574"/>
                    <a:pt x="3040" y="1030"/>
                  </a:cubicBezTo>
                  <a:cubicBezTo>
                    <a:pt x="4496" y="1427"/>
                    <a:pt x="5744" y="1686"/>
                    <a:pt x="6063" y="1686"/>
                  </a:cubicBezTo>
                  <a:cubicBezTo>
                    <a:pt x="6110" y="1686"/>
                    <a:pt x="6137" y="1680"/>
                    <a:pt x="6141" y="1668"/>
                  </a:cubicBezTo>
                  <a:cubicBezTo>
                    <a:pt x="6171" y="1547"/>
                    <a:pt x="4834" y="1091"/>
                    <a:pt x="3131" y="665"/>
                  </a:cubicBezTo>
                  <a:cubicBezTo>
                    <a:pt x="1711" y="278"/>
                    <a:pt x="487" y="0"/>
                    <a:pt x="13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a:off x="3590750" y="3671650"/>
              <a:ext cx="144425" cy="41925"/>
            </a:xfrm>
            <a:custGeom>
              <a:avLst/>
              <a:gdLst/>
              <a:ahLst/>
              <a:cxnLst/>
              <a:rect l="l" t="t" r="r" b="b"/>
              <a:pathLst>
                <a:path w="5777" h="1677" extrusionOk="0">
                  <a:moveTo>
                    <a:pt x="105" y="0"/>
                  </a:moveTo>
                  <a:cubicBezTo>
                    <a:pt x="60" y="0"/>
                    <a:pt x="35" y="6"/>
                    <a:pt x="31" y="18"/>
                  </a:cubicBezTo>
                  <a:cubicBezTo>
                    <a:pt x="1" y="139"/>
                    <a:pt x="1247" y="565"/>
                    <a:pt x="2828" y="1021"/>
                  </a:cubicBezTo>
                  <a:cubicBezTo>
                    <a:pt x="4204" y="1418"/>
                    <a:pt x="5373" y="1676"/>
                    <a:pt x="5672" y="1676"/>
                  </a:cubicBezTo>
                  <a:cubicBezTo>
                    <a:pt x="5716" y="1676"/>
                    <a:pt x="5742" y="1671"/>
                    <a:pt x="5746" y="1659"/>
                  </a:cubicBezTo>
                  <a:cubicBezTo>
                    <a:pt x="5776" y="1537"/>
                    <a:pt x="4530" y="1112"/>
                    <a:pt x="2949" y="656"/>
                  </a:cubicBezTo>
                  <a:cubicBezTo>
                    <a:pt x="1573" y="259"/>
                    <a:pt x="404" y="0"/>
                    <a:pt x="105"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a:off x="2356700" y="2802125"/>
              <a:ext cx="447600" cy="574375"/>
            </a:xfrm>
            <a:custGeom>
              <a:avLst/>
              <a:gdLst/>
              <a:ahLst/>
              <a:cxnLst/>
              <a:rect l="l" t="t" r="r" b="b"/>
              <a:pathLst>
                <a:path w="17904" h="22975" extrusionOk="0">
                  <a:moveTo>
                    <a:pt x="8184" y="0"/>
                  </a:moveTo>
                  <a:cubicBezTo>
                    <a:pt x="5911" y="0"/>
                    <a:pt x="3776" y="1102"/>
                    <a:pt x="2462" y="2974"/>
                  </a:cubicBezTo>
                  <a:cubicBezTo>
                    <a:pt x="1186" y="4737"/>
                    <a:pt x="0" y="7625"/>
                    <a:pt x="578" y="11880"/>
                  </a:cubicBezTo>
                  <a:cubicBezTo>
                    <a:pt x="1733" y="20209"/>
                    <a:pt x="2645" y="22975"/>
                    <a:pt x="2645" y="22975"/>
                  </a:cubicBezTo>
                  <a:lnTo>
                    <a:pt x="17903" y="20543"/>
                  </a:lnTo>
                  <a:lnTo>
                    <a:pt x="15836" y="6591"/>
                  </a:lnTo>
                  <a:cubicBezTo>
                    <a:pt x="15836" y="6591"/>
                    <a:pt x="13982" y="543"/>
                    <a:pt x="8785" y="26"/>
                  </a:cubicBezTo>
                  <a:cubicBezTo>
                    <a:pt x="8584" y="9"/>
                    <a:pt x="8383" y="0"/>
                    <a:pt x="8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a:off x="2356700" y="2802125"/>
              <a:ext cx="447600" cy="574375"/>
            </a:xfrm>
            <a:custGeom>
              <a:avLst/>
              <a:gdLst/>
              <a:ahLst/>
              <a:cxnLst/>
              <a:rect l="l" t="t" r="r" b="b"/>
              <a:pathLst>
                <a:path w="17904" h="22975" extrusionOk="0">
                  <a:moveTo>
                    <a:pt x="8184" y="0"/>
                  </a:moveTo>
                  <a:cubicBezTo>
                    <a:pt x="5911" y="0"/>
                    <a:pt x="3776" y="1102"/>
                    <a:pt x="2462" y="2974"/>
                  </a:cubicBezTo>
                  <a:cubicBezTo>
                    <a:pt x="1186" y="4737"/>
                    <a:pt x="0" y="7625"/>
                    <a:pt x="578" y="11880"/>
                  </a:cubicBezTo>
                  <a:cubicBezTo>
                    <a:pt x="1733" y="20209"/>
                    <a:pt x="2645" y="22975"/>
                    <a:pt x="2645" y="22975"/>
                  </a:cubicBezTo>
                  <a:lnTo>
                    <a:pt x="17903" y="20543"/>
                  </a:lnTo>
                  <a:lnTo>
                    <a:pt x="15836" y="6591"/>
                  </a:lnTo>
                  <a:cubicBezTo>
                    <a:pt x="15836" y="6591"/>
                    <a:pt x="13982" y="543"/>
                    <a:pt x="8785" y="26"/>
                  </a:cubicBezTo>
                  <a:cubicBezTo>
                    <a:pt x="8584" y="9"/>
                    <a:pt x="8383" y="0"/>
                    <a:pt x="8184"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a:off x="2926600" y="3502625"/>
              <a:ext cx="611750" cy="69350"/>
            </a:xfrm>
            <a:custGeom>
              <a:avLst/>
              <a:gdLst/>
              <a:ahLst/>
              <a:cxnLst/>
              <a:rect l="l" t="t" r="r" b="b"/>
              <a:pathLst>
                <a:path w="24470" h="2774" extrusionOk="0">
                  <a:moveTo>
                    <a:pt x="23254" y="0"/>
                  </a:moveTo>
                  <a:cubicBezTo>
                    <a:pt x="23011" y="0"/>
                    <a:pt x="22798" y="92"/>
                    <a:pt x="22615" y="244"/>
                  </a:cubicBezTo>
                  <a:cubicBezTo>
                    <a:pt x="22372" y="365"/>
                    <a:pt x="22159" y="547"/>
                    <a:pt x="21947" y="730"/>
                  </a:cubicBezTo>
                  <a:cubicBezTo>
                    <a:pt x="21470" y="1147"/>
                    <a:pt x="20993" y="1593"/>
                    <a:pt x="20574" y="2069"/>
                  </a:cubicBezTo>
                  <a:lnTo>
                    <a:pt x="20574" y="2069"/>
                  </a:lnTo>
                  <a:cubicBezTo>
                    <a:pt x="19390" y="2402"/>
                    <a:pt x="18206" y="2584"/>
                    <a:pt x="16992" y="2584"/>
                  </a:cubicBezTo>
                  <a:cubicBezTo>
                    <a:pt x="16812" y="2588"/>
                    <a:pt x="16631" y="2590"/>
                    <a:pt x="16448" y="2590"/>
                  </a:cubicBezTo>
                  <a:cubicBezTo>
                    <a:pt x="15240" y="2590"/>
                    <a:pt x="13966" y="2507"/>
                    <a:pt x="12646" y="2402"/>
                  </a:cubicBezTo>
                  <a:cubicBezTo>
                    <a:pt x="9150" y="2158"/>
                    <a:pt x="5959" y="1976"/>
                    <a:pt x="3679" y="1703"/>
                  </a:cubicBezTo>
                  <a:cubicBezTo>
                    <a:pt x="2524" y="1551"/>
                    <a:pt x="1612" y="1429"/>
                    <a:pt x="974" y="1307"/>
                  </a:cubicBezTo>
                  <a:lnTo>
                    <a:pt x="244" y="1186"/>
                  </a:lnTo>
                  <a:cubicBezTo>
                    <a:pt x="153" y="1155"/>
                    <a:pt x="62" y="1155"/>
                    <a:pt x="1" y="1155"/>
                  </a:cubicBezTo>
                  <a:cubicBezTo>
                    <a:pt x="62" y="1186"/>
                    <a:pt x="153" y="1216"/>
                    <a:pt x="244" y="1216"/>
                  </a:cubicBezTo>
                  <a:cubicBezTo>
                    <a:pt x="396" y="1277"/>
                    <a:pt x="639" y="1338"/>
                    <a:pt x="974" y="1399"/>
                  </a:cubicBezTo>
                  <a:cubicBezTo>
                    <a:pt x="1612" y="1520"/>
                    <a:pt x="2524" y="1672"/>
                    <a:pt x="3648" y="1824"/>
                  </a:cubicBezTo>
                  <a:cubicBezTo>
                    <a:pt x="5959" y="2158"/>
                    <a:pt x="9120" y="2341"/>
                    <a:pt x="12646" y="2584"/>
                  </a:cubicBezTo>
                  <a:cubicBezTo>
                    <a:pt x="13836" y="2711"/>
                    <a:pt x="15048" y="2774"/>
                    <a:pt x="16263" y="2774"/>
                  </a:cubicBezTo>
                  <a:cubicBezTo>
                    <a:pt x="16506" y="2774"/>
                    <a:pt x="16749" y="2771"/>
                    <a:pt x="16992" y="2766"/>
                  </a:cubicBezTo>
                  <a:cubicBezTo>
                    <a:pt x="18208" y="2766"/>
                    <a:pt x="19424" y="2554"/>
                    <a:pt x="20609" y="2219"/>
                  </a:cubicBezTo>
                  <a:cubicBezTo>
                    <a:pt x="21065" y="1733"/>
                    <a:pt x="21521" y="1277"/>
                    <a:pt x="22007" y="821"/>
                  </a:cubicBezTo>
                  <a:cubicBezTo>
                    <a:pt x="22190" y="669"/>
                    <a:pt x="22403" y="487"/>
                    <a:pt x="22615" y="335"/>
                  </a:cubicBezTo>
                  <a:cubicBezTo>
                    <a:pt x="22798" y="213"/>
                    <a:pt x="22980" y="122"/>
                    <a:pt x="23223" y="92"/>
                  </a:cubicBezTo>
                  <a:cubicBezTo>
                    <a:pt x="23618" y="152"/>
                    <a:pt x="23922" y="244"/>
                    <a:pt x="24135" y="274"/>
                  </a:cubicBezTo>
                  <a:cubicBezTo>
                    <a:pt x="24257" y="274"/>
                    <a:pt x="24348" y="304"/>
                    <a:pt x="24470" y="304"/>
                  </a:cubicBezTo>
                  <a:cubicBezTo>
                    <a:pt x="24378" y="274"/>
                    <a:pt x="24287" y="213"/>
                    <a:pt x="24196" y="183"/>
                  </a:cubicBezTo>
                  <a:cubicBezTo>
                    <a:pt x="23983" y="152"/>
                    <a:pt x="23679" y="61"/>
                    <a:pt x="2325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a:off x="2389375" y="2966900"/>
              <a:ext cx="389075" cy="203825"/>
            </a:xfrm>
            <a:custGeom>
              <a:avLst/>
              <a:gdLst/>
              <a:ahLst/>
              <a:cxnLst/>
              <a:rect l="l" t="t" r="r" b="b"/>
              <a:pathLst>
                <a:path w="15563" h="8153" extrusionOk="0">
                  <a:moveTo>
                    <a:pt x="9940" y="183"/>
                  </a:moveTo>
                  <a:cubicBezTo>
                    <a:pt x="10244" y="183"/>
                    <a:pt x="10578" y="244"/>
                    <a:pt x="10852" y="396"/>
                  </a:cubicBezTo>
                  <a:cubicBezTo>
                    <a:pt x="11125" y="578"/>
                    <a:pt x="11399" y="760"/>
                    <a:pt x="11642" y="1004"/>
                  </a:cubicBezTo>
                  <a:cubicBezTo>
                    <a:pt x="11855" y="1247"/>
                    <a:pt x="12067" y="1551"/>
                    <a:pt x="12219" y="1855"/>
                  </a:cubicBezTo>
                  <a:cubicBezTo>
                    <a:pt x="12851" y="3088"/>
                    <a:pt x="12750" y="4566"/>
                    <a:pt x="11996" y="5750"/>
                  </a:cubicBezTo>
                  <a:lnTo>
                    <a:pt x="11996" y="5750"/>
                  </a:lnTo>
                  <a:cubicBezTo>
                    <a:pt x="11886" y="5701"/>
                    <a:pt x="11778" y="5649"/>
                    <a:pt x="11672" y="5593"/>
                  </a:cubicBezTo>
                  <a:cubicBezTo>
                    <a:pt x="11277" y="5380"/>
                    <a:pt x="10912" y="5137"/>
                    <a:pt x="10548" y="4833"/>
                  </a:cubicBezTo>
                  <a:cubicBezTo>
                    <a:pt x="10183" y="4499"/>
                    <a:pt x="9848" y="4104"/>
                    <a:pt x="9575" y="3678"/>
                  </a:cubicBezTo>
                  <a:cubicBezTo>
                    <a:pt x="9241" y="3222"/>
                    <a:pt x="9028" y="2736"/>
                    <a:pt x="8876" y="2189"/>
                  </a:cubicBezTo>
                  <a:cubicBezTo>
                    <a:pt x="8815" y="1915"/>
                    <a:pt x="8815" y="1611"/>
                    <a:pt x="8815" y="1338"/>
                  </a:cubicBezTo>
                  <a:cubicBezTo>
                    <a:pt x="8845" y="1034"/>
                    <a:pt x="8967" y="760"/>
                    <a:pt x="9149" y="517"/>
                  </a:cubicBezTo>
                  <a:cubicBezTo>
                    <a:pt x="9362" y="304"/>
                    <a:pt x="9636" y="183"/>
                    <a:pt x="9940" y="183"/>
                  </a:cubicBezTo>
                  <a:close/>
                  <a:moveTo>
                    <a:pt x="4815" y="871"/>
                  </a:moveTo>
                  <a:cubicBezTo>
                    <a:pt x="5072" y="871"/>
                    <a:pt x="5320" y="916"/>
                    <a:pt x="5532" y="1034"/>
                  </a:cubicBezTo>
                  <a:cubicBezTo>
                    <a:pt x="6079" y="1338"/>
                    <a:pt x="6505" y="1885"/>
                    <a:pt x="6627" y="2493"/>
                  </a:cubicBezTo>
                  <a:cubicBezTo>
                    <a:pt x="6778" y="3070"/>
                    <a:pt x="6778" y="3678"/>
                    <a:pt x="6627" y="4256"/>
                  </a:cubicBezTo>
                  <a:cubicBezTo>
                    <a:pt x="6505" y="4803"/>
                    <a:pt x="6292" y="5320"/>
                    <a:pt x="6019" y="5776"/>
                  </a:cubicBezTo>
                  <a:cubicBezTo>
                    <a:pt x="5803" y="6118"/>
                    <a:pt x="5551" y="6428"/>
                    <a:pt x="5268" y="6705"/>
                  </a:cubicBezTo>
                  <a:lnTo>
                    <a:pt x="5268" y="6705"/>
                  </a:lnTo>
                  <a:cubicBezTo>
                    <a:pt x="4720" y="6319"/>
                    <a:pt x="4240" y="5834"/>
                    <a:pt x="3860" y="5259"/>
                  </a:cubicBezTo>
                  <a:cubicBezTo>
                    <a:pt x="3405" y="4681"/>
                    <a:pt x="3131" y="3982"/>
                    <a:pt x="3040" y="3222"/>
                  </a:cubicBezTo>
                  <a:cubicBezTo>
                    <a:pt x="3009" y="2888"/>
                    <a:pt x="3040" y="2523"/>
                    <a:pt x="3161" y="2189"/>
                  </a:cubicBezTo>
                  <a:cubicBezTo>
                    <a:pt x="3283" y="1855"/>
                    <a:pt x="3465" y="1581"/>
                    <a:pt x="3709" y="1338"/>
                  </a:cubicBezTo>
                  <a:cubicBezTo>
                    <a:pt x="3952" y="1095"/>
                    <a:pt x="4256" y="943"/>
                    <a:pt x="4590" y="882"/>
                  </a:cubicBezTo>
                  <a:cubicBezTo>
                    <a:pt x="4665" y="875"/>
                    <a:pt x="4740" y="871"/>
                    <a:pt x="4815" y="871"/>
                  </a:cubicBezTo>
                  <a:close/>
                  <a:moveTo>
                    <a:pt x="9940" y="0"/>
                  </a:moveTo>
                  <a:cubicBezTo>
                    <a:pt x="9575" y="0"/>
                    <a:pt x="9271" y="152"/>
                    <a:pt x="9028" y="396"/>
                  </a:cubicBezTo>
                  <a:cubicBezTo>
                    <a:pt x="8815" y="669"/>
                    <a:pt x="8693" y="973"/>
                    <a:pt x="8663" y="1307"/>
                  </a:cubicBezTo>
                  <a:cubicBezTo>
                    <a:pt x="8633" y="1611"/>
                    <a:pt x="8663" y="1915"/>
                    <a:pt x="8754" y="2219"/>
                  </a:cubicBezTo>
                  <a:cubicBezTo>
                    <a:pt x="8876" y="2766"/>
                    <a:pt x="9119" y="3283"/>
                    <a:pt x="9453" y="3770"/>
                  </a:cubicBezTo>
                  <a:cubicBezTo>
                    <a:pt x="9727" y="4195"/>
                    <a:pt x="10092" y="4560"/>
                    <a:pt x="10487" y="4894"/>
                  </a:cubicBezTo>
                  <a:cubicBezTo>
                    <a:pt x="10930" y="5278"/>
                    <a:pt x="11422" y="5590"/>
                    <a:pt x="11948" y="5823"/>
                  </a:cubicBezTo>
                  <a:lnTo>
                    <a:pt x="11948" y="5823"/>
                  </a:lnTo>
                  <a:cubicBezTo>
                    <a:pt x="11918" y="5869"/>
                    <a:pt x="11887" y="5914"/>
                    <a:pt x="11855" y="5958"/>
                  </a:cubicBezTo>
                  <a:cubicBezTo>
                    <a:pt x="10946" y="7059"/>
                    <a:pt x="9588" y="7712"/>
                    <a:pt x="8166" y="7712"/>
                  </a:cubicBezTo>
                  <a:cubicBezTo>
                    <a:pt x="8018" y="7712"/>
                    <a:pt x="7869" y="7705"/>
                    <a:pt x="7721" y="7691"/>
                  </a:cubicBezTo>
                  <a:cubicBezTo>
                    <a:pt x="6887" y="7560"/>
                    <a:pt x="6088" y="7253"/>
                    <a:pt x="5391" y="6789"/>
                  </a:cubicBezTo>
                  <a:lnTo>
                    <a:pt x="5391" y="6789"/>
                  </a:lnTo>
                  <a:cubicBezTo>
                    <a:pt x="5672" y="6516"/>
                    <a:pt x="5925" y="6208"/>
                    <a:pt x="6140" y="5867"/>
                  </a:cubicBezTo>
                  <a:cubicBezTo>
                    <a:pt x="6444" y="5380"/>
                    <a:pt x="6657" y="4864"/>
                    <a:pt x="6778" y="4286"/>
                  </a:cubicBezTo>
                  <a:cubicBezTo>
                    <a:pt x="6930" y="3678"/>
                    <a:pt x="6930" y="3070"/>
                    <a:pt x="6778" y="2463"/>
                  </a:cubicBezTo>
                  <a:cubicBezTo>
                    <a:pt x="6627" y="1794"/>
                    <a:pt x="6201" y="1216"/>
                    <a:pt x="5593" y="882"/>
                  </a:cubicBezTo>
                  <a:cubicBezTo>
                    <a:pt x="5368" y="769"/>
                    <a:pt x="5109" y="707"/>
                    <a:pt x="4841" y="707"/>
                  </a:cubicBezTo>
                  <a:cubicBezTo>
                    <a:pt x="4748" y="707"/>
                    <a:pt x="4654" y="714"/>
                    <a:pt x="4560" y="730"/>
                  </a:cubicBezTo>
                  <a:cubicBezTo>
                    <a:pt x="4195" y="791"/>
                    <a:pt x="3860" y="943"/>
                    <a:pt x="3587" y="1216"/>
                  </a:cubicBezTo>
                  <a:cubicBezTo>
                    <a:pt x="3313" y="1459"/>
                    <a:pt x="3101" y="1763"/>
                    <a:pt x="2979" y="2128"/>
                  </a:cubicBezTo>
                  <a:cubicBezTo>
                    <a:pt x="2857" y="2493"/>
                    <a:pt x="2797" y="2888"/>
                    <a:pt x="2857" y="3253"/>
                  </a:cubicBezTo>
                  <a:cubicBezTo>
                    <a:pt x="2918" y="4043"/>
                    <a:pt x="3222" y="4773"/>
                    <a:pt x="3678" y="5411"/>
                  </a:cubicBezTo>
                  <a:cubicBezTo>
                    <a:pt x="4074" y="5972"/>
                    <a:pt x="4560" y="6459"/>
                    <a:pt x="5113" y="6850"/>
                  </a:cubicBezTo>
                  <a:lnTo>
                    <a:pt x="5113" y="6850"/>
                  </a:lnTo>
                  <a:cubicBezTo>
                    <a:pt x="4755" y="7172"/>
                    <a:pt x="4354" y="7444"/>
                    <a:pt x="3921" y="7660"/>
                  </a:cubicBezTo>
                  <a:cubicBezTo>
                    <a:pt x="3309" y="7911"/>
                    <a:pt x="2646" y="8059"/>
                    <a:pt x="1979" y="8059"/>
                  </a:cubicBezTo>
                  <a:cubicBezTo>
                    <a:pt x="1917" y="8059"/>
                    <a:pt x="1855" y="8058"/>
                    <a:pt x="1794" y="8055"/>
                  </a:cubicBezTo>
                  <a:cubicBezTo>
                    <a:pt x="1338" y="8055"/>
                    <a:pt x="882" y="7995"/>
                    <a:pt x="456" y="7873"/>
                  </a:cubicBezTo>
                  <a:cubicBezTo>
                    <a:pt x="154" y="7782"/>
                    <a:pt x="2" y="7722"/>
                    <a:pt x="0" y="7721"/>
                  </a:cubicBezTo>
                  <a:lnTo>
                    <a:pt x="0" y="7721"/>
                  </a:lnTo>
                  <a:cubicBezTo>
                    <a:pt x="152" y="7782"/>
                    <a:pt x="274" y="7843"/>
                    <a:pt x="456" y="7903"/>
                  </a:cubicBezTo>
                  <a:cubicBezTo>
                    <a:pt x="882" y="8055"/>
                    <a:pt x="1338" y="8146"/>
                    <a:pt x="1794" y="8146"/>
                  </a:cubicBezTo>
                  <a:cubicBezTo>
                    <a:pt x="1877" y="8151"/>
                    <a:pt x="1960" y="8153"/>
                    <a:pt x="2043" y="8153"/>
                  </a:cubicBezTo>
                  <a:cubicBezTo>
                    <a:pt x="3237" y="8153"/>
                    <a:pt x="4363" y="7708"/>
                    <a:pt x="5235" y="6934"/>
                  </a:cubicBezTo>
                  <a:lnTo>
                    <a:pt x="5235" y="6934"/>
                  </a:lnTo>
                  <a:cubicBezTo>
                    <a:pt x="5971" y="7428"/>
                    <a:pt x="6818" y="7756"/>
                    <a:pt x="7721" y="7873"/>
                  </a:cubicBezTo>
                  <a:cubicBezTo>
                    <a:pt x="7893" y="7892"/>
                    <a:pt x="8066" y="7902"/>
                    <a:pt x="8237" y="7902"/>
                  </a:cubicBezTo>
                  <a:cubicBezTo>
                    <a:pt x="9695" y="7902"/>
                    <a:pt x="11082" y="7219"/>
                    <a:pt x="12007" y="6049"/>
                  </a:cubicBezTo>
                  <a:cubicBezTo>
                    <a:pt x="12046" y="5999"/>
                    <a:pt x="12085" y="5949"/>
                    <a:pt x="12122" y="5897"/>
                  </a:cubicBezTo>
                  <a:lnTo>
                    <a:pt x="12122" y="5897"/>
                  </a:lnTo>
                  <a:cubicBezTo>
                    <a:pt x="12628" y="6103"/>
                    <a:pt x="13162" y="6236"/>
                    <a:pt x="13709" y="6292"/>
                  </a:cubicBezTo>
                  <a:cubicBezTo>
                    <a:pt x="13982" y="6323"/>
                    <a:pt x="14225" y="6353"/>
                    <a:pt x="14499" y="6353"/>
                  </a:cubicBezTo>
                  <a:lnTo>
                    <a:pt x="15077" y="6292"/>
                  </a:lnTo>
                  <a:lnTo>
                    <a:pt x="15441" y="6201"/>
                  </a:lnTo>
                  <a:cubicBezTo>
                    <a:pt x="15472" y="6201"/>
                    <a:pt x="15532" y="6201"/>
                    <a:pt x="15563" y="6171"/>
                  </a:cubicBezTo>
                  <a:lnTo>
                    <a:pt x="15563" y="6171"/>
                  </a:lnTo>
                  <a:cubicBezTo>
                    <a:pt x="15158" y="6252"/>
                    <a:pt x="14739" y="6292"/>
                    <a:pt x="14324" y="6292"/>
                  </a:cubicBezTo>
                  <a:cubicBezTo>
                    <a:pt x="14117" y="6292"/>
                    <a:pt x="13911" y="6282"/>
                    <a:pt x="13709" y="6262"/>
                  </a:cubicBezTo>
                  <a:cubicBezTo>
                    <a:pt x="13188" y="6171"/>
                    <a:pt x="12667" y="6030"/>
                    <a:pt x="12171" y="5826"/>
                  </a:cubicBezTo>
                  <a:lnTo>
                    <a:pt x="12171" y="5826"/>
                  </a:lnTo>
                  <a:cubicBezTo>
                    <a:pt x="12555" y="5260"/>
                    <a:pt x="12770" y="4591"/>
                    <a:pt x="12797" y="3921"/>
                  </a:cubicBezTo>
                  <a:cubicBezTo>
                    <a:pt x="12858" y="3162"/>
                    <a:pt x="12706" y="2432"/>
                    <a:pt x="12371" y="1763"/>
                  </a:cubicBezTo>
                  <a:cubicBezTo>
                    <a:pt x="12067" y="1125"/>
                    <a:pt x="11551" y="578"/>
                    <a:pt x="10943" y="244"/>
                  </a:cubicBezTo>
                  <a:cubicBezTo>
                    <a:pt x="10608" y="92"/>
                    <a:pt x="10274" y="0"/>
                    <a:pt x="994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a:off x="2188750" y="1993425"/>
              <a:ext cx="401250" cy="464525"/>
            </a:xfrm>
            <a:custGeom>
              <a:avLst/>
              <a:gdLst/>
              <a:ahLst/>
              <a:cxnLst/>
              <a:rect l="l" t="t" r="r" b="b"/>
              <a:pathLst>
                <a:path w="16050" h="18581" extrusionOk="0">
                  <a:moveTo>
                    <a:pt x="11347" y="0"/>
                  </a:moveTo>
                  <a:cubicBezTo>
                    <a:pt x="9944" y="0"/>
                    <a:pt x="8531" y="650"/>
                    <a:pt x="7630" y="2009"/>
                  </a:cubicBezTo>
                  <a:cubicBezTo>
                    <a:pt x="7053" y="2890"/>
                    <a:pt x="6809" y="3893"/>
                    <a:pt x="6445" y="4896"/>
                  </a:cubicBezTo>
                  <a:cubicBezTo>
                    <a:pt x="6080" y="5930"/>
                    <a:pt x="5533" y="6903"/>
                    <a:pt x="4621" y="7389"/>
                  </a:cubicBezTo>
                  <a:cubicBezTo>
                    <a:pt x="3527" y="7966"/>
                    <a:pt x="2128" y="7784"/>
                    <a:pt x="1156" y="8544"/>
                  </a:cubicBezTo>
                  <a:cubicBezTo>
                    <a:pt x="62" y="9334"/>
                    <a:pt x="1" y="11158"/>
                    <a:pt x="943" y="12161"/>
                  </a:cubicBezTo>
                  <a:cubicBezTo>
                    <a:pt x="1565" y="12823"/>
                    <a:pt x="2452" y="13154"/>
                    <a:pt x="3358" y="13154"/>
                  </a:cubicBezTo>
                  <a:cubicBezTo>
                    <a:pt x="3826" y="13154"/>
                    <a:pt x="4298" y="13066"/>
                    <a:pt x="4743" y="12890"/>
                  </a:cubicBezTo>
                  <a:lnTo>
                    <a:pt x="4743" y="12890"/>
                  </a:lnTo>
                  <a:cubicBezTo>
                    <a:pt x="4439" y="13681"/>
                    <a:pt x="4256" y="14532"/>
                    <a:pt x="4226" y="15383"/>
                  </a:cubicBezTo>
                  <a:cubicBezTo>
                    <a:pt x="4195" y="16264"/>
                    <a:pt x="4591" y="17085"/>
                    <a:pt x="5320" y="17602"/>
                  </a:cubicBezTo>
                  <a:cubicBezTo>
                    <a:pt x="5686" y="17792"/>
                    <a:pt x="6095" y="17891"/>
                    <a:pt x="6505" y="17891"/>
                  </a:cubicBezTo>
                  <a:cubicBezTo>
                    <a:pt x="6946" y="17891"/>
                    <a:pt x="7389" y="17777"/>
                    <a:pt x="7782" y="17541"/>
                  </a:cubicBezTo>
                  <a:cubicBezTo>
                    <a:pt x="8542" y="17115"/>
                    <a:pt x="9180" y="16508"/>
                    <a:pt x="9667" y="15778"/>
                  </a:cubicBezTo>
                  <a:cubicBezTo>
                    <a:pt x="9788" y="16386"/>
                    <a:pt x="10001" y="16963"/>
                    <a:pt x="10305" y="17511"/>
                  </a:cubicBezTo>
                  <a:cubicBezTo>
                    <a:pt x="10609" y="18058"/>
                    <a:pt x="11126" y="18453"/>
                    <a:pt x="11734" y="18574"/>
                  </a:cubicBezTo>
                  <a:cubicBezTo>
                    <a:pt x="11789" y="18579"/>
                    <a:pt x="11843" y="18581"/>
                    <a:pt x="11898" y="18581"/>
                  </a:cubicBezTo>
                  <a:cubicBezTo>
                    <a:pt x="12601" y="18581"/>
                    <a:pt x="13282" y="18224"/>
                    <a:pt x="13648" y="17632"/>
                  </a:cubicBezTo>
                  <a:cubicBezTo>
                    <a:pt x="14044" y="16994"/>
                    <a:pt x="14287" y="16264"/>
                    <a:pt x="14348" y="15504"/>
                  </a:cubicBezTo>
                  <a:cubicBezTo>
                    <a:pt x="14560" y="13650"/>
                    <a:pt x="14439" y="11766"/>
                    <a:pt x="13983" y="9942"/>
                  </a:cubicBezTo>
                  <a:cubicBezTo>
                    <a:pt x="13709" y="8787"/>
                    <a:pt x="13314" y="7602"/>
                    <a:pt x="13527" y="6416"/>
                  </a:cubicBezTo>
                  <a:cubicBezTo>
                    <a:pt x="13738" y="5412"/>
                    <a:pt x="14638" y="4431"/>
                    <a:pt x="15609" y="4431"/>
                  </a:cubicBezTo>
                  <a:cubicBezTo>
                    <a:pt x="15755" y="4431"/>
                    <a:pt x="15903" y="4454"/>
                    <a:pt x="16050" y="4501"/>
                  </a:cubicBezTo>
                  <a:lnTo>
                    <a:pt x="15563" y="2982"/>
                  </a:lnTo>
                  <a:cubicBezTo>
                    <a:pt x="14869" y="1033"/>
                    <a:pt x="13116" y="0"/>
                    <a:pt x="113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a:off x="2203200" y="2037200"/>
              <a:ext cx="377675" cy="240600"/>
            </a:xfrm>
            <a:custGeom>
              <a:avLst/>
              <a:gdLst/>
              <a:ahLst/>
              <a:cxnLst/>
              <a:rect l="l" t="t" r="r" b="b"/>
              <a:pathLst>
                <a:path w="15107" h="9624" extrusionOk="0">
                  <a:moveTo>
                    <a:pt x="11640" y="1"/>
                  </a:moveTo>
                  <a:cubicBezTo>
                    <a:pt x="10847" y="1"/>
                    <a:pt x="10053" y="245"/>
                    <a:pt x="9393" y="714"/>
                  </a:cubicBezTo>
                  <a:cubicBezTo>
                    <a:pt x="8845" y="1109"/>
                    <a:pt x="8390" y="1656"/>
                    <a:pt x="8146" y="2294"/>
                  </a:cubicBezTo>
                  <a:cubicBezTo>
                    <a:pt x="7873" y="2933"/>
                    <a:pt x="7690" y="3632"/>
                    <a:pt x="7569" y="4331"/>
                  </a:cubicBezTo>
                  <a:cubicBezTo>
                    <a:pt x="7447" y="5000"/>
                    <a:pt x="7234" y="5668"/>
                    <a:pt x="6931" y="6276"/>
                  </a:cubicBezTo>
                  <a:cubicBezTo>
                    <a:pt x="6140" y="7826"/>
                    <a:pt x="4681" y="8951"/>
                    <a:pt x="2979" y="9316"/>
                  </a:cubicBezTo>
                  <a:cubicBezTo>
                    <a:pt x="2572" y="9404"/>
                    <a:pt x="2144" y="9452"/>
                    <a:pt x="1713" y="9452"/>
                  </a:cubicBezTo>
                  <a:cubicBezTo>
                    <a:pt x="1405" y="9452"/>
                    <a:pt x="1095" y="9427"/>
                    <a:pt x="791" y="9377"/>
                  </a:cubicBezTo>
                  <a:cubicBezTo>
                    <a:pt x="343" y="9298"/>
                    <a:pt x="78" y="9219"/>
                    <a:pt x="15" y="9219"/>
                  </a:cubicBezTo>
                  <a:cubicBezTo>
                    <a:pt x="5" y="9219"/>
                    <a:pt x="0" y="9220"/>
                    <a:pt x="0" y="9225"/>
                  </a:cubicBezTo>
                  <a:cubicBezTo>
                    <a:pt x="61" y="9255"/>
                    <a:pt x="122" y="9285"/>
                    <a:pt x="183" y="9316"/>
                  </a:cubicBezTo>
                  <a:cubicBezTo>
                    <a:pt x="365" y="9377"/>
                    <a:pt x="578" y="9437"/>
                    <a:pt x="791" y="9498"/>
                  </a:cubicBezTo>
                  <a:cubicBezTo>
                    <a:pt x="1186" y="9582"/>
                    <a:pt x="1587" y="9624"/>
                    <a:pt x="1987" y="9624"/>
                  </a:cubicBezTo>
                  <a:cubicBezTo>
                    <a:pt x="3460" y="9624"/>
                    <a:pt x="4912" y="9061"/>
                    <a:pt x="5988" y="8009"/>
                  </a:cubicBezTo>
                  <a:cubicBezTo>
                    <a:pt x="6475" y="7553"/>
                    <a:pt x="6900" y="7006"/>
                    <a:pt x="7204" y="6398"/>
                  </a:cubicBezTo>
                  <a:cubicBezTo>
                    <a:pt x="7508" y="5759"/>
                    <a:pt x="7721" y="5091"/>
                    <a:pt x="7873" y="4392"/>
                  </a:cubicBezTo>
                  <a:cubicBezTo>
                    <a:pt x="7994" y="3693"/>
                    <a:pt x="8177" y="3024"/>
                    <a:pt x="8420" y="2386"/>
                  </a:cubicBezTo>
                  <a:cubicBezTo>
                    <a:pt x="8663" y="1808"/>
                    <a:pt x="9058" y="1291"/>
                    <a:pt x="9545" y="927"/>
                  </a:cubicBezTo>
                  <a:cubicBezTo>
                    <a:pt x="10174" y="471"/>
                    <a:pt x="10926" y="232"/>
                    <a:pt x="11682" y="232"/>
                  </a:cubicBezTo>
                  <a:cubicBezTo>
                    <a:pt x="11985" y="232"/>
                    <a:pt x="12288" y="271"/>
                    <a:pt x="12584" y="349"/>
                  </a:cubicBezTo>
                  <a:cubicBezTo>
                    <a:pt x="13314" y="531"/>
                    <a:pt x="13952" y="866"/>
                    <a:pt x="14499" y="1382"/>
                  </a:cubicBezTo>
                  <a:cubicBezTo>
                    <a:pt x="14843" y="1698"/>
                    <a:pt x="15025" y="1932"/>
                    <a:pt x="15070" y="1932"/>
                  </a:cubicBezTo>
                  <a:cubicBezTo>
                    <a:pt x="15073" y="1932"/>
                    <a:pt x="15075" y="1931"/>
                    <a:pt x="15077" y="1930"/>
                  </a:cubicBezTo>
                  <a:cubicBezTo>
                    <a:pt x="15107" y="1930"/>
                    <a:pt x="15046" y="1869"/>
                    <a:pt x="14955" y="1747"/>
                  </a:cubicBezTo>
                  <a:cubicBezTo>
                    <a:pt x="14864" y="1595"/>
                    <a:pt x="14742" y="1413"/>
                    <a:pt x="14590" y="1291"/>
                  </a:cubicBezTo>
                  <a:cubicBezTo>
                    <a:pt x="14043" y="744"/>
                    <a:pt x="13405" y="349"/>
                    <a:pt x="12645" y="136"/>
                  </a:cubicBezTo>
                  <a:cubicBezTo>
                    <a:pt x="12317" y="45"/>
                    <a:pt x="11979" y="1"/>
                    <a:pt x="1164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a:off x="2441050" y="2091500"/>
              <a:ext cx="139075" cy="351850"/>
            </a:xfrm>
            <a:custGeom>
              <a:avLst/>
              <a:gdLst/>
              <a:ahLst/>
              <a:cxnLst/>
              <a:rect l="l" t="t" r="r" b="b"/>
              <a:pathLst>
                <a:path w="5563" h="14074" extrusionOk="0">
                  <a:moveTo>
                    <a:pt x="4863" y="1"/>
                  </a:moveTo>
                  <a:cubicBezTo>
                    <a:pt x="4225" y="31"/>
                    <a:pt x="3587" y="153"/>
                    <a:pt x="3009" y="426"/>
                  </a:cubicBezTo>
                  <a:cubicBezTo>
                    <a:pt x="2097" y="821"/>
                    <a:pt x="1368" y="1490"/>
                    <a:pt x="851" y="2311"/>
                  </a:cubicBezTo>
                  <a:cubicBezTo>
                    <a:pt x="243" y="3344"/>
                    <a:pt x="0" y="4530"/>
                    <a:pt x="183" y="5715"/>
                  </a:cubicBezTo>
                  <a:cubicBezTo>
                    <a:pt x="334" y="6961"/>
                    <a:pt x="821" y="8056"/>
                    <a:pt x="1094" y="9059"/>
                  </a:cubicBezTo>
                  <a:cubicBezTo>
                    <a:pt x="1398" y="9940"/>
                    <a:pt x="1550" y="10852"/>
                    <a:pt x="1490" y="11794"/>
                  </a:cubicBezTo>
                  <a:cubicBezTo>
                    <a:pt x="1459" y="12402"/>
                    <a:pt x="1277" y="13010"/>
                    <a:pt x="942" y="13527"/>
                  </a:cubicBezTo>
                  <a:cubicBezTo>
                    <a:pt x="669" y="13892"/>
                    <a:pt x="486" y="14044"/>
                    <a:pt x="486" y="14074"/>
                  </a:cubicBezTo>
                  <a:cubicBezTo>
                    <a:pt x="486" y="14074"/>
                    <a:pt x="547" y="14044"/>
                    <a:pt x="638" y="13983"/>
                  </a:cubicBezTo>
                  <a:cubicBezTo>
                    <a:pt x="790" y="13861"/>
                    <a:pt x="912" y="13740"/>
                    <a:pt x="1034" y="13588"/>
                  </a:cubicBezTo>
                  <a:cubicBezTo>
                    <a:pt x="1429" y="13071"/>
                    <a:pt x="1642" y="12433"/>
                    <a:pt x="1702" y="11794"/>
                  </a:cubicBezTo>
                  <a:cubicBezTo>
                    <a:pt x="1793" y="10852"/>
                    <a:pt x="1672" y="9879"/>
                    <a:pt x="1398" y="8967"/>
                  </a:cubicBezTo>
                  <a:cubicBezTo>
                    <a:pt x="1094" y="7934"/>
                    <a:pt x="638" y="6870"/>
                    <a:pt x="486" y="5685"/>
                  </a:cubicBezTo>
                  <a:cubicBezTo>
                    <a:pt x="304" y="4560"/>
                    <a:pt x="517" y="3435"/>
                    <a:pt x="1094" y="2463"/>
                  </a:cubicBezTo>
                  <a:cubicBezTo>
                    <a:pt x="1581" y="1673"/>
                    <a:pt x="2249" y="1034"/>
                    <a:pt x="3101" y="639"/>
                  </a:cubicBezTo>
                  <a:cubicBezTo>
                    <a:pt x="3648" y="366"/>
                    <a:pt x="4256" y="183"/>
                    <a:pt x="4863" y="122"/>
                  </a:cubicBezTo>
                  <a:cubicBezTo>
                    <a:pt x="5107" y="122"/>
                    <a:pt x="5319" y="122"/>
                    <a:pt x="5563" y="92"/>
                  </a:cubicBezTo>
                  <a:cubicBezTo>
                    <a:pt x="5350" y="1"/>
                    <a:pt x="5107" y="1"/>
                    <a:pt x="486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7"/>
            <p:cNvSpPr/>
            <p:nvPr/>
          </p:nvSpPr>
          <p:spPr>
            <a:xfrm>
              <a:off x="2545150" y="1919900"/>
              <a:ext cx="617050" cy="600525"/>
            </a:xfrm>
            <a:custGeom>
              <a:avLst/>
              <a:gdLst/>
              <a:ahLst/>
              <a:cxnLst/>
              <a:rect l="l" t="t" r="r" b="b"/>
              <a:pathLst>
                <a:path w="24682" h="24021" extrusionOk="0">
                  <a:moveTo>
                    <a:pt x="11648" y="0"/>
                  </a:moveTo>
                  <a:cubicBezTo>
                    <a:pt x="10188" y="0"/>
                    <a:pt x="8732" y="165"/>
                    <a:pt x="7295" y="512"/>
                  </a:cubicBezTo>
                  <a:cubicBezTo>
                    <a:pt x="5532" y="907"/>
                    <a:pt x="3921" y="1819"/>
                    <a:pt x="2675" y="3126"/>
                  </a:cubicBezTo>
                  <a:cubicBezTo>
                    <a:pt x="487" y="5436"/>
                    <a:pt x="0" y="8901"/>
                    <a:pt x="183" y="12093"/>
                  </a:cubicBezTo>
                  <a:cubicBezTo>
                    <a:pt x="426" y="15831"/>
                    <a:pt x="1520" y="19509"/>
                    <a:pt x="3374" y="22792"/>
                  </a:cubicBezTo>
                  <a:cubicBezTo>
                    <a:pt x="3587" y="23248"/>
                    <a:pt x="3891" y="23613"/>
                    <a:pt x="4286" y="23886"/>
                  </a:cubicBezTo>
                  <a:cubicBezTo>
                    <a:pt x="4444" y="23976"/>
                    <a:pt x="4622" y="24020"/>
                    <a:pt x="4799" y="24020"/>
                  </a:cubicBezTo>
                  <a:cubicBezTo>
                    <a:pt x="5101" y="24020"/>
                    <a:pt x="5402" y="23892"/>
                    <a:pt x="5593" y="23643"/>
                  </a:cubicBezTo>
                  <a:lnTo>
                    <a:pt x="21703" y="13734"/>
                  </a:lnTo>
                  <a:cubicBezTo>
                    <a:pt x="24682" y="6865"/>
                    <a:pt x="20609" y="2670"/>
                    <a:pt x="17934" y="1150"/>
                  </a:cubicBezTo>
                  <a:cubicBezTo>
                    <a:pt x="16353" y="239"/>
                    <a:pt x="14469" y="56"/>
                    <a:pt x="12645" y="26"/>
                  </a:cubicBezTo>
                  <a:cubicBezTo>
                    <a:pt x="12313" y="9"/>
                    <a:pt x="11980" y="0"/>
                    <a:pt x="116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7"/>
            <p:cNvSpPr/>
            <p:nvPr/>
          </p:nvSpPr>
          <p:spPr>
            <a:xfrm>
              <a:off x="2641650" y="2036650"/>
              <a:ext cx="454450" cy="804125"/>
            </a:xfrm>
            <a:custGeom>
              <a:avLst/>
              <a:gdLst/>
              <a:ahLst/>
              <a:cxnLst/>
              <a:rect l="l" t="t" r="r" b="b"/>
              <a:pathLst>
                <a:path w="18178" h="32165" extrusionOk="0">
                  <a:moveTo>
                    <a:pt x="11989" y="1"/>
                  </a:moveTo>
                  <a:cubicBezTo>
                    <a:pt x="11774" y="1"/>
                    <a:pt x="11557" y="13"/>
                    <a:pt x="11338" y="37"/>
                  </a:cubicBezTo>
                  <a:lnTo>
                    <a:pt x="1764" y="1040"/>
                  </a:lnTo>
                  <a:cubicBezTo>
                    <a:pt x="761" y="1161"/>
                    <a:pt x="1" y="2012"/>
                    <a:pt x="31" y="3015"/>
                  </a:cubicBezTo>
                  <a:lnTo>
                    <a:pt x="1308" y="26754"/>
                  </a:lnTo>
                  <a:cubicBezTo>
                    <a:pt x="1460" y="29764"/>
                    <a:pt x="3952" y="32165"/>
                    <a:pt x="6992" y="32165"/>
                  </a:cubicBezTo>
                  <a:cubicBezTo>
                    <a:pt x="10244" y="32165"/>
                    <a:pt x="12828" y="29490"/>
                    <a:pt x="12736" y="26268"/>
                  </a:cubicBezTo>
                  <a:lnTo>
                    <a:pt x="12615" y="22651"/>
                  </a:lnTo>
                  <a:cubicBezTo>
                    <a:pt x="12615" y="22651"/>
                    <a:pt x="16870" y="21952"/>
                    <a:pt x="17752" y="16420"/>
                  </a:cubicBezTo>
                  <a:cubicBezTo>
                    <a:pt x="18177" y="13654"/>
                    <a:pt x="18056" y="9155"/>
                    <a:pt x="17812" y="5477"/>
                  </a:cubicBezTo>
                  <a:cubicBezTo>
                    <a:pt x="17614" y="2355"/>
                    <a:pt x="15029" y="1"/>
                    <a:pt x="11989"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a:off x="3027675" y="2235700"/>
              <a:ext cx="34975" cy="33700"/>
            </a:xfrm>
            <a:custGeom>
              <a:avLst/>
              <a:gdLst/>
              <a:ahLst/>
              <a:cxnLst/>
              <a:rect l="l" t="t" r="r" b="b"/>
              <a:pathLst>
                <a:path w="1399" h="1348" extrusionOk="0">
                  <a:moveTo>
                    <a:pt x="770" y="0"/>
                  </a:moveTo>
                  <a:cubicBezTo>
                    <a:pt x="737" y="0"/>
                    <a:pt x="703" y="3"/>
                    <a:pt x="669" y="8"/>
                  </a:cubicBezTo>
                  <a:cubicBezTo>
                    <a:pt x="305" y="8"/>
                    <a:pt x="1" y="312"/>
                    <a:pt x="1" y="707"/>
                  </a:cubicBezTo>
                  <a:cubicBezTo>
                    <a:pt x="1" y="1082"/>
                    <a:pt x="302" y="1348"/>
                    <a:pt x="670" y="1348"/>
                  </a:cubicBezTo>
                  <a:cubicBezTo>
                    <a:pt x="690" y="1348"/>
                    <a:pt x="710" y="1347"/>
                    <a:pt x="730" y="1345"/>
                  </a:cubicBezTo>
                  <a:cubicBezTo>
                    <a:pt x="1125" y="1345"/>
                    <a:pt x="1399" y="1011"/>
                    <a:pt x="1399" y="646"/>
                  </a:cubicBezTo>
                  <a:cubicBezTo>
                    <a:pt x="1399" y="285"/>
                    <a:pt x="1120" y="0"/>
                    <a:pt x="7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a:off x="2990450" y="2213100"/>
              <a:ext cx="72975" cy="18600"/>
            </a:xfrm>
            <a:custGeom>
              <a:avLst/>
              <a:gdLst/>
              <a:ahLst/>
              <a:cxnLst/>
              <a:rect l="l" t="t" r="r" b="b"/>
              <a:pathLst>
                <a:path w="2919" h="744" extrusionOk="0">
                  <a:moveTo>
                    <a:pt x="1520" y="0"/>
                  </a:moveTo>
                  <a:cubicBezTo>
                    <a:pt x="1125" y="0"/>
                    <a:pt x="699" y="122"/>
                    <a:pt x="365" y="334"/>
                  </a:cubicBezTo>
                  <a:cubicBezTo>
                    <a:pt x="122" y="517"/>
                    <a:pt x="0" y="638"/>
                    <a:pt x="91" y="730"/>
                  </a:cubicBezTo>
                  <a:cubicBezTo>
                    <a:pt x="98" y="739"/>
                    <a:pt x="110" y="743"/>
                    <a:pt x="127" y="743"/>
                  </a:cubicBezTo>
                  <a:cubicBezTo>
                    <a:pt x="274" y="743"/>
                    <a:pt x="808" y="426"/>
                    <a:pt x="1490" y="426"/>
                  </a:cubicBezTo>
                  <a:cubicBezTo>
                    <a:pt x="2171" y="426"/>
                    <a:pt x="2681" y="743"/>
                    <a:pt x="2845" y="743"/>
                  </a:cubicBezTo>
                  <a:cubicBezTo>
                    <a:pt x="2864" y="743"/>
                    <a:pt x="2878" y="739"/>
                    <a:pt x="2888" y="730"/>
                  </a:cubicBezTo>
                  <a:cubicBezTo>
                    <a:pt x="2918" y="699"/>
                    <a:pt x="2857" y="547"/>
                    <a:pt x="2614" y="365"/>
                  </a:cubicBezTo>
                  <a:cubicBezTo>
                    <a:pt x="2310" y="122"/>
                    <a:pt x="1915" y="0"/>
                    <a:pt x="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7"/>
            <p:cNvSpPr/>
            <p:nvPr/>
          </p:nvSpPr>
          <p:spPr>
            <a:xfrm>
              <a:off x="2836175" y="2240400"/>
              <a:ext cx="35750" cy="34325"/>
            </a:xfrm>
            <a:custGeom>
              <a:avLst/>
              <a:gdLst/>
              <a:ahLst/>
              <a:cxnLst/>
              <a:rect l="l" t="t" r="r" b="b"/>
              <a:pathLst>
                <a:path w="1430" h="1373" extrusionOk="0">
                  <a:moveTo>
                    <a:pt x="750" y="0"/>
                  </a:moveTo>
                  <a:cubicBezTo>
                    <a:pt x="734" y="0"/>
                    <a:pt x="717" y="1"/>
                    <a:pt x="700" y="2"/>
                  </a:cubicBezTo>
                  <a:cubicBezTo>
                    <a:pt x="305" y="2"/>
                    <a:pt x="1" y="337"/>
                    <a:pt x="1" y="732"/>
                  </a:cubicBezTo>
                  <a:cubicBezTo>
                    <a:pt x="30" y="1080"/>
                    <a:pt x="335" y="1372"/>
                    <a:pt x="680" y="1372"/>
                  </a:cubicBezTo>
                  <a:cubicBezTo>
                    <a:pt x="697" y="1372"/>
                    <a:pt x="714" y="1372"/>
                    <a:pt x="730" y="1370"/>
                  </a:cubicBezTo>
                  <a:cubicBezTo>
                    <a:pt x="1126" y="1340"/>
                    <a:pt x="1430" y="1036"/>
                    <a:pt x="1430" y="641"/>
                  </a:cubicBezTo>
                  <a:cubicBezTo>
                    <a:pt x="1401" y="293"/>
                    <a:pt x="1095"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7"/>
            <p:cNvSpPr/>
            <p:nvPr/>
          </p:nvSpPr>
          <p:spPr>
            <a:xfrm>
              <a:off x="2802750" y="2216900"/>
              <a:ext cx="72975" cy="18600"/>
            </a:xfrm>
            <a:custGeom>
              <a:avLst/>
              <a:gdLst/>
              <a:ahLst/>
              <a:cxnLst/>
              <a:rect l="l" t="t" r="r" b="b"/>
              <a:pathLst>
                <a:path w="2919" h="744" extrusionOk="0">
                  <a:moveTo>
                    <a:pt x="1520" y="0"/>
                  </a:moveTo>
                  <a:cubicBezTo>
                    <a:pt x="1125" y="0"/>
                    <a:pt x="730" y="122"/>
                    <a:pt x="396" y="334"/>
                  </a:cubicBezTo>
                  <a:cubicBezTo>
                    <a:pt x="152" y="517"/>
                    <a:pt x="1" y="638"/>
                    <a:pt x="92" y="730"/>
                  </a:cubicBezTo>
                  <a:cubicBezTo>
                    <a:pt x="99" y="734"/>
                    <a:pt x="108" y="736"/>
                    <a:pt x="121" y="736"/>
                  </a:cubicBezTo>
                  <a:cubicBezTo>
                    <a:pt x="268" y="736"/>
                    <a:pt x="788" y="426"/>
                    <a:pt x="1490" y="426"/>
                  </a:cubicBezTo>
                  <a:cubicBezTo>
                    <a:pt x="2171" y="426"/>
                    <a:pt x="2681" y="743"/>
                    <a:pt x="2845" y="743"/>
                  </a:cubicBezTo>
                  <a:cubicBezTo>
                    <a:pt x="2864" y="743"/>
                    <a:pt x="2879" y="739"/>
                    <a:pt x="2888" y="730"/>
                  </a:cubicBezTo>
                  <a:cubicBezTo>
                    <a:pt x="2918" y="699"/>
                    <a:pt x="2858" y="517"/>
                    <a:pt x="2645" y="365"/>
                  </a:cubicBezTo>
                  <a:cubicBezTo>
                    <a:pt x="2311" y="122"/>
                    <a:pt x="1915" y="0"/>
                    <a:pt x="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7"/>
            <p:cNvSpPr/>
            <p:nvPr/>
          </p:nvSpPr>
          <p:spPr>
            <a:xfrm>
              <a:off x="2933450" y="2217650"/>
              <a:ext cx="60050" cy="159975"/>
            </a:xfrm>
            <a:custGeom>
              <a:avLst/>
              <a:gdLst/>
              <a:ahLst/>
              <a:cxnLst/>
              <a:rect l="l" t="t" r="r" b="b"/>
              <a:pathLst>
                <a:path w="2402" h="6399" extrusionOk="0">
                  <a:moveTo>
                    <a:pt x="94" y="0"/>
                  </a:moveTo>
                  <a:cubicBezTo>
                    <a:pt x="93" y="0"/>
                    <a:pt x="93" y="0"/>
                    <a:pt x="92" y="0"/>
                  </a:cubicBezTo>
                  <a:cubicBezTo>
                    <a:pt x="1" y="31"/>
                    <a:pt x="578" y="1763"/>
                    <a:pt x="1368" y="3891"/>
                  </a:cubicBezTo>
                  <a:lnTo>
                    <a:pt x="1946" y="5380"/>
                  </a:lnTo>
                  <a:cubicBezTo>
                    <a:pt x="2037" y="5532"/>
                    <a:pt x="2098" y="5745"/>
                    <a:pt x="2067" y="5958"/>
                  </a:cubicBezTo>
                  <a:cubicBezTo>
                    <a:pt x="2037" y="6080"/>
                    <a:pt x="1855" y="6110"/>
                    <a:pt x="1672" y="6140"/>
                  </a:cubicBezTo>
                  <a:cubicBezTo>
                    <a:pt x="1247" y="6140"/>
                    <a:pt x="821" y="6232"/>
                    <a:pt x="426" y="6353"/>
                  </a:cubicBezTo>
                  <a:cubicBezTo>
                    <a:pt x="639" y="6384"/>
                    <a:pt x="852" y="6399"/>
                    <a:pt x="1061" y="6399"/>
                  </a:cubicBezTo>
                  <a:cubicBezTo>
                    <a:pt x="1270" y="6399"/>
                    <a:pt x="1475" y="6384"/>
                    <a:pt x="1672" y="6353"/>
                  </a:cubicBezTo>
                  <a:cubicBezTo>
                    <a:pt x="1794" y="6353"/>
                    <a:pt x="1915" y="6323"/>
                    <a:pt x="2007" y="6292"/>
                  </a:cubicBezTo>
                  <a:cubicBezTo>
                    <a:pt x="2159" y="6262"/>
                    <a:pt x="2280" y="6171"/>
                    <a:pt x="2341" y="6019"/>
                  </a:cubicBezTo>
                  <a:cubicBezTo>
                    <a:pt x="2402" y="5776"/>
                    <a:pt x="2341" y="5502"/>
                    <a:pt x="2250" y="5259"/>
                  </a:cubicBezTo>
                  <a:cubicBezTo>
                    <a:pt x="2067" y="4773"/>
                    <a:pt x="1885" y="4286"/>
                    <a:pt x="1672" y="3769"/>
                  </a:cubicBezTo>
                  <a:cubicBezTo>
                    <a:pt x="889" y="1691"/>
                    <a:pt x="195" y="0"/>
                    <a:pt x="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7"/>
            <p:cNvSpPr/>
            <p:nvPr/>
          </p:nvSpPr>
          <p:spPr>
            <a:xfrm>
              <a:off x="2772350" y="2552750"/>
              <a:ext cx="184675" cy="83300"/>
            </a:xfrm>
            <a:custGeom>
              <a:avLst/>
              <a:gdLst/>
              <a:ahLst/>
              <a:cxnLst/>
              <a:rect l="l" t="t" r="r" b="b"/>
              <a:pathLst>
                <a:path w="7387" h="3332" extrusionOk="0">
                  <a:moveTo>
                    <a:pt x="1" y="1"/>
                  </a:moveTo>
                  <a:cubicBezTo>
                    <a:pt x="1" y="1"/>
                    <a:pt x="1573" y="3332"/>
                    <a:pt x="6314" y="3332"/>
                  </a:cubicBezTo>
                  <a:cubicBezTo>
                    <a:pt x="6637" y="3332"/>
                    <a:pt x="6974" y="3317"/>
                    <a:pt x="7326" y="3284"/>
                  </a:cubicBezTo>
                  <a:lnTo>
                    <a:pt x="7387" y="1977"/>
                  </a:lnTo>
                  <a:lnTo>
                    <a:pt x="7387" y="1977"/>
                  </a:lnTo>
                  <a:cubicBezTo>
                    <a:pt x="7331" y="1977"/>
                    <a:pt x="7274" y="1978"/>
                    <a:pt x="7218" y="1978"/>
                  </a:cubicBezTo>
                  <a:cubicBezTo>
                    <a:pt x="4691" y="1978"/>
                    <a:pt x="2171" y="1309"/>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7"/>
            <p:cNvSpPr/>
            <p:nvPr/>
          </p:nvSpPr>
          <p:spPr>
            <a:xfrm>
              <a:off x="2877225" y="2409625"/>
              <a:ext cx="60800" cy="42225"/>
            </a:xfrm>
            <a:custGeom>
              <a:avLst/>
              <a:gdLst/>
              <a:ahLst/>
              <a:cxnLst/>
              <a:rect l="l" t="t" r="r" b="b"/>
              <a:pathLst>
                <a:path w="2432" h="1689" extrusionOk="0">
                  <a:moveTo>
                    <a:pt x="1277" y="0"/>
                  </a:moveTo>
                  <a:cubicBezTo>
                    <a:pt x="1217" y="0"/>
                    <a:pt x="1156" y="4"/>
                    <a:pt x="1095" y="12"/>
                  </a:cubicBezTo>
                  <a:cubicBezTo>
                    <a:pt x="760" y="42"/>
                    <a:pt x="456" y="194"/>
                    <a:pt x="243" y="467"/>
                  </a:cubicBezTo>
                  <a:cubicBezTo>
                    <a:pt x="31" y="741"/>
                    <a:pt x="0" y="1106"/>
                    <a:pt x="183" y="1379"/>
                  </a:cubicBezTo>
                  <a:cubicBezTo>
                    <a:pt x="353" y="1572"/>
                    <a:pt x="599" y="1689"/>
                    <a:pt x="857" y="1689"/>
                  </a:cubicBezTo>
                  <a:cubicBezTo>
                    <a:pt x="966" y="1689"/>
                    <a:pt x="1077" y="1668"/>
                    <a:pt x="1186" y="1622"/>
                  </a:cubicBezTo>
                  <a:cubicBezTo>
                    <a:pt x="1550" y="1501"/>
                    <a:pt x="1885" y="1319"/>
                    <a:pt x="2158" y="1045"/>
                  </a:cubicBezTo>
                  <a:cubicBezTo>
                    <a:pt x="2250" y="984"/>
                    <a:pt x="2310" y="923"/>
                    <a:pt x="2371" y="832"/>
                  </a:cubicBezTo>
                  <a:cubicBezTo>
                    <a:pt x="2432" y="741"/>
                    <a:pt x="2432" y="619"/>
                    <a:pt x="2371" y="528"/>
                  </a:cubicBezTo>
                  <a:lnTo>
                    <a:pt x="2341" y="528"/>
                  </a:lnTo>
                  <a:cubicBezTo>
                    <a:pt x="2075" y="183"/>
                    <a:pt x="1693" y="0"/>
                    <a:pt x="127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7"/>
            <p:cNvSpPr/>
            <p:nvPr/>
          </p:nvSpPr>
          <p:spPr>
            <a:xfrm>
              <a:off x="2884050" y="2389375"/>
              <a:ext cx="64625" cy="54750"/>
            </a:xfrm>
            <a:custGeom>
              <a:avLst/>
              <a:gdLst/>
              <a:ahLst/>
              <a:cxnLst/>
              <a:rect l="l" t="t" r="r" b="b"/>
              <a:pathLst>
                <a:path w="2585" h="2190" extrusionOk="0">
                  <a:moveTo>
                    <a:pt x="183" y="1"/>
                  </a:moveTo>
                  <a:cubicBezTo>
                    <a:pt x="92" y="1"/>
                    <a:pt x="1" y="214"/>
                    <a:pt x="62" y="548"/>
                  </a:cubicBezTo>
                  <a:cubicBezTo>
                    <a:pt x="92" y="1004"/>
                    <a:pt x="335" y="1429"/>
                    <a:pt x="700" y="1733"/>
                  </a:cubicBezTo>
                  <a:cubicBezTo>
                    <a:pt x="1065" y="2037"/>
                    <a:pt x="1551" y="2189"/>
                    <a:pt x="2037" y="2189"/>
                  </a:cubicBezTo>
                  <a:cubicBezTo>
                    <a:pt x="2402" y="2189"/>
                    <a:pt x="2584" y="2068"/>
                    <a:pt x="2584" y="2037"/>
                  </a:cubicBezTo>
                  <a:cubicBezTo>
                    <a:pt x="2584" y="1916"/>
                    <a:pt x="1703" y="1977"/>
                    <a:pt x="1004" y="1399"/>
                  </a:cubicBezTo>
                  <a:cubicBezTo>
                    <a:pt x="305" y="822"/>
                    <a:pt x="305" y="1"/>
                    <a:pt x="1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7"/>
            <p:cNvSpPr/>
            <p:nvPr/>
          </p:nvSpPr>
          <p:spPr>
            <a:xfrm>
              <a:off x="2795150" y="2187425"/>
              <a:ext cx="88925" cy="25800"/>
            </a:xfrm>
            <a:custGeom>
              <a:avLst/>
              <a:gdLst/>
              <a:ahLst/>
              <a:cxnLst/>
              <a:rect l="l" t="t" r="r" b="b"/>
              <a:pathLst>
                <a:path w="3557" h="1032" extrusionOk="0">
                  <a:moveTo>
                    <a:pt x="2086" y="1"/>
                  </a:moveTo>
                  <a:cubicBezTo>
                    <a:pt x="1969" y="1"/>
                    <a:pt x="1851" y="8"/>
                    <a:pt x="1733" y="24"/>
                  </a:cubicBezTo>
                  <a:cubicBezTo>
                    <a:pt x="1277" y="54"/>
                    <a:pt x="821" y="206"/>
                    <a:pt x="456" y="480"/>
                  </a:cubicBezTo>
                  <a:cubicBezTo>
                    <a:pt x="153" y="662"/>
                    <a:pt x="1" y="875"/>
                    <a:pt x="61" y="966"/>
                  </a:cubicBezTo>
                  <a:cubicBezTo>
                    <a:pt x="93" y="1013"/>
                    <a:pt x="164" y="1032"/>
                    <a:pt x="267" y="1032"/>
                  </a:cubicBezTo>
                  <a:cubicBezTo>
                    <a:pt x="567" y="1032"/>
                    <a:pt x="1139" y="874"/>
                    <a:pt x="1794" y="784"/>
                  </a:cubicBezTo>
                  <a:cubicBezTo>
                    <a:pt x="2706" y="693"/>
                    <a:pt x="3466" y="784"/>
                    <a:pt x="3526" y="571"/>
                  </a:cubicBezTo>
                  <a:cubicBezTo>
                    <a:pt x="3557" y="480"/>
                    <a:pt x="3405" y="328"/>
                    <a:pt x="3101" y="176"/>
                  </a:cubicBezTo>
                  <a:cubicBezTo>
                    <a:pt x="2763" y="63"/>
                    <a:pt x="2425" y="1"/>
                    <a:pt x="20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2989675" y="2156850"/>
              <a:ext cx="66900" cy="21475"/>
            </a:xfrm>
            <a:custGeom>
              <a:avLst/>
              <a:gdLst/>
              <a:ahLst/>
              <a:cxnLst/>
              <a:rect l="l" t="t" r="r" b="b"/>
              <a:pathLst>
                <a:path w="2676" h="859" extrusionOk="0">
                  <a:moveTo>
                    <a:pt x="1369" y="1"/>
                  </a:moveTo>
                  <a:cubicBezTo>
                    <a:pt x="1004" y="1"/>
                    <a:pt x="609" y="92"/>
                    <a:pt x="305" y="274"/>
                  </a:cubicBezTo>
                  <a:cubicBezTo>
                    <a:pt x="92" y="457"/>
                    <a:pt x="1" y="639"/>
                    <a:pt x="62" y="700"/>
                  </a:cubicBezTo>
                  <a:cubicBezTo>
                    <a:pt x="122" y="791"/>
                    <a:pt x="282" y="814"/>
                    <a:pt x="506" y="814"/>
                  </a:cubicBezTo>
                  <a:cubicBezTo>
                    <a:pt x="730" y="814"/>
                    <a:pt x="1019" y="791"/>
                    <a:pt x="1338" y="791"/>
                  </a:cubicBezTo>
                  <a:cubicBezTo>
                    <a:pt x="1764" y="791"/>
                    <a:pt x="2135" y="859"/>
                    <a:pt x="2381" y="859"/>
                  </a:cubicBezTo>
                  <a:cubicBezTo>
                    <a:pt x="2503" y="859"/>
                    <a:pt x="2595" y="842"/>
                    <a:pt x="2645" y="791"/>
                  </a:cubicBezTo>
                  <a:cubicBezTo>
                    <a:pt x="2676" y="700"/>
                    <a:pt x="2615" y="518"/>
                    <a:pt x="2402" y="335"/>
                  </a:cubicBezTo>
                  <a:cubicBezTo>
                    <a:pt x="2098" y="122"/>
                    <a:pt x="1733" y="1"/>
                    <a:pt x="13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2586175" y="1979900"/>
              <a:ext cx="527400" cy="469550"/>
            </a:xfrm>
            <a:custGeom>
              <a:avLst/>
              <a:gdLst/>
              <a:ahLst/>
              <a:cxnLst/>
              <a:rect l="l" t="t" r="r" b="b"/>
              <a:pathLst>
                <a:path w="21096" h="18782" extrusionOk="0">
                  <a:moveTo>
                    <a:pt x="10770" y="1"/>
                  </a:moveTo>
                  <a:cubicBezTo>
                    <a:pt x="9348" y="1"/>
                    <a:pt x="7910" y="169"/>
                    <a:pt x="6505" y="422"/>
                  </a:cubicBezTo>
                  <a:cubicBezTo>
                    <a:pt x="5290" y="635"/>
                    <a:pt x="4043" y="969"/>
                    <a:pt x="3071" y="1729"/>
                  </a:cubicBezTo>
                  <a:cubicBezTo>
                    <a:pt x="1703" y="2793"/>
                    <a:pt x="1125" y="4586"/>
                    <a:pt x="791" y="6288"/>
                  </a:cubicBezTo>
                  <a:cubicBezTo>
                    <a:pt x="1" y="10483"/>
                    <a:pt x="183" y="14951"/>
                    <a:pt x="2007" y="18781"/>
                  </a:cubicBezTo>
                  <a:cubicBezTo>
                    <a:pt x="3192" y="17656"/>
                    <a:pt x="4013" y="16197"/>
                    <a:pt x="4347" y="14556"/>
                  </a:cubicBezTo>
                  <a:cubicBezTo>
                    <a:pt x="4682" y="12976"/>
                    <a:pt x="4803" y="11334"/>
                    <a:pt x="4742" y="9693"/>
                  </a:cubicBezTo>
                  <a:cubicBezTo>
                    <a:pt x="4742" y="9115"/>
                    <a:pt x="4803" y="8447"/>
                    <a:pt x="5259" y="8082"/>
                  </a:cubicBezTo>
                  <a:cubicBezTo>
                    <a:pt x="5533" y="7930"/>
                    <a:pt x="5837" y="7839"/>
                    <a:pt x="6141" y="7808"/>
                  </a:cubicBezTo>
                  <a:cubicBezTo>
                    <a:pt x="9150" y="7322"/>
                    <a:pt x="14104" y="4799"/>
                    <a:pt x="16262" y="2641"/>
                  </a:cubicBezTo>
                  <a:cubicBezTo>
                    <a:pt x="17752" y="4890"/>
                    <a:pt x="19059" y="3006"/>
                    <a:pt x="20031" y="7717"/>
                  </a:cubicBezTo>
                  <a:lnTo>
                    <a:pt x="21095" y="6258"/>
                  </a:lnTo>
                  <a:cubicBezTo>
                    <a:pt x="20700" y="3219"/>
                    <a:pt x="18481" y="1881"/>
                    <a:pt x="15594" y="817"/>
                  </a:cubicBezTo>
                  <a:cubicBezTo>
                    <a:pt x="14057" y="229"/>
                    <a:pt x="12424" y="1"/>
                    <a:pt x="107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2564900" y="2019225"/>
              <a:ext cx="414925" cy="104550"/>
            </a:xfrm>
            <a:custGeom>
              <a:avLst/>
              <a:gdLst/>
              <a:ahLst/>
              <a:cxnLst/>
              <a:rect l="l" t="t" r="r" b="b"/>
              <a:pathLst>
                <a:path w="16597" h="4182" extrusionOk="0">
                  <a:moveTo>
                    <a:pt x="16591" y="1"/>
                  </a:moveTo>
                  <a:cubicBezTo>
                    <a:pt x="16515" y="1"/>
                    <a:pt x="15846" y="734"/>
                    <a:pt x="14530" y="1524"/>
                  </a:cubicBezTo>
                  <a:lnTo>
                    <a:pt x="13983" y="1858"/>
                  </a:lnTo>
                  <a:lnTo>
                    <a:pt x="13375" y="2162"/>
                  </a:lnTo>
                  <a:cubicBezTo>
                    <a:pt x="12949" y="2405"/>
                    <a:pt x="12493" y="2557"/>
                    <a:pt x="12007" y="2770"/>
                  </a:cubicBezTo>
                  <a:cubicBezTo>
                    <a:pt x="10913" y="3165"/>
                    <a:pt x="9818" y="3439"/>
                    <a:pt x="8694" y="3652"/>
                  </a:cubicBezTo>
                  <a:cubicBezTo>
                    <a:pt x="7685" y="3811"/>
                    <a:pt x="6700" y="3901"/>
                    <a:pt x="5698" y="3901"/>
                  </a:cubicBezTo>
                  <a:cubicBezTo>
                    <a:pt x="5552" y="3901"/>
                    <a:pt x="5406" y="3899"/>
                    <a:pt x="5259" y="3895"/>
                  </a:cubicBezTo>
                  <a:cubicBezTo>
                    <a:pt x="4317" y="3864"/>
                    <a:pt x="3375" y="3773"/>
                    <a:pt x="2463" y="3591"/>
                  </a:cubicBezTo>
                  <a:cubicBezTo>
                    <a:pt x="1002" y="3276"/>
                    <a:pt x="135" y="2826"/>
                    <a:pt x="14" y="2826"/>
                  </a:cubicBezTo>
                  <a:cubicBezTo>
                    <a:pt x="7" y="2826"/>
                    <a:pt x="2" y="2827"/>
                    <a:pt x="1" y="2831"/>
                  </a:cubicBezTo>
                  <a:cubicBezTo>
                    <a:pt x="183" y="2983"/>
                    <a:pt x="396" y="3074"/>
                    <a:pt x="609" y="3165"/>
                  </a:cubicBezTo>
                  <a:cubicBezTo>
                    <a:pt x="852" y="3287"/>
                    <a:pt x="1095" y="3408"/>
                    <a:pt x="1368" y="3500"/>
                  </a:cubicBezTo>
                  <a:lnTo>
                    <a:pt x="1855" y="3652"/>
                  </a:lnTo>
                  <a:lnTo>
                    <a:pt x="2432" y="3804"/>
                  </a:lnTo>
                  <a:cubicBezTo>
                    <a:pt x="3344" y="4016"/>
                    <a:pt x="4286" y="4138"/>
                    <a:pt x="5259" y="4168"/>
                  </a:cubicBezTo>
                  <a:cubicBezTo>
                    <a:pt x="5477" y="4177"/>
                    <a:pt x="5695" y="4181"/>
                    <a:pt x="5913" y="4181"/>
                  </a:cubicBezTo>
                  <a:cubicBezTo>
                    <a:pt x="8009" y="4181"/>
                    <a:pt x="10116" y="3787"/>
                    <a:pt x="12098" y="3044"/>
                  </a:cubicBezTo>
                  <a:cubicBezTo>
                    <a:pt x="12584" y="2801"/>
                    <a:pt x="13071" y="2649"/>
                    <a:pt x="13496" y="2405"/>
                  </a:cubicBezTo>
                  <a:lnTo>
                    <a:pt x="14104" y="2071"/>
                  </a:lnTo>
                  <a:lnTo>
                    <a:pt x="14651" y="1737"/>
                  </a:lnTo>
                  <a:cubicBezTo>
                    <a:pt x="14955" y="1524"/>
                    <a:pt x="15229" y="1311"/>
                    <a:pt x="15533" y="1068"/>
                  </a:cubicBezTo>
                  <a:lnTo>
                    <a:pt x="15867" y="794"/>
                  </a:lnTo>
                  <a:lnTo>
                    <a:pt x="16141" y="521"/>
                  </a:lnTo>
                  <a:cubicBezTo>
                    <a:pt x="16323" y="369"/>
                    <a:pt x="16475" y="187"/>
                    <a:pt x="16597" y="4"/>
                  </a:cubicBezTo>
                  <a:cubicBezTo>
                    <a:pt x="16596" y="2"/>
                    <a:pt x="16594" y="1"/>
                    <a:pt x="1659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7"/>
            <p:cNvSpPr/>
            <p:nvPr/>
          </p:nvSpPr>
          <p:spPr>
            <a:xfrm>
              <a:off x="2603650" y="1997275"/>
              <a:ext cx="376950" cy="53275"/>
            </a:xfrm>
            <a:custGeom>
              <a:avLst/>
              <a:gdLst/>
              <a:ahLst/>
              <a:cxnLst/>
              <a:rect l="l" t="t" r="r" b="b"/>
              <a:pathLst>
                <a:path w="15078" h="2131" extrusionOk="0">
                  <a:moveTo>
                    <a:pt x="1" y="1"/>
                  </a:moveTo>
                  <a:cubicBezTo>
                    <a:pt x="153" y="153"/>
                    <a:pt x="305" y="274"/>
                    <a:pt x="487" y="365"/>
                  </a:cubicBezTo>
                  <a:cubicBezTo>
                    <a:pt x="670" y="517"/>
                    <a:pt x="882" y="639"/>
                    <a:pt x="1095" y="761"/>
                  </a:cubicBezTo>
                  <a:lnTo>
                    <a:pt x="1490" y="973"/>
                  </a:lnTo>
                  <a:lnTo>
                    <a:pt x="1977" y="1156"/>
                  </a:lnTo>
                  <a:cubicBezTo>
                    <a:pt x="3608" y="1797"/>
                    <a:pt x="5378" y="2130"/>
                    <a:pt x="7155" y="2130"/>
                  </a:cubicBezTo>
                  <a:cubicBezTo>
                    <a:pt x="7232" y="2130"/>
                    <a:pt x="7310" y="2130"/>
                    <a:pt x="7387" y="2128"/>
                  </a:cubicBezTo>
                  <a:cubicBezTo>
                    <a:pt x="9241" y="2128"/>
                    <a:pt x="11065" y="1946"/>
                    <a:pt x="12889" y="1520"/>
                  </a:cubicBezTo>
                  <a:cubicBezTo>
                    <a:pt x="13557" y="1369"/>
                    <a:pt x="14104" y="1217"/>
                    <a:pt x="14500" y="1095"/>
                  </a:cubicBezTo>
                  <a:cubicBezTo>
                    <a:pt x="14682" y="1034"/>
                    <a:pt x="14895" y="973"/>
                    <a:pt x="15077" y="852"/>
                  </a:cubicBezTo>
                  <a:cubicBezTo>
                    <a:pt x="15077" y="850"/>
                    <a:pt x="15073" y="849"/>
                    <a:pt x="15066" y="849"/>
                  </a:cubicBezTo>
                  <a:cubicBezTo>
                    <a:pt x="14962" y="849"/>
                    <a:pt x="14108" y="1052"/>
                    <a:pt x="12828" y="1308"/>
                  </a:cubicBezTo>
                  <a:cubicBezTo>
                    <a:pt x="11034" y="1642"/>
                    <a:pt x="9211" y="1824"/>
                    <a:pt x="7387" y="1824"/>
                  </a:cubicBezTo>
                  <a:cubicBezTo>
                    <a:pt x="7304" y="1826"/>
                    <a:pt x="7221" y="1827"/>
                    <a:pt x="7137" y="1827"/>
                  </a:cubicBezTo>
                  <a:cubicBezTo>
                    <a:pt x="5400" y="1827"/>
                    <a:pt x="3691" y="1525"/>
                    <a:pt x="2037" y="973"/>
                  </a:cubicBezTo>
                  <a:cubicBezTo>
                    <a:pt x="1338" y="669"/>
                    <a:pt x="670" y="365"/>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7"/>
            <p:cNvSpPr/>
            <p:nvPr/>
          </p:nvSpPr>
          <p:spPr>
            <a:xfrm>
              <a:off x="2979800" y="1966000"/>
              <a:ext cx="49425" cy="56375"/>
            </a:xfrm>
            <a:custGeom>
              <a:avLst/>
              <a:gdLst/>
              <a:ahLst/>
              <a:cxnLst/>
              <a:rect l="l" t="t" r="r" b="b"/>
              <a:pathLst>
                <a:path w="1977" h="2255" extrusionOk="0">
                  <a:moveTo>
                    <a:pt x="1775" y="1"/>
                  </a:moveTo>
                  <a:cubicBezTo>
                    <a:pt x="1695" y="1"/>
                    <a:pt x="1588" y="10"/>
                    <a:pt x="1460" y="36"/>
                  </a:cubicBezTo>
                  <a:cubicBezTo>
                    <a:pt x="669" y="279"/>
                    <a:pt x="92" y="948"/>
                    <a:pt x="31" y="1768"/>
                  </a:cubicBezTo>
                  <a:cubicBezTo>
                    <a:pt x="1" y="2072"/>
                    <a:pt x="92" y="2255"/>
                    <a:pt x="122" y="2255"/>
                  </a:cubicBezTo>
                  <a:cubicBezTo>
                    <a:pt x="153" y="2255"/>
                    <a:pt x="183" y="1525"/>
                    <a:pt x="730" y="887"/>
                  </a:cubicBezTo>
                  <a:cubicBezTo>
                    <a:pt x="1277" y="249"/>
                    <a:pt x="1976" y="127"/>
                    <a:pt x="1946" y="36"/>
                  </a:cubicBezTo>
                  <a:cubicBezTo>
                    <a:pt x="1946" y="18"/>
                    <a:pt x="1885" y="1"/>
                    <a:pt x="17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2246500" y="1964600"/>
              <a:ext cx="330575" cy="224650"/>
            </a:xfrm>
            <a:custGeom>
              <a:avLst/>
              <a:gdLst/>
              <a:ahLst/>
              <a:cxnLst/>
              <a:rect l="l" t="t" r="r" b="b"/>
              <a:pathLst>
                <a:path w="13223" h="8986" extrusionOk="0">
                  <a:moveTo>
                    <a:pt x="8726" y="1"/>
                  </a:moveTo>
                  <a:cubicBezTo>
                    <a:pt x="8241" y="1"/>
                    <a:pt x="7762" y="82"/>
                    <a:pt x="7296" y="244"/>
                  </a:cubicBezTo>
                  <a:cubicBezTo>
                    <a:pt x="5685" y="821"/>
                    <a:pt x="4469" y="2189"/>
                    <a:pt x="4135" y="3861"/>
                  </a:cubicBezTo>
                  <a:cubicBezTo>
                    <a:pt x="3983" y="4773"/>
                    <a:pt x="4135" y="5624"/>
                    <a:pt x="4074" y="6414"/>
                  </a:cubicBezTo>
                  <a:cubicBezTo>
                    <a:pt x="4043" y="6779"/>
                    <a:pt x="3983" y="7144"/>
                    <a:pt x="3800" y="7508"/>
                  </a:cubicBezTo>
                  <a:cubicBezTo>
                    <a:pt x="3648" y="7843"/>
                    <a:pt x="3405" y="8116"/>
                    <a:pt x="3132" y="8329"/>
                  </a:cubicBezTo>
                  <a:cubicBezTo>
                    <a:pt x="2796" y="8571"/>
                    <a:pt x="2404" y="8699"/>
                    <a:pt x="2004" y="8699"/>
                  </a:cubicBezTo>
                  <a:cubicBezTo>
                    <a:pt x="1751" y="8699"/>
                    <a:pt x="1494" y="8648"/>
                    <a:pt x="1247" y="8542"/>
                  </a:cubicBezTo>
                  <a:cubicBezTo>
                    <a:pt x="730" y="8268"/>
                    <a:pt x="366" y="7782"/>
                    <a:pt x="305" y="7174"/>
                  </a:cubicBezTo>
                  <a:cubicBezTo>
                    <a:pt x="244" y="6718"/>
                    <a:pt x="457" y="6232"/>
                    <a:pt x="852" y="5958"/>
                  </a:cubicBezTo>
                  <a:cubicBezTo>
                    <a:pt x="1118" y="5772"/>
                    <a:pt x="1430" y="5679"/>
                    <a:pt x="1749" y="5679"/>
                  </a:cubicBezTo>
                  <a:cubicBezTo>
                    <a:pt x="1794" y="5679"/>
                    <a:pt x="1840" y="5681"/>
                    <a:pt x="1885" y="5685"/>
                  </a:cubicBezTo>
                  <a:cubicBezTo>
                    <a:pt x="2189" y="5715"/>
                    <a:pt x="2493" y="5837"/>
                    <a:pt x="2736" y="6049"/>
                  </a:cubicBezTo>
                  <a:cubicBezTo>
                    <a:pt x="2676" y="5989"/>
                    <a:pt x="2615" y="5897"/>
                    <a:pt x="2554" y="5867"/>
                  </a:cubicBezTo>
                  <a:cubicBezTo>
                    <a:pt x="2372" y="5685"/>
                    <a:pt x="2129" y="5593"/>
                    <a:pt x="1885" y="5563"/>
                  </a:cubicBezTo>
                  <a:cubicBezTo>
                    <a:pt x="1805" y="5551"/>
                    <a:pt x="1723" y="5545"/>
                    <a:pt x="1641" y="5545"/>
                  </a:cubicBezTo>
                  <a:cubicBezTo>
                    <a:pt x="1320" y="5545"/>
                    <a:pt x="996" y="5637"/>
                    <a:pt x="730" y="5806"/>
                  </a:cubicBezTo>
                  <a:cubicBezTo>
                    <a:pt x="274" y="6110"/>
                    <a:pt x="1" y="6657"/>
                    <a:pt x="62" y="7204"/>
                  </a:cubicBezTo>
                  <a:cubicBezTo>
                    <a:pt x="122" y="7873"/>
                    <a:pt x="518" y="8481"/>
                    <a:pt x="1125" y="8785"/>
                  </a:cubicBezTo>
                  <a:cubicBezTo>
                    <a:pt x="1408" y="8920"/>
                    <a:pt x="1711" y="8986"/>
                    <a:pt x="2014" y="8986"/>
                  </a:cubicBezTo>
                  <a:cubicBezTo>
                    <a:pt x="2459" y="8986"/>
                    <a:pt x="2903" y="8844"/>
                    <a:pt x="3284" y="8572"/>
                  </a:cubicBezTo>
                  <a:cubicBezTo>
                    <a:pt x="3618" y="8329"/>
                    <a:pt x="3891" y="8025"/>
                    <a:pt x="4074" y="7660"/>
                  </a:cubicBezTo>
                  <a:cubicBezTo>
                    <a:pt x="4256" y="7265"/>
                    <a:pt x="4347" y="6840"/>
                    <a:pt x="4347" y="6445"/>
                  </a:cubicBezTo>
                  <a:cubicBezTo>
                    <a:pt x="4408" y="5593"/>
                    <a:pt x="4256" y="4742"/>
                    <a:pt x="4408" y="3922"/>
                  </a:cubicBezTo>
                  <a:cubicBezTo>
                    <a:pt x="4743" y="2341"/>
                    <a:pt x="5867" y="1065"/>
                    <a:pt x="7387" y="517"/>
                  </a:cubicBezTo>
                  <a:cubicBezTo>
                    <a:pt x="7835" y="361"/>
                    <a:pt x="8304" y="282"/>
                    <a:pt x="8771" y="282"/>
                  </a:cubicBezTo>
                  <a:cubicBezTo>
                    <a:pt x="9574" y="282"/>
                    <a:pt x="10374" y="513"/>
                    <a:pt x="11065" y="973"/>
                  </a:cubicBezTo>
                  <a:cubicBezTo>
                    <a:pt x="11825" y="1429"/>
                    <a:pt x="12433" y="2098"/>
                    <a:pt x="12828" y="2888"/>
                  </a:cubicBezTo>
                  <a:cubicBezTo>
                    <a:pt x="13101" y="3466"/>
                    <a:pt x="13162" y="3800"/>
                    <a:pt x="13193" y="3800"/>
                  </a:cubicBezTo>
                  <a:cubicBezTo>
                    <a:pt x="13223" y="3709"/>
                    <a:pt x="13193" y="3618"/>
                    <a:pt x="13162" y="3557"/>
                  </a:cubicBezTo>
                  <a:cubicBezTo>
                    <a:pt x="13132" y="3314"/>
                    <a:pt x="13041" y="3071"/>
                    <a:pt x="12949" y="2827"/>
                  </a:cubicBezTo>
                  <a:cubicBezTo>
                    <a:pt x="12585" y="2007"/>
                    <a:pt x="11977" y="1277"/>
                    <a:pt x="11217" y="791"/>
                  </a:cubicBezTo>
                  <a:cubicBezTo>
                    <a:pt x="10670" y="426"/>
                    <a:pt x="10092" y="183"/>
                    <a:pt x="9454" y="61"/>
                  </a:cubicBezTo>
                  <a:cubicBezTo>
                    <a:pt x="9211" y="21"/>
                    <a:pt x="8968" y="1"/>
                    <a:pt x="87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7"/>
            <p:cNvSpPr/>
            <p:nvPr/>
          </p:nvSpPr>
          <p:spPr>
            <a:xfrm>
              <a:off x="2677375" y="2032225"/>
              <a:ext cx="308525" cy="147450"/>
            </a:xfrm>
            <a:custGeom>
              <a:avLst/>
              <a:gdLst/>
              <a:ahLst/>
              <a:cxnLst/>
              <a:rect l="l" t="t" r="r" b="b"/>
              <a:pathLst>
                <a:path w="12341" h="5898" extrusionOk="0">
                  <a:moveTo>
                    <a:pt x="12341" y="1"/>
                  </a:moveTo>
                  <a:lnTo>
                    <a:pt x="12341" y="1"/>
                  </a:lnTo>
                  <a:cubicBezTo>
                    <a:pt x="12037" y="639"/>
                    <a:pt x="11672" y="1247"/>
                    <a:pt x="11277" y="1825"/>
                  </a:cubicBezTo>
                  <a:cubicBezTo>
                    <a:pt x="10183" y="3132"/>
                    <a:pt x="8785" y="4135"/>
                    <a:pt x="7143" y="4712"/>
                  </a:cubicBezTo>
                  <a:cubicBezTo>
                    <a:pt x="5532" y="5259"/>
                    <a:pt x="3860" y="5563"/>
                    <a:pt x="2128" y="5685"/>
                  </a:cubicBezTo>
                  <a:cubicBezTo>
                    <a:pt x="1429" y="5685"/>
                    <a:pt x="699" y="5746"/>
                    <a:pt x="0" y="5837"/>
                  </a:cubicBezTo>
                  <a:cubicBezTo>
                    <a:pt x="183" y="5898"/>
                    <a:pt x="395" y="5898"/>
                    <a:pt x="578" y="5898"/>
                  </a:cubicBezTo>
                  <a:lnTo>
                    <a:pt x="2158" y="5898"/>
                  </a:lnTo>
                  <a:cubicBezTo>
                    <a:pt x="3891" y="5867"/>
                    <a:pt x="5623" y="5563"/>
                    <a:pt x="7265" y="5016"/>
                  </a:cubicBezTo>
                  <a:cubicBezTo>
                    <a:pt x="8937" y="4439"/>
                    <a:pt x="10396" y="3375"/>
                    <a:pt x="11429" y="1946"/>
                  </a:cubicBezTo>
                  <a:cubicBezTo>
                    <a:pt x="11763" y="1521"/>
                    <a:pt x="12007" y="1034"/>
                    <a:pt x="12189" y="548"/>
                  </a:cubicBezTo>
                  <a:cubicBezTo>
                    <a:pt x="12250" y="366"/>
                    <a:pt x="12310" y="183"/>
                    <a:pt x="123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7"/>
            <p:cNvSpPr/>
            <p:nvPr/>
          </p:nvSpPr>
          <p:spPr>
            <a:xfrm>
              <a:off x="2481325" y="2439525"/>
              <a:ext cx="150475" cy="107175"/>
            </a:xfrm>
            <a:custGeom>
              <a:avLst/>
              <a:gdLst/>
              <a:ahLst/>
              <a:cxnLst/>
              <a:rect l="l" t="t" r="r" b="b"/>
              <a:pathLst>
                <a:path w="6019" h="4287" extrusionOk="0">
                  <a:moveTo>
                    <a:pt x="3390" y="988"/>
                  </a:moveTo>
                  <a:cubicBezTo>
                    <a:pt x="3506" y="988"/>
                    <a:pt x="3625" y="1012"/>
                    <a:pt x="3739" y="1065"/>
                  </a:cubicBezTo>
                  <a:cubicBezTo>
                    <a:pt x="4104" y="1278"/>
                    <a:pt x="4316" y="1703"/>
                    <a:pt x="4286" y="2129"/>
                  </a:cubicBezTo>
                  <a:cubicBezTo>
                    <a:pt x="4273" y="2221"/>
                    <a:pt x="4254" y="2312"/>
                    <a:pt x="4229" y="2401"/>
                  </a:cubicBezTo>
                  <a:lnTo>
                    <a:pt x="4229" y="2401"/>
                  </a:lnTo>
                  <a:cubicBezTo>
                    <a:pt x="4228" y="2401"/>
                    <a:pt x="4226" y="2402"/>
                    <a:pt x="4225" y="2402"/>
                  </a:cubicBezTo>
                  <a:cubicBezTo>
                    <a:pt x="4065" y="2455"/>
                    <a:pt x="3899" y="2480"/>
                    <a:pt x="3736" y="2480"/>
                  </a:cubicBezTo>
                  <a:cubicBezTo>
                    <a:pt x="3526" y="2480"/>
                    <a:pt x="3319" y="2440"/>
                    <a:pt x="3131" y="2372"/>
                  </a:cubicBezTo>
                  <a:cubicBezTo>
                    <a:pt x="2766" y="2189"/>
                    <a:pt x="2584" y="1794"/>
                    <a:pt x="2675" y="1399"/>
                  </a:cubicBezTo>
                  <a:cubicBezTo>
                    <a:pt x="2826" y="1139"/>
                    <a:pt x="3101" y="988"/>
                    <a:pt x="3390" y="988"/>
                  </a:cubicBezTo>
                  <a:close/>
                  <a:moveTo>
                    <a:pt x="5927" y="1"/>
                  </a:moveTo>
                  <a:cubicBezTo>
                    <a:pt x="5897" y="1"/>
                    <a:pt x="5927" y="214"/>
                    <a:pt x="5836" y="578"/>
                  </a:cubicBezTo>
                  <a:cubicBezTo>
                    <a:pt x="5745" y="1065"/>
                    <a:pt x="5471" y="1521"/>
                    <a:pt x="5107" y="1885"/>
                  </a:cubicBezTo>
                  <a:cubicBezTo>
                    <a:pt x="4952" y="2021"/>
                    <a:pt x="4773" y="2144"/>
                    <a:pt x="4577" y="2247"/>
                  </a:cubicBezTo>
                  <a:lnTo>
                    <a:pt x="4577" y="2247"/>
                  </a:lnTo>
                  <a:cubicBezTo>
                    <a:pt x="4582" y="2218"/>
                    <a:pt x="4586" y="2188"/>
                    <a:pt x="4590" y="2159"/>
                  </a:cubicBezTo>
                  <a:cubicBezTo>
                    <a:pt x="4651" y="1582"/>
                    <a:pt x="4377" y="1034"/>
                    <a:pt x="3860" y="761"/>
                  </a:cubicBezTo>
                  <a:cubicBezTo>
                    <a:pt x="3715" y="696"/>
                    <a:pt x="3564" y="666"/>
                    <a:pt x="3414" y="666"/>
                  </a:cubicBezTo>
                  <a:cubicBezTo>
                    <a:pt x="3000" y="666"/>
                    <a:pt x="2602" y="898"/>
                    <a:pt x="2401" y="1278"/>
                  </a:cubicBezTo>
                  <a:cubicBezTo>
                    <a:pt x="2310" y="1551"/>
                    <a:pt x="2310" y="1855"/>
                    <a:pt x="2462" y="2098"/>
                  </a:cubicBezTo>
                  <a:cubicBezTo>
                    <a:pt x="2584" y="2311"/>
                    <a:pt x="2766" y="2493"/>
                    <a:pt x="3009" y="2615"/>
                  </a:cubicBezTo>
                  <a:cubicBezTo>
                    <a:pt x="3232" y="2710"/>
                    <a:pt x="3463" y="2756"/>
                    <a:pt x="3693" y="2756"/>
                  </a:cubicBezTo>
                  <a:cubicBezTo>
                    <a:pt x="3834" y="2756"/>
                    <a:pt x="3975" y="2739"/>
                    <a:pt x="4113" y="2706"/>
                  </a:cubicBezTo>
                  <a:lnTo>
                    <a:pt x="4113" y="2706"/>
                  </a:lnTo>
                  <a:cubicBezTo>
                    <a:pt x="4017" y="2903"/>
                    <a:pt x="3884" y="3080"/>
                    <a:pt x="3708" y="3223"/>
                  </a:cubicBezTo>
                  <a:cubicBezTo>
                    <a:pt x="3161" y="3740"/>
                    <a:pt x="2462" y="4044"/>
                    <a:pt x="1702" y="4044"/>
                  </a:cubicBezTo>
                  <a:cubicBezTo>
                    <a:pt x="1186" y="4044"/>
                    <a:pt x="699" y="3861"/>
                    <a:pt x="365" y="3496"/>
                  </a:cubicBezTo>
                  <a:cubicBezTo>
                    <a:pt x="91" y="3253"/>
                    <a:pt x="31" y="3040"/>
                    <a:pt x="0" y="3040"/>
                  </a:cubicBezTo>
                  <a:cubicBezTo>
                    <a:pt x="0" y="3040"/>
                    <a:pt x="31" y="3284"/>
                    <a:pt x="274" y="3588"/>
                  </a:cubicBezTo>
                  <a:cubicBezTo>
                    <a:pt x="638" y="3983"/>
                    <a:pt x="1155" y="4256"/>
                    <a:pt x="1702" y="4287"/>
                  </a:cubicBezTo>
                  <a:cubicBezTo>
                    <a:pt x="2523" y="4287"/>
                    <a:pt x="3313" y="3983"/>
                    <a:pt x="3921" y="3436"/>
                  </a:cubicBezTo>
                  <a:cubicBezTo>
                    <a:pt x="4178" y="3200"/>
                    <a:pt x="4375" y="2904"/>
                    <a:pt x="4490" y="2580"/>
                  </a:cubicBezTo>
                  <a:lnTo>
                    <a:pt x="4490" y="2580"/>
                  </a:lnTo>
                  <a:cubicBezTo>
                    <a:pt x="4786" y="2454"/>
                    <a:pt x="5055" y="2267"/>
                    <a:pt x="5259" y="2037"/>
                  </a:cubicBezTo>
                  <a:cubicBezTo>
                    <a:pt x="5654" y="1642"/>
                    <a:pt x="5897" y="1126"/>
                    <a:pt x="5958" y="609"/>
                  </a:cubicBezTo>
                  <a:cubicBezTo>
                    <a:pt x="6018" y="396"/>
                    <a:pt x="5988" y="214"/>
                    <a:pt x="59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1733575" y="4194125"/>
              <a:ext cx="1540325" cy="4575"/>
            </a:xfrm>
            <a:custGeom>
              <a:avLst/>
              <a:gdLst/>
              <a:ahLst/>
              <a:cxnLst/>
              <a:rect l="l" t="t" r="r" b="b"/>
              <a:pathLst>
                <a:path w="61613" h="183" extrusionOk="0">
                  <a:moveTo>
                    <a:pt x="30822" y="0"/>
                  </a:moveTo>
                  <a:cubicBezTo>
                    <a:pt x="13800" y="0"/>
                    <a:pt x="1" y="31"/>
                    <a:pt x="1" y="92"/>
                  </a:cubicBezTo>
                  <a:cubicBezTo>
                    <a:pt x="1" y="152"/>
                    <a:pt x="13800" y="183"/>
                    <a:pt x="30822" y="183"/>
                  </a:cubicBezTo>
                  <a:cubicBezTo>
                    <a:pt x="47813" y="183"/>
                    <a:pt x="61613" y="152"/>
                    <a:pt x="61613" y="92"/>
                  </a:cubicBezTo>
                  <a:cubicBezTo>
                    <a:pt x="61613" y="31"/>
                    <a:pt x="47813" y="0"/>
                    <a:pt x="308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1200125" y="3645475"/>
              <a:ext cx="185450" cy="340450"/>
            </a:xfrm>
            <a:custGeom>
              <a:avLst/>
              <a:gdLst/>
              <a:ahLst/>
              <a:cxnLst/>
              <a:rect l="l" t="t" r="r" b="b"/>
              <a:pathLst>
                <a:path w="7418" h="13618" extrusionOk="0">
                  <a:moveTo>
                    <a:pt x="2250" y="1"/>
                  </a:moveTo>
                  <a:cubicBezTo>
                    <a:pt x="1" y="213"/>
                    <a:pt x="214" y="5320"/>
                    <a:pt x="1186" y="7812"/>
                  </a:cubicBezTo>
                  <a:cubicBezTo>
                    <a:pt x="1794" y="9423"/>
                    <a:pt x="3193" y="12402"/>
                    <a:pt x="5807" y="13618"/>
                  </a:cubicBezTo>
                  <a:cubicBezTo>
                    <a:pt x="6718" y="11217"/>
                    <a:pt x="7418" y="8329"/>
                    <a:pt x="6992" y="5776"/>
                  </a:cubicBezTo>
                  <a:cubicBezTo>
                    <a:pt x="6779" y="4438"/>
                    <a:pt x="6293" y="3192"/>
                    <a:pt x="5563" y="2068"/>
                  </a:cubicBezTo>
                  <a:cubicBezTo>
                    <a:pt x="4773" y="943"/>
                    <a:pt x="3588" y="213"/>
                    <a:pt x="225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1417475" y="3901900"/>
              <a:ext cx="180100" cy="169150"/>
            </a:xfrm>
            <a:custGeom>
              <a:avLst/>
              <a:gdLst/>
              <a:ahLst/>
              <a:cxnLst/>
              <a:rect l="l" t="t" r="r" b="b"/>
              <a:pathLst>
                <a:path w="7204" h="6766" extrusionOk="0">
                  <a:moveTo>
                    <a:pt x="5293" y="1"/>
                  </a:moveTo>
                  <a:cubicBezTo>
                    <a:pt x="5036" y="1"/>
                    <a:pt x="4777" y="33"/>
                    <a:pt x="4529" y="78"/>
                  </a:cubicBezTo>
                  <a:cubicBezTo>
                    <a:pt x="3040" y="382"/>
                    <a:pt x="1733" y="1233"/>
                    <a:pt x="882" y="2510"/>
                  </a:cubicBezTo>
                  <a:cubicBezTo>
                    <a:pt x="61" y="3786"/>
                    <a:pt x="0" y="5397"/>
                    <a:pt x="699" y="6765"/>
                  </a:cubicBezTo>
                  <a:cubicBezTo>
                    <a:pt x="2918" y="6765"/>
                    <a:pt x="4620" y="5428"/>
                    <a:pt x="6110" y="3786"/>
                  </a:cubicBezTo>
                  <a:cubicBezTo>
                    <a:pt x="6566" y="3331"/>
                    <a:pt x="6870" y="2753"/>
                    <a:pt x="7052" y="2145"/>
                  </a:cubicBezTo>
                  <a:cubicBezTo>
                    <a:pt x="7204" y="1476"/>
                    <a:pt x="6991" y="808"/>
                    <a:pt x="6505" y="382"/>
                  </a:cubicBezTo>
                  <a:cubicBezTo>
                    <a:pt x="6160" y="95"/>
                    <a:pt x="5731" y="1"/>
                    <a:pt x="529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1412150" y="3973750"/>
              <a:ext cx="102600" cy="304750"/>
            </a:xfrm>
            <a:custGeom>
              <a:avLst/>
              <a:gdLst/>
              <a:ahLst/>
              <a:cxnLst/>
              <a:rect l="l" t="t" r="r" b="b"/>
              <a:pathLst>
                <a:path w="4104" h="12190" extrusionOk="0">
                  <a:moveTo>
                    <a:pt x="4104" y="1"/>
                  </a:moveTo>
                  <a:cubicBezTo>
                    <a:pt x="4073" y="1"/>
                    <a:pt x="4043" y="31"/>
                    <a:pt x="3982" y="61"/>
                  </a:cubicBezTo>
                  <a:cubicBezTo>
                    <a:pt x="3861" y="122"/>
                    <a:pt x="3769" y="183"/>
                    <a:pt x="3648" y="244"/>
                  </a:cubicBezTo>
                  <a:cubicBezTo>
                    <a:pt x="3253" y="517"/>
                    <a:pt x="2858" y="821"/>
                    <a:pt x="2523" y="1186"/>
                  </a:cubicBezTo>
                  <a:cubicBezTo>
                    <a:pt x="1459" y="2402"/>
                    <a:pt x="699" y="3861"/>
                    <a:pt x="365" y="5441"/>
                  </a:cubicBezTo>
                  <a:cubicBezTo>
                    <a:pt x="61" y="7022"/>
                    <a:pt x="0" y="8633"/>
                    <a:pt x="213" y="10214"/>
                  </a:cubicBezTo>
                  <a:cubicBezTo>
                    <a:pt x="274" y="10791"/>
                    <a:pt x="335" y="11277"/>
                    <a:pt x="365" y="11673"/>
                  </a:cubicBezTo>
                  <a:cubicBezTo>
                    <a:pt x="365" y="11824"/>
                    <a:pt x="396" y="12007"/>
                    <a:pt x="426" y="12189"/>
                  </a:cubicBezTo>
                  <a:cubicBezTo>
                    <a:pt x="456" y="12007"/>
                    <a:pt x="456" y="11824"/>
                    <a:pt x="426" y="11642"/>
                  </a:cubicBezTo>
                  <a:cubicBezTo>
                    <a:pt x="426" y="11308"/>
                    <a:pt x="396" y="10791"/>
                    <a:pt x="335" y="10183"/>
                  </a:cubicBezTo>
                  <a:cubicBezTo>
                    <a:pt x="274" y="8967"/>
                    <a:pt x="122" y="7265"/>
                    <a:pt x="547" y="5472"/>
                  </a:cubicBezTo>
                  <a:cubicBezTo>
                    <a:pt x="882" y="3922"/>
                    <a:pt x="1581" y="2463"/>
                    <a:pt x="2645" y="1277"/>
                  </a:cubicBezTo>
                  <a:cubicBezTo>
                    <a:pt x="3070" y="791"/>
                    <a:pt x="3587" y="365"/>
                    <a:pt x="4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1269275" y="3741975"/>
              <a:ext cx="155825" cy="546400"/>
            </a:xfrm>
            <a:custGeom>
              <a:avLst/>
              <a:gdLst/>
              <a:ahLst/>
              <a:cxnLst/>
              <a:rect l="l" t="t" r="r" b="b"/>
              <a:pathLst>
                <a:path w="6233" h="21856" extrusionOk="0">
                  <a:moveTo>
                    <a:pt x="1" y="1"/>
                  </a:moveTo>
                  <a:cubicBezTo>
                    <a:pt x="31" y="62"/>
                    <a:pt x="31" y="123"/>
                    <a:pt x="62" y="214"/>
                  </a:cubicBezTo>
                  <a:cubicBezTo>
                    <a:pt x="123" y="366"/>
                    <a:pt x="183" y="578"/>
                    <a:pt x="244" y="852"/>
                  </a:cubicBezTo>
                  <a:cubicBezTo>
                    <a:pt x="427" y="1430"/>
                    <a:pt x="670" y="2220"/>
                    <a:pt x="974" y="3162"/>
                  </a:cubicBezTo>
                  <a:cubicBezTo>
                    <a:pt x="1551" y="5138"/>
                    <a:pt x="2372" y="7843"/>
                    <a:pt x="3253" y="10883"/>
                  </a:cubicBezTo>
                  <a:cubicBezTo>
                    <a:pt x="4104" y="13892"/>
                    <a:pt x="4834" y="16627"/>
                    <a:pt x="5351" y="18633"/>
                  </a:cubicBezTo>
                  <a:cubicBezTo>
                    <a:pt x="5594" y="19606"/>
                    <a:pt x="5837" y="20396"/>
                    <a:pt x="5989" y="20974"/>
                  </a:cubicBezTo>
                  <a:lnTo>
                    <a:pt x="6171" y="21612"/>
                  </a:lnTo>
                  <a:cubicBezTo>
                    <a:pt x="6171" y="21703"/>
                    <a:pt x="6202" y="21764"/>
                    <a:pt x="6232" y="21855"/>
                  </a:cubicBezTo>
                  <a:cubicBezTo>
                    <a:pt x="6232" y="21764"/>
                    <a:pt x="6202" y="21673"/>
                    <a:pt x="6202" y="21612"/>
                  </a:cubicBezTo>
                  <a:cubicBezTo>
                    <a:pt x="6171" y="21430"/>
                    <a:pt x="6111" y="21217"/>
                    <a:pt x="6050" y="20974"/>
                  </a:cubicBezTo>
                  <a:cubicBezTo>
                    <a:pt x="5928" y="20396"/>
                    <a:pt x="5746" y="19606"/>
                    <a:pt x="5503" y="18603"/>
                  </a:cubicBezTo>
                  <a:cubicBezTo>
                    <a:pt x="4986" y="16597"/>
                    <a:pt x="4287" y="13861"/>
                    <a:pt x="3436" y="10822"/>
                  </a:cubicBezTo>
                  <a:cubicBezTo>
                    <a:pt x="2554" y="7813"/>
                    <a:pt x="1734" y="5077"/>
                    <a:pt x="1095" y="3132"/>
                  </a:cubicBezTo>
                  <a:cubicBezTo>
                    <a:pt x="791" y="2159"/>
                    <a:pt x="518" y="1369"/>
                    <a:pt x="335" y="822"/>
                  </a:cubicBezTo>
                  <a:cubicBezTo>
                    <a:pt x="244" y="578"/>
                    <a:pt x="153" y="366"/>
                    <a:pt x="92" y="214"/>
                  </a:cubicBezTo>
                  <a:cubicBezTo>
                    <a:pt x="62" y="123"/>
                    <a:pt x="62" y="6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7"/>
            <p:cNvSpPr/>
            <p:nvPr/>
          </p:nvSpPr>
          <p:spPr>
            <a:xfrm>
              <a:off x="1110475" y="3995175"/>
              <a:ext cx="246225" cy="152050"/>
            </a:xfrm>
            <a:custGeom>
              <a:avLst/>
              <a:gdLst/>
              <a:ahLst/>
              <a:cxnLst/>
              <a:rect l="l" t="t" r="r" b="b"/>
              <a:pathLst>
                <a:path w="9849" h="6082" extrusionOk="0">
                  <a:moveTo>
                    <a:pt x="1916" y="0"/>
                  </a:moveTo>
                  <a:cubicBezTo>
                    <a:pt x="1317" y="0"/>
                    <a:pt x="735" y="155"/>
                    <a:pt x="426" y="663"/>
                  </a:cubicBezTo>
                  <a:cubicBezTo>
                    <a:pt x="0" y="1332"/>
                    <a:pt x="395" y="2244"/>
                    <a:pt x="882" y="2882"/>
                  </a:cubicBezTo>
                  <a:cubicBezTo>
                    <a:pt x="2520" y="4941"/>
                    <a:pt x="4986" y="6082"/>
                    <a:pt x="7546" y="6082"/>
                  </a:cubicBezTo>
                  <a:cubicBezTo>
                    <a:pt x="8312" y="6082"/>
                    <a:pt x="9086" y="5980"/>
                    <a:pt x="9848" y="5770"/>
                  </a:cubicBezTo>
                  <a:lnTo>
                    <a:pt x="9818" y="5557"/>
                  </a:lnTo>
                  <a:cubicBezTo>
                    <a:pt x="8420" y="2669"/>
                    <a:pt x="5745" y="633"/>
                    <a:pt x="2584" y="55"/>
                  </a:cubicBezTo>
                  <a:cubicBezTo>
                    <a:pt x="2368" y="22"/>
                    <a:pt x="2141" y="0"/>
                    <a:pt x="191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7"/>
            <p:cNvSpPr/>
            <p:nvPr/>
          </p:nvSpPr>
          <p:spPr>
            <a:xfrm>
              <a:off x="1200125" y="4052775"/>
              <a:ext cx="218125" cy="204450"/>
            </a:xfrm>
            <a:custGeom>
              <a:avLst/>
              <a:gdLst/>
              <a:ahLst/>
              <a:cxnLst/>
              <a:rect l="l" t="t" r="r" b="b"/>
              <a:pathLst>
                <a:path w="8725" h="8178" extrusionOk="0">
                  <a:moveTo>
                    <a:pt x="31" y="1"/>
                  </a:moveTo>
                  <a:cubicBezTo>
                    <a:pt x="1" y="31"/>
                    <a:pt x="730" y="153"/>
                    <a:pt x="1794" y="517"/>
                  </a:cubicBezTo>
                  <a:cubicBezTo>
                    <a:pt x="2068" y="609"/>
                    <a:pt x="2372" y="730"/>
                    <a:pt x="2645" y="882"/>
                  </a:cubicBezTo>
                  <a:cubicBezTo>
                    <a:pt x="2980" y="1034"/>
                    <a:pt x="3314" y="1186"/>
                    <a:pt x="3618" y="1369"/>
                  </a:cubicBezTo>
                  <a:cubicBezTo>
                    <a:pt x="5047" y="2159"/>
                    <a:pt x="6262" y="3314"/>
                    <a:pt x="7174" y="4651"/>
                  </a:cubicBezTo>
                  <a:cubicBezTo>
                    <a:pt x="7357" y="4955"/>
                    <a:pt x="7539" y="5259"/>
                    <a:pt x="7691" y="5594"/>
                  </a:cubicBezTo>
                  <a:cubicBezTo>
                    <a:pt x="7843" y="5867"/>
                    <a:pt x="7995" y="6141"/>
                    <a:pt x="8117" y="6445"/>
                  </a:cubicBezTo>
                  <a:cubicBezTo>
                    <a:pt x="8542" y="7478"/>
                    <a:pt x="8664" y="8177"/>
                    <a:pt x="8725" y="8177"/>
                  </a:cubicBezTo>
                  <a:cubicBezTo>
                    <a:pt x="8694" y="8025"/>
                    <a:pt x="8664" y="7843"/>
                    <a:pt x="8633" y="7691"/>
                  </a:cubicBezTo>
                  <a:cubicBezTo>
                    <a:pt x="8603" y="7478"/>
                    <a:pt x="8542" y="7296"/>
                    <a:pt x="8481" y="7113"/>
                  </a:cubicBezTo>
                  <a:cubicBezTo>
                    <a:pt x="8421" y="6870"/>
                    <a:pt x="8329" y="6627"/>
                    <a:pt x="8238" y="6384"/>
                  </a:cubicBezTo>
                  <a:cubicBezTo>
                    <a:pt x="8117" y="6080"/>
                    <a:pt x="7995" y="5806"/>
                    <a:pt x="7843" y="5533"/>
                  </a:cubicBezTo>
                  <a:cubicBezTo>
                    <a:pt x="7691" y="5198"/>
                    <a:pt x="7509" y="4864"/>
                    <a:pt x="7326" y="4560"/>
                  </a:cubicBezTo>
                  <a:cubicBezTo>
                    <a:pt x="6840" y="3891"/>
                    <a:pt x="6323" y="3253"/>
                    <a:pt x="5715" y="2676"/>
                  </a:cubicBezTo>
                  <a:cubicBezTo>
                    <a:pt x="5107" y="2098"/>
                    <a:pt x="4439" y="1612"/>
                    <a:pt x="3709" y="1217"/>
                  </a:cubicBezTo>
                  <a:cubicBezTo>
                    <a:pt x="3375" y="1034"/>
                    <a:pt x="3071" y="882"/>
                    <a:pt x="2737" y="730"/>
                  </a:cubicBezTo>
                  <a:cubicBezTo>
                    <a:pt x="2433" y="609"/>
                    <a:pt x="2159" y="487"/>
                    <a:pt x="1855" y="396"/>
                  </a:cubicBezTo>
                  <a:cubicBezTo>
                    <a:pt x="1551" y="305"/>
                    <a:pt x="1308" y="244"/>
                    <a:pt x="1095" y="183"/>
                  </a:cubicBezTo>
                  <a:cubicBezTo>
                    <a:pt x="882" y="122"/>
                    <a:pt x="700" y="92"/>
                    <a:pt x="518" y="62"/>
                  </a:cubicBezTo>
                  <a:cubicBezTo>
                    <a:pt x="335" y="31"/>
                    <a:pt x="183"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F2E08F10-37D0-4703-9E54-6E1A0AF16D1E}"/>
              </a:ext>
            </a:extLst>
          </p:cNvPr>
          <p:cNvPicPr>
            <a:picLocks noChangeAspect="1"/>
          </p:cNvPicPr>
          <p:nvPr/>
        </p:nvPicPr>
        <p:blipFill>
          <a:blip r:embed="rId5"/>
          <a:stretch>
            <a:fillRect/>
          </a:stretch>
        </p:blipFill>
        <p:spPr>
          <a:xfrm>
            <a:off x="6291425" y="2344181"/>
            <a:ext cx="2753076" cy="2753076"/>
          </a:xfrm>
          <a:prstGeom prst="rect">
            <a:avLst/>
          </a:prstGeom>
        </p:spPr>
      </p:pic>
    </p:spTree>
    <p:custDataLst>
      <p:tags r:id="rId1"/>
    </p:custDataLst>
    <p:extLst>
      <p:ext uri="{BB962C8B-B14F-4D97-AF65-F5344CB8AC3E}">
        <p14:creationId xmlns:p14="http://schemas.microsoft.com/office/powerpoint/2010/main" val="100697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6"/>
        <p:cNvGrpSpPr/>
        <p:nvPr/>
      </p:nvGrpSpPr>
      <p:grpSpPr>
        <a:xfrm>
          <a:off x="0" y="0"/>
          <a:ext cx="0" cy="0"/>
          <a:chOff x="0" y="0"/>
          <a:chExt cx="0" cy="0"/>
        </a:xfrm>
      </p:grpSpPr>
      <p:sp>
        <p:nvSpPr>
          <p:cNvPr id="2747" name="Google Shape;2747;p75"/>
          <p:cNvSpPr txBox="1">
            <a:spLocks noGrp="1"/>
          </p:cNvSpPr>
          <p:nvPr>
            <p:ph type="title"/>
          </p:nvPr>
        </p:nvSpPr>
        <p:spPr>
          <a:xfrm>
            <a:off x="723900" y="695063"/>
            <a:ext cx="4314300" cy="9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a:t>
            </a:r>
            <a:endParaRPr dirty="0"/>
          </a:p>
        </p:txBody>
      </p:sp>
      <p:sp>
        <p:nvSpPr>
          <p:cNvPr id="2748" name="Google Shape;2748;p75"/>
          <p:cNvSpPr txBox="1">
            <a:spLocks noGrp="1"/>
          </p:cNvSpPr>
          <p:nvPr>
            <p:ph type="subTitle" idx="1"/>
          </p:nvPr>
        </p:nvSpPr>
        <p:spPr>
          <a:xfrm>
            <a:off x="723900" y="1806529"/>
            <a:ext cx="2795677" cy="24371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Questions? Strategies or tools you would like to implement?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Contact IDT!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4"/>
              </a:rPr>
              <a:t>EVMSOnline@evms.edu</a:t>
            </a:r>
            <a:r>
              <a:rPr lang="en-US" dirty="0"/>
              <a:t> </a:t>
            </a:r>
            <a:endParaRPr dirty="0"/>
          </a:p>
          <a:p>
            <a:pPr marL="0" lvl="0" indent="0" algn="l" rtl="0">
              <a:spcBef>
                <a:spcPts val="0"/>
              </a:spcBef>
              <a:spcAft>
                <a:spcPts val="0"/>
              </a:spcAft>
              <a:buNone/>
            </a:pPr>
            <a:endParaRPr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References</a:t>
            </a:r>
            <a:endParaRPr dirty="0">
              <a:latin typeface="+mj-lt"/>
            </a:endParaRPr>
          </a:p>
        </p:txBody>
      </p:sp>
      <p:sp>
        <p:nvSpPr>
          <p:cNvPr id="877" name="Google Shape;877;p44"/>
          <p:cNvSpPr txBox="1">
            <a:spLocks noGrp="1"/>
          </p:cNvSpPr>
          <p:nvPr>
            <p:ph type="subTitle" idx="1"/>
          </p:nvPr>
        </p:nvSpPr>
        <p:spPr>
          <a:xfrm>
            <a:off x="723900" y="1098525"/>
            <a:ext cx="7734300" cy="350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Baker, J. D. (2015). Facilitating online discussions [presentation]. Regent University.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Grandzol</a:t>
            </a:r>
            <a:r>
              <a:rPr lang="en-US" dirty="0"/>
              <a:t>, C. J. &amp; </a:t>
            </a:r>
            <a:r>
              <a:rPr lang="en-US" dirty="0" err="1"/>
              <a:t>Grandzol</a:t>
            </a:r>
            <a:r>
              <a:rPr lang="en-US" dirty="0"/>
              <a:t>, J. r. (2010). Interaction in online courses: More is not always better. </a:t>
            </a:r>
            <a:r>
              <a:rPr lang="en-US" i="1" dirty="0"/>
              <a:t>Online Journal</a:t>
            </a:r>
          </a:p>
          <a:p>
            <a:pPr marL="0" lvl="0" indent="0" algn="l" rtl="0">
              <a:spcBef>
                <a:spcPts val="0"/>
              </a:spcBef>
              <a:spcAft>
                <a:spcPts val="0"/>
              </a:spcAft>
              <a:buNone/>
            </a:pPr>
            <a:r>
              <a:rPr lang="en-US" i="1" dirty="0"/>
              <a:t>        of Distance Learning Administration</a:t>
            </a:r>
            <a:r>
              <a:rPr lang="en-US" dirty="0"/>
              <a:t>, </a:t>
            </a:r>
            <a:r>
              <a:rPr lang="en-US" i="1" dirty="0"/>
              <a:t>9</a:t>
            </a:r>
            <a:r>
              <a:rPr lang="en-US" dirty="0"/>
              <a:t>(2).</a:t>
            </a:r>
            <a:r>
              <a:rPr lang="en-US" i="1" dirty="0"/>
              <a:t> </a:t>
            </a:r>
            <a:r>
              <a:rPr lang="en-US" dirty="0">
                <a:hlinkClick r:id="rId4"/>
              </a:rPr>
              <a:t>https://ojdla.com/archive/summer132/</a:t>
            </a:r>
          </a:p>
          <a:p>
            <a:pPr marL="0" lvl="0" indent="0" algn="l" rtl="0">
              <a:spcBef>
                <a:spcPts val="0"/>
              </a:spcBef>
              <a:spcAft>
                <a:spcPts val="0"/>
              </a:spcAft>
              <a:buNone/>
            </a:pPr>
            <a:r>
              <a:rPr lang="en-US" dirty="0"/>
              <a:t>        </a:t>
            </a:r>
            <a:r>
              <a:rPr lang="en-US" dirty="0">
                <a:hlinkClick r:id="rId4"/>
              </a:rPr>
              <a:t>Grandzol_Grandzol132.pdf</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Ragupathi</a:t>
            </a:r>
            <a:r>
              <a:rPr lang="en-US" dirty="0"/>
              <a:t>, K. (2018). </a:t>
            </a:r>
            <a:r>
              <a:rPr lang="en-US" i="1" dirty="0"/>
              <a:t>Facilitating effective online discussions resource guide.</a:t>
            </a:r>
            <a:r>
              <a:rPr lang="en-US" dirty="0"/>
              <a:t> Centre for Development of</a:t>
            </a:r>
          </a:p>
          <a:p>
            <a:pPr marL="0" lvl="0" indent="0" algn="l" rtl="0">
              <a:spcBef>
                <a:spcPts val="0"/>
              </a:spcBef>
              <a:spcAft>
                <a:spcPts val="0"/>
              </a:spcAft>
              <a:buNone/>
            </a:pPr>
            <a:r>
              <a:rPr lang="en-US" dirty="0"/>
              <a:t>        Teaching and Learning (CDTL). </a:t>
            </a:r>
            <a:endParaRPr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23900" y="736062"/>
            <a:ext cx="3114300" cy="8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Learning Objectives</a:t>
            </a:r>
            <a:endParaRPr dirty="0"/>
          </a:p>
        </p:txBody>
      </p:sp>
      <p:sp>
        <p:nvSpPr>
          <p:cNvPr id="1064" name="Google Shape;1064;p49"/>
          <p:cNvSpPr txBox="1">
            <a:spLocks noGrp="1"/>
          </p:cNvSpPr>
          <p:nvPr>
            <p:ph type="subTitle" idx="1"/>
          </p:nvPr>
        </p:nvSpPr>
        <p:spPr>
          <a:xfrm>
            <a:off x="723900" y="1828500"/>
            <a:ext cx="4308600" cy="2730000"/>
          </a:xfrm>
          <a:prstGeom prst="rect">
            <a:avLst/>
          </a:prstGeom>
        </p:spPr>
        <p:txBody>
          <a:bodyPr spcFirstLastPara="1" wrap="square" lIns="91425" tIns="91425" rIns="91425" bIns="91425" anchor="t" anchorCtr="0">
            <a:noAutofit/>
          </a:bodyPr>
          <a:lstStyle/>
          <a:p>
            <a:pPr marL="285750" indent="-285750">
              <a:buClr>
                <a:schemeClr val="dk1"/>
              </a:buClr>
              <a:buSzPts val="1100"/>
            </a:pPr>
            <a:endParaRPr dirty="0"/>
          </a:p>
          <a:p>
            <a:pPr marL="285750" indent="-285750"/>
            <a:r>
              <a:rPr lang="en-US" dirty="0"/>
              <a:t>Explain the importance of effective online discussion facilitation</a:t>
            </a:r>
          </a:p>
          <a:p>
            <a:pPr marL="285750" indent="-285750"/>
            <a:r>
              <a:rPr lang="en-US" dirty="0"/>
              <a:t>Describe different tools for facilitation online discussions</a:t>
            </a:r>
          </a:p>
          <a:p>
            <a:pPr marL="285750" indent="-285750"/>
            <a:r>
              <a:rPr lang="en-US" dirty="0"/>
              <a:t>Analyze different strategies for facilitating effective online discussions</a:t>
            </a:r>
            <a:endParaRPr dirty="0"/>
          </a:p>
        </p:txBody>
      </p:sp>
      <p:grpSp>
        <p:nvGrpSpPr>
          <p:cNvPr id="1065" name="Google Shape;1065;p49"/>
          <p:cNvGrpSpPr/>
          <p:nvPr/>
        </p:nvGrpSpPr>
        <p:grpSpPr>
          <a:xfrm>
            <a:off x="5314241" y="1281284"/>
            <a:ext cx="3367272" cy="3097376"/>
            <a:chOff x="4495621" y="738354"/>
            <a:chExt cx="4343747" cy="3995583"/>
          </a:xfrm>
        </p:grpSpPr>
        <p:sp>
          <p:nvSpPr>
            <p:cNvPr id="1066" name="Google Shape;1066;p49"/>
            <p:cNvSpPr/>
            <p:nvPr/>
          </p:nvSpPr>
          <p:spPr>
            <a:xfrm>
              <a:off x="7641175" y="2499425"/>
              <a:ext cx="251700" cy="25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9"/>
            <p:cNvGrpSpPr/>
            <p:nvPr/>
          </p:nvGrpSpPr>
          <p:grpSpPr>
            <a:xfrm>
              <a:off x="4495621" y="738354"/>
              <a:ext cx="4343747" cy="3995583"/>
              <a:chOff x="1477050" y="841050"/>
              <a:chExt cx="4671700" cy="4297250"/>
            </a:xfrm>
          </p:grpSpPr>
          <p:sp>
            <p:nvSpPr>
              <p:cNvPr id="1068" name="Google Shape;1068;p49"/>
              <p:cNvSpPr/>
              <p:nvPr/>
            </p:nvSpPr>
            <p:spPr>
              <a:xfrm>
                <a:off x="2254275" y="841050"/>
                <a:ext cx="713875" cy="714700"/>
              </a:xfrm>
              <a:custGeom>
                <a:avLst/>
                <a:gdLst/>
                <a:ahLst/>
                <a:cxnLst/>
                <a:rect l="l" t="t" r="r" b="b"/>
                <a:pathLst>
                  <a:path w="28555" h="28588" extrusionOk="0">
                    <a:moveTo>
                      <a:pt x="14278" y="0"/>
                    </a:moveTo>
                    <a:cubicBezTo>
                      <a:pt x="6372" y="0"/>
                      <a:pt x="1" y="6405"/>
                      <a:pt x="1" y="14277"/>
                    </a:cubicBezTo>
                    <a:cubicBezTo>
                      <a:pt x="1" y="22183"/>
                      <a:pt x="6372" y="28587"/>
                      <a:pt x="14278" y="28587"/>
                    </a:cubicBezTo>
                    <a:cubicBezTo>
                      <a:pt x="22150" y="28587"/>
                      <a:pt x="28554" y="22183"/>
                      <a:pt x="28554" y="14277"/>
                    </a:cubicBezTo>
                    <a:cubicBezTo>
                      <a:pt x="28554" y="6405"/>
                      <a:pt x="22150" y="0"/>
                      <a:pt x="1427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2449425" y="1118750"/>
                <a:ext cx="73400" cy="238525"/>
              </a:xfrm>
              <a:custGeom>
                <a:avLst/>
                <a:gdLst/>
                <a:ahLst/>
                <a:cxnLst/>
                <a:rect l="l" t="t" r="r" b="b"/>
                <a:pathLst>
                  <a:path w="2936" h="9541" extrusionOk="0">
                    <a:moveTo>
                      <a:pt x="0" y="0"/>
                    </a:moveTo>
                    <a:lnTo>
                      <a:pt x="0" y="9540"/>
                    </a:lnTo>
                    <a:lnTo>
                      <a:pt x="2936" y="9540"/>
                    </a:lnTo>
                    <a:lnTo>
                      <a:pt x="2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2441925" y="999075"/>
                <a:ext cx="103425" cy="88825"/>
              </a:xfrm>
              <a:custGeom>
                <a:avLst/>
                <a:gdLst/>
                <a:ahLst/>
                <a:cxnLst/>
                <a:rect l="l" t="t" r="r" b="b"/>
                <a:pathLst>
                  <a:path w="4137" h="3553" extrusionOk="0">
                    <a:moveTo>
                      <a:pt x="1784" y="1"/>
                    </a:moveTo>
                    <a:cubicBezTo>
                      <a:pt x="870" y="1"/>
                      <a:pt x="0" y="702"/>
                      <a:pt x="0" y="1785"/>
                    </a:cubicBezTo>
                    <a:cubicBezTo>
                      <a:pt x="0" y="2752"/>
                      <a:pt x="767" y="3520"/>
                      <a:pt x="1768" y="3553"/>
                    </a:cubicBezTo>
                    <a:cubicBezTo>
                      <a:pt x="3336" y="3553"/>
                      <a:pt x="4136" y="1652"/>
                      <a:pt x="3036" y="517"/>
                    </a:cubicBezTo>
                    <a:cubicBezTo>
                      <a:pt x="2669" y="161"/>
                      <a:pt x="2221" y="1"/>
                      <a:pt x="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2570350" y="1111250"/>
                <a:ext cx="229350" cy="246025"/>
              </a:xfrm>
              <a:custGeom>
                <a:avLst/>
                <a:gdLst/>
                <a:ahLst/>
                <a:cxnLst/>
                <a:rect l="l" t="t" r="r" b="b"/>
                <a:pathLst>
                  <a:path w="9174" h="9841" extrusionOk="0">
                    <a:moveTo>
                      <a:pt x="5704" y="0"/>
                    </a:moveTo>
                    <a:cubicBezTo>
                      <a:pt x="4537" y="0"/>
                      <a:pt x="3436" y="600"/>
                      <a:pt x="2835" y="1601"/>
                    </a:cubicBezTo>
                    <a:lnTo>
                      <a:pt x="2835" y="300"/>
                    </a:lnTo>
                    <a:lnTo>
                      <a:pt x="0" y="300"/>
                    </a:lnTo>
                    <a:lnTo>
                      <a:pt x="0" y="9840"/>
                    </a:lnTo>
                    <a:lnTo>
                      <a:pt x="2835" y="9840"/>
                    </a:lnTo>
                    <a:lnTo>
                      <a:pt x="2835" y="4837"/>
                    </a:lnTo>
                    <a:cubicBezTo>
                      <a:pt x="2835" y="3503"/>
                      <a:pt x="3436" y="2702"/>
                      <a:pt x="4637" y="2702"/>
                    </a:cubicBezTo>
                    <a:cubicBezTo>
                      <a:pt x="5704" y="2702"/>
                      <a:pt x="6238" y="3469"/>
                      <a:pt x="6238" y="4837"/>
                    </a:cubicBezTo>
                    <a:lnTo>
                      <a:pt x="6238" y="9840"/>
                    </a:lnTo>
                    <a:lnTo>
                      <a:pt x="9173" y="9840"/>
                    </a:lnTo>
                    <a:lnTo>
                      <a:pt x="9173" y="3803"/>
                    </a:lnTo>
                    <a:cubicBezTo>
                      <a:pt x="9173" y="1234"/>
                      <a:pt x="7739" y="0"/>
                      <a:pt x="5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681375" y="3123500"/>
                <a:ext cx="384475" cy="404500"/>
              </a:xfrm>
              <a:custGeom>
                <a:avLst/>
                <a:gdLst/>
                <a:ahLst/>
                <a:cxnLst/>
                <a:rect l="l" t="t" r="r" b="b"/>
                <a:pathLst>
                  <a:path w="15379" h="16180" extrusionOk="0">
                    <a:moveTo>
                      <a:pt x="7663" y="1"/>
                    </a:moveTo>
                    <a:cubicBezTo>
                      <a:pt x="7644" y="1"/>
                      <a:pt x="7625" y="1"/>
                      <a:pt x="7606" y="1"/>
                    </a:cubicBezTo>
                    <a:cubicBezTo>
                      <a:pt x="5371" y="1"/>
                      <a:pt x="3570" y="1969"/>
                      <a:pt x="3603" y="4371"/>
                    </a:cubicBezTo>
                    <a:cubicBezTo>
                      <a:pt x="3570" y="6105"/>
                      <a:pt x="4637" y="7673"/>
                      <a:pt x="6238" y="8374"/>
                    </a:cubicBezTo>
                    <a:cubicBezTo>
                      <a:pt x="0" y="9374"/>
                      <a:pt x="367" y="16179"/>
                      <a:pt x="367" y="16179"/>
                    </a:cubicBezTo>
                    <a:lnTo>
                      <a:pt x="15111" y="16046"/>
                    </a:lnTo>
                    <a:cubicBezTo>
                      <a:pt x="15111" y="16046"/>
                      <a:pt x="15378" y="9174"/>
                      <a:pt x="9174" y="8340"/>
                    </a:cubicBezTo>
                    <a:cubicBezTo>
                      <a:pt x="10741" y="7606"/>
                      <a:pt x="11742" y="6005"/>
                      <a:pt x="11709" y="4304"/>
                    </a:cubicBezTo>
                    <a:cubicBezTo>
                      <a:pt x="11709" y="1923"/>
                      <a:pt x="9872" y="1"/>
                      <a:pt x="76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5220575" y="4402425"/>
                <a:ext cx="231850" cy="199675"/>
              </a:xfrm>
              <a:custGeom>
                <a:avLst/>
                <a:gdLst/>
                <a:ahLst/>
                <a:cxnLst/>
                <a:rect l="l" t="t" r="r" b="b"/>
                <a:pathLst>
                  <a:path w="9274" h="7987" extrusionOk="0">
                    <a:moveTo>
                      <a:pt x="6913" y="0"/>
                    </a:moveTo>
                    <a:cubicBezTo>
                      <a:pt x="5859" y="0"/>
                      <a:pt x="4807" y="668"/>
                      <a:pt x="4637" y="1982"/>
                    </a:cubicBezTo>
                    <a:cubicBezTo>
                      <a:pt x="4450" y="673"/>
                      <a:pt x="3405" y="5"/>
                      <a:pt x="2359" y="5"/>
                    </a:cubicBezTo>
                    <a:cubicBezTo>
                      <a:pt x="1352" y="5"/>
                      <a:pt x="346" y="623"/>
                      <a:pt x="100" y="1882"/>
                    </a:cubicBezTo>
                    <a:cubicBezTo>
                      <a:pt x="0" y="2682"/>
                      <a:pt x="200" y="3483"/>
                      <a:pt x="667" y="4117"/>
                    </a:cubicBezTo>
                    <a:cubicBezTo>
                      <a:pt x="1134" y="4751"/>
                      <a:pt x="1668" y="5318"/>
                      <a:pt x="2268" y="5818"/>
                    </a:cubicBezTo>
                    <a:cubicBezTo>
                      <a:pt x="3102" y="6585"/>
                      <a:pt x="3870" y="7252"/>
                      <a:pt x="4703" y="7986"/>
                    </a:cubicBezTo>
                    <a:cubicBezTo>
                      <a:pt x="5537" y="7252"/>
                      <a:pt x="6205" y="6552"/>
                      <a:pt x="7038" y="5818"/>
                    </a:cubicBezTo>
                    <a:cubicBezTo>
                      <a:pt x="7639" y="5318"/>
                      <a:pt x="8173" y="4717"/>
                      <a:pt x="8640" y="4083"/>
                    </a:cubicBezTo>
                    <a:cubicBezTo>
                      <a:pt x="9107" y="3450"/>
                      <a:pt x="9273" y="2649"/>
                      <a:pt x="9173" y="1849"/>
                    </a:cubicBezTo>
                    <a:cubicBezTo>
                      <a:pt x="8929" y="610"/>
                      <a:pt x="7920" y="0"/>
                      <a:pt x="691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5690075" y="2026875"/>
                <a:ext cx="381125" cy="472875"/>
              </a:xfrm>
              <a:custGeom>
                <a:avLst/>
                <a:gdLst/>
                <a:ahLst/>
                <a:cxnLst/>
                <a:rect l="l" t="t" r="r" b="b"/>
                <a:pathLst>
                  <a:path w="15245" h="18915" extrusionOk="0">
                    <a:moveTo>
                      <a:pt x="3807" y="0"/>
                    </a:moveTo>
                    <a:cubicBezTo>
                      <a:pt x="3600" y="0"/>
                      <a:pt x="3469" y="35"/>
                      <a:pt x="3469" y="35"/>
                    </a:cubicBezTo>
                    <a:lnTo>
                      <a:pt x="4103" y="3170"/>
                    </a:lnTo>
                    <a:lnTo>
                      <a:pt x="1601" y="8674"/>
                    </a:lnTo>
                    <a:lnTo>
                      <a:pt x="0" y="8974"/>
                    </a:lnTo>
                    <a:lnTo>
                      <a:pt x="1968" y="18915"/>
                    </a:lnTo>
                    <a:lnTo>
                      <a:pt x="4704" y="18381"/>
                    </a:lnTo>
                    <a:cubicBezTo>
                      <a:pt x="4704" y="18381"/>
                      <a:pt x="11542" y="18114"/>
                      <a:pt x="12809" y="17847"/>
                    </a:cubicBezTo>
                    <a:cubicBezTo>
                      <a:pt x="13010" y="17814"/>
                      <a:pt x="13210" y="17747"/>
                      <a:pt x="13376" y="17681"/>
                    </a:cubicBezTo>
                    <a:cubicBezTo>
                      <a:pt x="14611" y="17013"/>
                      <a:pt x="15244" y="15579"/>
                      <a:pt x="14911" y="14178"/>
                    </a:cubicBezTo>
                    <a:cubicBezTo>
                      <a:pt x="14310" y="11409"/>
                      <a:pt x="13143" y="6272"/>
                      <a:pt x="12743" y="6006"/>
                    </a:cubicBezTo>
                    <a:cubicBezTo>
                      <a:pt x="12667" y="5950"/>
                      <a:pt x="12485" y="5927"/>
                      <a:pt x="12230" y="5927"/>
                    </a:cubicBezTo>
                    <a:cubicBezTo>
                      <a:pt x="10792" y="5927"/>
                      <a:pt x="7039" y="6673"/>
                      <a:pt x="7039" y="6673"/>
                    </a:cubicBezTo>
                    <a:cubicBezTo>
                      <a:pt x="7039" y="6673"/>
                      <a:pt x="7027" y="6803"/>
                      <a:pt x="6990" y="6803"/>
                    </a:cubicBezTo>
                    <a:cubicBezTo>
                      <a:pt x="6919" y="6803"/>
                      <a:pt x="6755" y="6329"/>
                      <a:pt x="6405" y="3570"/>
                    </a:cubicBezTo>
                    <a:cubicBezTo>
                      <a:pt x="5995" y="373"/>
                      <a:pt x="4488"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a:off x="5572475" y="2239550"/>
                <a:ext cx="145975" cy="278550"/>
              </a:xfrm>
              <a:custGeom>
                <a:avLst/>
                <a:gdLst/>
                <a:ahLst/>
                <a:cxnLst/>
                <a:rect l="l" t="t" r="r" b="b"/>
                <a:pathLst>
                  <a:path w="5839" h="11142" extrusionOk="0">
                    <a:moveTo>
                      <a:pt x="3737" y="0"/>
                    </a:moveTo>
                    <a:lnTo>
                      <a:pt x="1" y="501"/>
                    </a:lnTo>
                    <a:lnTo>
                      <a:pt x="3136" y="11142"/>
                    </a:lnTo>
                    <a:lnTo>
                      <a:pt x="5838" y="10608"/>
                    </a:lnTo>
                    <a:lnTo>
                      <a:pt x="373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9"/>
              <p:cNvSpPr/>
              <p:nvPr/>
            </p:nvSpPr>
            <p:spPr>
              <a:xfrm>
                <a:off x="1477050" y="5127450"/>
                <a:ext cx="4617500" cy="5850"/>
              </a:xfrm>
              <a:custGeom>
                <a:avLst/>
                <a:gdLst/>
                <a:ahLst/>
                <a:cxnLst/>
                <a:rect l="l" t="t" r="r" b="b"/>
                <a:pathLst>
                  <a:path w="184700" h="234" extrusionOk="0">
                    <a:moveTo>
                      <a:pt x="92367" y="0"/>
                    </a:moveTo>
                    <a:cubicBezTo>
                      <a:pt x="41330" y="0"/>
                      <a:pt x="1" y="67"/>
                      <a:pt x="1" y="134"/>
                    </a:cubicBezTo>
                    <a:cubicBezTo>
                      <a:pt x="1" y="167"/>
                      <a:pt x="41364" y="234"/>
                      <a:pt x="92367" y="234"/>
                    </a:cubicBezTo>
                    <a:cubicBezTo>
                      <a:pt x="143337" y="234"/>
                      <a:pt x="184699" y="167"/>
                      <a:pt x="184699" y="134"/>
                    </a:cubicBezTo>
                    <a:cubicBezTo>
                      <a:pt x="184699" y="67"/>
                      <a:pt x="143370" y="0"/>
                      <a:pt x="92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9"/>
              <p:cNvSpPr/>
              <p:nvPr/>
            </p:nvSpPr>
            <p:spPr>
              <a:xfrm>
                <a:off x="4622650" y="1342675"/>
                <a:ext cx="966525" cy="847250"/>
              </a:xfrm>
              <a:custGeom>
                <a:avLst/>
                <a:gdLst/>
                <a:ahLst/>
                <a:cxnLst/>
                <a:rect l="l" t="t" r="r" b="b"/>
                <a:pathLst>
                  <a:path w="38661" h="33890" extrusionOk="0">
                    <a:moveTo>
                      <a:pt x="19342" y="1"/>
                    </a:moveTo>
                    <a:cubicBezTo>
                      <a:pt x="16854" y="1"/>
                      <a:pt x="14328" y="553"/>
                      <a:pt x="11942" y="1718"/>
                    </a:cubicBezTo>
                    <a:cubicBezTo>
                      <a:pt x="3503" y="5820"/>
                      <a:pt x="0" y="15928"/>
                      <a:pt x="4103" y="24367"/>
                    </a:cubicBezTo>
                    <a:cubicBezTo>
                      <a:pt x="7040" y="30385"/>
                      <a:pt x="13072" y="33890"/>
                      <a:pt x="19347" y="33890"/>
                    </a:cubicBezTo>
                    <a:cubicBezTo>
                      <a:pt x="21837" y="33890"/>
                      <a:pt x="24365" y="33338"/>
                      <a:pt x="26752" y="32173"/>
                    </a:cubicBezTo>
                    <a:cubicBezTo>
                      <a:pt x="35158" y="28103"/>
                      <a:pt x="38661" y="17962"/>
                      <a:pt x="34591" y="9556"/>
                    </a:cubicBezTo>
                    <a:cubicBezTo>
                      <a:pt x="31653" y="3513"/>
                      <a:pt x="25619" y="1"/>
                      <a:pt x="19342"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4864475" y="1513825"/>
                <a:ext cx="429500" cy="526225"/>
              </a:xfrm>
              <a:custGeom>
                <a:avLst/>
                <a:gdLst/>
                <a:ahLst/>
                <a:cxnLst/>
                <a:rect l="l" t="t" r="r" b="b"/>
                <a:pathLst>
                  <a:path w="17180" h="21049" extrusionOk="0">
                    <a:moveTo>
                      <a:pt x="9211" y="1"/>
                    </a:moveTo>
                    <a:cubicBezTo>
                      <a:pt x="8084" y="1"/>
                      <a:pt x="6893" y="263"/>
                      <a:pt x="5705" y="842"/>
                    </a:cubicBezTo>
                    <a:cubicBezTo>
                      <a:pt x="768" y="3244"/>
                      <a:pt x="1" y="8014"/>
                      <a:pt x="1435" y="10950"/>
                    </a:cubicBezTo>
                    <a:cubicBezTo>
                      <a:pt x="2260" y="12664"/>
                      <a:pt x="3599" y="13895"/>
                      <a:pt x="5222" y="13895"/>
                    </a:cubicBezTo>
                    <a:cubicBezTo>
                      <a:pt x="5304" y="13895"/>
                      <a:pt x="5387" y="13892"/>
                      <a:pt x="5471" y="13885"/>
                    </a:cubicBezTo>
                    <a:cubicBezTo>
                      <a:pt x="5738" y="13885"/>
                      <a:pt x="5938" y="13618"/>
                      <a:pt x="5871" y="13385"/>
                    </a:cubicBezTo>
                    <a:cubicBezTo>
                      <a:pt x="5838" y="13185"/>
                      <a:pt x="5738" y="12651"/>
                      <a:pt x="5671" y="12451"/>
                    </a:cubicBezTo>
                    <a:cubicBezTo>
                      <a:pt x="5638" y="12151"/>
                      <a:pt x="5538" y="12084"/>
                      <a:pt x="5271" y="11950"/>
                    </a:cubicBezTo>
                    <a:cubicBezTo>
                      <a:pt x="4504" y="11583"/>
                      <a:pt x="3937" y="10983"/>
                      <a:pt x="3603" y="10216"/>
                    </a:cubicBezTo>
                    <a:cubicBezTo>
                      <a:pt x="2336" y="7614"/>
                      <a:pt x="3136" y="4312"/>
                      <a:pt x="6305" y="2777"/>
                    </a:cubicBezTo>
                    <a:cubicBezTo>
                      <a:pt x="7184" y="2343"/>
                      <a:pt x="8023" y="2141"/>
                      <a:pt x="8794" y="2141"/>
                    </a:cubicBezTo>
                    <a:cubicBezTo>
                      <a:pt x="10450" y="2141"/>
                      <a:pt x="11792" y="3074"/>
                      <a:pt x="12543" y="4645"/>
                    </a:cubicBezTo>
                    <a:cubicBezTo>
                      <a:pt x="14011" y="7647"/>
                      <a:pt x="13911" y="10816"/>
                      <a:pt x="11942" y="11784"/>
                    </a:cubicBezTo>
                    <a:cubicBezTo>
                      <a:pt x="11665" y="11931"/>
                      <a:pt x="11371" y="12000"/>
                      <a:pt x="11084" y="12000"/>
                    </a:cubicBezTo>
                    <a:cubicBezTo>
                      <a:pt x="10270" y="12000"/>
                      <a:pt x="9513" y="11446"/>
                      <a:pt x="9341" y="10583"/>
                    </a:cubicBezTo>
                    <a:cubicBezTo>
                      <a:pt x="9007" y="9082"/>
                      <a:pt x="8907" y="7380"/>
                      <a:pt x="8440" y="6446"/>
                    </a:cubicBezTo>
                    <a:cubicBezTo>
                      <a:pt x="8141" y="5823"/>
                      <a:pt x="7618" y="5386"/>
                      <a:pt x="6983" y="5386"/>
                    </a:cubicBezTo>
                    <a:cubicBezTo>
                      <a:pt x="6769" y="5386"/>
                      <a:pt x="6541" y="5436"/>
                      <a:pt x="6305" y="5546"/>
                    </a:cubicBezTo>
                    <a:cubicBezTo>
                      <a:pt x="5171" y="6113"/>
                      <a:pt x="4837" y="7681"/>
                      <a:pt x="5605" y="9215"/>
                    </a:cubicBezTo>
                    <a:cubicBezTo>
                      <a:pt x="5871" y="9782"/>
                      <a:pt x="6238" y="10283"/>
                      <a:pt x="6739" y="10716"/>
                    </a:cubicBezTo>
                    <a:cubicBezTo>
                      <a:pt x="6739" y="10716"/>
                      <a:pt x="7940" y="16087"/>
                      <a:pt x="8140" y="17021"/>
                    </a:cubicBezTo>
                    <a:cubicBezTo>
                      <a:pt x="8540" y="18889"/>
                      <a:pt x="9908" y="20757"/>
                      <a:pt x="10041" y="20990"/>
                    </a:cubicBezTo>
                    <a:cubicBezTo>
                      <a:pt x="10067" y="21030"/>
                      <a:pt x="10109" y="21048"/>
                      <a:pt x="10152" y="21048"/>
                    </a:cubicBezTo>
                    <a:cubicBezTo>
                      <a:pt x="10219" y="21048"/>
                      <a:pt x="10288" y="21004"/>
                      <a:pt x="10308" y="20924"/>
                    </a:cubicBezTo>
                    <a:cubicBezTo>
                      <a:pt x="10341" y="20723"/>
                      <a:pt x="10875" y="18455"/>
                      <a:pt x="10541" y="16620"/>
                    </a:cubicBezTo>
                    <a:cubicBezTo>
                      <a:pt x="10441" y="16087"/>
                      <a:pt x="9874" y="13385"/>
                      <a:pt x="9874" y="13385"/>
                    </a:cubicBezTo>
                    <a:lnTo>
                      <a:pt x="9874" y="13385"/>
                    </a:lnTo>
                    <a:cubicBezTo>
                      <a:pt x="10246" y="13668"/>
                      <a:pt x="10797" y="13820"/>
                      <a:pt x="11402" y="13820"/>
                    </a:cubicBezTo>
                    <a:cubicBezTo>
                      <a:pt x="11936" y="13820"/>
                      <a:pt x="12512" y="13702"/>
                      <a:pt x="13043" y="13451"/>
                    </a:cubicBezTo>
                    <a:cubicBezTo>
                      <a:pt x="16379" y="11817"/>
                      <a:pt x="17180" y="7681"/>
                      <a:pt x="15178" y="3611"/>
                    </a:cubicBezTo>
                    <a:cubicBezTo>
                      <a:pt x="14126" y="1438"/>
                      <a:pt x="11847" y="1"/>
                      <a:pt x="9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9"/>
              <p:cNvSpPr/>
              <p:nvPr/>
            </p:nvSpPr>
            <p:spPr>
              <a:xfrm>
                <a:off x="5488250" y="2776925"/>
                <a:ext cx="660500" cy="584450"/>
              </a:xfrm>
              <a:custGeom>
                <a:avLst/>
                <a:gdLst/>
                <a:ahLst/>
                <a:cxnLst/>
                <a:rect l="l" t="t" r="r" b="b"/>
                <a:pathLst>
                  <a:path w="26420" h="23378" extrusionOk="0">
                    <a:moveTo>
                      <a:pt x="13184" y="0"/>
                    </a:moveTo>
                    <a:cubicBezTo>
                      <a:pt x="8489" y="0"/>
                      <a:pt x="4077" y="2871"/>
                      <a:pt x="2302" y="7526"/>
                    </a:cubicBezTo>
                    <a:cubicBezTo>
                      <a:pt x="1" y="13530"/>
                      <a:pt x="3003" y="20302"/>
                      <a:pt x="9041" y="22604"/>
                    </a:cubicBezTo>
                    <a:cubicBezTo>
                      <a:pt x="10418" y="23129"/>
                      <a:pt x="11831" y="23378"/>
                      <a:pt x="13221" y="23378"/>
                    </a:cubicBezTo>
                    <a:cubicBezTo>
                      <a:pt x="17921" y="23378"/>
                      <a:pt x="22341" y="20526"/>
                      <a:pt x="24118" y="15865"/>
                    </a:cubicBezTo>
                    <a:cubicBezTo>
                      <a:pt x="26420" y="9828"/>
                      <a:pt x="23418" y="3056"/>
                      <a:pt x="17380" y="788"/>
                    </a:cubicBezTo>
                    <a:cubicBezTo>
                      <a:pt x="15998" y="253"/>
                      <a:pt x="14579" y="0"/>
                      <a:pt x="13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9"/>
              <p:cNvSpPr/>
              <p:nvPr/>
            </p:nvSpPr>
            <p:spPr>
              <a:xfrm>
                <a:off x="5611675" y="2890850"/>
                <a:ext cx="386125" cy="366950"/>
              </a:xfrm>
              <a:custGeom>
                <a:avLst/>
                <a:gdLst/>
                <a:ahLst/>
                <a:cxnLst/>
                <a:rect l="l" t="t" r="r" b="b"/>
                <a:pathLst>
                  <a:path w="15445" h="14678" extrusionOk="0">
                    <a:moveTo>
                      <a:pt x="14378" y="9107"/>
                    </a:moveTo>
                    <a:cubicBezTo>
                      <a:pt x="15445" y="5938"/>
                      <a:pt x="13844" y="2469"/>
                      <a:pt x="10708" y="1235"/>
                    </a:cubicBezTo>
                    <a:cubicBezTo>
                      <a:pt x="7573" y="0"/>
                      <a:pt x="4037" y="1468"/>
                      <a:pt x="2669" y="4537"/>
                    </a:cubicBezTo>
                    <a:cubicBezTo>
                      <a:pt x="2636" y="4604"/>
                      <a:pt x="2602" y="4704"/>
                      <a:pt x="2569" y="4770"/>
                    </a:cubicBezTo>
                    <a:cubicBezTo>
                      <a:pt x="2169" y="5838"/>
                      <a:pt x="2069" y="7005"/>
                      <a:pt x="2269" y="8106"/>
                    </a:cubicBezTo>
                    <a:lnTo>
                      <a:pt x="1" y="10841"/>
                    </a:lnTo>
                    <a:lnTo>
                      <a:pt x="3670" y="11042"/>
                    </a:lnTo>
                    <a:cubicBezTo>
                      <a:pt x="6739" y="14677"/>
                      <a:pt x="12576" y="13710"/>
                      <a:pt x="14311" y="9274"/>
                    </a:cubicBezTo>
                    <a:cubicBezTo>
                      <a:pt x="14344" y="9207"/>
                      <a:pt x="14378" y="9174"/>
                      <a:pt x="14378" y="9107"/>
                    </a:cubicBezTo>
                    <a:close/>
                    <a:moveTo>
                      <a:pt x="6572" y="11909"/>
                    </a:moveTo>
                    <a:cubicBezTo>
                      <a:pt x="5605" y="11542"/>
                      <a:pt x="4771" y="10908"/>
                      <a:pt x="4170" y="10074"/>
                    </a:cubicBezTo>
                    <a:lnTo>
                      <a:pt x="2035" y="9941"/>
                    </a:lnTo>
                    <a:lnTo>
                      <a:pt x="3336" y="8373"/>
                    </a:lnTo>
                    <a:cubicBezTo>
                      <a:pt x="3069" y="7306"/>
                      <a:pt x="3103" y="6171"/>
                      <a:pt x="3503" y="5137"/>
                    </a:cubicBezTo>
                    <a:cubicBezTo>
                      <a:pt x="3570" y="4971"/>
                      <a:pt x="3637" y="4804"/>
                      <a:pt x="3703" y="4670"/>
                    </a:cubicBezTo>
                    <a:cubicBezTo>
                      <a:pt x="4937" y="2235"/>
                      <a:pt x="7840" y="1134"/>
                      <a:pt x="10375" y="2135"/>
                    </a:cubicBezTo>
                    <a:cubicBezTo>
                      <a:pt x="12910" y="3136"/>
                      <a:pt x="14278" y="5905"/>
                      <a:pt x="13510" y="8506"/>
                    </a:cubicBezTo>
                    <a:cubicBezTo>
                      <a:pt x="13477" y="8640"/>
                      <a:pt x="13444" y="8773"/>
                      <a:pt x="13377" y="8907"/>
                    </a:cubicBezTo>
                    <a:cubicBezTo>
                      <a:pt x="12343" y="11609"/>
                      <a:pt x="9274" y="12976"/>
                      <a:pt x="6572" y="119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5760125" y="2980075"/>
                <a:ext cx="125100" cy="175150"/>
              </a:xfrm>
              <a:custGeom>
                <a:avLst/>
                <a:gdLst/>
                <a:ahLst/>
                <a:cxnLst/>
                <a:rect l="l" t="t" r="r" b="b"/>
                <a:pathLst>
                  <a:path w="5004" h="7006" extrusionOk="0">
                    <a:moveTo>
                      <a:pt x="4770" y="5671"/>
                    </a:moveTo>
                    <a:cubicBezTo>
                      <a:pt x="4637" y="5538"/>
                      <a:pt x="4070" y="4904"/>
                      <a:pt x="3936" y="4837"/>
                    </a:cubicBezTo>
                    <a:cubicBezTo>
                      <a:pt x="3836" y="4737"/>
                      <a:pt x="3736" y="4671"/>
                      <a:pt x="3603" y="4771"/>
                    </a:cubicBezTo>
                    <a:cubicBezTo>
                      <a:pt x="3436" y="4871"/>
                      <a:pt x="3036" y="5104"/>
                      <a:pt x="2936" y="5171"/>
                    </a:cubicBezTo>
                    <a:cubicBezTo>
                      <a:pt x="2802" y="5204"/>
                      <a:pt x="2702" y="5204"/>
                      <a:pt x="2602" y="5071"/>
                    </a:cubicBezTo>
                    <a:cubicBezTo>
                      <a:pt x="2235" y="4737"/>
                      <a:pt x="1935" y="4337"/>
                      <a:pt x="1701" y="3903"/>
                    </a:cubicBezTo>
                    <a:cubicBezTo>
                      <a:pt x="1501" y="3503"/>
                      <a:pt x="1368" y="3069"/>
                      <a:pt x="1301" y="2636"/>
                    </a:cubicBezTo>
                    <a:cubicBezTo>
                      <a:pt x="1268" y="2436"/>
                      <a:pt x="1368" y="2402"/>
                      <a:pt x="1468" y="2369"/>
                    </a:cubicBezTo>
                    <a:cubicBezTo>
                      <a:pt x="1568" y="2302"/>
                      <a:pt x="1668" y="2235"/>
                      <a:pt x="1768" y="2202"/>
                    </a:cubicBezTo>
                    <a:lnTo>
                      <a:pt x="1868" y="2135"/>
                    </a:lnTo>
                    <a:cubicBezTo>
                      <a:pt x="1902" y="2102"/>
                      <a:pt x="1968" y="2035"/>
                      <a:pt x="2002" y="2002"/>
                    </a:cubicBezTo>
                    <a:cubicBezTo>
                      <a:pt x="2102" y="1935"/>
                      <a:pt x="2135" y="1835"/>
                      <a:pt x="2102" y="1735"/>
                    </a:cubicBezTo>
                    <a:cubicBezTo>
                      <a:pt x="2102" y="1668"/>
                      <a:pt x="2068" y="834"/>
                      <a:pt x="2068" y="534"/>
                    </a:cubicBezTo>
                    <a:cubicBezTo>
                      <a:pt x="2035" y="201"/>
                      <a:pt x="1902" y="201"/>
                      <a:pt x="1835" y="167"/>
                    </a:cubicBezTo>
                    <a:cubicBezTo>
                      <a:pt x="1735" y="134"/>
                      <a:pt x="1668" y="67"/>
                      <a:pt x="1568" y="34"/>
                    </a:cubicBezTo>
                    <a:cubicBezTo>
                      <a:pt x="1401" y="1"/>
                      <a:pt x="1234" y="1"/>
                      <a:pt x="1101" y="67"/>
                    </a:cubicBezTo>
                    <a:cubicBezTo>
                      <a:pt x="667" y="267"/>
                      <a:pt x="300" y="634"/>
                      <a:pt x="134" y="1068"/>
                    </a:cubicBezTo>
                    <a:cubicBezTo>
                      <a:pt x="67" y="1235"/>
                      <a:pt x="34" y="1402"/>
                      <a:pt x="34" y="1602"/>
                    </a:cubicBezTo>
                    <a:cubicBezTo>
                      <a:pt x="0" y="2002"/>
                      <a:pt x="67" y="2402"/>
                      <a:pt x="167" y="2769"/>
                    </a:cubicBezTo>
                    <a:cubicBezTo>
                      <a:pt x="200" y="2903"/>
                      <a:pt x="567" y="4737"/>
                      <a:pt x="1801" y="5871"/>
                    </a:cubicBezTo>
                    <a:cubicBezTo>
                      <a:pt x="3036" y="7006"/>
                      <a:pt x="3136" y="6805"/>
                      <a:pt x="3403" y="6905"/>
                    </a:cubicBezTo>
                    <a:cubicBezTo>
                      <a:pt x="3836" y="6972"/>
                      <a:pt x="4303" y="6872"/>
                      <a:pt x="4637" y="6572"/>
                    </a:cubicBezTo>
                    <a:cubicBezTo>
                      <a:pt x="4837" y="6405"/>
                      <a:pt x="4937" y="6172"/>
                      <a:pt x="5004" y="5938"/>
                    </a:cubicBezTo>
                    <a:cubicBezTo>
                      <a:pt x="4937" y="5871"/>
                      <a:pt x="4870" y="5771"/>
                      <a:pt x="4770" y="56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1693050" y="1546550"/>
                <a:ext cx="446175" cy="445350"/>
              </a:xfrm>
              <a:custGeom>
                <a:avLst/>
                <a:gdLst/>
                <a:ahLst/>
                <a:cxnLst/>
                <a:rect l="l" t="t" r="r" b="b"/>
                <a:pathLst>
                  <a:path w="17847" h="17814" extrusionOk="0">
                    <a:moveTo>
                      <a:pt x="8907" y="0"/>
                    </a:moveTo>
                    <a:cubicBezTo>
                      <a:pt x="4003" y="0"/>
                      <a:pt x="0" y="3970"/>
                      <a:pt x="0" y="8907"/>
                    </a:cubicBezTo>
                    <a:cubicBezTo>
                      <a:pt x="0" y="13810"/>
                      <a:pt x="4003" y="17813"/>
                      <a:pt x="8907" y="17813"/>
                    </a:cubicBezTo>
                    <a:cubicBezTo>
                      <a:pt x="13844" y="17813"/>
                      <a:pt x="17846" y="13810"/>
                      <a:pt x="17846" y="8907"/>
                    </a:cubicBezTo>
                    <a:cubicBezTo>
                      <a:pt x="17846" y="3970"/>
                      <a:pt x="13844" y="0"/>
                      <a:pt x="890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1797300" y="1672200"/>
                <a:ext cx="237675" cy="193125"/>
              </a:xfrm>
              <a:custGeom>
                <a:avLst/>
                <a:gdLst/>
                <a:ahLst/>
                <a:cxnLst/>
                <a:rect l="l" t="t" r="r" b="b"/>
                <a:pathLst>
                  <a:path w="9507" h="7725" extrusionOk="0">
                    <a:moveTo>
                      <a:pt x="6577" y="0"/>
                    </a:moveTo>
                    <a:cubicBezTo>
                      <a:pt x="5423" y="0"/>
                      <a:pt x="4310" y="1068"/>
                      <a:pt x="4637" y="2446"/>
                    </a:cubicBezTo>
                    <a:cubicBezTo>
                      <a:pt x="3069" y="2346"/>
                      <a:pt x="1635" y="1613"/>
                      <a:pt x="634" y="378"/>
                    </a:cubicBezTo>
                    <a:lnTo>
                      <a:pt x="634" y="378"/>
                    </a:lnTo>
                    <a:cubicBezTo>
                      <a:pt x="133" y="1279"/>
                      <a:pt x="400" y="2413"/>
                      <a:pt x="1234" y="2980"/>
                    </a:cubicBezTo>
                    <a:cubicBezTo>
                      <a:pt x="934" y="2980"/>
                      <a:pt x="634" y="2913"/>
                      <a:pt x="367" y="2747"/>
                    </a:cubicBezTo>
                    <a:lnTo>
                      <a:pt x="367" y="2747"/>
                    </a:lnTo>
                    <a:cubicBezTo>
                      <a:pt x="334" y="3681"/>
                      <a:pt x="1001" y="4515"/>
                      <a:pt x="1935" y="4681"/>
                    </a:cubicBezTo>
                    <a:cubicBezTo>
                      <a:pt x="1749" y="4723"/>
                      <a:pt x="1564" y="4751"/>
                      <a:pt x="1378" y="4751"/>
                    </a:cubicBezTo>
                    <a:cubicBezTo>
                      <a:pt x="1263" y="4751"/>
                      <a:pt x="1149" y="4740"/>
                      <a:pt x="1034" y="4715"/>
                    </a:cubicBezTo>
                    <a:lnTo>
                      <a:pt x="1034" y="4715"/>
                    </a:lnTo>
                    <a:cubicBezTo>
                      <a:pt x="1301" y="5515"/>
                      <a:pt x="2035" y="6049"/>
                      <a:pt x="2869" y="6082"/>
                    </a:cubicBezTo>
                    <a:cubicBezTo>
                      <a:pt x="2166" y="6588"/>
                      <a:pt x="1346" y="6881"/>
                      <a:pt x="486" y="6881"/>
                    </a:cubicBezTo>
                    <a:cubicBezTo>
                      <a:pt x="325" y="6881"/>
                      <a:pt x="163" y="6871"/>
                      <a:pt x="0" y="6850"/>
                    </a:cubicBezTo>
                    <a:lnTo>
                      <a:pt x="0" y="6850"/>
                    </a:lnTo>
                    <a:cubicBezTo>
                      <a:pt x="953" y="7452"/>
                      <a:pt x="1978" y="7725"/>
                      <a:pt x="2975" y="7725"/>
                    </a:cubicBezTo>
                    <a:cubicBezTo>
                      <a:pt x="5955" y="7725"/>
                      <a:pt x="8689" y="5287"/>
                      <a:pt x="8539" y="1913"/>
                    </a:cubicBezTo>
                    <a:cubicBezTo>
                      <a:pt x="8906" y="1646"/>
                      <a:pt x="9240" y="1312"/>
                      <a:pt x="9507" y="945"/>
                    </a:cubicBezTo>
                    <a:lnTo>
                      <a:pt x="9507" y="945"/>
                    </a:lnTo>
                    <a:cubicBezTo>
                      <a:pt x="9140" y="1079"/>
                      <a:pt x="8740" y="1179"/>
                      <a:pt x="8373" y="1246"/>
                    </a:cubicBezTo>
                    <a:cubicBezTo>
                      <a:pt x="8773" y="1012"/>
                      <a:pt x="9073" y="612"/>
                      <a:pt x="9240" y="178"/>
                    </a:cubicBezTo>
                    <a:lnTo>
                      <a:pt x="9240" y="178"/>
                    </a:lnTo>
                    <a:cubicBezTo>
                      <a:pt x="8840" y="412"/>
                      <a:pt x="8439" y="578"/>
                      <a:pt x="7972" y="645"/>
                    </a:cubicBezTo>
                    <a:cubicBezTo>
                      <a:pt x="7573" y="196"/>
                      <a:pt x="7071" y="0"/>
                      <a:pt x="6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1804800" y="3730075"/>
                <a:ext cx="845625" cy="767500"/>
              </a:xfrm>
              <a:custGeom>
                <a:avLst/>
                <a:gdLst/>
                <a:ahLst/>
                <a:cxnLst/>
                <a:rect l="l" t="t" r="r" b="b"/>
                <a:pathLst>
                  <a:path w="33825" h="30700" extrusionOk="0">
                    <a:moveTo>
                      <a:pt x="16943" y="0"/>
                    </a:moveTo>
                    <a:cubicBezTo>
                      <a:pt x="15767" y="0"/>
                      <a:pt x="14571" y="137"/>
                      <a:pt x="13376" y="422"/>
                    </a:cubicBezTo>
                    <a:cubicBezTo>
                      <a:pt x="5104" y="2390"/>
                      <a:pt x="0" y="10663"/>
                      <a:pt x="1968" y="18902"/>
                    </a:cubicBezTo>
                    <a:cubicBezTo>
                      <a:pt x="3651" y="25947"/>
                      <a:pt x="9942" y="30699"/>
                      <a:pt x="16881" y="30699"/>
                    </a:cubicBezTo>
                    <a:cubicBezTo>
                      <a:pt x="18058" y="30699"/>
                      <a:pt x="19253" y="30562"/>
                      <a:pt x="20448" y="30277"/>
                    </a:cubicBezTo>
                    <a:cubicBezTo>
                      <a:pt x="28721" y="28342"/>
                      <a:pt x="33824" y="20036"/>
                      <a:pt x="31856" y="11797"/>
                    </a:cubicBezTo>
                    <a:cubicBezTo>
                      <a:pt x="30174" y="4753"/>
                      <a:pt x="23882" y="0"/>
                      <a:pt x="1694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9"/>
              <p:cNvSpPr/>
              <p:nvPr/>
            </p:nvSpPr>
            <p:spPr>
              <a:xfrm>
                <a:off x="1999925" y="3887600"/>
                <a:ext cx="455350" cy="453225"/>
              </a:xfrm>
              <a:custGeom>
                <a:avLst/>
                <a:gdLst/>
                <a:ahLst/>
                <a:cxnLst/>
                <a:rect l="l" t="t" r="r" b="b"/>
                <a:pathLst>
                  <a:path w="18214" h="18129" extrusionOk="0">
                    <a:moveTo>
                      <a:pt x="11859" y="1492"/>
                    </a:moveTo>
                    <a:cubicBezTo>
                      <a:pt x="12047" y="1492"/>
                      <a:pt x="12232" y="1503"/>
                      <a:pt x="12410" y="1527"/>
                    </a:cubicBezTo>
                    <a:cubicBezTo>
                      <a:pt x="12810" y="1560"/>
                      <a:pt x="13177" y="1693"/>
                      <a:pt x="13510" y="1927"/>
                    </a:cubicBezTo>
                    <a:cubicBezTo>
                      <a:pt x="13844" y="2127"/>
                      <a:pt x="14111" y="2394"/>
                      <a:pt x="14344" y="2694"/>
                    </a:cubicBezTo>
                    <a:cubicBezTo>
                      <a:pt x="14645" y="3161"/>
                      <a:pt x="14845" y="3628"/>
                      <a:pt x="14978" y="4162"/>
                    </a:cubicBezTo>
                    <a:cubicBezTo>
                      <a:pt x="15245" y="5029"/>
                      <a:pt x="15312" y="5263"/>
                      <a:pt x="15812" y="7464"/>
                    </a:cubicBezTo>
                    <a:cubicBezTo>
                      <a:pt x="16346" y="9632"/>
                      <a:pt x="16379" y="9899"/>
                      <a:pt x="16546" y="10800"/>
                    </a:cubicBezTo>
                    <a:cubicBezTo>
                      <a:pt x="16679" y="11300"/>
                      <a:pt x="16713" y="11834"/>
                      <a:pt x="16646" y="12368"/>
                    </a:cubicBezTo>
                    <a:cubicBezTo>
                      <a:pt x="16579" y="12768"/>
                      <a:pt x="16446" y="13135"/>
                      <a:pt x="16246" y="13468"/>
                    </a:cubicBezTo>
                    <a:cubicBezTo>
                      <a:pt x="16046" y="13802"/>
                      <a:pt x="15779" y="14069"/>
                      <a:pt x="15445" y="14302"/>
                    </a:cubicBezTo>
                    <a:cubicBezTo>
                      <a:pt x="15012" y="14603"/>
                      <a:pt x="14511" y="14803"/>
                      <a:pt x="14011" y="14936"/>
                    </a:cubicBezTo>
                    <a:cubicBezTo>
                      <a:pt x="13177" y="15203"/>
                      <a:pt x="12910" y="15270"/>
                      <a:pt x="10708" y="15770"/>
                    </a:cubicBezTo>
                    <a:cubicBezTo>
                      <a:pt x="8507" y="16304"/>
                      <a:pt x="8273" y="16337"/>
                      <a:pt x="7373" y="16504"/>
                    </a:cubicBezTo>
                    <a:cubicBezTo>
                      <a:pt x="7017" y="16593"/>
                      <a:pt x="6661" y="16637"/>
                      <a:pt x="6305" y="16637"/>
                    </a:cubicBezTo>
                    <a:cubicBezTo>
                      <a:pt x="6127" y="16637"/>
                      <a:pt x="5949" y="16626"/>
                      <a:pt x="5772" y="16604"/>
                    </a:cubicBezTo>
                    <a:cubicBezTo>
                      <a:pt x="5405" y="16537"/>
                      <a:pt x="5038" y="16404"/>
                      <a:pt x="4704" y="16204"/>
                    </a:cubicBezTo>
                    <a:cubicBezTo>
                      <a:pt x="4371" y="16004"/>
                      <a:pt x="4104" y="15703"/>
                      <a:pt x="3904" y="15403"/>
                    </a:cubicBezTo>
                    <a:cubicBezTo>
                      <a:pt x="3603" y="14936"/>
                      <a:pt x="3370" y="14469"/>
                      <a:pt x="3236" y="13935"/>
                    </a:cubicBezTo>
                    <a:cubicBezTo>
                      <a:pt x="3003" y="13068"/>
                      <a:pt x="2936" y="12835"/>
                      <a:pt x="2403" y="10633"/>
                    </a:cubicBezTo>
                    <a:cubicBezTo>
                      <a:pt x="1902" y="8465"/>
                      <a:pt x="1835" y="8198"/>
                      <a:pt x="1669" y="7297"/>
                    </a:cubicBezTo>
                    <a:cubicBezTo>
                      <a:pt x="1535" y="6797"/>
                      <a:pt x="1535" y="6263"/>
                      <a:pt x="1602" y="5730"/>
                    </a:cubicBezTo>
                    <a:cubicBezTo>
                      <a:pt x="1702" y="4929"/>
                      <a:pt x="2136" y="4229"/>
                      <a:pt x="2769" y="3795"/>
                    </a:cubicBezTo>
                    <a:cubicBezTo>
                      <a:pt x="3203" y="3495"/>
                      <a:pt x="3703" y="3295"/>
                      <a:pt x="4237" y="3161"/>
                    </a:cubicBezTo>
                    <a:cubicBezTo>
                      <a:pt x="5071" y="2894"/>
                      <a:pt x="5338" y="2828"/>
                      <a:pt x="7506" y="2327"/>
                    </a:cubicBezTo>
                    <a:lnTo>
                      <a:pt x="7506" y="2361"/>
                    </a:lnTo>
                    <a:cubicBezTo>
                      <a:pt x="9674" y="1827"/>
                      <a:pt x="9941" y="1760"/>
                      <a:pt x="10842" y="1593"/>
                    </a:cubicBezTo>
                    <a:cubicBezTo>
                      <a:pt x="11165" y="1529"/>
                      <a:pt x="11516" y="1492"/>
                      <a:pt x="11859" y="1492"/>
                    </a:cubicBezTo>
                    <a:close/>
                    <a:moveTo>
                      <a:pt x="11848" y="1"/>
                    </a:moveTo>
                    <a:cubicBezTo>
                      <a:pt x="11423" y="1"/>
                      <a:pt x="10999" y="45"/>
                      <a:pt x="10575" y="126"/>
                    </a:cubicBezTo>
                    <a:cubicBezTo>
                      <a:pt x="9674" y="292"/>
                      <a:pt x="9408" y="359"/>
                      <a:pt x="7173" y="893"/>
                    </a:cubicBezTo>
                    <a:lnTo>
                      <a:pt x="7173" y="826"/>
                    </a:lnTo>
                    <a:cubicBezTo>
                      <a:pt x="4938" y="1360"/>
                      <a:pt x="4671" y="1427"/>
                      <a:pt x="3804" y="1693"/>
                    </a:cubicBezTo>
                    <a:cubicBezTo>
                      <a:pt x="3136" y="1860"/>
                      <a:pt x="2503" y="2127"/>
                      <a:pt x="1902" y="2527"/>
                    </a:cubicBezTo>
                    <a:cubicBezTo>
                      <a:pt x="901" y="3228"/>
                      <a:pt x="234" y="4295"/>
                      <a:pt x="101" y="5496"/>
                    </a:cubicBezTo>
                    <a:cubicBezTo>
                      <a:pt x="1" y="6197"/>
                      <a:pt x="34" y="6897"/>
                      <a:pt x="168" y="7564"/>
                    </a:cubicBezTo>
                    <a:cubicBezTo>
                      <a:pt x="334" y="8465"/>
                      <a:pt x="401" y="8732"/>
                      <a:pt x="935" y="10967"/>
                    </a:cubicBezTo>
                    <a:cubicBezTo>
                      <a:pt x="1469" y="13168"/>
                      <a:pt x="1535" y="13468"/>
                      <a:pt x="1769" y="14336"/>
                    </a:cubicBezTo>
                    <a:cubicBezTo>
                      <a:pt x="1936" y="15003"/>
                      <a:pt x="2202" y="15637"/>
                      <a:pt x="2603" y="16204"/>
                    </a:cubicBezTo>
                    <a:cubicBezTo>
                      <a:pt x="2936" y="16737"/>
                      <a:pt x="3370" y="17171"/>
                      <a:pt x="3904" y="17471"/>
                    </a:cubicBezTo>
                    <a:cubicBezTo>
                      <a:pt x="4404" y="17805"/>
                      <a:pt x="4971" y="18005"/>
                      <a:pt x="5571" y="18072"/>
                    </a:cubicBezTo>
                    <a:cubicBezTo>
                      <a:pt x="5834" y="18109"/>
                      <a:pt x="6097" y="18128"/>
                      <a:pt x="6360" y="18128"/>
                    </a:cubicBezTo>
                    <a:cubicBezTo>
                      <a:pt x="6797" y="18128"/>
                      <a:pt x="7235" y="18076"/>
                      <a:pt x="7673" y="17972"/>
                    </a:cubicBezTo>
                    <a:cubicBezTo>
                      <a:pt x="8540" y="17805"/>
                      <a:pt x="8840" y="17738"/>
                      <a:pt x="11042" y="17238"/>
                    </a:cubicBezTo>
                    <a:cubicBezTo>
                      <a:pt x="13277" y="16704"/>
                      <a:pt x="13544" y="16604"/>
                      <a:pt x="14411" y="16404"/>
                    </a:cubicBezTo>
                    <a:cubicBezTo>
                      <a:pt x="15078" y="16204"/>
                      <a:pt x="15712" y="15937"/>
                      <a:pt x="16312" y="15570"/>
                    </a:cubicBezTo>
                    <a:cubicBezTo>
                      <a:pt x="16813" y="15203"/>
                      <a:pt x="17213" y="14769"/>
                      <a:pt x="17547" y="14269"/>
                    </a:cubicBezTo>
                    <a:cubicBezTo>
                      <a:pt x="17847" y="13769"/>
                      <a:pt x="18047" y="13202"/>
                      <a:pt x="18147" y="12601"/>
                    </a:cubicBezTo>
                    <a:cubicBezTo>
                      <a:pt x="18214" y="11901"/>
                      <a:pt x="18180" y="11200"/>
                      <a:pt x="18047" y="10500"/>
                    </a:cubicBezTo>
                    <a:cubicBezTo>
                      <a:pt x="17880" y="9632"/>
                      <a:pt x="17814" y="9366"/>
                      <a:pt x="17280" y="7131"/>
                    </a:cubicBezTo>
                    <a:cubicBezTo>
                      <a:pt x="16746" y="4896"/>
                      <a:pt x="16679" y="4629"/>
                      <a:pt x="16446" y="3762"/>
                    </a:cubicBezTo>
                    <a:cubicBezTo>
                      <a:pt x="16279" y="3094"/>
                      <a:pt x="16012" y="2461"/>
                      <a:pt x="15612" y="1860"/>
                    </a:cubicBezTo>
                    <a:cubicBezTo>
                      <a:pt x="15278" y="1360"/>
                      <a:pt x="14845" y="960"/>
                      <a:pt x="14344" y="659"/>
                    </a:cubicBezTo>
                    <a:cubicBezTo>
                      <a:pt x="13811" y="326"/>
                      <a:pt x="13244" y="126"/>
                      <a:pt x="12677" y="59"/>
                    </a:cubicBezTo>
                    <a:cubicBezTo>
                      <a:pt x="12400" y="19"/>
                      <a:pt x="12124" y="1"/>
                      <a:pt x="11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2089175" y="4006050"/>
                <a:ext cx="260350" cy="216125"/>
              </a:xfrm>
              <a:custGeom>
                <a:avLst/>
                <a:gdLst/>
                <a:ahLst/>
                <a:cxnLst/>
                <a:rect l="l" t="t" r="r" b="b"/>
                <a:pathLst>
                  <a:path w="10414" h="8645" extrusionOk="0">
                    <a:moveTo>
                      <a:pt x="5537" y="1505"/>
                    </a:moveTo>
                    <a:cubicBezTo>
                      <a:pt x="6748" y="1505"/>
                      <a:pt x="7948" y="2265"/>
                      <a:pt x="8273" y="3660"/>
                    </a:cubicBezTo>
                    <a:cubicBezTo>
                      <a:pt x="8640" y="5161"/>
                      <a:pt x="7706" y="6696"/>
                      <a:pt x="6204" y="7063"/>
                    </a:cubicBezTo>
                    <a:cubicBezTo>
                      <a:pt x="5979" y="7115"/>
                      <a:pt x="5758" y="7140"/>
                      <a:pt x="5544" y="7140"/>
                    </a:cubicBezTo>
                    <a:cubicBezTo>
                      <a:pt x="3445" y="7140"/>
                      <a:pt x="1989" y="4763"/>
                      <a:pt x="3169" y="2826"/>
                    </a:cubicBezTo>
                    <a:cubicBezTo>
                      <a:pt x="3725" y="1928"/>
                      <a:pt x="4634" y="1505"/>
                      <a:pt x="5537" y="1505"/>
                    </a:cubicBezTo>
                    <a:close/>
                    <a:moveTo>
                      <a:pt x="5553" y="0"/>
                    </a:moveTo>
                    <a:cubicBezTo>
                      <a:pt x="5217" y="0"/>
                      <a:pt x="4876" y="41"/>
                      <a:pt x="4537" y="124"/>
                    </a:cubicBezTo>
                    <a:cubicBezTo>
                      <a:pt x="801" y="992"/>
                      <a:pt x="0" y="5962"/>
                      <a:pt x="3269" y="7997"/>
                    </a:cubicBezTo>
                    <a:cubicBezTo>
                      <a:pt x="4000" y="8444"/>
                      <a:pt x="4771" y="8645"/>
                      <a:pt x="5518" y="8645"/>
                    </a:cubicBezTo>
                    <a:cubicBezTo>
                      <a:pt x="8111" y="8645"/>
                      <a:pt x="10414" y="6227"/>
                      <a:pt x="9740" y="3327"/>
                    </a:cubicBezTo>
                    <a:cubicBezTo>
                      <a:pt x="9257" y="1336"/>
                      <a:pt x="7489" y="0"/>
                      <a:pt x="55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2278475" y="3953375"/>
                <a:ext cx="60600" cy="50475"/>
              </a:xfrm>
              <a:custGeom>
                <a:avLst/>
                <a:gdLst/>
                <a:ahLst/>
                <a:cxnLst/>
                <a:rect l="l" t="t" r="r" b="b"/>
                <a:pathLst>
                  <a:path w="2424" h="2019" extrusionOk="0">
                    <a:moveTo>
                      <a:pt x="1304" y="0"/>
                    </a:moveTo>
                    <a:cubicBezTo>
                      <a:pt x="1226" y="0"/>
                      <a:pt x="1147" y="10"/>
                      <a:pt x="1068" y="30"/>
                    </a:cubicBezTo>
                    <a:cubicBezTo>
                      <a:pt x="167" y="230"/>
                      <a:pt x="0" y="1397"/>
                      <a:pt x="767" y="1864"/>
                    </a:cubicBezTo>
                    <a:cubicBezTo>
                      <a:pt x="942" y="1970"/>
                      <a:pt x="1124" y="2018"/>
                      <a:pt x="1301" y="2018"/>
                    </a:cubicBezTo>
                    <a:cubicBezTo>
                      <a:pt x="1900" y="2018"/>
                      <a:pt x="2423" y="1467"/>
                      <a:pt x="2268" y="797"/>
                    </a:cubicBezTo>
                    <a:cubicBezTo>
                      <a:pt x="2155" y="314"/>
                      <a:pt x="1751"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9"/>
              <p:cNvSpPr/>
              <p:nvPr/>
            </p:nvSpPr>
            <p:spPr>
              <a:xfrm>
                <a:off x="5042950" y="3791500"/>
                <a:ext cx="358600" cy="357775"/>
              </a:xfrm>
              <a:custGeom>
                <a:avLst/>
                <a:gdLst/>
                <a:ahLst/>
                <a:cxnLst/>
                <a:rect l="l" t="t" r="r" b="b"/>
                <a:pathLst>
                  <a:path w="14344" h="14311" extrusionOk="0">
                    <a:moveTo>
                      <a:pt x="7172" y="0"/>
                    </a:moveTo>
                    <a:cubicBezTo>
                      <a:pt x="3236" y="0"/>
                      <a:pt x="0" y="3202"/>
                      <a:pt x="33" y="7172"/>
                    </a:cubicBezTo>
                    <a:cubicBezTo>
                      <a:pt x="0" y="11108"/>
                      <a:pt x="3236" y="14310"/>
                      <a:pt x="7172" y="14310"/>
                    </a:cubicBezTo>
                    <a:cubicBezTo>
                      <a:pt x="11141" y="14310"/>
                      <a:pt x="14344" y="11108"/>
                      <a:pt x="14344" y="7172"/>
                    </a:cubicBezTo>
                    <a:cubicBezTo>
                      <a:pt x="14344" y="3202"/>
                      <a:pt x="11141" y="0"/>
                      <a:pt x="71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9"/>
              <p:cNvSpPr/>
              <p:nvPr/>
            </p:nvSpPr>
            <p:spPr>
              <a:xfrm>
                <a:off x="5172200" y="3862375"/>
                <a:ext cx="100925" cy="216000"/>
              </a:xfrm>
              <a:custGeom>
                <a:avLst/>
                <a:gdLst/>
                <a:ahLst/>
                <a:cxnLst/>
                <a:rect l="l" t="t" r="r" b="b"/>
                <a:pathLst>
                  <a:path w="4037" h="8640" extrusionOk="0">
                    <a:moveTo>
                      <a:pt x="2802" y="0"/>
                    </a:moveTo>
                    <a:cubicBezTo>
                      <a:pt x="1501" y="0"/>
                      <a:pt x="934" y="601"/>
                      <a:pt x="934" y="1668"/>
                    </a:cubicBezTo>
                    <a:lnTo>
                      <a:pt x="934" y="2836"/>
                    </a:lnTo>
                    <a:lnTo>
                      <a:pt x="0" y="2836"/>
                    </a:lnTo>
                    <a:lnTo>
                      <a:pt x="0" y="4304"/>
                    </a:lnTo>
                    <a:lnTo>
                      <a:pt x="901" y="4304"/>
                    </a:lnTo>
                    <a:lnTo>
                      <a:pt x="901" y="8640"/>
                    </a:lnTo>
                    <a:lnTo>
                      <a:pt x="2669" y="8640"/>
                    </a:lnTo>
                    <a:lnTo>
                      <a:pt x="2669" y="4304"/>
                    </a:lnTo>
                    <a:lnTo>
                      <a:pt x="3870" y="4304"/>
                    </a:lnTo>
                    <a:lnTo>
                      <a:pt x="4003" y="2836"/>
                    </a:lnTo>
                    <a:lnTo>
                      <a:pt x="2669" y="2836"/>
                    </a:lnTo>
                    <a:lnTo>
                      <a:pt x="2669" y="2002"/>
                    </a:lnTo>
                    <a:cubicBezTo>
                      <a:pt x="2669" y="1668"/>
                      <a:pt x="2736" y="1535"/>
                      <a:pt x="3069" y="1535"/>
                    </a:cubicBezTo>
                    <a:lnTo>
                      <a:pt x="4037" y="1535"/>
                    </a:lnTo>
                    <a:lnTo>
                      <a:pt x="40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2862225" y="908600"/>
                <a:ext cx="2064000" cy="4229700"/>
              </a:xfrm>
              <a:custGeom>
                <a:avLst/>
                <a:gdLst/>
                <a:ahLst/>
                <a:cxnLst/>
                <a:rect l="l" t="t" r="r" b="b"/>
                <a:pathLst>
                  <a:path w="82560" h="169188" extrusionOk="0">
                    <a:moveTo>
                      <a:pt x="12542" y="0"/>
                    </a:moveTo>
                    <a:cubicBezTo>
                      <a:pt x="5637" y="0"/>
                      <a:pt x="0" y="5604"/>
                      <a:pt x="33" y="12509"/>
                    </a:cubicBezTo>
                    <a:lnTo>
                      <a:pt x="0" y="156646"/>
                    </a:lnTo>
                    <a:cubicBezTo>
                      <a:pt x="0" y="163551"/>
                      <a:pt x="5604" y="169155"/>
                      <a:pt x="12509" y="169155"/>
                    </a:cubicBezTo>
                    <a:lnTo>
                      <a:pt x="69983" y="169188"/>
                    </a:lnTo>
                    <a:cubicBezTo>
                      <a:pt x="76922" y="169188"/>
                      <a:pt x="82526" y="163584"/>
                      <a:pt x="82526" y="156646"/>
                    </a:cubicBezTo>
                    <a:lnTo>
                      <a:pt x="82559" y="12543"/>
                    </a:lnTo>
                    <a:cubicBezTo>
                      <a:pt x="82559" y="5638"/>
                      <a:pt x="76955" y="34"/>
                      <a:pt x="70050" y="34"/>
                    </a:cubicBezTo>
                    <a:lnTo>
                      <a:pt x="125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2957275" y="1035350"/>
                <a:ext cx="1873025" cy="3955350"/>
              </a:xfrm>
              <a:custGeom>
                <a:avLst/>
                <a:gdLst/>
                <a:ahLst/>
                <a:cxnLst/>
                <a:rect l="l" t="t" r="r" b="b"/>
                <a:pathLst>
                  <a:path w="74921" h="158214" extrusionOk="0">
                    <a:moveTo>
                      <a:pt x="8746" y="0"/>
                    </a:moveTo>
                    <a:cubicBezTo>
                      <a:pt x="3904" y="0"/>
                      <a:pt x="1" y="3924"/>
                      <a:pt x="34" y="8740"/>
                    </a:cubicBezTo>
                    <a:lnTo>
                      <a:pt x="1" y="149441"/>
                    </a:lnTo>
                    <a:cubicBezTo>
                      <a:pt x="1" y="154278"/>
                      <a:pt x="3904" y="158180"/>
                      <a:pt x="8740" y="158180"/>
                    </a:cubicBezTo>
                    <a:lnTo>
                      <a:pt x="66115" y="158214"/>
                    </a:lnTo>
                    <a:cubicBezTo>
                      <a:pt x="70951" y="158214"/>
                      <a:pt x="74888" y="154311"/>
                      <a:pt x="74888" y="149474"/>
                    </a:cubicBezTo>
                    <a:lnTo>
                      <a:pt x="74921" y="8773"/>
                    </a:lnTo>
                    <a:cubicBezTo>
                      <a:pt x="74921" y="3937"/>
                      <a:pt x="71018" y="34"/>
                      <a:pt x="66181" y="34"/>
                    </a:cubicBezTo>
                    <a:lnTo>
                      <a:pt x="55040" y="34"/>
                    </a:lnTo>
                    <a:cubicBezTo>
                      <a:pt x="53506" y="67"/>
                      <a:pt x="52305" y="1301"/>
                      <a:pt x="52338" y="2836"/>
                    </a:cubicBezTo>
                    <a:lnTo>
                      <a:pt x="52338" y="4871"/>
                    </a:lnTo>
                    <a:cubicBezTo>
                      <a:pt x="52372" y="6372"/>
                      <a:pt x="51137" y="7639"/>
                      <a:pt x="49603" y="7673"/>
                    </a:cubicBezTo>
                    <a:lnTo>
                      <a:pt x="27887" y="7673"/>
                    </a:lnTo>
                    <a:cubicBezTo>
                      <a:pt x="26353" y="7639"/>
                      <a:pt x="25152" y="6372"/>
                      <a:pt x="25185" y="4837"/>
                    </a:cubicBezTo>
                    <a:lnTo>
                      <a:pt x="25185" y="2836"/>
                    </a:lnTo>
                    <a:cubicBezTo>
                      <a:pt x="25219" y="1301"/>
                      <a:pt x="24018" y="34"/>
                      <a:pt x="22484" y="0"/>
                    </a:cubicBezTo>
                    <a:lnTo>
                      <a:pt x="8807" y="0"/>
                    </a:lnTo>
                    <a:cubicBezTo>
                      <a:pt x="8787" y="0"/>
                      <a:pt x="8766" y="0"/>
                      <a:pt x="87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4470875" y="1320550"/>
                <a:ext cx="161800" cy="3375"/>
              </a:xfrm>
              <a:custGeom>
                <a:avLst/>
                <a:gdLst/>
                <a:ahLst/>
                <a:cxnLst/>
                <a:rect l="l" t="t" r="r" b="b"/>
                <a:pathLst>
                  <a:path w="6472" h="135" extrusionOk="0">
                    <a:moveTo>
                      <a:pt x="3236" y="1"/>
                    </a:moveTo>
                    <a:cubicBezTo>
                      <a:pt x="1434" y="1"/>
                      <a:pt x="0" y="67"/>
                      <a:pt x="0" y="101"/>
                    </a:cubicBezTo>
                    <a:cubicBezTo>
                      <a:pt x="0" y="134"/>
                      <a:pt x="1468" y="134"/>
                      <a:pt x="3236" y="134"/>
                    </a:cubicBezTo>
                    <a:cubicBezTo>
                      <a:pt x="5037" y="134"/>
                      <a:pt x="6471" y="67"/>
                      <a:pt x="6471" y="34"/>
                    </a:cubicBezTo>
                    <a:cubicBezTo>
                      <a:pt x="6471" y="1"/>
                      <a:pt x="5037" y="1"/>
                      <a:pt x="3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4470875" y="1361900"/>
                <a:ext cx="161800" cy="3700"/>
              </a:xfrm>
              <a:custGeom>
                <a:avLst/>
                <a:gdLst/>
                <a:ahLst/>
                <a:cxnLst/>
                <a:rect l="l" t="t" r="r" b="b"/>
                <a:pathLst>
                  <a:path w="6472" h="148" extrusionOk="0">
                    <a:moveTo>
                      <a:pt x="4697" y="1"/>
                    </a:moveTo>
                    <a:cubicBezTo>
                      <a:pt x="4259" y="1"/>
                      <a:pt x="3763" y="5"/>
                      <a:pt x="3236" y="15"/>
                    </a:cubicBezTo>
                    <a:cubicBezTo>
                      <a:pt x="1468" y="15"/>
                      <a:pt x="0" y="48"/>
                      <a:pt x="0" y="81"/>
                    </a:cubicBezTo>
                    <a:cubicBezTo>
                      <a:pt x="0" y="148"/>
                      <a:pt x="1468" y="148"/>
                      <a:pt x="3236" y="148"/>
                    </a:cubicBezTo>
                    <a:cubicBezTo>
                      <a:pt x="5037" y="115"/>
                      <a:pt x="6471" y="81"/>
                      <a:pt x="6471" y="48"/>
                    </a:cubicBezTo>
                    <a:cubicBezTo>
                      <a:pt x="6471" y="24"/>
                      <a:pt x="5754" y="1"/>
                      <a:pt x="4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4471700" y="1403125"/>
                <a:ext cx="161800" cy="3700"/>
              </a:xfrm>
              <a:custGeom>
                <a:avLst/>
                <a:gdLst/>
                <a:ahLst/>
                <a:cxnLst/>
                <a:rect l="l" t="t" r="r" b="b"/>
                <a:pathLst>
                  <a:path w="6472" h="148" extrusionOk="0">
                    <a:moveTo>
                      <a:pt x="3236" y="0"/>
                    </a:moveTo>
                    <a:cubicBezTo>
                      <a:pt x="1435" y="33"/>
                      <a:pt x="0" y="67"/>
                      <a:pt x="0" y="100"/>
                    </a:cubicBezTo>
                    <a:cubicBezTo>
                      <a:pt x="0" y="124"/>
                      <a:pt x="718" y="147"/>
                      <a:pt x="1775" y="147"/>
                    </a:cubicBezTo>
                    <a:cubicBezTo>
                      <a:pt x="2212" y="147"/>
                      <a:pt x="2708" y="143"/>
                      <a:pt x="3236" y="133"/>
                    </a:cubicBezTo>
                    <a:cubicBezTo>
                      <a:pt x="5004" y="133"/>
                      <a:pt x="6472" y="100"/>
                      <a:pt x="6472" y="33"/>
                    </a:cubicBezTo>
                    <a:cubicBezTo>
                      <a:pt x="6472" y="0"/>
                      <a:pt x="5004" y="0"/>
                      <a:pt x="3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3108225" y="1276525"/>
                <a:ext cx="165150" cy="171650"/>
              </a:xfrm>
              <a:custGeom>
                <a:avLst/>
                <a:gdLst/>
                <a:ahLst/>
                <a:cxnLst/>
                <a:rect l="l" t="t" r="r" b="b"/>
                <a:pathLst>
                  <a:path w="6606" h="6866" extrusionOk="0">
                    <a:moveTo>
                      <a:pt x="134" y="2862"/>
                    </a:moveTo>
                    <a:lnTo>
                      <a:pt x="134" y="2862"/>
                    </a:lnTo>
                    <a:cubicBezTo>
                      <a:pt x="34" y="2996"/>
                      <a:pt x="0" y="3129"/>
                      <a:pt x="0" y="3296"/>
                    </a:cubicBezTo>
                    <a:lnTo>
                      <a:pt x="0" y="3730"/>
                    </a:lnTo>
                    <a:lnTo>
                      <a:pt x="0" y="4530"/>
                    </a:lnTo>
                    <a:cubicBezTo>
                      <a:pt x="34" y="4997"/>
                      <a:pt x="34" y="5464"/>
                      <a:pt x="34" y="5765"/>
                    </a:cubicBezTo>
                    <a:lnTo>
                      <a:pt x="34" y="5731"/>
                    </a:lnTo>
                    <a:lnTo>
                      <a:pt x="34" y="4497"/>
                    </a:lnTo>
                    <a:lnTo>
                      <a:pt x="34" y="3696"/>
                    </a:lnTo>
                    <a:cubicBezTo>
                      <a:pt x="0" y="3430"/>
                      <a:pt x="34" y="3129"/>
                      <a:pt x="134" y="2862"/>
                    </a:cubicBezTo>
                    <a:close/>
                    <a:moveTo>
                      <a:pt x="3169" y="1"/>
                    </a:moveTo>
                    <a:cubicBezTo>
                      <a:pt x="3013" y="1"/>
                      <a:pt x="2849" y="63"/>
                      <a:pt x="2702" y="161"/>
                    </a:cubicBezTo>
                    <a:cubicBezTo>
                      <a:pt x="2536" y="294"/>
                      <a:pt x="2436" y="427"/>
                      <a:pt x="2302" y="561"/>
                    </a:cubicBezTo>
                    <a:lnTo>
                      <a:pt x="1502" y="1395"/>
                    </a:lnTo>
                    <a:cubicBezTo>
                      <a:pt x="1001" y="1895"/>
                      <a:pt x="534" y="2362"/>
                      <a:pt x="134" y="2862"/>
                    </a:cubicBezTo>
                    <a:cubicBezTo>
                      <a:pt x="501" y="2429"/>
                      <a:pt x="1035" y="1962"/>
                      <a:pt x="1535" y="1461"/>
                    </a:cubicBezTo>
                    <a:lnTo>
                      <a:pt x="2302" y="661"/>
                    </a:lnTo>
                    <a:cubicBezTo>
                      <a:pt x="2469" y="494"/>
                      <a:pt x="2602" y="361"/>
                      <a:pt x="2736" y="227"/>
                    </a:cubicBezTo>
                    <a:cubicBezTo>
                      <a:pt x="2836" y="152"/>
                      <a:pt x="2973" y="115"/>
                      <a:pt x="3106" y="115"/>
                    </a:cubicBezTo>
                    <a:cubicBezTo>
                      <a:pt x="3151" y="115"/>
                      <a:pt x="3194" y="119"/>
                      <a:pt x="3236" y="127"/>
                    </a:cubicBezTo>
                    <a:cubicBezTo>
                      <a:pt x="3403" y="161"/>
                      <a:pt x="3536" y="327"/>
                      <a:pt x="3703" y="494"/>
                    </a:cubicBezTo>
                    <a:lnTo>
                      <a:pt x="4137" y="928"/>
                    </a:lnTo>
                    <a:lnTo>
                      <a:pt x="5071" y="1828"/>
                    </a:lnTo>
                    <a:lnTo>
                      <a:pt x="6038" y="2796"/>
                    </a:lnTo>
                    <a:cubicBezTo>
                      <a:pt x="6205" y="2896"/>
                      <a:pt x="6305" y="3096"/>
                      <a:pt x="6338" y="3296"/>
                    </a:cubicBezTo>
                    <a:lnTo>
                      <a:pt x="6338" y="3997"/>
                    </a:lnTo>
                    <a:cubicBezTo>
                      <a:pt x="6371" y="4907"/>
                      <a:pt x="6372" y="5817"/>
                      <a:pt x="6372" y="6665"/>
                    </a:cubicBezTo>
                    <a:lnTo>
                      <a:pt x="4333" y="6665"/>
                    </a:lnTo>
                    <a:cubicBezTo>
                      <a:pt x="4304" y="6056"/>
                      <a:pt x="4304" y="5477"/>
                      <a:pt x="4304" y="4897"/>
                    </a:cubicBezTo>
                    <a:cubicBezTo>
                      <a:pt x="4304" y="4564"/>
                      <a:pt x="4070" y="4263"/>
                      <a:pt x="3736" y="4230"/>
                    </a:cubicBezTo>
                    <a:lnTo>
                      <a:pt x="2903" y="4230"/>
                    </a:lnTo>
                    <a:cubicBezTo>
                      <a:pt x="2602" y="4263"/>
                      <a:pt x="2369" y="4464"/>
                      <a:pt x="2302" y="4764"/>
                    </a:cubicBezTo>
                    <a:lnTo>
                      <a:pt x="2302" y="5498"/>
                    </a:lnTo>
                    <a:cubicBezTo>
                      <a:pt x="2334" y="5919"/>
                      <a:pt x="2335" y="6340"/>
                      <a:pt x="2335" y="6700"/>
                    </a:cubicBezTo>
                    <a:lnTo>
                      <a:pt x="2335" y="6700"/>
                    </a:lnTo>
                    <a:lnTo>
                      <a:pt x="634" y="6732"/>
                    </a:lnTo>
                    <a:lnTo>
                      <a:pt x="0" y="6732"/>
                    </a:lnTo>
                    <a:cubicBezTo>
                      <a:pt x="67" y="6765"/>
                      <a:pt x="101" y="6799"/>
                      <a:pt x="167" y="6832"/>
                    </a:cubicBezTo>
                    <a:lnTo>
                      <a:pt x="2469" y="6832"/>
                    </a:lnTo>
                    <a:lnTo>
                      <a:pt x="2469" y="6765"/>
                    </a:lnTo>
                    <a:lnTo>
                      <a:pt x="2469" y="5531"/>
                    </a:lnTo>
                    <a:lnTo>
                      <a:pt x="2469" y="4831"/>
                    </a:lnTo>
                    <a:cubicBezTo>
                      <a:pt x="2502" y="4597"/>
                      <a:pt x="2702" y="4430"/>
                      <a:pt x="2936" y="4397"/>
                    </a:cubicBezTo>
                    <a:lnTo>
                      <a:pt x="3736" y="4397"/>
                    </a:lnTo>
                    <a:cubicBezTo>
                      <a:pt x="4003" y="4464"/>
                      <a:pt x="4170" y="4664"/>
                      <a:pt x="4170" y="4931"/>
                    </a:cubicBezTo>
                    <a:lnTo>
                      <a:pt x="4170" y="6799"/>
                    </a:lnTo>
                    <a:lnTo>
                      <a:pt x="4170" y="6865"/>
                    </a:lnTo>
                    <a:lnTo>
                      <a:pt x="6605" y="6865"/>
                    </a:lnTo>
                    <a:lnTo>
                      <a:pt x="6605" y="6799"/>
                    </a:lnTo>
                    <a:cubicBezTo>
                      <a:pt x="6572" y="5898"/>
                      <a:pt x="6572" y="4997"/>
                      <a:pt x="6572" y="4030"/>
                    </a:cubicBezTo>
                    <a:lnTo>
                      <a:pt x="6572" y="3329"/>
                    </a:lnTo>
                    <a:cubicBezTo>
                      <a:pt x="6572" y="3196"/>
                      <a:pt x="6538" y="3096"/>
                      <a:pt x="6472" y="2963"/>
                    </a:cubicBezTo>
                    <a:cubicBezTo>
                      <a:pt x="6405" y="2862"/>
                      <a:pt x="6305" y="2796"/>
                      <a:pt x="6238" y="2696"/>
                    </a:cubicBezTo>
                    <a:lnTo>
                      <a:pt x="5271" y="1762"/>
                    </a:lnTo>
                    <a:lnTo>
                      <a:pt x="4337" y="861"/>
                    </a:lnTo>
                    <a:lnTo>
                      <a:pt x="3870" y="394"/>
                    </a:lnTo>
                    <a:cubicBezTo>
                      <a:pt x="3736" y="227"/>
                      <a:pt x="3570" y="94"/>
                      <a:pt x="3336" y="27"/>
                    </a:cubicBezTo>
                    <a:cubicBezTo>
                      <a:pt x="3283" y="9"/>
                      <a:pt x="3227" y="1"/>
                      <a:pt x="31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3673625" y="4190100"/>
                <a:ext cx="383625" cy="5875"/>
              </a:xfrm>
              <a:custGeom>
                <a:avLst/>
                <a:gdLst/>
                <a:ahLst/>
                <a:cxnLst/>
                <a:rect l="l" t="t" r="r" b="b"/>
                <a:pathLst>
                  <a:path w="15345" h="235" extrusionOk="0">
                    <a:moveTo>
                      <a:pt x="7673" y="1"/>
                    </a:moveTo>
                    <a:cubicBezTo>
                      <a:pt x="5538" y="1"/>
                      <a:pt x="3637" y="34"/>
                      <a:pt x="2236" y="34"/>
                    </a:cubicBezTo>
                    <a:lnTo>
                      <a:pt x="601" y="68"/>
                    </a:lnTo>
                    <a:cubicBezTo>
                      <a:pt x="401" y="68"/>
                      <a:pt x="201" y="101"/>
                      <a:pt x="1" y="134"/>
                    </a:cubicBezTo>
                    <a:cubicBezTo>
                      <a:pt x="201" y="168"/>
                      <a:pt x="401" y="168"/>
                      <a:pt x="601" y="168"/>
                    </a:cubicBezTo>
                    <a:lnTo>
                      <a:pt x="2236" y="201"/>
                    </a:lnTo>
                    <a:cubicBezTo>
                      <a:pt x="3637" y="234"/>
                      <a:pt x="5538" y="234"/>
                      <a:pt x="7673" y="234"/>
                    </a:cubicBezTo>
                    <a:cubicBezTo>
                      <a:pt x="9774" y="234"/>
                      <a:pt x="11709" y="234"/>
                      <a:pt x="13077" y="201"/>
                    </a:cubicBezTo>
                    <a:lnTo>
                      <a:pt x="14711" y="168"/>
                    </a:lnTo>
                    <a:cubicBezTo>
                      <a:pt x="14911" y="168"/>
                      <a:pt x="15145" y="168"/>
                      <a:pt x="15345" y="134"/>
                    </a:cubicBezTo>
                    <a:cubicBezTo>
                      <a:pt x="15145" y="101"/>
                      <a:pt x="14911" y="68"/>
                      <a:pt x="14711" y="68"/>
                    </a:cubicBezTo>
                    <a:lnTo>
                      <a:pt x="13077" y="34"/>
                    </a:lnTo>
                    <a:cubicBezTo>
                      <a:pt x="11709" y="1"/>
                      <a:pt x="9774" y="1"/>
                      <a:pt x="767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3673625" y="4284350"/>
                <a:ext cx="985725" cy="5850"/>
              </a:xfrm>
              <a:custGeom>
                <a:avLst/>
                <a:gdLst/>
                <a:ahLst/>
                <a:cxnLst/>
                <a:rect l="l" t="t" r="r" b="b"/>
                <a:pathLst>
                  <a:path w="39429" h="234" extrusionOk="0">
                    <a:moveTo>
                      <a:pt x="19715" y="0"/>
                    </a:moveTo>
                    <a:cubicBezTo>
                      <a:pt x="8807" y="0"/>
                      <a:pt x="1" y="67"/>
                      <a:pt x="1" y="134"/>
                    </a:cubicBezTo>
                    <a:cubicBezTo>
                      <a:pt x="1" y="200"/>
                      <a:pt x="8807" y="234"/>
                      <a:pt x="19715" y="234"/>
                    </a:cubicBezTo>
                    <a:cubicBezTo>
                      <a:pt x="30589" y="234"/>
                      <a:pt x="39429" y="200"/>
                      <a:pt x="39429" y="134"/>
                    </a:cubicBezTo>
                    <a:cubicBezTo>
                      <a:pt x="39429" y="67"/>
                      <a:pt x="30589" y="0"/>
                      <a:pt x="197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3673625" y="4373575"/>
                <a:ext cx="677175" cy="5850"/>
              </a:xfrm>
              <a:custGeom>
                <a:avLst/>
                <a:gdLst/>
                <a:ahLst/>
                <a:cxnLst/>
                <a:rect l="l" t="t" r="r" b="b"/>
                <a:pathLst>
                  <a:path w="27087" h="234" extrusionOk="0">
                    <a:moveTo>
                      <a:pt x="13544" y="0"/>
                    </a:moveTo>
                    <a:cubicBezTo>
                      <a:pt x="6072" y="0"/>
                      <a:pt x="1" y="67"/>
                      <a:pt x="1" y="134"/>
                    </a:cubicBezTo>
                    <a:cubicBezTo>
                      <a:pt x="1" y="167"/>
                      <a:pt x="6072" y="234"/>
                      <a:pt x="13544" y="234"/>
                    </a:cubicBezTo>
                    <a:cubicBezTo>
                      <a:pt x="21016" y="234"/>
                      <a:pt x="27087" y="167"/>
                      <a:pt x="27087" y="134"/>
                    </a:cubicBezTo>
                    <a:cubicBezTo>
                      <a:pt x="27087" y="34"/>
                      <a:pt x="21049" y="0"/>
                      <a:pt x="1354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4618475" y="4459475"/>
                <a:ext cx="60050" cy="89250"/>
              </a:xfrm>
              <a:custGeom>
                <a:avLst/>
                <a:gdLst/>
                <a:ahLst/>
                <a:cxnLst/>
                <a:rect l="l" t="t" r="r" b="b"/>
                <a:pathLst>
                  <a:path w="2402" h="3570" extrusionOk="0">
                    <a:moveTo>
                      <a:pt x="2302" y="100"/>
                    </a:moveTo>
                    <a:lnTo>
                      <a:pt x="2302" y="3303"/>
                    </a:lnTo>
                    <a:lnTo>
                      <a:pt x="1201" y="2235"/>
                    </a:lnTo>
                    <a:lnTo>
                      <a:pt x="1168" y="2202"/>
                    </a:lnTo>
                    <a:lnTo>
                      <a:pt x="134" y="3236"/>
                    </a:lnTo>
                    <a:lnTo>
                      <a:pt x="134" y="100"/>
                    </a:lnTo>
                    <a:close/>
                    <a:moveTo>
                      <a:pt x="0" y="0"/>
                    </a:moveTo>
                    <a:lnTo>
                      <a:pt x="0" y="3503"/>
                    </a:lnTo>
                    <a:lnTo>
                      <a:pt x="1168" y="2335"/>
                    </a:lnTo>
                    <a:lnTo>
                      <a:pt x="2402" y="3569"/>
                    </a:lnTo>
                    <a:lnTo>
                      <a:pt x="24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3803450" y="4478650"/>
                <a:ext cx="75825" cy="58400"/>
              </a:xfrm>
              <a:custGeom>
                <a:avLst/>
                <a:gdLst/>
                <a:ahLst/>
                <a:cxnLst/>
                <a:rect l="l" t="t" r="r" b="b"/>
                <a:pathLst>
                  <a:path w="3033" h="2336" extrusionOk="0">
                    <a:moveTo>
                      <a:pt x="1379" y="0"/>
                    </a:moveTo>
                    <a:lnTo>
                      <a:pt x="1379" y="0"/>
                    </a:lnTo>
                    <a:cubicBezTo>
                      <a:pt x="157" y="88"/>
                      <a:pt x="1" y="1672"/>
                      <a:pt x="933" y="2120"/>
                    </a:cubicBezTo>
                    <a:lnTo>
                      <a:pt x="933" y="2120"/>
                    </a:lnTo>
                    <a:cubicBezTo>
                      <a:pt x="334" y="1741"/>
                      <a:pt x="120" y="788"/>
                      <a:pt x="845" y="267"/>
                    </a:cubicBezTo>
                    <a:cubicBezTo>
                      <a:pt x="1047" y="120"/>
                      <a:pt x="1255" y="50"/>
                      <a:pt x="1454" y="39"/>
                    </a:cubicBezTo>
                    <a:lnTo>
                      <a:pt x="1454" y="39"/>
                    </a:lnTo>
                    <a:cubicBezTo>
                      <a:pt x="2352" y="119"/>
                      <a:pt x="2821" y="1196"/>
                      <a:pt x="2180" y="1902"/>
                    </a:cubicBezTo>
                    <a:lnTo>
                      <a:pt x="2246" y="2202"/>
                    </a:lnTo>
                    <a:lnTo>
                      <a:pt x="1946" y="2069"/>
                    </a:lnTo>
                    <a:cubicBezTo>
                      <a:pt x="1779" y="2169"/>
                      <a:pt x="1579" y="2235"/>
                      <a:pt x="1412" y="2235"/>
                    </a:cubicBezTo>
                    <a:cubicBezTo>
                      <a:pt x="1229" y="2227"/>
                      <a:pt x="1069" y="2186"/>
                      <a:pt x="933" y="2120"/>
                    </a:cubicBezTo>
                    <a:lnTo>
                      <a:pt x="933" y="2120"/>
                    </a:lnTo>
                    <a:cubicBezTo>
                      <a:pt x="1093" y="2222"/>
                      <a:pt x="1281" y="2282"/>
                      <a:pt x="1486" y="2282"/>
                    </a:cubicBezTo>
                    <a:cubicBezTo>
                      <a:pt x="1643" y="2282"/>
                      <a:pt x="1808" y="2247"/>
                      <a:pt x="1979" y="2169"/>
                    </a:cubicBezTo>
                    <a:lnTo>
                      <a:pt x="2380" y="2335"/>
                    </a:lnTo>
                    <a:lnTo>
                      <a:pt x="2380" y="2335"/>
                    </a:lnTo>
                    <a:lnTo>
                      <a:pt x="2313" y="1902"/>
                    </a:lnTo>
                    <a:cubicBezTo>
                      <a:pt x="3032" y="1129"/>
                      <a:pt x="2368" y="37"/>
                      <a:pt x="1511" y="37"/>
                    </a:cubicBezTo>
                    <a:cubicBezTo>
                      <a:pt x="1492" y="37"/>
                      <a:pt x="1473" y="38"/>
                      <a:pt x="1454" y="39"/>
                    </a:cubicBezTo>
                    <a:lnTo>
                      <a:pt x="1454" y="39"/>
                    </a:lnTo>
                    <a:cubicBezTo>
                      <a:pt x="1418" y="35"/>
                      <a:pt x="1382" y="34"/>
                      <a:pt x="1346" y="34"/>
                    </a:cubicBezTo>
                    <a:lnTo>
                      <a:pt x="13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3897125" y="4481975"/>
                <a:ext cx="55900" cy="50900"/>
              </a:xfrm>
              <a:custGeom>
                <a:avLst/>
                <a:gdLst/>
                <a:ahLst/>
                <a:cxnLst/>
                <a:rect l="l" t="t" r="r" b="b"/>
                <a:pathLst>
                  <a:path w="2236" h="2036" extrusionOk="0">
                    <a:moveTo>
                      <a:pt x="2102" y="34"/>
                    </a:moveTo>
                    <a:lnTo>
                      <a:pt x="1401" y="1836"/>
                    </a:lnTo>
                    <a:lnTo>
                      <a:pt x="1001" y="801"/>
                    </a:lnTo>
                    <a:lnTo>
                      <a:pt x="200" y="68"/>
                    </a:lnTo>
                    <a:lnTo>
                      <a:pt x="2102" y="34"/>
                    </a:lnTo>
                    <a:close/>
                    <a:moveTo>
                      <a:pt x="0" y="1"/>
                    </a:moveTo>
                    <a:lnTo>
                      <a:pt x="934" y="835"/>
                    </a:lnTo>
                    <a:lnTo>
                      <a:pt x="1401" y="2036"/>
                    </a:lnTo>
                    <a:lnTo>
                      <a:pt x="2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3921300" y="4481150"/>
                <a:ext cx="31725" cy="21700"/>
              </a:xfrm>
              <a:custGeom>
                <a:avLst/>
                <a:gdLst/>
                <a:ahLst/>
                <a:cxnLst/>
                <a:rect l="l" t="t" r="r" b="b"/>
                <a:pathLst>
                  <a:path w="1269" h="868" extrusionOk="0">
                    <a:moveTo>
                      <a:pt x="1235" y="0"/>
                    </a:moveTo>
                    <a:lnTo>
                      <a:pt x="1" y="801"/>
                    </a:lnTo>
                    <a:lnTo>
                      <a:pt x="34" y="868"/>
                    </a:lnTo>
                    <a:lnTo>
                      <a:pt x="1268" y="67"/>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3704475" y="4473550"/>
                <a:ext cx="70925" cy="61000"/>
              </a:xfrm>
              <a:custGeom>
                <a:avLst/>
                <a:gdLst/>
                <a:ahLst/>
                <a:cxnLst/>
                <a:rect l="l" t="t" r="r" b="b"/>
                <a:pathLst>
                  <a:path w="2837" h="2440" extrusionOk="0">
                    <a:moveTo>
                      <a:pt x="725" y="0"/>
                    </a:moveTo>
                    <a:cubicBezTo>
                      <a:pt x="411" y="0"/>
                      <a:pt x="100" y="192"/>
                      <a:pt x="34" y="571"/>
                    </a:cubicBezTo>
                    <a:cubicBezTo>
                      <a:pt x="1" y="838"/>
                      <a:pt x="68" y="1072"/>
                      <a:pt x="234" y="1272"/>
                    </a:cubicBezTo>
                    <a:cubicBezTo>
                      <a:pt x="368" y="1472"/>
                      <a:pt x="535" y="1639"/>
                      <a:pt x="701" y="1772"/>
                    </a:cubicBezTo>
                    <a:cubicBezTo>
                      <a:pt x="968" y="2006"/>
                      <a:pt x="1202" y="2206"/>
                      <a:pt x="1435" y="2439"/>
                    </a:cubicBezTo>
                    <a:cubicBezTo>
                      <a:pt x="1702" y="2206"/>
                      <a:pt x="1902" y="2006"/>
                      <a:pt x="2169" y="1772"/>
                    </a:cubicBezTo>
                    <a:cubicBezTo>
                      <a:pt x="2336" y="1605"/>
                      <a:pt x="2503" y="1439"/>
                      <a:pt x="2636" y="1238"/>
                    </a:cubicBezTo>
                    <a:cubicBezTo>
                      <a:pt x="2769" y="1038"/>
                      <a:pt x="2836" y="805"/>
                      <a:pt x="2803" y="571"/>
                    </a:cubicBezTo>
                    <a:cubicBezTo>
                      <a:pt x="2721" y="196"/>
                      <a:pt x="2416" y="12"/>
                      <a:pt x="2114" y="12"/>
                    </a:cubicBezTo>
                    <a:cubicBezTo>
                      <a:pt x="1799" y="12"/>
                      <a:pt x="1486" y="213"/>
                      <a:pt x="1435" y="605"/>
                    </a:cubicBezTo>
                    <a:cubicBezTo>
                      <a:pt x="1368" y="200"/>
                      <a:pt x="1045" y="0"/>
                      <a:pt x="72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3072375" y="4065850"/>
                <a:ext cx="1672050" cy="562100"/>
              </a:xfrm>
              <a:custGeom>
                <a:avLst/>
                <a:gdLst/>
                <a:ahLst/>
                <a:cxnLst/>
                <a:rect l="l" t="t" r="r" b="b"/>
                <a:pathLst>
                  <a:path w="66882" h="22484" extrusionOk="0">
                    <a:moveTo>
                      <a:pt x="0" y="1"/>
                    </a:moveTo>
                    <a:lnTo>
                      <a:pt x="0" y="101"/>
                    </a:lnTo>
                    <a:lnTo>
                      <a:pt x="0" y="22450"/>
                    </a:lnTo>
                    <a:lnTo>
                      <a:pt x="0" y="22483"/>
                    </a:lnTo>
                    <a:lnTo>
                      <a:pt x="100" y="22483"/>
                    </a:lnTo>
                    <a:lnTo>
                      <a:pt x="47901" y="22450"/>
                    </a:lnTo>
                    <a:lnTo>
                      <a:pt x="61811" y="22417"/>
                    </a:lnTo>
                    <a:lnTo>
                      <a:pt x="61744" y="22417"/>
                    </a:lnTo>
                    <a:lnTo>
                      <a:pt x="47801" y="22383"/>
                    </a:lnTo>
                    <a:lnTo>
                      <a:pt x="200" y="22317"/>
                    </a:lnTo>
                    <a:lnTo>
                      <a:pt x="200" y="22317"/>
                    </a:lnTo>
                    <a:lnTo>
                      <a:pt x="200" y="201"/>
                    </a:lnTo>
                    <a:lnTo>
                      <a:pt x="200" y="201"/>
                    </a:lnTo>
                    <a:lnTo>
                      <a:pt x="66714" y="167"/>
                    </a:lnTo>
                    <a:lnTo>
                      <a:pt x="66714" y="167"/>
                    </a:lnTo>
                    <a:cubicBezTo>
                      <a:pt x="66715" y="7141"/>
                      <a:pt x="66748" y="12689"/>
                      <a:pt x="66748" y="16512"/>
                    </a:cubicBezTo>
                    <a:cubicBezTo>
                      <a:pt x="66748" y="18414"/>
                      <a:pt x="66748" y="19882"/>
                      <a:pt x="66748" y="20916"/>
                    </a:cubicBezTo>
                    <a:lnTo>
                      <a:pt x="66748" y="22050"/>
                    </a:lnTo>
                    <a:lnTo>
                      <a:pt x="66748" y="22450"/>
                    </a:lnTo>
                    <a:cubicBezTo>
                      <a:pt x="66748" y="22450"/>
                      <a:pt x="66814" y="22317"/>
                      <a:pt x="66814" y="22050"/>
                    </a:cubicBezTo>
                    <a:lnTo>
                      <a:pt x="66814" y="20916"/>
                    </a:lnTo>
                    <a:lnTo>
                      <a:pt x="66814" y="16546"/>
                    </a:lnTo>
                    <a:cubicBezTo>
                      <a:pt x="66848" y="12710"/>
                      <a:pt x="66881" y="7106"/>
                      <a:pt x="66881" y="101"/>
                    </a:cubicBezTo>
                    <a:lnTo>
                      <a:pt x="66881" y="34"/>
                    </a:lnTo>
                    <a:lnTo>
                      <a:pt x="66781" y="34"/>
                    </a:lnTo>
                    <a:lnTo>
                      <a:pt x="10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141575" y="4161750"/>
                <a:ext cx="463700" cy="371950"/>
              </a:xfrm>
              <a:custGeom>
                <a:avLst/>
                <a:gdLst/>
                <a:ahLst/>
                <a:cxnLst/>
                <a:rect l="l" t="t" r="r" b="b"/>
                <a:pathLst>
                  <a:path w="18548" h="14878" extrusionOk="0">
                    <a:moveTo>
                      <a:pt x="101" y="1"/>
                    </a:moveTo>
                    <a:lnTo>
                      <a:pt x="1" y="14778"/>
                    </a:lnTo>
                    <a:lnTo>
                      <a:pt x="18481" y="14878"/>
                    </a:lnTo>
                    <a:lnTo>
                      <a:pt x="18547" y="101"/>
                    </a:lnTo>
                    <a:lnTo>
                      <a:pt x="1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137400" y="4158425"/>
                <a:ext cx="467875" cy="376125"/>
              </a:xfrm>
              <a:custGeom>
                <a:avLst/>
                <a:gdLst/>
                <a:ahLst/>
                <a:cxnLst/>
                <a:rect l="l" t="t" r="r" b="b"/>
                <a:pathLst>
                  <a:path w="18715" h="15045" extrusionOk="0">
                    <a:moveTo>
                      <a:pt x="101" y="0"/>
                    </a:moveTo>
                    <a:lnTo>
                      <a:pt x="101" y="100"/>
                    </a:lnTo>
                    <a:cubicBezTo>
                      <a:pt x="68" y="4503"/>
                      <a:pt x="34" y="9540"/>
                      <a:pt x="1" y="14844"/>
                    </a:cubicBezTo>
                    <a:lnTo>
                      <a:pt x="101" y="14978"/>
                    </a:lnTo>
                    <a:lnTo>
                      <a:pt x="5138" y="14978"/>
                    </a:lnTo>
                    <a:lnTo>
                      <a:pt x="9941" y="15011"/>
                    </a:lnTo>
                    <a:lnTo>
                      <a:pt x="18581" y="15044"/>
                    </a:lnTo>
                    <a:lnTo>
                      <a:pt x="18681" y="15044"/>
                    </a:lnTo>
                    <a:lnTo>
                      <a:pt x="18681" y="14944"/>
                    </a:lnTo>
                    <a:lnTo>
                      <a:pt x="18681" y="4203"/>
                    </a:lnTo>
                    <a:lnTo>
                      <a:pt x="18681" y="1234"/>
                    </a:lnTo>
                    <a:cubicBezTo>
                      <a:pt x="18648" y="1935"/>
                      <a:pt x="18648" y="2969"/>
                      <a:pt x="18648" y="4237"/>
                    </a:cubicBezTo>
                    <a:cubicBezTo>
                      <a:pt x="18615" y="6819"/>
                      <a:pt x="18581" y="10452"/>
                      <a:pt x="18516" y="14843"/>
                    </a:cubicBezTo>
                    <a:lnTo>
                      <a:pt x="18516" y="14843"/>
                    </a:lnTo>
                    <a:lnTo>
                      <a:pt x="9975" y="14778"/>
                    </a:lnTo>
                    <a:lnTo>
                      <a:pt x="5171" y="14744"/>
                    </a:lnTo>
                    <a:lnTo>
                      <a:pt x="268" y="14744"/>
                    </a:lnTo>
                    <a:cubicBezTo>
                      <a:pt x="268" y="9497"/>
                      <a:pt x="301" y="4543"/>
                      <a:pt x="334" y="201"/>
                    </a:cubicBezTo>
                    <a:lnTo>
                      <a:pt x="334" y="201"/>
                    </a:lnTo>
                    <a:lnTo>
                      <a:pt x="13577" y="234"/>
                    </a:lnTo>
                    <a:lnTo>
                      <a:pt x="18714" y="234"/>
                    </a:lnTo>
                    <a:lnTo>
                      <a:pt x="18581" y="167"/>
                    </a:lnTo>
                    <a:lnTo>
                      <a:pt x="17347" y="167"/>
                    </a:lnTo>
                    <a:lnTo>
                      <a:pt x="13577" y="100"/>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3157425" y="4185100"/>
                <a:ext cx="431175" cy="325250"/>
              </a:xfrm>
              <a:custGeom>
                <a:avLst/>
                <a:gdLst/>
                <a:ahLst/>
                <a:cxnLst/>
                <a:rect l="l" t="t" r="r" b="b"/>
                <a:pathLst>
                  <a:path w="17247" h="13010" extrusionOk="0">
                    <a:moveTo>
                      <a:pt x="67" y="1"/>
                    </a:moveTo>
                    <a:lnTo>
                      <a:pt x="1" y="12910"/>
                    </a:lnTo>
                    <a:lnTo>
                      <a:pt x="17179" y="13010"/>
                    </a:lnTo>
                    <a:lnTo>
                      <a:pt x="17246" y="101"/>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3157425" y="4307700"/>
                <a:ext cx="429500" cy="202650"/>
              </a:xfrm>
              <a:custGeom>
                <a:avLst/>
                <a:gdLst/>
                <a:ahLst/>
                <a:cxnLst/>
                <a:rect l="l" t="t" r="r" b="b"/>
                <a:pathLst>
                  <a:path w="17180" h="8106" extrusionOk="0">
                    <a:moveTo>
                      <a:pt x="6038" y="0"/>
                    </a:moveTo>
                    <a:lnTo>
                      <a:pt x="1" y="8006"/>
                    </a:lnTo>
                    <a:lnTo>
                      <a:pt x="17179" y="8106"/>
                    </a:lnTo>
                    <a:lnTo>
                      <a:pt x="12276" y="2369"/>
                    </a:lnTo>
                    <a:lnTo>
                      <a:pt x="9741" y="5037"/>
                    </a:lnTo>
                    <a:lnTo>
                      <a:pt x="603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3361750" y="4250150"/>
                <a:ext cx="79225" cy="67825"/>
              </a:xfrm>
              <a:custGeom>
                <a:avLst/>
                <a:gdLst/>
                <a:ahLst/>
                <a:cxnLst/>
                <a:rect l="l" t="t" r="r" b="b"/>
                <a:pathLst>
                  <a:path w="3169" h="2713" extrusionOk="0">
                    <a:moveTo>
                      <a:pt x="1835" y="1"/>
                    </a:moveTo>
                    <a:cubicBezTo>
                      <a:pt x="634" y="1"/>
                      <a:pt x="0" y="1435"/>
                      <a:pt x="867" y="2302"/>
                    </a:cubicBezTo>
                    <a:cubicBezTo>
                      <a:pt x="1140" y="2586"/>
                      <a:pt x="1481" y="2713"/>
                      <a:pt x="1815" y="2713"/>
                    </a:cubicBezTo>
                    <a:cubicBezTo>
                      <a:pt x="2504" y="2713"/>
                      <a:pt x="3169" y="2176"/>
                      <a:pt x="3169" y="1368"/>
                    </a:cubicBezTo>
                    <a:cubicBezTo>
                      <a:pt x="3169" y="601"/>
                      <a:pt x="2569" y="1"/>
                      <a:pt x="1835"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436800" y="1766700"/>
                <a:ext cx="485375" cy="5025"/>
              </a:xfrm>
              <a:custGeom>
                <a:avLst/>
                <a:gdLst/>
                <a:ahLst/>
                <a:cxnLst/>
                <a:rect l="l" t="t" r="r" b="b"/>
                <a:pathLst>
                  <a:path w="19415" h="201" extrusionOk="0">
                    <a:moveTo>
                      <a:pt x="9707" y="1"/>
                    </a:moveTo>
                    <a:cubicBezTo>
                      <a:pt x="7005" y="1"/>
                      <a:pt x="4603" y="34"/>
                      <a:pt x="2836" y="34"/>
                    </a:cubicBezTo>
                    <a:lnTo>
                      <a:pt x="767" y="67"/>
                    </a:lnTo>
                    <a:lnTo>
                      <a:pt x="200" y="67"/>
                    </a:lnTo>
                    <a:cubicBezTo>
                      <a:pt x="134" y="67"/>
                      <a:pt x="67" y="67"/>
                      <a:pt x="0" y="101"/>
                    </a:cubicBezTo>
                    <a:lnTo>
                      <a:pt x="200" y="101"/>
                    </a:lnTo>
                    <a:lnTo>
                      <a:pt x="767" y="134"/>
                    </a:lnTo>
                    <a:lnTo>
                      <a:pt x="2836" y="168"/>
                    </a:lnTo>
                    <a:cubicBezTo>
                      <a:pt x="4603" y="201"/>
                      <a:pt x="7005" y="201"/>
                      <a:pt x="9707" y="201"/>
                    </a:cubicBezTo>
                    <a:cubicBezTo>
                      <a:pt x="12409" y="201"/>
                      <a:pt x="14811" y="168"/>
                      <a:pt x="16579" y="168"/>
                    </a:cubicBezTo>
                    <a:lnTo>
                      <a:pt x="18647" y="134"/>
                    </a:lnTo>
                    <a:lnTo>
                      <a:pt x="19214" y="101"/>
                    </a:lnTo>
                    <a:lnTo>
                      <a:pt x="19414" y="101"/>
                    </a:lnTo>
                    <a:cubicBezTo>
                      <a:pt x="19347" y="67"/>
                      <a:pt x="19281" y="67"/>
                      <a:pt x="19214" y="67"/>
                    </a:cubicBezTo>
                    <a:lnTo>
                      <a:pt x="18647" y="67"/>
                    </a:lnTo>
                    <a:lnTo>
                      <a:pt x="16579" y="34"/>
                    </a:lnTo>
                    <a:cubicBezTo>
                      <a:pt x="14811" y="1"/>
                      <a:pt x="12409" y="1"/>
                      <a:pt x="97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4515900" y="3677250"/>
                <a:ext cx="88425" cy="132600"/>
              </a:xfrm>
              <a:custGeom>
                <a:avLst/>
                <a:gdLst/>
                <a:ahLst/>
                <a:cxnLst/>
                <a:rect l="l" t="t" r="r" b="b"/>
                <a:pathLst>
                  <a:path w="3537" h="5304" extrusionOk="0">
                    <a:moveTo>
                      <a:pt x="3369" y="167"/>
                    </a:moveTo>
                    <a:lnTo>
                      <a:pt x="3369" y="4937"/>
                    </a:lnTo>
                    <a:lnTo>
                      <a:pt x="1768" y="3303"/>
                    </a:lnTo>
                    <a:lnTo>
                      <a:pt x="1735" y="3269"/>
                    </a:lnTo>
                    <a:lnTo>
                      <a:pt x="134" y="4837"/>
                    </a:lnTo>
                    <a:lnTo>
                      <a:pt x="134" y="167"/>
                    </a:lnTo>
                    <a:close/>
                    <a:moveTo>
                      <a:pt x="0" y="0"/>
                    </a:moveTo>
                    <a:lnTo>
                      <a:pt x="0" y="5204"/>
                    </a:lnTo>
                    <a:lnTo>
                      <a:pt x="1735" y="3469"/>
                    </a:lnTo>
                    <a:lnTo>
                      <a:pt x="3536" y="5304"/>
                    </a:lnTo>
                    <a:lnTo>
                      <a:pt x="3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326700" y="3681400"/>
                <a:ext cx="147625" cy="115125"/>
              </a:xfrm>
              <a:custGeom>
                <a:avLst/>
                <a:gdLst/>
                <a:ahLst/>
                <a:cxnLst/>
                <a:rect l="l" t="t" r="r" b="b"/>
                <a:pathLst>
                  <a:path w="5905" h="4605" extrusionOk="0">
                    <a:moveTo>
                      <a:pt x="2945" y="1"/>
                    </a:moveTo>
                    <a:cubicBezTo>
                      <a:pt x="2931" y="1"/>
                      <a:pt x="2917" y="1"/>
                      <a:pt x="2903" y="1"/>
                    </a:cubicBezTo>
                    <a:cubicBezTo>
                      <a:pt x="31" y="1"/>
                      <a:pt x="1" y="4216"/>
                      <a:pt x="2751" y="4398"/>
                    </a:cubicBezTo>
                    <a:lnTo>
                      <a:pt x="2750" y="4398"/>
                    </a:lnTo>
                    <a:cubicBezTo>
                      <a:pt x="1088" y="4114"/>
                      <a:pt x="177" y="1741"/>
                      <a:pt x="1902" y="501"/>
                    </a:cubicBezTo>
                    <a:cubicBezTo>
                      <a:pt x="2315" y="206"/>
                      <a:pt x="2744" y="79"/>
                      <a:pt x="3152" y="79"/>
                    </a:cubicBezTo>
                    <a:cubicBezTo>
                      <a:pt x="3437" y="79"/>
                      <a:pt x="3712" y="141"/>
                      <a:pt x="3965" y="251"/>
                    </a:cubicBezTo>
                    <a:lnTo>
                      <a:pt x="3965" y="251"/>
                    </a:lnTo>
                    <a:cubicBezTo>
                      <a:pt x="3668" y="93"/>
                      <a:pt x="3324" y="1"/>
                      <a:pt x="2945" y="1"/>
                    </a:cubicBezTo>
                    <a:close/>
                    <a:moveTo>
                      <a:pt x="3965" y="251"/>
                    </a:moveTo>
                    <a:cubicBezTo>
                      <a:pt x="5134" y="876"/>
                      <a:pt x="5568" y="2535"/>
                      <a:pt x="4538" y="3670"/>
                    </a:cubicBezTo>
                    <a:lnTo>
                      <a:pt x="4504" y="3704"/>
                    </a:lnTo>
                    <a:lnTo>
                      <a:pt x="4638" y="4304"/>
                    </a:lnTo>
                    <a:lnTo>
                      <a:pt x="4037" y="4037"/>
                    </a:lnTo>
                    <a:lnTo>
                      <a:pt x="4004" y="4071"/>
                    </a:lnTo>
                    <a:cubicBezTo>
                      <a:pt x="3670" y="4237"/>
                      <a:pt x="3303" y="4371"/>
                      <a:pt x="2936" y="4404"/>
                    </a:cubicBezTo>
                    <a:cubicBezTo>
                      <a:pt x="2873" y="4404"/>
                      <a:pt x="2811" y="4402"/>
                      <a:pt x="2751" y="4398"/>
                    </a:cubicBezTo>
                    <a:lnTo>
                      <a:pt x="2750" y="4398"/>
                    </a:lnTo>
                    <a:cubicBezTo>
                      <a:pt x="2858" y="4416"/>
                      <a:pt x="2969" y="4426"/>
                      <a:pt x="3083" y="4426"/>
                    </a:cubicBezTo>
                    <a:cubicBezTo>
                      <a:pt x="3385" y="4426"/>
                      <a:pt x="3707" y="4358"/>
                      <a:pt x="4037" y="4204"/>
                    </a:cubicBezTo>
                    <a:lnTo>
                      <a:pt x="4871" y="4604"/>
                    </a:lnTo>
                    <a:lnTo>
                      <a:pt x="4871" y="4604"/>
                    </a:lnTo>
                    <a:lnTo>
                      <a:pt x="4704" y="3737"/>
                    </a:lnTo>
                    <a:cubicBezTo>
                      <a:pt x="5905" y="2470"/>
                      <a:pt x="5194" y="789"/>
                      <a:pt x="3965" y="25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15175" y="3684750"/>
                <a:ext cx="110950" cy="102600"/>
              </a:xfrm>
              <a:custGeom>
                <a:avLst/>
                <a:gdLst/>
                <a:ahLst/>
                <a:cxnLst/>
                <a:rect l="l" t="t" r="r" b="b"/>
                <a:pathLst>
                  <a:path w="4438" h="4104" extrusionOk="0">
                    <a:moveTo>
                      <a:pt x="4204" y="167"/>
                    </a:moveTo>
                    <a:lnTo>
                      <a:pt x="2836" y="3670"/>
                    </a:lnTo>
                    <a:lnTo>
                      <a:pt x="2002" y="1635"/>
                    </a:lnTo>
                    <a:lnTo>
                      <a:pt x="434" y="201"/>
                    </a:lnTo>
                    <a:lnTo>
                      <a:pt x="4204" y="167"/>
                    </a:lnTo>
                    <a:close/>
                    <a:moveTo>
                      <a:pt x="4437" y="0"/>
                    </a:moveTo>
                    <a:lnTo>
                      <a:pt x="1" y="34"/>
                    </a:lnTo>
                    <a:lnTo>
                      <a:pt x="1835" y="1702"/>
                    </a:lnTo>
                    <a:lnTo>
                      <a:pt x="2803" y="4103"/>
                    </a:lnTo>
                    <a:lnTo>
                      <a:pt x="44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563550" y="3684750"/>
                <a:ext cx="62575" cy="42550"/>
              </a:xfrm>
              <a:custGeom>
                <a:avLst/>
                <a:gdLst/>
                <a:ahLst/>
                <a:cxnLst/>
                <a:rect l="l" t="t" r="r" b="b"/>
                <a:pathLst>
                  <a:path w="2503" h="1702" extrusionOk="0">
                    <a:moveTo>
                      <a:pt x="2436" y="0"/>
                    </a:moveTo>
                    <a:lnTo>
                      <a:pt x="0" y="1568"/>
                    </a:lnTo>
                    <a:lnTo>
                      <a:pt x="101" y="1702"/>
                    </a:lnTo>
                    <a:lnTo>
                      <a:pt x="2502" y="134"/>
                    </a:lnTo>
                    <a:lnTo>
                      <a:pt x="24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3137400" y="3671075"/>
                <a:ext cx="138475" cy="119600"/>
              </a:xfrm>
              <a:custGeom>
                <a:avLst/>
                <a:gdLst/>
                <a:ahLst/>
                <a:cxnLst/>
                <a:rect l="l" t="t" r="r" b="b"/>
                <a:pathLst>
                  <a:path w="5539" h="4784" extrusionOk="0">
                    <a:moveTo>
                      <a:pt x="4132" y="0"/>
                    </a:moveTo>
                    <a:cubicBezTo>
                      <a:pt x="3503" y="0"/>
                      <a:pt x="2872" y="410"/>
                      <a:pt x="2770" y="1215"/>
                    </a:cubicBezTo>
                    <a:cubicBezTo>
                      <a:pt x="2651" y="435"/>
                      <a:pt x="2024" y="43"/>
                      <a:pt x="1401" y="43"/>
                    </a:cubicBezTo>
                    <a:cubicBezTo>
                      <a:pt x="798" y="43"/>
                      <a:pt x="199" y="410"/>
                      <a:pt x="68" y="1148"/>
                    </a:cubicBezTo>
                    <a:cubicBezTo>
                      <a:pt x="1" y="1615"/>
                      <a:pt x="134" y="2115"/>
                      <a:pt x="401" y="2482"/>
                    </a:cubicBezTo>
                    <a:cubicBezTo>
                      <a:pt x="668" y="2882"/>
                      <a:pt x="1002" y="3216"/>
                      <a:pt x="1369" y="3516"/>
                    </a:cubicBezTo>
                    <a:cubicBezTo>
                      <a:pt x="1869" y="3916"/>
                      <a:pt x="2336" y="4350"/>
                      <a:pt x="2836" y="4784"/>
                    </a:cubicBezTo>
                    <a:cubicBezTo>
                      <a:pt x="3303" y="4350"/>
                      <a:pt x="3737" y="3916"/>
                      <a:pt x="4204" y="3483"/>
                    </a:cubicBezTo>
                    <a:cubicBezTo>
                      <a:pt x="4571" y="3183"/>
                      <a:pt x="4904" y="2849"/>
                      <a:pt x="5171" y="2449"/>
                    </a:cubicBezTo>
                    <a:cubicBezTo>
                      <a:pt x="5438" y="2048"/>
                      <a:pt x="5538" y="1581"/>
                      <a:pt x="5472" y="1114"/>
                    </a:cubicBezTo>
                    <a:cubicBezTo>
                      <a:pt x="5325" y="368"/>
                      <a:pt x="4729" y="0"/>
                      <a:pt x="413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189125" y="1694150"/>
                <a:ext cx="150125" cy="150125"/>
              </a:xfrm>
              <a:custGeom>
                <a:avLst/>
                <a:gdLst/>
                <a:ahLst/>
                <a:cxnLst/>
                <a:rect l="l" t="t" r="r" b="b"/>
                <a:pathLst>
                  <a:path w="6005" h="6005" extrusionOk="0">
                    <a:moveTo>
                      <a:pt x="3002" y="1"/>
                    </a:moveTo>
                    <a:cubicBezTo>
                      <a:pt x="1334" y="1"/>
                      <a:pt x="0" y="1335"/>
                      <a:pt x="0" y="3003"/>
                    </a:cubicBezTo>
                    <a:cubicBezTo>
                      <a:pt x="0" y="4671"/>
                      <a:pt x="1334" y="6005"/>
                      <a:pt x="3002" y="6005"/>
                    </a:cubicBezTo>
                    <a:cubicBezTo>
                      <a:pt x="4670" y="6005"/>
                      <a:pt x="6004" y="4671"/>
                      <a:pt x="6004" y="3003"/>
                    </a:cubicBezTo>
                    <a:cubicBezTo>
                      <a:pt x="6004" y="1335"/>
                      <a:pt x="4670" y="1"/>
                      <a:pt x="300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3167425" y="3375350"/>
                <a:ext cx="1408550" cy="5875"/>
              </a:xfrm>
              <a:custGeom>
                <a:avLst/>
                <a:gdLst/>
                <a:ahLst/>
                <a:cxnLst/>
                <a:rect l="l" t="t" r="r" b="b"/>
                <a:pathLst>
                  <a:path w="56342" h="235" extrusionOk="0">
                    <a:moveTo>
                      <a:pt x="28154" y="1"/>
                    </a:moveTo>
                    <a:cubicBezTo>
                      <a:pt x="12610" y="1"/>
                      <a:pt x="1" y="68"/>
                      <a:pt x="1" y="134"/>
                    </a:cubicBezTo>
                    <a:cubicBezTo>
                      <a:pt x="1" y="168"/>
                      <a:pt x="12610" y="234"/>
                      <a:pt x="28154" y="234"/>
                    </a:cubicBezTo>
                    <a:cubicBezTo>
                      <a:pt x="43732" y="234"/>
                      <a:pt x="56341" y="168"/>
                      <a:pt x="56341" y="134"/>
                    </a:cubicBezTo>
                    <a:cubicBezTo>
                      <a:pt x="56341" y="68"/>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3167425" y="3258600"/>
                <a:ext cx="1408550" cy="5025"/>
              </a:xfrm>
              <a:custGeom>
                <a:avLst/>
                <a:gdLst/>
                <a:ahLst/>
                <a:cxnLst/>
                <a:rect l="l" t="t" r="r" b="b"/>
                <a:pathLst>
                  <a:path w="56342" h="201" extrusionOk="0">
                    <a:moveTo>
                      <a:pt x="28154" y="1"/>
                    </a:moveTo>
                    <a:cubicBezTo>
                      <a:pt x="12610" y="1"/>
                      <a:pt x="1" y="34"/>
                      <a:pt x="1" y="101"/>
                    </a:cubicBezTo>
                    <a:cubicBezTo>
                      <a:pt x="1" y="168"/>
                      <a:pt x="12610" y="201"/>
                      <a:pt x="28154" y="201"/>
                    </a:cubicBezTo>
                    <a:cubicBezTo>
                      <a:pt x="43732" y="201"/>
                      <a:pt x="56341" y="168"/>
                      <a:pt x="56341" y="101"/>
                    </a:cubicBezTo>
                    <a:cubicBezTo>
                      <a:pt x="56341" y="34"/>
                      <a:pt x="43732" y="1"/>
                      <a:pt x="2815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3167425" y="3494600"/>
                <a:ext cx="766425" cy="5875"/>
              </a:xfrm>
              <a:custGeom>
                <a:avLst/>
                <a:gdLst/>
                <a:ahLst/>
                <a:cxnLst/>
                <a:rect l="l" t="t" r="r" b="b"/>
                <a:pathLst>
                  <a:path w="30657" h="235" extrusionOk="0">
                    <a:moveTo>
                      <a:pt x="15312" y="1"/>
                    </a:moveTo>
                    <a:cubicBezTo>
                      <a:pt x="6839" y="1"/>
                      <a:pt x="1" y="68"/>
                      <a:pt x="1" y="101"/>
                    </a:cubicBezTo>
                    <a:cubicBezTo>
                      <a:pt x="1" y="168"/>
                      <a:pt x="6839" y="234"/>
                      <a:pt x="15312" y="234"/>
                    </a:cubicBezTo>
                    <a:cubicBezTo>
                      <a:pt x="23784" y="234"/>
                      <a:pt x="30656" y="168"/>
                      <a:pt x="30656" y="101"/>
                    </a:cubicBezTo>
                    <a:cubicBezTo>
                      <a:pt x="30656" y="68"/>
                      <a:pt x="23784" y="1"/>
                      <a:pt x="1531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3769750" y="4745500"/>
                <a:ext cx="69850" cy="59950"/>
              </a:xfrm>
              <a:custGeom>
                <a:avLst/>
                <a:gdLst/>
                <a:ahLst/>
                <a:cxnLst/>
                <a:rect l="l" t="t" r="r" b="b"/>
                <a:pathLst>
                  <a:path w="2794" h="2398" extrusionOk="0">
                    <a:moveTo>
                      <a:pt x="1553" y="0"/>
                    </a:moveTo>
                    <a:cubicBezTo>
                      <a:pt x="512" y="0"/>
                      <a:pt x="1" y="1278"/>
                      <a:pt x="726" y="2036"/>
                    </a:cubicBezTo>
                    <a:cubicBezTo>
                      <a:pt x="965" y="2286"/>
                      <a:pt x="1265" y="2398"/>
                      <a:pt x="1561" y="2398"/>
                    </a:cubicBezTo>
                    <a:cubicBezTo>
                      <a:pt x="2173" y="2398"/>
                      <a:pt x="2771" y="1921"/>
                      <a:pt x="2794" y="1202"/>
                    </a:cubicBezTo>
                    <a:cubicBezTo>
                      <a:pt x="2794" y="534"/>
                      <a:pt x="2260" y="1"/>
                      <a:pt x="1593" y="1"/>
                    </a:cubicBezTo>
                    <a:cubicBezTo>
                      <a:pt x="1579" y="0"/>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3862100" y="4745500"/>
                <a:ext cx="70075" cy="59975"/>
              </a:xfrm>
              <a:custGeom>
                <a:avLst/>
                <a:gdLst/>
                <a:ahLst/>
                <a:cxnLst/>
                <a:rect l="l" t="t" r="r" b="b"/>
                <a:pathLst>
                  <a:path w="2803" h="2399" extrusionOk="0">
                    <a:moveTo>
                      <a:pt x="1601" y="1"/>
                    </a:moveTo>
                    <a:cubicBezTo>
                      <a:pt x="534" y="1"/>
                      <a:pt x="0" y="1268"/>
                      <a:pt x="734" y="2036"/>
                    </a:cubicBezTo>
                    <a:cubicBezTo>
                      <a:pt x="975" y="2287"/>
                      <a:pt x="1277" y="2399"/>
                      <a:pt x="1574" y="2399"/>
                    </a:cubicBezTo>
                    <a:cubicBezTo>
                      <a:pt x="2185" y="2399"/>
                      <a:pt x="2780" y="1930"/>
                      <a:pt x="2802" y="1235"/>
                    </a:cubicBezTo>
                    <a:cubicBezTo>
                      <a:pt x="2802" y="568"/>
                      <a:pt x="2269" y="1"/>
                      <a:pt x="1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3954900" y="4746325"/>
                <a:ext cx="69825" cy="59350"/>
              </a:xfrm>
              <a:custGeom>
                <a:avLst/>
                <a:gdLst/>
                <a:ahLst/>
                <a:cxnLst/>
                <a:rect l="l" t="t" r="r" b="b"/>
                <a:pathLst>
                  <a:path w="2793" h="2374" extrusionOk="0">
                    <a:moveTo>
                      <a:pt x="1553" y="0"/>
                    </a:moveTo>
                    <a:cubicBezTo>
                      <a:pt x="544" y="0"/>
                      <a:pt x="1" y="1278"/>
                      <a:pt x="758" y="2003"/>
                    </a:cubicBezTo>
                    <a:cubicBezTo>
                      <a:pt x="1003" y="2258"/>
                      <a:pt x="1307" y="2373"/>
                      <a:pt x="1604" y="2373"/>
                    </a:cubicBezTo>
                    <a:cubicBezTo>
                      <a:pt x="2200" y="2373"/>
                      <a:pt x="2771" y="1914"/>
                      <a:pt x="2793" y="1202"/>
                    </a:cubicBezTo>
                    <a:cubicBezTo>
                      <a:pt x="2793" y="535"/>
                      <a:pt x="2259" y="1"/>
                      <a:pt x="1592" y="1"/>
                    </a:cubicBezTo>
                    <a:cubicBezTo>
                      <a:pt x="1579" y="1"/>
                      <a:pt x="1566" y="0"/>
                      <a:pt x="15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084050" y="1917650"/>
                <a:ext cx="1667050" cy="1019925"/>
              </a:xfrm>
              <a:custGeom>
                <a:avLst/>
                <a:gdLst/>
                <a:ahLst/>
                <a:cxnLst/>
                <a:rect l="l" t="t" r="r" b="b"/>
                <a:pathLst>
                  <a:path w="66682" h="40797" extrusionOk="0">
                    <a:moveTo>
                      <a:pt x="0" y="0"/>
                    </a:moveTo>
                    <a:lnTo>
                      <a:pt x="0" y="40796"/>
                    </a:lnTo>
                    <a:lnTo>
                      <a:pt x="66681" y="40796"/>
                    </a:lnTo>
                    <a:lnTo>
                      <a:pt x="6668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3238325" y="2298750"/>
                <a:ext cx="1368500" cy="638825"/>
              </a:xfrm>
              <a:custGeom>
                <a:avLst/>
                <a:gdLst/>
                <a:ahLst/>
                <a:cxnLst/>
                <a:rect l="l" t="t" r="r" b="b"/>
                <a:pathLst>
                  <a:path w="54740" h="25553" extrusionOk="0">
                    <a:moveTo>
                      <a:pt x="19114" y="1"/>
                    </a:moveTo>
                    <a:lnTo>
                      <a:pt x="0" y="25552"/>
                    </a:lnTo>
                    <a:lnTo>
                      <a:pt x="54739" y="25552"/>
                    </a:lnTo>
                    <a:lnTo>
                      <a:pt x="38961" y="7439"/>
                    </a:lnTo>
                    <a:lnTo>
                      <a:pt x="30956" y="15979"/>
                    </a:lnTo>
                    <a:lnTo>
                      <a:pt x="1911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3885450" y="2111950"/>
                <a:ext cx="251875" cy="215975"/>
              </a:xfrm>
              <a:custGeom>
                <a:avLst/>
                <a:gdLst/>
                <a:ahLst/>
                <a:cxnLst/>
                <a:rect l="l" t="t" r="r" b="b"/>
                <a:pathLst>
                  <a:path w="10075" h="8639" extrusionOk="0">
                    <a:moveTo>
                      <a:pt x="5771" y="1"/>
                    </a:moveTo>
                    <a:cubicBezTo>
                      <a:pt x="1935" y="1"/>
                      <a:pt x="0" y="4671"/>
                      <a:pt x="2736" y="7373"/>
                    </a:cubicBezTo>
                    <a:cubicBezTo>
                      <a:pt x="3609" y="8246"/>
                      <a:pt x="4686" y="8639"/>
                      <a:pt x="5742" y="8639"/>
                    </a:cubicBezTo>
                    <a:cubicBezTo>
                      <a:pt x="7952" y="8639"/>
                      <a:pt x="10074" y="6922"/>
                      <a:pt x="10074" y="4304"/>
                    </a:cubicBezTo>
                    <a:cubicBezTo>
                      <a:pt x="10074" y="1935"/>
                      <a:pt x="8139" y="1"/>
                      <a:pt x="57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3077375" y="1575725"/>
                <a:ext cx="1672875" cy="2311700"/>
              </a:xfrm>
              <a:custGeom>
                <a:avLst/>
                <a:gdLst/>
                <a:ahLst/>
                <a:cxnLst/>
                <a:rect l="l" t="t" r="r" b="b"/>
                <a:pathLst>
                  <a:path w="66915" h="92468" extrusionOk="0">
                    <a:moveTo>
                      <a:pt x="0" y="1"/>
                    </a:moveTo>
                    <a:lnTo>
                      <a:pt x="0" y="101"/>
                    </a:lnTo>
                    <a:cubicBezTo>
                      <a:pt x="34" y="34626"/>
                      <a:pt x="34" y="66549"/>
                      <a:pt x="34" y="92367"/>
                    </a:cubicBezTo>
                    <a:lnTo>
                      <a:pt x="34" y="92467"/>
                    </a:lnTo>
                    <a:lnTo>
                      <a:pt x="134" y="92467"/>
                    </a:lnTo>
                    <a:lnTo>
                      <a:pt x="66815" y="92367"/>
                    </a:lnTo>
                    <a:lnTo>
                      <a:pt x="200" y="92267"/>
                    </a:lnTo>
                    <a:lnTo>
                      <a:pt x="200" y="92267"/>
                    </a:lnTo>
                    <a:lnTo>
                      <a:pt x="200" y="234"/>
                    </a:lnTo>
                    <a:lnTo>
                      <a:pt x="66681" y="234"/>
                    </a:lnTo>
                    <a:cubicBezTo>
                      <a:pt x="66748" y="54717"/>
                      <a:pt x="66781" y="91499"/>
                      <a:pt x="66781" y="92367"/>
                    </a:cubicBezTo>
                    <a:lnTo>
                      <a:pt x="66781" y="92367"/>
                    </a:lnTo>
                    <a:cubicBezTo>
                      <a:pt x="66782" y="92364"/>
                      <a:pt x="66815" y="92198"/>
                      <a:pt x="66815" y="91933"/>
                    </a:cubicBezTo>
                    <a:lnTo>
                      <a:pt x="66815" y="90633"/>
                    </a:lnTo>
                    <a:lnTo>
                      <a:pt x="66815" y="85629"/>
                    </a:lnTo>
                    <a:cubicBezTo>
                      <a:pt x="66848" y="81259"/>
                      <a:pt x="66848" y="74855"/>
                      <a:pt x="66848" y="66715"/>
                    </a:cubicBezTo>
                    <a:cubicBezTo>
                      <a:pt x="66881" y="50470"/>
                      <a:pt x="66881" y="27387"/>
                      <a:pt x="66915" y="101"/>
                    </a:cubicBezTo>
                    <a:lnTo>
                      <a:pt x="6691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288350" y="3605000"/>
                <a:ext cx="920550" cy="1385700"/>
              </a:xfrm>
              <a:custGeom>
                <a:avLst/>
                <a:gdLst/>
                <a:ahLst/>
                <a:cxnLst/>
                <a:rect l="l" t="t" r="r" b="b"/>
                <a:pathLst>
                  <a:path w="36822" h="55428" extrusionOk="0">
                    <a:moveTo>
                      <a:pt x="20493" y="0"/>
                    </a:moveTo>
                    <a:cubicBezTo>
                      <a:pt x="20169" y="0"/>
                      <a:pt x="19838" y="60"/>
                      <a:pt x="19515" y="188"/>
                    </a:cubicBezTo>
                    <a:lnTo>
                      <a:pt x="10908" y="4224"/>
                    </a:lnTo>
                    <a:cubicBezTo>
                      <a:pt x="10518" y="4115"/>
                      <a:pt x="10119" y="4057"/>
                      <a:pt x="9724" y="4057"/>
                    </a:cubicBezTo>
                    <a:cubicBezTo>
                      <a:pt x="9276" y="4057"/>
                      <a:pt x="8832" y="4132"/>
                      <a:pt x="8407" y="4291"/>
                    </a:cubicBezTo>
                    <a:cubicBezTo>
                      <a:pt x="7139" y="4725"/>
                      <a:pt x="6439" y="6059"/>
                      <a:pt x="6739" y="7327"/>
                    </a:cubicBezTo>
                    <a:lnTo>
                      <a:pt x="10241" y="21270"/>
                    </a:lnTo>
                    <a:lnTo>
                      <a:pt x="1" y="55428"/>
                    </a:lnTo>
                    <a:lnTo>
                      <a:pt x="22116" y="55428"/>
                    </a:lnTo>
                    <a:lnTo>
                      <a:pt x="26987" y="22638"/>
                    </a:lnTo>
                    <a:lnTo>
                      <a:pt x="28454" y="17701"/>
                    </a:lnTo>
                    <a:cubicBezTo>
                      <a:pt x="28721" y="16600"/>
                      <a:pt x="29055" y="15332"/>
                      <a:pt x="29522" y="13898"/>
                    </a:cubicBezTo>
                    <a:cubicBezTo>
                      <a:pt x="29955" y="12597"/>
                      <a:pt x="30989" y="11229"/>
                      <a:pt x="31957" y="10262"/>
                    </a:cubicBezTo>
                    <a:cubicBezTo>
                      <a:pt x="33458" y="8728"/>
                      <a:pt x="34192" y="8694"/>
                      <a:pt x="35192" y="7894"/>
                    </a:cubicBezTo>
                    <a:cubicBezTo>
                      <a:pt x="35292" y="7827"/>
                      <a:pt x="35393" y="7760"/>
                      <a:pt x="35493" y="7694"/>
                    </a:cubicBezTo>
                    <a:cubicBezTo>
                      <a:pt x="35659" y="7594"/>
                      <a:pt x="35826" y="7460"/>
                      <a:pt x="35960" y="7293"/>
                    </a:cubicBezTo>
                    <a:cubicBezTo>
                      <a:pt x="36822" y="6399"/>
                      <a:pt x="36064" y="5017"/>
                      <a:pt x="34448" y="5017"/>
                    </a:cubicBezTo>
                    <a:cubicBezTo>
                      <a:pt x="34375" y="5017"/>
                      <a:pt x="34301" y="5019"/>
                      <a:pt x="34225" y="5025"/>
                    </a:cubicBezTo>
                    <a:cubicBezTo>
                      <a:pt x="32891" y="5125"/>
                      <a:pt x="30723" y="5492"/>
                      <a:pt x="27187" y="9161"/>
                    </a:cubicBezTo>
                    <a:cubicBezTo>
                      <a:pt x="27153" y="9228"/>
                      <a:pt x="27087" y="9261"/>
                      <a:pt x="27053" y="9328"/>
                    </a:cubicBezTo>
                    <a:cubicBezTo>
                      <a:pt x="26788" y="9675"/>
                      <a:pt x="26525" y="9828"/>
                      <a:pt x="26267" y="9828"/>
                    </a:cubicBezTo>
                    <a:cubicBezTo>
                      <a:pt x="24739" y="9828"/>
                      <a:pt x="23407" y="4459"/>
                      <a:pt x="23150" y="2290"/>
                    </a:cubicBezTo>
                    <a:cubicBezTo>
                      <a:pt x="22938" y="933"/>
                      <a:pt x="21769" y="0"/>
                      <a:pt x="2049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3417600" y="3266950"/>
                <a:ext cx="970725" cy="800575"/>
              </a:xfrm>
              <a:custGeom>
                <a:avLst/>
                <a:gdLst/>
                <a:ahLst/>
                <a:cxnLst/>
                <a:rect l="l" t="t" r="r" b="b"/>
                <a:pathLst>
                  <a:path w="38829" h="32023" extrusionOk="0">
                    <a:moveTo>
                      <a:pt x="21483" y="0"/>
                    </a:moveTo>
                    <a:lnTo>
                      <a:pt x="15279" y="7039"/>
                    </a:lnTo>
                    <a:cubicBezTo>
                      <a:pt x="15279" y="7039"/>
                      <a:pt x="18081" y="8140"/>
                      <a:pt x="15645" y="12843"/>
                    </a:cubicBezTo>
                    <a:cubicBezTo>
                      <a:pt x="13210" y="17546"/>
                      <a:pt x="1" y="23217"/>
                      <a:pt x="1" y="23217"/>
                    </a:cubicBezTo>
                    <a:lnTo>
                      <a:pt x="6572" y="30822"/>
                    </a:lnTo>
                    <a:cubicBezTo>
                      <a:pt x="7256" y="31617"/>
                      <a:pt x="8215" y="32022"/>
                      <a:pt x="9185" y="32022"/>
                    </a:cubicBezTo>
                    <a:cubicBezTo>
                      <a:pt x="9966" y="32022"/>
                      <a:pt x="10754" y="31759"/>
                      <a:pt x="11409" y="31223"/>
                    </a:cubicBezTo>
                    <a:lnTo>
                      <a:pt x="28588" y="17246"/>
                    </a:lnTo>
                    <a:lnTo>
                      <a:pt x="31990" y="18213"/>
                    </a:lnTo>
                    <a:lnTo>
                      <a:pt x="38829" y="4804"/>
                    </a:lnTo>
                    <a:lnTo>
                      <a:pt x="2148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057450" y="1521000"/>
                <a:ext cx="2109050" cy="1742625"/>
              </a:xfrm>
              <a:custGeom>
                <a:avLst/>
                <a:gdLst/>
                <a:ahLst/>
                <a:cxnLst/>
                <a:rect l="l" t="t" r="r" b="b"/>
                <a:pathLst>
                  <a:path w="84362" h="69705" extrusionOk="0">
                    <a:moveTo>
                      <a:pt x="36406" y="0"/>
                    </a:moveTo>
                    <a:cubicBezTo>
                      <a:pt x="33281" y="0"/>
                      <a:pt x="26085" y="2163"/>
                      <a:pt x="14278" y="27808"/>
                    </a:cubicBezTo>
                    <a:cubicBezTo>
                      <a:pt x="1" y="58892"/>
                      <a:pt x="5580" y="66136"/>
                      <a:pt x="8421" y="66136"/>
                    </a:cubicBezTo>
                    <a:cubicBezTo>
                      <a:pt x="8428" y="66136"/>
                      <a:pt x="8434" y="66136"/>
                      <a:pt x="8441" y="66136"/>
                    </a:cubicBezTo>
                    <a:cubicBezTo>
                      <a:pt x="10981" y="66077"/>
                      <a:pt x="26436" y="61834"/>
                      <a:pt x="38327" y="61834"/>
                    </a:cubicBezTo>
                    <a:cubicBezTo>
                      <a:pt x="39867" y="61834"/>
                      <a:pt x="41347" y="61906"/>
                      <a:pt x="42732" y="62066"/>
                    </a:cubicBezTo>
                    <a:cubicBezTo>
                      <a:pt x="54807" y="63434"/>
                      <a:pt x="70352" y="69705"/>
                      <a:pt x="70352" y="69705"/>
                    </a:cubicBezTo>
                    <a:lnTo>
                      <a:pt x="84362" y="47289"/>
                    </a:lnTo>
                    <a:cubicBezTo>
                      <a:pt x="84362" y="47289"/>
                      <a:pt x="74355" y="45054"/>
                      <a:pt x="60278" y="31511"/>
                    </a:cubicBezTo>
                    <a:cubicBezTo>
                      <a:pt x="46207" y="18005"/>
                      <a:pt x="39600" y="88"/>
                      <a:pt x="37876" y="88"/>
                    </a:cubicBezTo>
                    <a:cubicBezTo>
                      <a:pt x="37871" y="88"/>
                      <a:pt x="37867" y="88"/>
                      <a:pt x="37862" y="88"/>
                    </a:cubicBezTo>
                    <a:cubicBezTo>
                      <a:pt x="37845" y="89"/>
                      <a:pt x="37828" y="89"/>
                      <a:pt x="37810" y="89"/>
                    </a:cubicBezTo>
                    <a:cubicBezTo>
                      <a:pt x="37506" y="89"/>
                      <a:pt x="37040" y="0"/>
                      <a:pt x="3640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3762025" y="2556450"/>
                <a:ext cx="989900" cy="919450"/>
              </a:xfrm>
              <a:custGeom>
                <a:avLst/>
                <a:gdLst/>
                <a:ahLst/>
                <a:cxnLst/>
                <a:rect l="l" t="t" r="r" b="b"/>
                <a:pathLst>
                  <a:path w="39596" h="36778" extrusionOk="0">
                    <a:moveTo>
                      <a:pt x="12509" y="0"/>
                    </a:moveTo>
                    <a:lnTo>
                      <a:pt x="0" y="28520"/>
                    </a:lnTo>
                    <a:lnTo>
                      <a:pt x="21449" y="35992"/>
                    </a:lnTo>
                    <a:cubicBezTo>
                      <a:pt x="22598" y="36525"/>
                      <a:pt x="23803" y="36777"/>
                      <a:pt x="24991" y="36777"/>
                    </a:cubicBezTo>
                    <a:cubicBezTo>
                      <a:pt x="28045" y="36777"/>
                      <a:pt x="30977" y="35106"/>
                      <a:pt x="32490" y="32223"/>
                    </a:cubicBezTo>
                    <a:lnTo>
                      <a:pt x="34025" y="29321"/>
                    </a:lnTo>
                    <a:lnTo>
                      <a:pt x="37461" y="22816"/>
                    </a:lnTo>
                    <a:cubicBezTo>
                      <a:pt x="39595" y="18713"/>
                      <a:pt x="38061" y="13610"/>
                      <a:pt x="33925" y="11408"/>
                    </a:cubicBez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173400" y="1538600"/>
                <a:ext cx="874800" cy="1535350"/>
              </a:xfrm>
              <a:custGeom>
                <a:avLst/>
                <a:gdLst/>
                <a:ahLst/>
                <a:cxnLst/>
                <a:rect l="l" t="t" r="r" b="b"/>
                <a:pathLst>
                  <a:path w="34992" h="61414" extrusionOk="0">
                    <a:moveTo>
                      <a:pt x="30553" y="0"/>
                    </a:moveTo>
                    <a:cubicBezTo>
                      <a:pt x="26475" y="0"/>
                      <a:pt x="17950" y="11821"/>
                      <a:pt x="10808" y="27671"/>
                    </a:cubicBezTo>
                    <a:cubicBezTo>
                      <a:pt x="3169" y="44550"/>
                      <a:pt x="0" y="59594"/>
                      <a:pt x="3703" y="61262"/>
                    </a:cubicBezTo>
                    <a:cubicBezTo>
                      <a:pt x="3928" y="61363"/>
                      <a:pt x="4173" y="61413"/>
                      <a:pt x="4437" y="61413"/>
                    </a:cubicBezTo>
                    <a:cubicBezTo>
                      <a:pt x="8519" y="61413"/>
                      <a:pt x="17074" y="49564"/>
                      <a:pt x="24217" y="33742"/>
                    </a:cubicBezTo>
                    <a:cubicBezTo>
                      <a:pt x="31823" y="16864"/>
                      <a:pt x="34992" y="1820"/>
                      <a:pt x="31289" y="152"/>
                    </a:cubicBezTo>
                    <a:cubicBezTo>
                      <a:pt x="31064" y="50"/>
                      <a:pt x="30818" y="0"/>
                      <a:pt x="30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4598450" y="3145200"/>
                <a:ext cx="199350" cy="216850"/>
              </a:xfrm>
              <a:custGeom>
                <a:avLst/>
                <a:gdLst/>
                <a:ahLst/>
                <a:cxnLst/>
                <a:rect l="l" t="t" r="r" b="b"/>
                <a:pathLst>
                  <a:path w="7974" h="8674" extrusionOk="0">
                    <a:moveTo>
                      <a:pt x="3603" y="0"/>
                    </a:moveTo>
                    <a:lnTo>
                      <a:pt x="1" y="6838"/>
                    </a:lnTo>
                    <a:lnTo>
                      <a:pt x="5838" y="8673"/>
                    </a:lnTo>
                    <a:lnTo>
                      <a:pt x="7973" y="2702"/>
                    </a:lnTo>
                    <a:lnTo>
                      <a:pt x="3603"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4598450" y="3145200"/>
                <a:ext cx="103425" cy="180150"/>
              </a:xfrm>
              <a:custGeom>
                <a:avLst/>
                <a:gdLst/>
                <a:ahLst/>
                <a:cxnLst/>
                <a:rect l="l" t="t" r="r" b="b"/>
                <a:pathLst>
                  <a:path w="4137" h="7206" extrusionOk="0">
                    <a:moveTo>
                      <a:pt x="3603" y="0"/>
                    </a:moveTo>
                    <a:lnTo>
                      <a:pt x="1" y="6838"/>
                    </a:lnTo>
                    <a:lnTo>
                      <a:pt x="1202" y="7205"/>
                    </a:lnTo>
                    <a:lnTo>
                      <a:pt x="4137" y="334"/>
                    </a:lnTo>
                    <a:lnTo>
                      <a:pt x="3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4269875" y="3041375"/>
                <a:ext cx="321100" cy="143600"/>
              </a:xfrm>
              <a:custGeom>
                <a:avLst/>
                <a:gdLst/>
                <a:ahLst/>
                <a:cxnLst/>
                <a:rect l="l" t="t" r="r" b="b"/>
                <a:pathLst>
                  <a:path w="12844" h="5744" extrusionOk="0">
                    <a:moveTo>
                      <a:pt x="152" y="0"/>
                    </a:moveTo>
                    <a:cubicBezTo>
                      <a:pt x="123" y="0"/>
                      <a:pt x="106" y="6"/>
                      <a:pt x="101" y="17"/>
                    </a:cubicBezTo>
                    <a:cubicBezTo>
                      <a:pt x="1" y="217"/>
                      <a:pt x="2770" y="1651"/>
                      <a:pt x="6272" y="3219"/>
                    </a:cubicBezTo>
                    <a:cubicBezTo>
                      <a:pt x="9474" y="4666"/>
                      <a:pt x="12221" y="5744"/>
                      <a:pt x="12678" y="5744"/>
                    </a:cubicBezTo>
                    <a:cubicBezTo>
                      <a:pt x="12716" y="5744"/>
                      <a:pt x="12738" y="5736"/>
                      <a:pt x="12743" y="5721"/>
                    </a:cubicBezTo>
                    <a:cubicBezTo>
                      <a:pt x="12843" y="5554"/>
                      <a:pt x="10075" y="4120"/>
                      <a:pt x="6572" y="2552"/>
                    </a:cubicBezTo>
                    <a:cubicBezTo>
                      <a:pt x="3305" y="1058"/>
                      <a:pt x="560" y="0"/>
                      <a:pt x="15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4345775" y="2941950"/>
                <a:ext cx="290225" cy="141300"/>
              </a:xfrm>
              <a:custGeom>
                <a:avLst/>
                <a:gdLst/>
                <a:ahLst/>
                <a:cxnLst/>
                <a:rect l="l" t="t" r="r" b="b"/>
                <a:pathLst>
                  <a:path w="11609" h="5652" extrusionOk="0">
                    <a:moveTo>
                      <a:pt x="170" y="1"/>
                    </a:moveTo>
                    <a:cubicBezTo>
                      <a:pt x="132" y="1"/>
                      <a:pt x="108" y="9"/>
                      <a:pt x="101" y="24"/>
                    </a:cubicBezTo>
                    <a:cubicBezTo>
                      <a:pt x="0" y="191"/>
                      <a:pt x="2502" y="1592"/>
                      <a:pt x="5638" y="3160"/>
                    </a:cubicBezTo>
                    <a:cubicBezTo>
                      <a:pt x="8532" y="4576"/>
                      <a:pt x="10999" y="5651"/>
                      <a:pt x="11441" y="5651"/>
                    </a:cubicBezTo>
                    <a:cubicBezTo>
                      <a:pt x="11478" y="5651"/>
                      <a:pt x="11501" y="5644"/>
                      <a:pt x="11509" y="5628"/>
                    </a:cubicBezTo>
                    <a:cubicBezTo>
                      <a:pt x="11609" y="5428"/>
                      <a:pt x="9107" y="4027"/>
                      <a:pt x="5971" y="2493"/>
                    </a:cubicBezTo>
                    <a:cubicBezTo>
                      <a:pt x="3053" y="1049"/>
                      <a:pt x="615" y="1"/>
                      <a:pt x="17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4241525" y="3162300"/>
                <a:ext cx="291075" cy="129650"/>
              </a:xfrm>
              <a:custGeom>
                <a:avLst/>
                <a:gdLst/>
                <a:ahLst/>
                <a:cxnLst/>
                <a:rect l="l" t="t" r="r" b="b"/>
                <a:pathLst>
                  <a:path w="11643" h="5186" extrusionOk="0">
                    <a:moveTo>
                      <a:pt x="146" y="0"/>
                    </a:moveTo>
                    <a:cubicBezTo>
                      <a:pt x="121" y="0"/>
                      <a:pt x="105" y="6"/>
                      <a:pt x="101" y="17"/>
                    </a:cubicBezTo>
                    <a:cubicBezTo>
                      <a:pt x="1" y="184"/>
                      <a:pt x="2436" y="1651"/>
                      <a:pt x="5638" y="3119"/>
                    </a:cubicBezTo>
                    <a:cubicBezTo>
                      <a:pt x="6405" y="3486"/>
                      <a:pt x="7173" y="3853"/>
                      <a:pt x="7873" y="4120"/>
                    </a:cubicBezTo>
                    <a:cubicBezTo>
                      <a:pt x="8607" y="4353"/>
                      <a:pt x="9241" y="4587"/>
                      <a:pt x="9808" y="4753"/>
                    </a:cubicBezTo>
                    <a:cubicBezTo>
                      <a:pt x="10673" y="5042"/>
                      <a:pt x="11291" y="5186"/>
                      <a:pt x="11532" y="5186"/>
                    </a:cubicBezTo>
                    <a:cubicBezTo>
                      <a:pt x="11598" y="5186"/>
                      <a:pt x="11635" y="5175"/>
                      <a:pt x="11642" y="5154"/>
                    </a:cubicBezTo>
                    <a:cubicBezTo>
                      <a:pt x="11642" y="5054"/>
                      <a:pt x="11009" y="4720"/>
                      <a:pt x="9975" y="4253"/>
                    </a:cubicBezTo>
                    <a:cubicBezTo>
                      <a:pt x="9441" y="4020"/>
                      <a:pt x="8840" y="3753"/>
                      <a:pt x="8140" y="3486"/>
                    </a:cubicBezTo>
                    <a:cubicBezTo>
                      <a:pt x="7439" y="3186"/>
                      <a:pt x="6706" y="2785"/>
                      <a:pt x="5938" y="2452"/>
                    </a:cubicBezTo>
                    <a:cubicBezTo>
                      <a:pt x="2978" y="1081"/>
                      <a:pt x="512" y="0"/>
                      <a:pt x="14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376025" y="2105950"/>
                <a:ext cx="455350" cy="532250"/>
              </a:xfrm>
              <a:custGeom>
                <a:avLst/>
                <a:gdLst/>
                <a:ahLst/>
                <a:cxnLst/>
                <a:rect l="l" t="t" r="r" b="b"/>
                <a:pathLst>
                  <a:path w="18214" h="21290" extrusionOk="0">
                    <a:moveTo>
                      <a:pt x="13622" y="0"/>
                    </a:moveTo>
                    <a:cubicBezTo>
                      <a:pt x="10797" y="0"/>
                      <a:pt x="7255" y="1465"/>
                      <a:pt x="4771" y="7579"/>
                    </a:cubicBezTo>
                    <a:cubicBezTo>
                      <a:pt x="1" y="19354"/>
                      <a:pt x="9174" y="21289"/>
                      <a:pt x="9174" y="21289"/>
                    </a:cubicBezTo>
                    <a:cubicBezTo>
                      <a:pt x="13110" y="15051"/>
                      <a:pt x="16146" y="8313"/>
                      <a:pt x="18214" y="1241"/>
                    </a:cubicBezTo>
                    <a:cubicBezTo>
                      <a:pt x="18214" y="1241"/>
                      <a:pt x="16222" y="0"/>
                      <a:pt x="13622"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439425" y="1786725"/>
                <a:ext cx="624625" cy="1282600"/>
              </a:xfrm>
              <a:custGeom>
                <a:avLst/>
                <a:gdLst/>
                <a:ahLst/>
                <a:cxnLst/>
                <a:rect l="l" t="t" r="r" b="b"/>
                <a:pathLst>
                  <a:path w="24985" h="51304" extrusionOk="0">
                    <a:moveTo>
                      <a:pt x="24951" y="0"/>
                    </a:moveTo>
                    <a:lnTo>
                      <a:pt x="24951" y="0"/>
                    </a:lnTo>
                    <a:cubicBezTo>
                      <a:pt x="24651" y="701"/>
                      <a:pt x="24451" y="1435"/>
                      <a:pt x="24317" y="2202"/>
                    </a:cubicBezTo>
                    <a:lnTo>
                      <a:pt x="22883" y="8206"/>
                    </a:lnTo>
                    <a:lnTo>
                      <a:pt x="21582" y="12276"/>
                    </a:lnTo>
                    <a:lnTo>
                      <a:pt x="20882" y="14544"/>
                    </a:lnTo>
                    <a:cubicBezTo>
                      <a:pt x="20748" y="14911"/>
                      <a:pt x="20648" y="15311"/>
                      <a:pt x="20515" y="15712"/>
                    </a:cubicBezTo>
                    <a:cubicBezTo>
                      <a:pt x="20381" y="16112"/>
                      <a:pt x="20214" y="16479"/>
                      <a:pt x="20048" y="16912"/>
                    </a:cubicBezTo>
                    <a:lnTo>
                      <a:pt x="18046" y="21916"/>
                    </a:lnTo>
                    <a:lnTo>
                      <a:pt x="17546" y="23217"/>
                    </a:lnTo>
                    <a:cubicBezTo>
                      <a:pt x="17379" y="23684"/>
                      <a:pt x="17112" y="24118"/>
                      <a:pt x="16912" y="24518"/>
                    </a:cubicBezTo>
                    <a:cubicBezTo>
                      <a:pt x="16512" y="25385"/>
                      <a:pt x="16045" y="26286"/>
                      <a:pt x="15645" y="27186"/>
                    </a:cubicBezTo>
                    <a:lnTo>
                      <a:pt x="14344" y="29822"/>
                    </a:lnTo>
                    <a:cubicBezTo>
                      <a:pt x="14110" y="30289"/>
                      <a:pt x="13943" y="30689"/>
                      <a:pt x="13710" y="31123"/>
                    </a:cubicBezTo>
                    <a:lnTo>
                      <a:pt x="13009" y="32323"/>
                    </a:lnTo>
                    <a:lnTo>
                      <a:pt x="10241" y="36993"/>
                    </a:lnTo>
                    <a:cubicBezTo>
                      <a:pt x="10041" y="37394"/>
                      <a:pt x="9840" y="37761"/>
                      <a:pt x="9607" y="38094"/>
                    </a:cubicBezTo>
                    <a:cubicBezTo>
                      <a:pt x="9373" y="38461"/>
                      <a:pt x="9140" y="38795"/>
                      <a:pt x="8906" y="39128"/>
                    </a:cubicBezTo>
                    <a:lnTo>
                      <a:pt x="7572" y="41096"/>
                    </a:lnTo>
                    <a:lnTo>
                      <a:pt x="5170" y="44599"/>
                    </a:lnTo>
                    <a:cubicBezTo>
                      <a:pt x="3569" y="46634"/>
                      <a:pt x="2268" y="48268"/>
                      <a:pt x="1334" y="49469"/>
                    </a:cubicBezTo>
                    <a:cubicBezTo>
                      <a:pt x="834" y="50036"/>
                      <a:pt x="400" y="50637"/>
                      <a:pt x="0" y="51304"/>
                    </a:cubicBezTo>
                    <a:cubicBezTo>
                      <a:pt x="567" y="50803"/>
                      <a:pt x="1067" y="50236"/>
                      <a:pt x="1534" y="49636"/>
                    </a:cubicBezTo>
                    <a:cubicBezTo>
                      <a:pt x="2502" y="48535"/>
                      <a:pt x="3903" y="46934"/>
                      <a:pt x="5571" y="44933"/>
                    </a:cubicBezTo>
                    <a:lnTo>
                      <a:pt x="8072" y="41430"/>
                    </a:lnTo>
                    <a:lnTo>
                      <a:pt x="9440" y="39495"/>
                    </a:lnTo>
                    <a:lnTo>
                      <a:pt x="10174" y="38461"/>
                    </a:lnTo>
                    <a:cubicBezTo>
                      <a:pt x="10441" y="38128"/>
                      <a:pt x="10608" y="37727"/>
                      <a:pt x="10841" y="37360"/>
                    </a:cubicBezTo>
                    <a:lnTo>
                      <a:pt x="13610" y="32690"/>
                    </a:lnTo>
                    <a:cubicBezTo>
                      <a:pt x="13843" y="32290"/>
                      <a:pt x="14110" y="31856"/>
                      <a:pt x="14344" y="31456"/>
                    </a:cubicBezTo>
                    <a:cubicBezTo>
                      <a:pt x="14577" y="31056"/>
                      <a:pt x="14777" y="30589"/>
                      <a:pt x="15011" y="30155"/>
                    </a:cubicBezTo>
                    <a:lnTo>
                      <a:pt x="16278" y="27487"/>
                    </a:lnTo>
                    <a:lnTo>
                      <a:pt x="17579" y="24818"/>
                    </a:lnTo>
                    <a:cubicBezTo>
                      <a:pt x="17779" y="24384"/>
                      <a:pt x="18013" y="23951"/>
                      <a:pt x="18213" y="23517"/>
                    </a:cubicBezTo>
                    <a:cubicBezTo>
                      <a:pt x="18380" y="23084"/>
                      <a:pt x="18547" y="22617"/>
                      <a:pt x="18713" y="22183"/>
                    </a:cubicBezTo>
                    <a:lnTo>
                      <a:pt x="20681" y="17113"/>
                    </a:lnTo>
                    <a:cubicBezTo>
                      <a:pt x="20848" y="16712"/>
                      <a:pt x="21015" y="16345"/>
                      <a:pt x="21148" y="15912"/>
                    </a:cubicBezTo>
                    <a:lnTo>
                      <a:pt x="21482" y="14711"/>
                    </a:lnTo>
                    <a:cubicBezTo>
                      <a:pt x="21716" y="13944"/>
                      <a:pt x="21949" y="13176"/>
                      <a:pt x="22183" y="12443"/>
                    </a:cubicBezTo>
                    <a:lnTo>
                      <a:pt x="23383" y="8306"/>
                    </a:lnTo>
                    <a:cubicBezTo>
                      <a:pt x="23950" y="5738"/>
                      <a:pt x="24351" y="3670"/>
                      <a:pt x="24618" y="2235"/>
                    </a:cubicBezTo>
                    <a:cubicBezTo>
                      <a:pt x="24884" y="801"/>
                      <a:pt x="24985" y="0"/>
                      <a:pt x="24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3470150" y="3525500"/>
                <a:ext cx="491200" cy="445025"/>
              </a:xfrm>
              <a:custGeom>
                <a:avLst/>
                <a:gdLst/>
                <a:ahLst/>
                <a:cxnLst/>
                <a:rect l="l" t="t" r="r" b="b"/>
                <a:pathLst>
                  <a:path w="19648" h="17801" extrusionOk="0">
                    <a:moveTo>
                      <a:pt x="15103" y="0"/>
                    </a:moveTo>
                    <a:cubicBezTo>
                      <a:pt x="14904" y="0"/>
                      <a:pt x="14697" y="11"/>
                      <a:pt x="14477" y="32"/>
                    </a:cubicBezTo>
                    <a:cubicBezTo>
                      <a:pt x="14144" y="32"/>
                      <a:pt x="15011" y="3568"/>
                      <a:pt x="6605" y="8405"/>
                    </a:cubicBezTo>
                    <a:cubicBezTo>
                      <a:pt x="1602" y="11274"/>
                      <a:pt x="0" y="11941"/>
                      <a:pt x="0" y="11941"/>
                    </a:cubicBezTo>
                    <a:cubicBezTo>
                      <a:pt x="801" y="13375"/>
                      <a:pt x="1602" y="14876"/>
                      <a:pt x="2769" y="16011"/>
                    </a:cubicBezTo>
                    <a:cubicBezTo>
                      <a:pt x="3833" y="17044"/>
                      <a:pt x="5257" y="17801"/>
                      <a:pt x="6763" y="17801"/>
                    </a:cubicBezTo>
                    <a:cubicBezTo>
                      <a:pt x="6910" y="17801"/>
                      <a:pt x="7058" y="17793"/>
                      <a:pt x="7206" y="17779"/>
                    </a:cubicBezTo>
                    <a:cubicBezTo>
                      <a:pt x="8873" y="17612"/>
                      <a:pt x="10408" y="16244"/>
                      <a:pt x="10408" y="14610"/>
                    </a:cubicBezTo>
                    <a:cubicBezTo>
                      <a:pt x="10695" y="14825"/>
                      <a:pt x="11033" y="14920"/>
                      <a:pt x="11377" y="14920"/>
                    </a:cubicBezTo>
                    <a:cubicBezTo>
                      <a:pt x="11996" y="14920"/>
                      <a:pt x="12636" y="14614"/>
                      <a:pt x="13043" y="14143"/>
                    </a:cubicBezTo>
                    <a:cubicBezTo>
                      <a:pt x="13710" y="13409"/>
                      <a:pt x="13910" y="12375"/>
                      <a:pt x="13977" y="11407"/>
                    </a:cubicBezTo>
                    <a:cubicBezTo>
                      <a:pt x="14303" y="11601"/>
                      <a:pt x="14670" y="11689"/>
                      <a:pt x="15042" y="11689"/>
                    </a:cubicBezTo>
                    <a:cubicBezTo>
                      <a:pt x="15887" y="11689"/>
                      <a:pt x="16760" y="11235"/>
                      <a:pt x="17246" y="10540"/>
                    </a:cubicBezTo>
                    <a:cubicBezTo>
                      <a:pt x="17913" y="9439"/>
                      <a:pt x="18080" y="8138"/>
                      <a:pt x="17680" y="6971"/>
                    </a:cubicBezTo>
                    <a:cubicBezTo>
                      <a:pt x="17279" y="5770"/>
                      <a:pt x="16679" y="4669"/>
                      <a:pt x="15945" y="3668"/>
                    </a:cubicBezTo>
                    <a:lnTo>
                      <a:pt x="15945" y="3668"/>
                    </a:lnTo>
                    <a:cubicBezTo>
                      <a:pt x="16272" y="3695"/>
                      <a:pt x="16605" y="3721"/>
                      <a:pt x="16932" y="3721"/>
                    </a:cubicBezTo>
                    <a:cubicBezTo>
                      <a:pt x="17439" y="3721"/>
                      <a:pt x="17934" y="3658"/>
                      <a:pt x="18380" y="3435"/>
                    </a:cubicBezTo>
                    <a:cubicBezTo>
                      <a:pt x="19114" y="3068"/>
                      <a:pt x="19648" y="2067"/>
                      <a:pt x="19181" y="1367"/>
                    </a:cubicBezTo>
                    <a:cubicBezTo>
                      <a:pt x="18881" y="1000"/>
                      <a:pt x="18480" y="733"/>
                      <a:pt x="17980" y="600"/>
                    </a:cubicBezTo>
                    <a:cubicBezTo>
                      <a:pt x="16921" y="265"/>
                      <a:pt x="16117" y="0"/>
                      <a:pt x="15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3729500" y="3946575"/>
                <a:ext cx="213500" cy="106825"/>
              </a:xfrm>
              <a:custGeom>
                <a:avLst/>
                <a:gdLst/>
                <a:ahLst/>
                <a:cxnLst/>
                <a:rect l="l" t="t" r="r" b="b"/>
                <a:pathLst>
                  <a:path w="8540" h="4273" extrusionOk="0">
                    <a:moveTo>
                      <a:pt x="6965" y="1"/>
                    </a:moveTo>
                    <a:cubicBezTo>
                      <a:pt x="4569" y="1"/>
                      <a:pt x="2280" y="1097"/>
                      <a:pt x="768" y="3004"/>
                    </a:cubicBezTo>
                    <a:cubicBezTo>
                      <a:pt x="568" y="3304"/>
                      <a:pt x="367" y="3604"/>
                      <a:pt x="167" y="3904"/>
                    </a:cubicBezTo>
                    <a:cubicBezTo>
                      <a:pt x="101" y="4038"/>
                      <a:pt x="34" y="4138"/>
                      <a:pt x="1" y="4271"/>
                    </a:cubicBezTo>
                    <a:cubicBezTo>
                      <a:pt x="3" y="4272"/>
                      <a:pt x="5" y="4273"/>
                      <a:pt x="7" y="4273"/>
                    </a:cubicBezTo>
                    <a:cubicBezTo>
                      <a:pt x="82" y="4273"/>
                      <a:pt x="320" y="3782"/>
                      <a:pt x="901" y="3104"/>
                    </a:cubicBezTo>
                    <a:cubicBezTo>
                      <a:pt x="2436" y="1269"/>
                      <a:pt x="4704" y="202"/>
                      <a:pt x="7072" y="135"/>
                    </a:cubicBezTo>
                    <a:cubicBezTo>
                      <a:pt x="7178" y="131"/>
                      <a:pt x="7278" y="130"/>
                      <a:pt x="7373" y="130"/>
                    </a:cubicBezTo>
                    <a:cubicBezTo>
                      <a:pt x="8025" y="130"/>
                      <a:pt x="8428" y="207"/>
                      <a:pt x="8520" y="207"/>
                    </a:cubicBezTo>
                    <a:cubicBezTo>
                      <a:pt x="8533" y="207"/>
                      <a:pt x="8540" y="205"/>
                      <a:pt x="8540" y="202"/>
                    </a:cubicBezTo>
                    <a:cubicBezTo>
                      <a:pt x="8440" y="135"/>
                      <a:pt x="8306" y="102"/>
                      <a:pt x="8173" y="102"/>
                    </a:cubicBezTo>
                    <a:cubicBezTo>
                      <a:pt x="7806" y="35"/>
                      <a:pt x="7439" y="2"/>
                      <a:pt x="7072" y="2"/>
                    </a:cubicBezTo>
                    <a:cubicBezTo>
                      <a:pt x="7036" y="1"/>
                      <a:pt x="7001" y="1"/>
                      <a:pt x="696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3483500" y="3582175"/>
                <a:ext cx="405300" cy="334825"/>
              </a:xfrm>
              <a:custGeom>
                <a:avLst/>
                <a:gdLst/>
                <a:ahLst/>
                <a:cxnLst/>
                <a:rect l="l" t="t" r="r" b="b"/>
                <a:pathLst>
                  <a:path w="16212" h="13393" extrusionOk="0">
                    <a:moveTo>
                      <a:pt x="9740" y="0"/>
                    </a:moveTo>
                    <a:cubicBezTo>
                      <a:pt x="9007" y="0"/>
                      <a:pt x="8073" y="134"/>
                      <a:pt x="7639" y="768"/>
                    </a:cubicBezTo>
                    <a:cubicBezTo>
                      <a:pt x="7172" y="1401"/>
                      <a:pt x="6972" y="2202"/>
                      <a:pt x="7072" y="2969"/>
                    </a:cubicBezTo>
                    <a:cubicBezTo>
                      <a:pt x="7072" y="2969"/>
                      <a:pt x="6276" y="2564"/>
                      <a:pt x="5312" y="2564"/>
                    </a:cubicBezTo>
                    <a:cubicBezTo>
                      <a:pt x="4814" y="2564"/>
                      <a:pt x="4270" y="2673"/>
                      <a:pt x="3770" y="3003"/>
                    </a:cubicBezTo>
                    <a:cubicBezTo>
                      <a:pt x="2869" y="3636"/>
                      <a:pt x="2202" y="4570"/>
                      <a:pt x="1935" y="5671"/>
                    </a:cubicBezTo>
                    <a:lnTo>
                      <a:pt x="0" y="7406"/>
                    </a:lnTo>
                    <a:cubicBezTo>
                      <a:pt x="1368" y="8707"/>
                      <a:pt x="2268" y="10174"/>
                      <a:pt x="3703" y="11475"/>
                    </a:cubicBezTo>
                    <a:cubicBezTo>
                      <a:pt x="4337" y="12076"/>
                      <a:pt x="5371" y="13177"/>
                      <a:pt x="6205" y="13343"/>
                    </a:cubicBezTo>
                    <a:cubicBezTo>
                      <a:pt x="6398" y="13374"/>
                      <a:pt x="6579" y="13393"/>
                      <a:pt x="6747" y="13393"/>
                    </a:cubicBezTo>
                    <a:cubicBezTo>
                      <a:pt x="7303" y="13393"/>
                      <a:pt x="7716" y="13191"/>
                      <a:pt x="7973" y="12576"/>
                    </a:cubicBezTo>
                    <a:cubicBezTo>
                      <a:pt x="8239" y="11909"/>
                      <a:pt x="7739" y="11008"/>
                      <a:pt x="7405" y="10475"/>
                    </a:cubicBezTo>
                    <a:cubicBezTo>
                      <a:pt x="6505" y="9074"/>
                      <a:pt x="5638" y="7939"/>
                      <a:pt x="4970" y="6839"/>
                    </a:cubicBezTo>
                    <a:cubicBezTo>
                      <a:pt x="4750" y="6507"/>
                      <a:pt x="4850" y="6337"/>
                      <a:pt x="4992" y="6337"/>
                    </a:cubicBezTo>
                    <a:cubicBezTo>
                      <a:pt x="5064" y="6337"/>
                      <a:pt x="5148" y="6381"/>
                      <a:pt x="5204" y="6472"/>
                    </a:cubicBezTo>
                    <a:cubicBezTo>
                      <a:pt x="5838" y="7139"/>
                      <a:pt x="6838" y="7706"/>
                      <a:pt x="7405" y="8473"/>
                    </a:cubicBezTo>
                    <a:cubicBezTo>
                      <a:pt x="8099" y="9341"/>
                      <a:pt x="8292" y="10459"/>
                      <a:pt x="9700" y="10459"/>
                    </a:cubicBezTo>
                    <a:cubicBezTo>
                      <a:pt x="9916" y="10459"/>
                      <a:pt x="10161" y="10432"/>
                      <a:pt x="10441" y="10375"/>
                    </a:cubicBezTo>
                    <a:cubicBezTo>
                      <a:pt x="10708" y="10341"/>
                      <a:pt x="10975" y="10208"/>
                      <a:pt x="11208" y="10041"/>
                    </a:cubicBezTo>
                    <a:cubicBezTo>
                      <a:pt x="12009" y="9441"/>
                      <a:pt x="12042" y="8373"/>
                      <a:pt x="11709" y="7539"/>
                    </a:cubicBezTo>
                    <a:cubicBezTo>
                      <a:pt x="11439" y="6970"/>
                      <a:pt x="11089" y="6428"/>
                      <a:pt x="10682" y="5961"/>
                    </a:cubicBezTo>
                    <a:lnTo>
                      <a:pt x="10682" y="5961"/>
                    </a:lnTo>
                    <a:cubicBezTo>
                      <a:pt x="11543" y="6914"/>
                      <a:pt x="12482" y="7878"/>
                      <a:pt x="13810" y="7973"/>
                    </a:cubicBezTo>
                    <a:cubicBezTo>
                      <a:pt x="13890" y="7982"/>
                      <a:pt x="13969" y="7987"/>
                      <a:pt x="14048" y="7987"/>
                    </a:cubicBezTo>
                    <a:cubicBezTo>
                      <a:pt x="14793" y="7987"/>
                      <a:pt x="15480" y="7569"/>
                      <a:pt x="15811" y="6905"/>
                    </a:cubicBezTo>
                    <a:cubicBezTo>
                      <a:pt x="16212" y="5938"/>
                      <a:pt x="15611" y="5037"/>
                      <a:pt x="15011" y="4304"/>
                    </a:cubicBezTo>
                    <a:cubicBezTo>
                      <a:pt x="13943" y="2969"/>
                      <a:pt x="12743" y="1735"/>
                      <a:pt x="11475" y="634"/>
                    </a:cubicBezTo>
                    <a:cubicBezTo>
                      <a:pt x="10975" y="234"/>
                      <a:pt x="10374" y="34"/>
                      <a:pt x="97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3710325" y="3472600"/>
                <a:ext cx="273275" cy="143800"/>
              </a:xfrm>
              <a:custGeom>
                <a:avLst/>
                <a:gdLst/>
                <a:ahLst/>
                <a:cxnLst/>
                <a:rect l="l" t="t" r="r" b="b"/>
                <a:pathLst>
                  <a:path w="10931" h="5752" extrusionOk="0">
                    <a:moveTo>
                      <a:pt x="2862" y="1"/>
                    </a:moveTo>
                    <a:cubicBezTo>
                      <a:pt x="2309" y="1"/>
                      <a:pt x="1857" y="47"/>
                      <a:pt x="1568" y="147"/>
                    </a:cubicBezTo>
                    <a:cubicBezTo>
                      <a:pt x="1168" y="280"/>
                      <a:pt x="768" y="881"/>
                      <a:pt x="434" y="1481"/>
                    </a:cubicBezTo>
                    <a:cubicBezTo>
                      <a:pt x="0" y="2315"/>
                      <a:pt x="100" y="3283"/>
                      <a:pt x="701" y="3983"/>
                    </a:cubicBezTo>
                    <a:lnTo>
                      <a:pt x="3236" y="5751"/>
                    </a:lnTo>
                    <a:lnTo>
                      <a:pt x="4237" y="4250"/>
                    </a:lnTo>
                    <a:cubicBezTo>
                      <a:pt x="4237" y="4250"/>
                      <a:pt x="5371" y="4383"/>
                      <a:pt x="6105" y="4483"/>
                    </a:cubicBezTo>
                    <a:cubicBezTo>
                      <a:pt x="7028" y="4617"/>
                      <a:pt x="7773" y="4682"/>
                      <a:pt x="8375" y="4682"/>
                    </a:cubicBezTo>
                    <a:cubicBezTo>
                      <a:pt x="10469" y="4682"/>
                      <a:pt x="10823" y="3904"/>
                      <a:pt x="10875" y="2582"/>
                    </a:cubicBezTo>
                    <a:cubicBezTo>
                      <a:pt x="10930" y="1164"/>
                      <a:pt x="5631" y="1"/>
                      <a:pt x="286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3656950" y="3654725"/>
                <a:ext cx="105100" cy="95100"/>
              </a:xfrm>
              <a:custGeom>
                <a:avLst/>
                <a:gdLst/>
                <a:ahLst/>
                <a:cxnLst/>
                <a:rect l="l" t="t" r="r" b="b"/>
                <a:pathLst>
                  <a:path w="4204" h="3804" extrusionOk="0">
                    <a:moveTo>
                      <a:pt x="0" y="1"/>
                    </a:moveTo>
                    <a:lnTo>
                      <a:pt x="0" y="1"/>
                    </a:lnTo>
                    <a:cubicBezTo>
                      <a:pt x="1735" y="834"/>
                      <a:pt x="3203" y="2169"/>
                      <a:pt x="4203" y="3803"/>
                    </a:cubicBezTo>
                    <a:cubicBezTo>
                      <a:pt x="4137" y="3536"/>
                      <a:pt x="4003" y="3270"/>
                      <a:pt x="3837" y="3036"/>
                    </a:cubicBezTo>
                    <a:cubicBezTo>
                      <a:pt x="3103" y="1835"/>
                      <a:pt x="2069" y="868"/>
                      <a:pt x="801" y="267"/>
                    </a:cubicBezTo>
                    <a:cubicBezTo>
                      <a:pt x="568" y="134"/>
                      <a:pt x="301" y="34"/>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3731175" y="3582450"/>
                <a:ext cx="64225" cy="37325"/>
              </a:xfrm>
              <a:custGeom>
                <a:avLst/>
                <a:gdLst/>
                <a:ahLst/>
                <a:cxnLst/>
                <a:rect l="l" t="t" r="r" b="b"/>
                <a:pathLst>
                  <a:path w="2569" h="1493" extrusionOk="0">
                    <a:moveTo>
                      <a:pt x="94" y="1"/>
                    </a:moveTo>
                    <a:cubicBezTo>
                      <a:pt x="35" y="1"/>
                      <a:pt x="0" y="9"/>
                      <a:pt x="0" y="23"/>
                    </a:cubicBezTo>
                    <a:cubicBezTo>
                      <a:pt x="0" y="56"/>
                      <a:pt x="167" y="89"/>
                      <a:pt x="401" y="190"/>
                    </a:cubicBezTo>
                    <a:cubicBezTo>
                      <a:pt x="701" y="356"/>
                      <a:pt x="1001" y="523"/>
                      <a:pt x="1301" y="690"/>
                    </a:cubicBezTo>
                    <a:cubicBezTo>
                      <a:pt x="1942" y="1107"/>
                      <a:pt x="2460" y="1492"/>
                      <a:pt x="2529" y="1492"/>
                    </a:cubicBezTo>
                    <a:cubicBezTo>
                      <a:pt x="2532" y="1492"/>
                      <a:pt x="2534" y="1492"/>
                      <a:pt x="2535" y="1490"/>
                    </a:cubicBezTo>
                    <a:cubicBezTo>
                      <a:pt x="2569" y="1457"/>
                      <a:pt x="2102" y="957"/>
                      <a:pt x="1401" y="523"/>
                    </a:cubicBezTo>
                    <a:cubicBezTo>
                      <a:pt x="1101" y="323"/>
                      <a:pt x="801" y="156"/>
                      <a:pt x="467" y="56"/>
                    </a:cubicBezTo>
                    <a:cubicBezTo>
                      <a:pt x="311" y="17"/>
                      <a:pt x="178" y="1"/>
                      <a:pt x="9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758700" y="3554650"/>
                <a:ext cx="67550" cy="26175"/>
              </a:xfrm>
              <a:custGeom>
                <a:avLst/>
                <a:gdLst/>
                <a:ahLst/>
                <a:cxnLst/>
                <a:rect l="l" t="t" r="r" b="b"/>
                <a:pathLst>
                  <a:path w="2702" h="1047" extrusionOk="0">
                    <a:moveTo>
                      <a:pt x="33" y="1"/>
                    </a:moveTo>
                    <a:cubicBezTo>
                      <a:pt x="0" y="34"/>
                      <a:pt x="100" y="167"/>
                      <a:pt x="300" y="368"/>
                    </a:cubicBezTo>
                    <a:cubicBezTo>
                      <a:pt x="567" y="568"/>
                      <a:pt x="901" y="768"/>
                      <a:pt x="1234" y="868"/>
                    </a:cubicBezTo>
                    <a:cubicBezTo>
                      <a:pt x="1596" y="997"/>
                      <a:pt x="1978" y="1046"/>
                      <a:pt x="2365" y="1046"/>
                    </a:cubicBezTo>
                    <a:cubicBezTo>
                      <a:pt x="2477" y="1046"/>
                      <a:pt x="2590" y="1042"/>
                      <a:pt x="2702" y="1035"/>
                    </a:cubicBezTo>
                    <a:cubicBezTo>
                      <a:pt x="2235" y="868"/>
                      <a:pt x="1768" y="734"/>
                      <a:pt x="1301" y="634"/>
                    </a:cubicBezTo>
                    <a:cubicBezTo>
                      <a:pt x="834" y="468"/>
                      <a:pt x="434" y="267"/>
                      <a:pt x="3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3489325" y="3707175"/>
                <a:ext cx="151800" cy="95175"/>
              </a:xfrm>
              <a:custGeom>
                <a:avLst/>
                <a:gdLst/>
                <a:ahLst/>
                <a:cxnLst/>
                <a:rect l="l" t="t" r="r" b="b"/>
                <a:pathLst>
                  <a:path w="6072" h="3807" extrusionOk="0">
                    <a:moveTo>
                      <a:pt x="1550" y="1"/>
                    </a:moveTo>
                    <a:cubicBezTo>
                      <a:pt x="1378" y="1"/>
                      <a:pt x="1206" y="13"/>
                      <a:pt x="1035" y="37"/>
                    </a:cubicBezTo>
                    <a:cubicBezTo>
                      <a:pt x="735" y="104"/>
                      <a:pt x="468" y="204"/>
                      <a:pt x="234" y="371"/>
                    </a:cubicBezTo>
                    <a:cubicBezTo>
                      <a:pt x="67" y="471"/>
                      <a:pt x="1" y="538"/>
                      <a:pt x="1" y="538"/>
                    </a:cubicBezTo>
                    <a:cubicBezTo>
                      <a:pt x="334" y="404"/>
                      <a:pt x="701" y="271"/>
                      <a:pt x="1068" y="204"/>
                    </a:cubicBezTo>
                    <a:cubicBezTo>
                      <a:pt x="1199" y="189"/>
                      <a:pt x="1332" y="182"/>
                      <a:pt x="1465" y="182"/>
                    </a:cubicBezTo>
                    <a:cubicBezTo>
                      <a:pt x="2212" y="182"/>
                      <a:pt x="2975" y="418"/>
                      <a:pt x="3570" y="871"/>
                    </a:cubicBezTo>
                    <a:cubicBezTo>
                      <a:pt x="4270" y="1438"/>
                      <a:pt x="4871" y="2139"/>
                      <a:pt x="5371" y="2906"/>
                    </a:cubicBezTo>
                    <a:cubicBezTo>
                      <a:pt x="5571" y="3240"/>
                      <a:pt x="5805" y="3540"/>
                      <a:pt x="6072" y="3807"/>
                    </a:cubicBezTo>
                    <a:cubicBezTo>
                      <a:pt x="5905" y="3473"/>
                      <a:pt x="5705" y="3140"/>
                      <a:pt x="5505" y="2806"/>
                    </a:cubicBezTo>
                    <a:cubicBezTo>
                      <a:pt x="5038" y="2005"/>
                      <a:pt x="4437" y="1272"/>
                      <a:pt x="3703" y="705"/>
                    </a:cubicBezTo>
                    <a:cubicBezTo>
                      <a:pt x="3077" y="241"/>
                      <a:pt x="2317" y="1"/>
                      <a:pt x="155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30275" y="4224300"/>
                <a:ext cx="156800" cy="17525"/>
              </a:xfrm>
              <a:custGeom>
                <a:avLst/>
                <a:gdLst/>
                <a:ahLst/>
                <a:cxnLst/>
                <a:rect l="l" t="t" r="r" b="b"/>
                <a:pathLst>
                  <a:path w="6272" h="701" extrusionOk="0">
                    <a:moveTo>
                      <a:pt x="6271" y="0"/>
                    </a:moveTo>
                    <a:cubicBezTo>
                      <a:pt x="5204" y="0"/>
                      <a:pt x="4170" y="101"/>
                      <a:pt x="3136" y="234"/>
                    </a:cubicBezTo>
                    <a:cubicBezTo>
                      <a:pt x="2068" y="334"/>
                      <a:pt x="1034" y="467"/>
                      <a:pt x="0" y="701"/>
                    </a:cubicBezTo>
                    <a:cubicBezTo>
                      <a:pt x="1034" y="668"/>
                      <a:pt x="2102" y="601"/>
                      <a:pt x="3136" y="467"/>
                    </a:cubicBezTo>
                    <a:cubicBezTo>
                      <a:pt x="4203" y="367"/>
                      <a:pt x="5237" y="234"/>
                      <a:pt x="627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49"/>
            <p:cNvSpPr/>
            <p:nvPr/>
          </p:nvSpPr>
          <p:spPr>
            <a:xfrm>
              <a:off x="7952875" y="2325750"/>
              <a:ext cx="94200" cy="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4899250" y="775750"/>
              <a:ext cx="155700" cy="15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477900" y="3066200"/>
              <a:ext cx="52200" cy="5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054950" y="2053575"/>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7840675" y="827500"/>
              <a:ext cx="52200" cy="52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7922125" y="884725"/>
              <a:ext cx="155700" cy="15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40234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grpSp>
        <p:nvGrpSpPr>
          <p:cNvPr id="921" name="Google Shape;921;p47"/>
          <p:cNvGrpSpPr/>
          <p:nvPr/>
        </p:nvGrpSpPr>
        <p:grpSpPr>
          <a:xfrm rot="-6901726">
            <a:off x="-3148222" y="1224340"/>
            <a:ext cx="10526452" cy="10365738"/>
            <a:chOff x="1132290" y="467842"/>
            <a:chExt cx="5085019" cy="4954098"/>
          </a:xfrm>
        </p:grpSpPr>
        <p:sp>
          <p:nvSpPr>
            <p:cNvPr id="922" name="Google Shape;922;p47"/>
            <p:cNvSpPr/>
            <p:nvPr/>
          </p:nvSpPr>
          <p:spPr>
            <a:xfrm rot="-1172623">
              <a:off x="1674207" y="1021347"/>
              <a:ext cx="4001184" cy="3847088"/>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47"/>
          <p:cNvSpPr txBox="1">
            <a:spLocks noGrp="1"/>
          </p:cNvSpPr>
          <p:nvPr>
            <p:ph type="body" idx="1"/>
          </p:nvPr>
        </p:nvSpPr>
        <p:spPr>
          <a:xfrm>
            <a:off x="1476978" y="368153"/>
            <a:ext cx="6738300" cy="6887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Padlet Interaction 1</a:t>
            </a:r>
            <a:endParaRPr dirty="0"/>
          </a:p>
          <a:p>
            <a:pPr marL="0" lvl="0" indent="0" algn="ctr" rtl="0">
              <a:spcBef>
                <a:spcPts val="0"/>
              </a:spcBef>
              <a:spcAft>
                <a:spcPts val="0"/>
              </a:spcAft>
              <a:buNone/>
            </a:pPr>
            <a:endParaRPr dirty="0"/>
          </a:p>
        </p:txBody>
      </p:sp>
      <p:sp>
        <p:nvSpPr>
          <p:cNvPr id="926" name="Google Shape;926;p47"/>
          <p:cNvSpPr txBox="1">
            <a:spLocks noGrp="1"/>
          </p:cNvSpPr>
          <p:nvPr>
            <p:ph type="title"/>
          </p:nvPr>
        </p:nvSpPr>
        <p:spPr>
          <a:xfrm>
            <a:off x="1932721" y="939667"/>
            <a:ext cx="5944591" cy="16573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Join us on Padlet for our first interaction where you will answer QUESTION 1 ONLY. Please use the QR code OR the link below: </a:t>
            </a:r>
            <a:r>
              <a:rPr lang="en-US" sz="2000" dirty="0">
                <a:hlinkClick r:id="rId4"/>
              </a:rPr>
              <a:t>https://padlet.com/IDTevms/NDLW22discuss</a:t>
            </a:r>
            <a:r>
              <a:rPr lang="en-US" sz="2000" dirty="0"/>
              <a:t> </a:t>
            </a:r>
            <a:endParaRPr sz="2000" dirty="0"/>
          </a:p>
        </p:txBody>
      </p:sp>
      <p:grpSp>
        <p:nvGrpSpPr>
          <p:cNvPr id="927" name="Google Shape;927;p47"/>
          <p:cNvGrpSpPr/>
          <p:nvPr/>
        </p:nvGrpSpPr>
        <p:grpSpPr>
          <a:xfrm>
            <a:off x="60390" y="3192937"/>
            <a:ext cx="4511610" cy="1635328"/>
            <a:chOff x="545100" y="1812650"/>
            <a:chExt cx="6575375" cy="2565225"/>
          </a:xfrm>
        </p:grpSpPr>
        <p:sp>
          <p:nvSpPr>
            <p:cNvPr id="928" name="Google Shape;928;p47"/>
            <p:cNvSpPr/>
            <p:nvPr/>
          </p:nvSpPr>
          <p:spPr>
            <a:xfrm>
              <a:off x="6037625" y="2472975"/>
              <a:ext cx="1082850" cy="1110225"/>
            </a:xfrm>
            <a:custGeom>
              <a:avLst/>
              <a:gdLst/>
              <a:ahLst/>
              <a:cxnLst/>
              <a:rect l="l" t="t" r="r" b="b"/>
              <a:pathLst>
                <a:path w="43314" h="44409" extrusionOk="0">
                  <a:moveTo>
                    <a:pt x="21251" y="12609"/>
                  </a:moveTo>
                  <a:cubicBezTo>
                    <a:pt x="24472" y="12609"/>
                    <a:pt x="27712" y="14174"/>
                    <a:pt x="29605" y="17478"/>
                  </a:cubicBezTo>
                  <a:cubicBezTo>
                    <a:pt x="32280" y="22098"/>
                    <a:pt x="30669" y="28025"/>
                    <a:pt x="26049" y="30669"/>
                  </a:cubicBezTo>
                  <a:cubicBezTo>
                    <a:pt x="24467" y="31576"/>
                    <a:pt x="22820" y="31984"/>
                    <a:pt x="21228" y="31984"/>
                  </a:cubicBezTo>
                  <a:cubicBezTo>
                    <a:pt x="15291" y="31984"/>
                    <a:pt x="10111" y="26324"/>
                    <a:pt x="11885" y="19757"/>
                  </a:cubicBezTo>
                  <a:cubicBezTo>
                    <a:pt x="13140" y="15108"/>
                    <a:pt x="17181" y="12609"/>
                    <a:pt x="21251" y="12609"/>
                  </a:cubicBezTo>
                  <a:close/>
                  <a:moveTo>
                    <a:pt x="22341" y="0"/>
                  </a:moveTo>
                  <a:lnTo>
                    <a:pt x="17417" y="547"/>
                  </a:lnTo>
                  <a:lnTo>
                    <a:pt x="17143" y="4681"/>
                  </a:lnTo>
                  <a:lnTo>
                    <a:pt x="13465" y="6535"/>
                  </a:lnTo>
                  <a:lnTo>
                    <a:pt x="9575" y="3800"/>
                  </a:lnTo>
                  <a:lnTo>
                    <a:pt x="5654" y="6657"/>
                  </a:lnTo>
                  <a:lnTo>
                    <a:pt x="7690" y="11064"/>
                  </a:lnTo>
                  <a:lnTo>
                    <a:pt x="5350" y="14590"/>
                  </a:lnTo>
                  <a:lnTo>
                    <a:pt x="1094" y="14377"/>
                  </a:lnTo>
                  <a:lnTo>
                    <a:pt x="0" y="19605"/>
                  </a:lnTo>
                  <a:lnTo>
                    <a:pt x="4043" y="21156"/>
                  </a:lnTo>
                  <a:lnTo>
                    <a:pt x="4377" y="25563"/>
                  </a:lnTo>
                  <a:lnTo>
                    <a:pt x="213" y="27995"/>
                  </a:lnTo>
                  <a:lnTo>
                    <a:pt x="2219" y="32554"/>
                  </a:lnTo>
                  <a:lnTo>
                    <a:pt x="6565" y="31885"/>
                  </a:lnTo>
                  <a:lnTo>
                    <a:pt x="9423" y="35198"/>
                  </a:lnTo>
                  <a:lnTo>
                    <a:pt x="7903" y="39332"/>
                  </a:lnTo>
                  <a:lnTo>
                    <a:pt x="11885" y="42129"/>
                  </a:lnTo>
                  <a:lnTo>
                    <a:pt x="14985" y="38785"/>
                  </a:lnTo>
                  <a:lnTo>
                    <a:pt x="19301" y="39940"/>
                  </a:lnTo>
                  <a:lnTo>
                    <a:pt x="20639" y="44408"/>
                  </a:lnTo>
                  <a:lnTo>
                    <a:pt x="25441" y="44074"/>
                  </a:lnTo>
                  <a:lnTo>
                    <a:pt x="26049" y="40092"/>
                  </a:lnTo>
                  <a:lnTo>
                    <a:pt x="30153" y="37721"/>
                  </a:lnTo>
                  <a:lnTo>
                    <a:pt x="33496" y="40396"/>
                  </a:lnTo>
                  <a:lnTo>
                    <a:pt x="37751" y="37235"/>
                  </a:lnTo>
                  <a:lnTo>
                    <a:pt x="35593" y="33527"/>
                  </a:lnTo>
                  <a:lnTo>
                    <a:pt x="37691" y="29758"/>
                  </a:lnTo>
                  <a:lnTo>
                    <a:pt x="42007" y="30062"/>
                  </a:lnTo>
                  <a:lnTo>
                    <a:pt x="43314" y="25198"/>
                  </a:lnTo>
                  <a:lnTo>
                    <a:pt x="39636" y="23192"/>
                  </a:lnTo>
                  <a:lnTo>
                    <a:pt x="39150" y="18754"/>
                  </a:lnTo>
                  <a:lnTo>
                    <a:pt x="42736" y="16323"/>
                  </a:lnTo>
                  <a:lnTo>
                    <a:pt x="40366" y="12219"/>
                  </a:lnTo>
                  <a:lnTo>
                    <a:pt x="36688" y="12736"/>
                  </a:lnTo>
                  <a:lnTo>
                    <a:pt x="33648" y="8906"/>
                  </a:lnTo>
                  <a:lnTo>
                    <a:pt x="35198" y="5107"/>
                  </a:lnTo>
                  <a:lnTo>
                    <a:pt x="31095" y="2402"/>
                  </a:lnTo>
                  <a:lnTo>
                    <a:pt x="28025" y="5472"/>
                  </a:lnTo>
                  <a:lnTo>
                    <a:pt x="23952" y="4772"/>
                  </a:lnTo>
                  <a:lnTo>
                    <a:pt x="22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a:off x="545100" y="2811650"/>
              <a:ext cx="1155075" cy="1327850"/>
            </a:xfrm>
            <a:custGeom>
              <a:avLst/>
              <a:gdLst/>
              <a:ahLst/>
              <a:cxnLst/>
              <a:rect l="l" t="t" r="r" b="b"/>
              <a:pathLst>
                <a:path w="46203" h="53114" extrusionOk="0">
                  <a:moveTo>
                    <a:pt x="5341" y="1"/>
                  </a:moveTo>
                  <a:cubicBezTo>
                    <a:pt x="5233" y="1"/>
                    <a:pt x="5125" y="4"/>
                    <a:pt x="5016" y="10"/>
                  </a:cubicBezTo>
                  <a:cubicBezTo>
                    <a:pt x="2828" y="131"/>
                    <a:pt x="639" y="1682"/>
                    <a:pt x="305" y="3870"/>
                  </a:cubicBezTo>
                  <a:cubicBezTo>
                    <a:pt x="1" y="6058"/>
                    <a:pt x="1460" y="8125"/>
                    <a:pt x="2980" y="9706"/>
                  </a:cubicBezTo>
                  <a:cubicBezTo>
                    <a:pt x="5290" y="12077"/>
                    <a:pt x="7873" y="14083"/>
                    <a:pt x="10731" y="15694"/>
                  </a:cubicBezTo>
                  <a:cubicBezTo>
                    <a:pt x="11247" y="15998"/>
                    <a:pt x="11825" y="16302"/>
                    <a:pt x="12068" y="16849"/>
                  </a:cubicBezTo>
                  <a:cubicBezTo>
                    <a:pt x="12493" y="17822"/>
                    <a:pt x="11642" y="18916"/>
                    <a:pt x="10670" y="19372"/>
                  </a:cubicBezTo>
                  <a:cubicBezTo>
                    <a:pt x="9576" y="19858"/>
                    <a:pt x="8329" y="19858"/>
                    <a:pt x="7174" y="20132"/>
                  </a:cubicBezTo>
                  <a:cubicBezTo>
                    <a:pt x="5989" y="20375"/>
                    <a:pt x="4773" y="21044"/>
                    <a:pt x="4439" y="22199"/>
                  </a:cubicBezTo>
                  <a:cubicBezTo>
                    <a:pt x="3983" y="23810"/>
                    <a:pt x="5442" y="25299"/>
                    <a:pt x="6840" y="26241"/>
                  </a:cubicBezTo>
                  <a:cubicBezTo>
                    <a:pt x="9606" y="28126"/>
                    <a:pt x="12706" y="29493"/>
                    <a:pt x="15959" y="30314"/>
                  </a:cubicBezTo>
                  <a:cubicBezTo>
                    <a:pt x="17083" y="30618"/>
                    <a:pt x="18329" y="30861"/>
                    <a:pt x="19302" y="31530"/>
                  </a:cubicBezTo>
                  <a:cubicBezTo>
                    <a:pt x="20275" y="32229"/>
                    <a:pt x="20974" y="33536"/>
                    <a:pt x="20518" y="34661"/>
                  </a:cubicBezTo>
                  <a:cubicBezTo>
                    <a:pt x="20126" y="35697"/>
                    <a:pt x="18934" y="36191"/>
                    <a:pt x="17822" y="36191"/>
                  </a:cubicBezTo>
                  <a:cubicBezTo>
                    <a:pt x="17727" y="36191"/>
                    <a:pt x="17632" y="36188"/>
                    <a:pt x="17539" y="36181"/>
                  </a:cubicBezTo>
                  <a:cubicBezTo>
                    <a:pt x="16354" y="36089"/>
                    <a:pt x="15229" y="35573"/>
                    <a:pt x="14074" y="35269"/>
                  </a:cubicBezTo>
                  <a:cubicBezTo>
                    <a:pt x="13493" y="35113"/>
                    <a:pt x="12875" y="35030"/>
                    <a:pt x="12259" y="35030"/>
                  </a:cubicBezTo>
                  <a:cubicBezTo>
                    <a:pt x="10586" y="35030"/>
                    <a:pt x="8930" y="35640"/>
                    <a:pt x="8086" y="37062"/>
                  </a:cubicBezTo>
                  <a:cubicBezTo>
                    <a:pt x="7326" y="38339"/>
                    <a:pt x="7417" y="39980"/>
                    <a:pt x="7995" y="41348"/>
                  </a:cubicBezTo>
                  <a:cubicBezTo>
                    <a:pt x="8603" y="42716"/>
                    <a:pt x="9636" y="43840"/>
                    <a:pt x="10700" y="44874"/>
                  </a:cubicBezTo>
                  <a:cubicBezTo>
                    <a:pt x="14439" y="48430"/>
                    <a:pt x="19059" y="51166"/>
                    <a:pt x="24074" y="52351"/>
                  </a:cubicBezTo>
                  <a:cubicBezTo>
                    <a:pt x="26155" y="52833"/>
                    <a:pt x="28162" y="53114"/>
                    <a:pt x="30130" y="53114"/>
                  </a:cubicBezTo>
                  <a:cubicBezTo>
                    <a:pt x="32876" y="53114"/>
                    <a:pt x="35547" y="52567"/>
                    <a:pt x="38239" y="51257"/>
                  </a:cubicBezTo>
                  <a:lnTo>
                    <a:pt x="38208" y="51257"/>
                  </a:lnTo>
                  <a:cubicBezTo>
                    <a:pt x="45473" y="44965"/>
                    <a:pt x="46202" y="34600"/>
                    <a:pt x="44956" y="25481"/>
                  </a:cubicBezTo>
                  <a:cubicBezTo>
                    <a:pt x="44743" y="23961"/>
                    <a:pt x="44743" y="22351"/>
                    <a:pt x="43892" y="21074"/>
                  </a:cubicBezTo>
                  <a:cubicBezTo>
                    <a:pt x="43263" y="20163"/>
                    <a:pt x="42169" y="19530"/>
                    <a:pt x="41130" y="19530"/>
                  </a:cubicBezTo>
                  <a:cubicBezTo>
                    <a:pt x="40714" y="19530"/>
                    <a:pt x="40306" y="19632"/>
                    <a:pt x="39941" y="19858"/>
                  </a:cubicBezTo>
                  <a:cubicBezTo>
                    <a:pt x="38847" y="20496"/>
                    <a:pt x="38482" y="21864"/>
                    <a:pt x="37965" y="23019"/>
                  </a:cubicBezTo>
                  <a:cubicBezTo>
                    <a:pt x="37266" y="24569"/>
                    <a:pt x="36141" y="25876"/>
                    <a:pt x="34743" y="26819"/>
                  </a:cubicBezTo>
                  <a:cubicBezTo>
                    <a:pt x="34088" y="27256"/>
                    <a:pt x="33291" y="27599"/>
                    <a:pt x="32522" y="27599"/>
                  </a:cubicBezTo>
                  <a:cubicBezTo>
                    <a:pt x="32221" y="27599"/>
                    <a:pt x="31925" y="27546"/>
                    <a:pt x="31643" y="27427"/>
                  </a:cubicBezTo>
                  <a:cubicBezTo>
                    <a:pt x="30245" y="26849"/>
                    <a:pt x="29910" y="25056"/>
                    <a:pt x="29728" y="23536"/>
                  </a:cubicBezTo>
                  <a:lnTo>
                    <a:pt x="28938" y="15025"/>
                  </a:lnTo>
                  <a:cubicBezTo>
                    <a:pt x="28786" y="13505"/>
                    <a:pt x="28634" y="11955"/>
                    <a:pt x="28026" y="10557"/>
                  </a:cubicBezTo>
                  <a:cubicBezTo>
                    <a:pt x="27387" y="9159"/>
                    <a:pt x="26202" y="7943"/>
                    <a:pt x="24713" y="7700"/>
                  </a:cubicBezTo>
                  <a:cubicBezTo>
                    <a:pt x="24551" y="7670"/>
                    <a:pt x="24388" y="7656"/>
                    <a:pt x="24224" y="7656"/>
                  </a:cubicBezTo>
                  <a:cubicBezTo>
                    <a:pt x="22879" y="7656"/>
                    <a:pt x="21535" y="8624"/>
                    <a:pt x="21399" y="9980"/>
                  </a:cubicBezTo>
                  <a:cubicBezTo>
                    <a:pt x="21308" y="10618"/>
                    <a:pt x="21521" y="11226"/>
                    <a:pt x="21551" y="11864"/>
                  </a:cubicBezTo>
                  <a:cubicBezTo>
                    <a:pt x="21551" y="12502"/>
                    <a:pt x="21339" y="13232"/>
                    <a:pt x="20792" y="13475"/>
                  </a:cubicBezTo>
                  <a:cubicBezTo>
                    <a:pt x="20662" y="13529"/>
                    <a:pt x="20528" y="13553"/>
                    <a:pt x="20393" y="13553"/>
                  </a:cubicBezTo>
                  <a:cubicBezTo>
                    <a:pt x="19922" y="13553"/>
                    <a:pt x="19430" y="13265"/>
                    <a:pt x="19029" y="12958"/>
                  </a:cubicBezTo>
                  <a:cubicBezTo>
                    <a:pt x="17326" y="11560"/>
                    <a:pt x="16050" y="9706"/>
                    <a:pt x="14864" y="7852"/>
                  </a:cubicBezTo>
                  <a:cubicBezTo>
                    <a:pt x="13679" y="5967"/>
                    <a:pt x="12493" y="4083"/>
                    <a:pt x="10883" y="2533"/>
                  </a:cubicBezTo>
                  <a:cubicBezTo>
                    <a:pt x="9380" y="1088"/>
                    <a:pt x="7412" y="1"/>
                    <a:pt x="5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602100" y="2850625"/>
              <a:ext cx="918725" cy="1412675"/>
            </a:xfrm>
            <a:custGeom>
              <a:avLst/>
              <a:gdLst/>
              <a:ahLst/>
              <a:cxnLst/>
              <a:rect l="l" t="t" r="r" b="b"/>
              <a:pathLst>
                <a:path w="36749" h="56507" extrusionOk="0">
                  <a:moveTo>
                    <a:pt x="1" y="1"/>
                  </a:moveTo>
                  <a:cubicBezTo>
                    <a:pt x="61" y="31"/>
                    <a:pt x="92" y="92"/>
                    <a:pt x="153" y="123"/>
                  </a:cubicBezTo>
                  <a:lnTo>
                    <a:pt x="669" y="487"/>
                  </a:lnTo>
                  <a:cubicBezTo>
                    <a:pt x="1095" y="791"/>
                    <a:pt x="1733" y="1247"/>
                    <a:pt x="2554" y="1855"/>
                  </a:cubicBezTo>
                  <a:cubicBezTo>
                    <a:pt x="4864" y="3588"/>
                    <a:pt x="7022" y="5472"/>
                    <a:pt x="9028" y="7509"/>
                  </a:cubicBezTo>
                  <a:cubicBezTo>
                    <a:pt x="10274" y="8816"/>
                    <a:pt x="11642" y="10275"/>
                    <a:pt x="13040" y="11886"/>
                  </a:cubicBezTo>
                  <a:cubicBezTo>
                    <a:pt x="14439" y="13497"/>
                    <a:pt x="15928" y="15229"/>
                    <a:pt x="17417" y="17114"/>
                  </a:cubicBezTo>
                  <a:cubicBezTo>
                    <a:pt x="19028" y="19059"/>
                    <a:pt x="20487" y="21095"/>
                    <a:pt x="21855" y="23193"/>
                  </a:cubicBezTo>
                  <a:cubicBezTo>
                    <a:pt x="22554" y="24287"/>
                    <a:pt x="23192" y="25472"/>
                    <a:pt x="23861" y="26658"/>
                  </a:cubicBezTo>
                  <a:cubicBezTo>
                    <a:pt x="24530" y="27813"/>
                    <a:pt x="25199" y="29029"/>
                    <a:pt x="25867" y="30245"/>
                  </a:cubicBezTo>
                  <a:cubicBezTo>
                    <a:pt x="28421" y="34804"/>
                    <a:pt x="30731" y="39485"/>
                    <a:pt x="32767" y="44287"/>
                  </a:cubicBezTo>
                  <a:cubicBezTo>
                    <a:pt x="34408" y="48239"/>
                    <a:pt x="35685" y="52312"/>
                    <a:pt x="36567" y="56506"/>
                  </a:cubicBezTo>
                  <a:lnTo>
                    <a:pt x="36749" y="56446"/>
                  </a:lnTo>
                  <a:cubicBezTo>
                    <a:pt x="35867" y="52251"/>
                    <a:pt x="34621" y="48148"/>
                    <a:pt x="32980" y="44196"/>
                  </a:cubicBezTo>
                  <a:cubicBezTo>
                    <a:pt x="30943" y="39363"/>
                    <a:pt x="28633" y="34652"/>
                    <a:pt x="26050" y="30093"/>
                  </a:cubicBezTo>
                  <a:cubicBezTo>
                    <a:pt x="25381" y="28877"/>
                    <a:pt x="24712" y="27691"/>
                    <a:pt x="24044" y="26506"/>
                  </a:cubicBezTo>
                  <a:cubicBezTo>
                    <a:pt x="23405" y="25320"/>
                    <a:pt x="22737" y="24165"/>
                    <a:pt x="22037" y="23041"/>
                  </a:cubicBezTo>
                  <a:cubicBezTo>
                    <a:pt x="20670" y="20943"/>
                    <a:pt x="19180" y="18877"/>
                    <a:pt x="17600" y="16931"/>
                  </a:cubicBezTo>
                  <a:cubicBezTo>
                    <a:pt x="16080" y="15047"/>
                    <a:pt x="14590" y="13345"/>
                    <a:pt x="13162" y="11734"/>
                  </a:cubicBezTo>
                  <a:cubicBezTo>
                    <a:pt x="11764" y="10123"/>
                    <a:pt x="10396" y="8664"/>
                    <a:pt x="9119" y="7387"/>
                  </a:cubicBezTo>
                  <a:cubicBezTo>
                    <a:pt x="7083" y="5351"/>
                    <a:pt x="4894" y="3466"/>
                    <a:pt x="2584" y="1764"/>
                  </a:cubicBezTo>
                  <a:cubicBezTo>
                    <a:pt x="1763" y="1156"/>
                    <a:pt x="1125" y="730"/>
                    <a:pt x="700" y="426"/>
                  </a:cubicBezTo>
                  <a:cubicBezTo>
                    <a:pt x="487" y="275"/>
                    <a:pt x="304" y="183"/>
                    <a:pt x="183" y="92"/>
                  </a:cubicBezTo>
                  <a:cubicBezTo>
                    <a:pt x="122" y="62"/>
                    <a:pt x="61"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a:off x="1149225" y="3003375"/>
              <a:ext cx="14450" cy="423275"/>
            </a:xfrm>
            <a:custGeom>
              <a:avLst/>
              <a:gdLst/>
              <a:ahLst/>
              <a:cxnLst/>
              <a:rect l="l" t="t" r="r" b="b"/>
              <a:pathLst>
                <a:path w="578" h="16931" extrusionOk="0">
                  <a:moveTo>
                    <a:pt x="548" y="0"/>
                  </a:moveTo>
                  <a:cubicBezTo>
                    <a:pt x="487" y="213"/>
                    <a:pt x="426" y="426"/>
                    <a:pt x="426" y="669"/>
                  </a:cubicBezTo>
                  <a:cubicBezTo>
                    <a:pt x="365" y="1095"/>
                    <a:pt x="274" y="1703"/>
                    <a:pt x="213" y="2462"/>
                  </a:cubicBezTo>
                  <a:cubicBezTo>
                    <a:pt x="92" y="3982"/>
                    <a:pt x="31" y="6140"/>
                    <a:pt x="31" y="8481"/>
                  </a:cubicBezTo>
                  <a:lnTo>
                    <a:pt x="31" y="14469"/>
                  </a:lnTo>
                  <a:lnTo>
                    <a:pt x="31" y="16262"/>
                  </a:lnTo>
                  <a:cubicBezTo>
                    <a:pt x="0" y="16505"/>
                    <a:pt x="31" y="16718"/>
                    <a:pt x="61" y="16931"/>
                  </a:cubicBezTo>
                  <a:cubicBezTo>
                    <a:pt x="122" y="16718"/>
                    <a:pt x="152" y="16505"/>
                    <a:pt x="152" y="16262"/>
                  </a:cubicBezTo>
                  <a:cubicBezTo>
                    <a:pt x="183" y="15837"/>
                    <a:pt x="213" y="15229"/>
                    <a:pt x="244" y="14469"/>
                  </a:cubicBezTo>
                  <a:cubicBezTo>
                    <a:pt x="304" y="12949"/>
                    <a:pt x="304" y="10821"/>
                    <a:pt x="304" y="8481"/>
                  </a:cubicBezTo>
                  <a:cubicBezTo>
                    <a:pt x="304" y="6140"/>
                    <a:pt x="365" y="4013"/>
                    <a:pt x="426" y="2493"/>
                  </a:cubicBezTo>
                  <a:cubicBezTo>
                    <a:pt x="487" y="1733"/>
                    <a:pt x="517" y="1095"/>
                    <a:pt x="548" y="669"/>
                  </a:cubicBezTo>
                  <a:cubicBezTo>
                    <a:pt x="578" y="456"/>
                    <a:pt x="578" y="244"/>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a:off x="653775" y="3380850"/>
              <a:ext cx="496225" cy="45800"/>
            </a:xfrm>
            <a:custGeom>
              <a:avLst/>
              <a:gdLst/>
              <a:ahLst/>
              <a:cxnLst/>
              <a:rect l="l" t="t" r="r" b="b"/>
              <a:pathLst>
                <a:path w="19849" h="1832" extrusionOk="0">
                  <a:moveTo>
                    <a:pt x="4014" y="1"/>
                  </a:moveTo>
                  <a:cubicBezTo>
                    <a:pt x="3639" y="1"/>
                    <a:pt x="3263" y="3"/>
                    <a:pt x="2888" y="8"/>
                  </a:cubicBezTo>
                  <a:cubicBezTo>
                    <a:pt x="1976" y="8"/>
                    <a:pt x="1247" y="69"/>
                    <a:pt x="760" y="99"/>
                  </a:cubicBezTo>
                  <a:cubicBezTo>
                    <a:pt x="487" y="130"/>
                    <a:pt x="244" y="160"/>
                    <a:pt x="0" y="190"/>
                  </a:cubicBezTo>
                  <a:cubicBezTo>
                    <a:pt x="122" y="206"/>
                    <a:pt x="251" y="213"/>
                    <a:pt x="384" y="213"/>
                  </a:cubicBezTo>
                  <a:cubicBezTo>
                    <a:pt x="517" y="213"/>
                    <a:pt x="654" y="206"/>
                    <a:pt x="791" y="190"/>
                  </a:cubicBezTo>
                  <a:lnTo>
                    <a:pt x="2918" y="190"/>
                  </a:lnTo>
                  <a:cubicBezTo>
                    <a:pt x="4712" y="190"/>
                    <a:pt x="7235" y="312"/>
                    <a:pt x="9970" y="555"/>
                  </a:cubicBezTo>
                  <a:cubicBezTo>
                    <a:pt x="12736" y="768"/>
                    <a:pt x="15198" y="1102"/>
                    <a:pt x="16992" y="1376"/>
                  </a:cubicBezTo>
                  <a:cubicBezTo>
                    <a:pt x="17873" y="1528"/>
                    <a:pt x="18603" y="1649"/>
                    <a:pt x="19089" y="1741"/>
                  </a:cubicBezTo>
                  <a:cubicBezTo>
                    <a:pt x="19363" y="1771"/>
                    <a:pt x="19606" y="1832"/>
                    <a:pt x="19849" y="1832"/>
                  </a:cubicBezTo>
                  <a:cubicBezTo>
                    <a:pt x="19606" y="1741"/>
                    <a:pt x="19363" y="1649"/>
                    <a:pt x="19089" y="1619"/>
                  </a:cubicBezTo>
                  <a:cubicBezTo>
                    <a:pt x="18603" y="1497"/>
                    <a:pt x="17904" y="1345"/>
                    <a:pt x="16992" y="1193"/>
                  </a:cubicBezTo>
                  <a:cubicBezTo>
                    <a:pt x="15198" y="859"/>
                    <a:pt x="12736" y="494"/>
                    <a:pt x="9970" y="251"/>
                  </a:cubicBezTo>
                  <a:cubicBezTo>
                    <a:pt x="8000" y="72"/>
                    <a:pt x="6009" y="1"/>
                    <a:pt x="4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a:off x="1418975" y="3298200"/>
              <a:ext cx="181650" cy="648975"/>
            </a:xfrm>
            <a:custGeom>
              <a:avLst/>
              <a:gdLst/>
              <a:ahLst/>
              <a:cxnLst/>
              <a:rect l="l" t="t" r="r" b="b"/>
              <a:pathLst>
                <a:path w="7266" h="25959" extrusionOk="0">
                  <a:moveTo>
                    <a:pt x="7265" y="1"/>
                  </a:moveTo>
                  <a:cubicBezTo>
                    <a:pt x="7235" y="92"/>
                    <a:pt x="7174" y="183"/>
                    <a:pt x="7174" y="275"/>
                  </a:cubicBezTo>
                  <a:cubicBezTo>
                    <a:pt x="7083" y="457"/>
                    <a:pt x="6992" y="730"/>
                    <a:pt x="6901" y="1004"/>
                  </a:cubicBezTo>
                  <a:cubicBezTo>
                    <a:pt x="6688" y="1642"/>
                    <a:pt x="6384" y="2585"/>
                    <a:pt x="6019" y="3770"/>
                  </a:cubicBezTo>
                  <a:cubicBezTo>
                    <a:pt x="5320" y="6080"/>
                    <a:pt x="4439" y="9332"/>
                    <a:pt x="3496" y="12949"/>
                  </a:cubicBezTo>
                  <a:cubicBezTo>
                    <a:pt x="2585" y="16567"/>
                    <a:pt x="1733" y="19819"/>
                    <a:pt x="1065" y="22159"/>
                  </a:cubicBezTo>
                  <a:cubicBezTo>
                    <a:pt x="761" y="23314"/>
                    <a:pt x="487" y="24226"/>
                    <a:pt x="274" y="24925"/>
                  </a:cubicBezTo>
                  <a:lnTo>
                    <a:pt x="62" y="25685"/>
                  </a:lnTo>
                  <a:cubicBezTo>
                    <a:pt x="31" y="25776"/>
                    <a:pt x="31" y="25868"/>
                    <a:pt x="1" y="25959"/>
                  </a:cubicBezTo>
                  <a:cubicBezTo>
                    <a:pt x="62" y="25868"/>
                    <a:pt x="92" y="25807"/>
                    <a:pt x="123" y="25716"/>
                  </a:cubicBezTo>
                  <a:cubicBezTo>
                    <a:pt x="183" y="25503"/>
                    <a:pt x="274" y="25260"/>
                    <a:pt x="396" y="24956"/>
                  </a:cubicBezTo>
                  <a:cubicBezTo>
                    <a:pt x="609" y="24317"/>
                    <a:pt x="913" y="23375"/>
                    <a:pt x="1247" y="22220"/>
                  </a:cubicBezTo>
                  <a:cubicBezTo>
                    <a:pt x="1977" y="19880"/>
                    <a:pt x="2858" y="16627"/>
                    <a:pt x="3770" y="13041"/>
                  </a:cubicBezTo>
                  <a:cubicBezTo>
                    <a:pt x="4682" y="9424"/>
                    <a:pt x="5533" y="6171"/>
                    <a:pt x="6202" y="3831"/>
                  </a:cubicBezTo>
                  <a:cubicBezTo>
                    <a:pt x="6536" y="2676"/>
                    <a:pt x="6810" y="1733"/>
                    <a:pt x="6992" y="1034"/>
                  </a:cubicBezTo>
                  <a:cubicBezTo>
                    <a:pt x="7083" y="730"/>
                    <a:pt x="7144" y="487"/>
                    <a:pt x="7205" y="275"/>
                  </a:cubicBezTo>
                  <a:cubicBezTo>
                    <a:pt x="7235" y="214"/>
                    <a:pt x="7265" y="123"/>
                    <a:pt x="726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a:off x="749525" y="3805050"/>
              <a:ext cx="669475" cy="141700"/>
            </a:xfrm>
            <a:custGeom>
              <a:avLst/>
              <a:gdLst/>
              <a:ahLst/>
              <a:cxnLst/>
              <a:rect l="l" t="t" r="r" b="b"/>
              <a:pathLst>
                <a:path w="26779" h="5668" extrusionOk="0">
                  <a:moveTo>
                    <a:pt x="0" y="1"/>
                  </a:moveTo>
                  <a:cubicBezTo>
                    <a:pt x="91" y="31"/>
                    <a:pt x="152" y="62"/>
                    <a:pt x="274" y="62"/>
                  </a:cubicBezTo>
                  <a:lnTo>
                    <a:pt x="1034" y="244"/>
                  </a:lnTo>
                  <a:lnTo>
                    <a:pt x="3921" y="852"/>
                  </a:lnTo>
                  <a:cubicBezTo>
                    <a:pt x="6323" y="1369"/>
                    <a:pt x="9666" y="2128"/>
                    <a:pt x="13374" y="2980"/>
                  </a:cubicBezTo>
                  <a:cubicBezTo>
                    <a:pt x="17052" y="3800"/>
                    <a:pt x="20396" y="4530"/>
                    <a:pt x="22827" y="4986"/>
                  </a:cubicBezTo>
                  <a:cubicBezTo>
                    <a:pt x="24043" y="5229"/>
                    <a:pt x="25046" y="5411"/>
                    <a:pt x="25715" y="5533"/>
                  </a:cubicBezTo>
                  <a:lnTo>
                    <a:pt x="26505" y="5654"/>
                  </a:lnTo>
                  <a:cubicBezTo>
                    <a:pt x="26566" y="5654"/>
                    <a:pt x="26627" y="5668"/>
                    <a:pt x="26688" y="5668"/>
                  </a:cubicBezTo>
                  <a:cubicBezTo>
                    <a:pt x="26718" y="5668"/>
                    <a:pt x="26749" y="5664"/>
                    <a:pt x="26779" y="5654"/>
                  </a:cubicBezTo>
                  <a:cubicBezTo>
                    <a:pt x="26718" y="5624"/>
                    <a:pt x="26627" y="5594"/>
                    <a:pt x="26536" y="5594"/>
                  </a:cubicBezTo>
                  <a:lnTo>
                    <a:pt x="25776" y="5411"/>
                  </a:lnTo>
                  <a:lnTo>
                    <a:pt x="22858" y="4803"/>
                  </a:lnTo>
                  <a:cubicBezTo>
                    <a:pt x="20426" y="4287"/>
                    <a:pt x="17083" y="3527"/>
                    <a:pt x="13405" y="2706"/>
                  </a:cubicBezTo>
                  <a:cubicBezTo>
                    <a:pt x="9727" y="1855"/>
                    <a:pt x="6383" y="1125"/>
                    <a:pt x="3952" y="669"/>
                  </a:cubicBezTo>
                  <a:cubicBezTo>
                    <a:pt x="2736" y="426"/>
                    <a:pt x="1733" y="244"/>
                    <a:pt x="1064" y="153"/>
                  </a:cubicBezTo>
                  <a:lnTo>
                    <a:pt x="274" y="31"/>
                  </a:lnTo>
                  <a:cubicBezTo>
                    <a:pt x="183" y="1"/>
                    <a:pt x="9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p:nvPr/>
          </p:nvSpPr>
          <p:spPr>
            <a:xfrm>
              <a:off x="5594600" y="2244725"/>
              <a:ext cx="303975" cy="291350"/>
            </a:xfrm>
            <a:custGeom>
              <a:avLst/>
              <a:gdLst/>
              <a:ahLst/>
              <a:cxnLst/>
              <a:rect l="l" t="t" r="r" b="b"/>
              <a:pathLst>
                <a:path w="12159" h="11654" extrusionOk="0">
                  <a:moveTo>
                    <a:pt x="5841" y="1"/>
                  </a:moveTo>
                  <a:cubicBezTo>
                    <a:pt x="3551" y="1"/>
                    <a:pt x="1459" y="1350"/>
                    <a:pt x="547" y="3477"/>
                  </a:cubicBezTo>
                  <a:cubicBezTo>
                    <a:pt x="304" y="4024"/>
                    <a:pt x="122" y="4601"/>
                    <a:pt x="92" y="5179"/>
                  </a:cubicBezTo>
                  <a:cubicBezTo>
                    <a:pt x="0" y="5726"/>
                    <a:pt x="31" y="6304"/>
                    <a:pt x="122" y="6851"/>
                  </a:cubicBezTo>
                  <a:cubicBezTo>
                    <a:pt x="304" y="7884"/>
                    <a:pt x="760" y="8857"/>
                    <a:pt x="1459" y="9647"/>
                  </a:cubicBezTo>
                  <a:cubicBezTo>
                    <a:pt x="2523" y="10893"/>
                    <a:pt x="4134" y="11653"/>
                    <a:pt x="5806" y="11653"/>
                  </a:cubicBezTo>
                  <a:cubicBezTo>
                    <a:pt x="6353" y="11653"/>
                    <a:pt x="6900" y="11592"/>
                    <a:pt x="7447" y="11410"/>
                  </a:cubicBezTo>
                  <a:cubicBezTo>
                    <a:pt x="7630" y="11380"/>
                    <a:pt x="7842" y="11288"/>
                    <a:pt x="8025" y="11228"/>
                  </a:cubicBezTo>
                  <a:cubicBezTo>
                    <a:pt x="8146" y="11167"/>
                    <a:pt x="8298" y="11106"/>
                    <a:pt x="8420" y="11015"/>
                  </a:cubicBezTo>
                  <a:lnTo>
                    <a:pt x="8663" y="10893"/>
                  </a:lnTo>
                  <a:cubicBezTo>
                    <a:pt x="8724" y="10863"/>
                    <a:pt x="8754" y="10833"/>
                    <a:pt x="8754" y="10832"/>
                  </a:cubicBezTo>
                  <a:lnTo>
                    <a:pt x="8754" y="10832"/>
                  </a:lnTo>
                  <a:cubicBezTo>
                    <a:pt x="8329" y="11045"/>
                    <a:pt x="7873" y="11228"/>
                    <a:pt x="7417" y="11349"/>
                  </a:cubicBezTo>
                  <a:cubicBezTo>
                    <a:pt x="6986" y="11476"/>
                    <a:pt x="6535" y="11539"/>
                    <a:pt x="6079" y="11539"/>
                  </a:cubicBezTo>
                  <a:cubicBezTo>
                    <a:pt x="5988" y="11539"/>
                    <a:pt x="5897" y="11537"/>
                    <a:pt x="5806" y="11532"/>
                  </a:cubicBezTo>
                  <a:cubicBezTo>
                    <a:pt x="4165" y="11501"/>
                    <a:pt x="2614" y="10772"/>
                    <a:pt x="1581" y="9525"/>
                  </a:cubicBezTo>
                  <a:cubicBezTo>
                    <a:pt x="912" y="8766"/>
                    <a:pt x="487" y="7823"/>
                    <a:pt x="304" y="6820"/>
                  </a:cubicBezTo>
                  <a:cubicBezTo>
                    <a:pt x="122" y="5726"/>
                    <a:pt x="243" y="4601"/>
                    <a:pt x="699" y="3568"/>
                  </a:cubicBezTo>
                  <a:cubicBezTo>
                    <a:pt x="1616" y="1485"/>
                    <a:pt x="3648" y="189"/>
                    <a:pt x="5870" y="189"/>
                  </a:cubicBezTo>
                  <a:cubicBezTo>
                    <a:pt x="6080" y="189"/>
                    <a:pt x="6292" y="201"/>
                    <a:pt x="6505" y="224"/>
                  </a:cubicBezTo>
                  <a:cubicBezTo>
                    <a:pt x="7083" y="285"/>
                    <a:pt x="7630" y="437"/>
                    <a:pt x="8146" y="680"/>
                  </a:cubicBezTo>
                  <a:cubicBezTo>
                    <a:pt x="8663" y="893"/>
                    <a:pt x="9119" y="1167"/>
                    <a:pt x="9545" y="1531"/>
                  </a:cubicBezTo>
                  <a:cubicBezTo>
                    <a:pt x="11611" y="3294"/>
                    <a:pt x="12159" y="6273"/>
                    <a:pt x="10821" y="8644"/>
                  </a:cubicBezTo>
                  <a:cubicBezTo>
                    <a:pt x="10578" y="9130"/>
                    <a:pt x="10244" y="9586"/>
                    <a:pt x="9849" y="9951"/>
                  </a:cubicBezTo>
                  <a:cubicBezTo>
                    <a:pt x="9484" y="10285"/>
                    <a:pt x="9119" y="10559"/>
                    <a:pt x="8724" y="10832"/>
                  </a:cubicBezTo>
                  <a:cubicBezTo>
                    <a:pt x="8724" y="10832"/>
                    <a:pt x="8785" y="10832"/>
                    <a:pt x="8815" y="10772"/>
                  </a:cubicBezTo>
                  <a:lnTo>
                    <a:pt x="9058" y="10650"/>
                  </a:lnTo>
                  <a:cubicBezTo>
                    <a:pt x="9180" y="10559"/>
                    <a:pt x="9301" y="10498"/>
                    <a:pt x="9423" y="10407"/>
                  </a:cubicBezTo>
                  <a:cubicBezTo>
                    <a:pt x="9605" y="10285"/>
                    <a:pt x="9757" y="10164"/>
                    <a:pt x="9909" y="10012"/>
                  </a:cubicBezTo>
                  <a:cubicBezTo>
                    <a:pt x="10304" y="9647"/>
                    <a:pt x="10669" y="9191"/>
                    <a:pt x="10943" y="8705"/>
                  </a:cubicBezTo>
                  <a:cubicBezTo>
                    <a:pt x="11763" y="7246"/>
                    <a:pt x="11915" y="5513"/>
                    <a:pt x="11399" y="3933"/>
                  </a:cubicBezTo>
                  <a:cubicBezTo>
                    <a:pt x="11034" y="2960"/>
                    <a:pt x="10456" y="2079"/>
                    <a:pt x="9636" y="1379"/>
                  </a:cubicBezTo>
                  <a:cubicBezTo>
                    <a:pt x="8754" y="650"/>
                    <a:pt x="7690" y="164"/>
                    <a:pt x="6535" y="42"/>
                  </a:cubicBezTo>
                  <a:cubicBezTo>
                    <a:pt x="6303" y="14"/>
                    <a:pt x="6071" y="1"/>
                    <a:pt x="58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7"/>
            <p:cNvSpPr/>
            <p:nvPr/>
          </p:nvSpPr>
          <p:spPr>
            <a:xfrm>
              <a:off x="5422100" y="2058075"/>
              <a:ext cx="649725" cy="664175"/>
            </a:xfrm>
            <a:custGeom>
              <a:avLst/>
              <a:gdLst/>
              <a:ahLst/>
              <a:cxnLst/>
              <a:rect l="l" t="t" r="r" b="b"/>
              <a:pathLst>
                <a:path w="25989" h="26567" extrusionOk="0">
                  <a:moveTo>
                    <a:pt x="13375" y="0"/>
                  </a:moveTo>
                  <a:lnTo>
                    <a:pt x="10426" y="304"/>
                  </a:lnTo>
                  <a:lnTo>
                    <a:pt x="10365" y="304"/>
                  </a:lnTo>
                  <a:lnTo>
                    <a:pt x="10365" y="365"/>
                  </a:lnTo>
                  <a:cubicBezTo>
                    <a:pt x="10306" y="1161"/>
                    <a:pt x="10276" y="1956"/>
                    <a:pt x="10219" y="2779"/>
                  </a:cubicBezTo>
                  <a:lnTo>
                    <a:pt x="10219" y="2779"/>
                  </a:lnTo>
                  <a:lnTo>
                    <a:pt x="8121" y="3873"/>
                  </a:lnTo>
                  <a:lnTo>
                    <a:pt x="8121" y="3873"/>
                  </a:lnTo>
                  <a:lnTo>
                    <a:pt x="5867" y="2250"/>
                  </a:lnTo>
                  <a:lnTo>
                    <a:pt x="5806" y="2219"/>
                  </a:lnTo>
                  <a:lnTo>
                    <a:pt x="5745" y="2250"/>
                  </a:lnTo>
                  <a:lnTo>
                    <a:pt x="3405" y="3952"/>
                  </a:lnTo>
                  <a:lnTo>
                    <a:pt x="3344" y="3982"/>
                  </a:lnTo>
                  <a:lnTo>
                    <a:pt x="3374" y="4073"/>
                  </a:lnTo>
                  <a:cubicBezTo>
                    <a:pt x="3761" y="4907"/>
                    <a:pt x="4178" y="5770"/>
                    <a:pt x="4566" y="6633"/>
                  </a:cubicBezTo>
                  <a:lnTo>
                    <a:pt x="4566" y="6633"/>
                  </a:lnTo>
                  <a:lnTo>
                    <a:pt x="3234" y="8630"/>
                  </a:lnTo>
                  <a:lnTo>
                    <a:pt x="3234" y="8630"/>
                  </a:lnTo>
                  <a:lnTo>
                    <a:pt x="760" y="8511"/>
                  </a:lnTo>
                  <a:lnTo>
                    <a:pt x="669" y="8511"/>
                  </a:lnTo>
                  <a:lnTo>
                    <a:pt x="669" y="8602"/>
                  </a:lnTo>
                  <a:cubicBezTo>
                    <a:pt x="456" y="9636"/>
                    <a:pt x="244" y="10669"/>
                    <a:pt x="0" y="11703"/>
                  </a:cubicBezTo>
                  <a:lnTo>
                    <a:pt x="0" y="11794"/>
                  </a:lnTo>
                  <a:lnTo>
                    <a:pt x="92" y="11824"/>
                  </a:lnTo>
                  <a:lnTo>
                    <a:pt x="2468" y="12715"/>
                  </a:lnTo>
                  <a:lnTo>
                    <a:pt x="2468" y="12715"/>
                  </a:lnTo>
                  <a:cubicBezTo>
                    <a:pt x="2527" y="13522"/>
                    <a:pt x="2611" y="14355"/>
                    <a:pt x="2670" y="15188"/>
                  </a:cubicBezTo>
                  <a:lnTo>
                    <a:pt x="2670" y="15188"/>
                  </a:lnTo>
                  <a:cubicBezTo>
                    <a:pt x="1891" y="15638"/>
                    <a:pt x="1083" y="16117"/>
                    <a:pt x="274" y="16566"/>
                  </a:cubicBezTo>
                  <a:lnTo>
                    <a:pt x="244" y="16596"/>
                  </a:lnTo>
                  <a:lnTo>
                    <a:pt x="152" y="16657"/>
                  </a:lnTo>
                  <a:lnTo>
                    <a:pt x="183" y="16718"/>
                  </a:lnTo>
                  <a:cubicBezTo>
                    <a:pt x="578" y="17660"/>
                    <a:pt x="1004" y="18572"/>
                    <a:pt x="1368" y="19423"/>
                  </a:cubicBezTo>
                  <a:lnTo>
                    <a:pt x="1399" y="19514"/>
                  </a:lnTo>
                  <a:lnTo>
                    <a:pt x="1490" y="19514"/>
                  </a:lnTo>
                  <a:lnTo>
                    <a:pt x="4017" y="19098"/>
                  </a:lnTo>
                  <a:lnTo>
                    <a:pt x="5660" y="21006"/>
                  </a:lnTo>
                  <a:lnTo>
                    <a:pt x="5660" y="21006"/>
                  </a:lnTo>
                  <a:cubicBezTo>
                    <a:pt x="5335" y="21836"/>
                    <a:pt x="5039" y="22664"/>
                    <a:pt x="4773" y="23405"/>
                  </a:cubicBezTo>
                  <a:lnTo>
                    <a:pt x="4742" y="23466"/>
                  </a:lnTo>
                  <a:lnTo>
                    <a:pt x="4803" y="23527"/>
                  </a:lnTo>
                  <a:lnTo>
                    <a:pt x="7174" y="25198"/>
                  </a:lnTo>
                  <a:lnTo>
                    <a:pt x="7235" y="25229"/>
                  </a:lnTo>
                  <a:lnTo>
                    <a:pt x="7295" y="25168"/>
                  </a:lnTo>
                  <a:lnTo>
                    <a:pt x="9109" y="23206"/>
                  </a:lnTo>
                  <a:lnTo>
                    <a:pt x="9109" y="23206"/>
                  </a:lnTo>
                  <a:lnTo>
                    <a:pt x="11565" y="23879"/>
                  </a:lnTo>
                  <a:lnTo>
                    <a:pt x="11565" y="23879"/>
                  </a:lnTo>
                  <a:lnTo>
                    <a:pt x="12341" y="26475"/>
                  </a:lnTo>
                  <a:lnTo>
                    <a:pt x="12372" y="26566"/>
                  </a:lnTo>
                  <a:lnTo>
                    <a:pt x="12432" y="26566"/>
                  </a:lnTo>
                  <a:lnTo>
                    <a:pt x="15290" y="26353"/>
                  </a:lnTo>
                  <a:lnTo>
                    <a:pt x="15320" y="26353"/>
                  </a:lnTo>
                  <a:lnTo>
                    <a:pt x="15320" y="26293"/>
                  </a:lnTo>
                  <a:cubicBezTo>
                    <a:pt x="15470" y="25483"/>
                    <a:pt x="15590" y="24673"/>
                    <a:pt x="15710" y="23951"/>
                  </a:cubicBezTo>
                  <a:lnTo>
                    <a:pt x="15710" y="23951"/>
                  </a:lnTo>
                  <a:lnTo>
                    <a:pt x="18063" y="22615"/>
                  </a:lnTo>
                  <a:lnTo>
                    <a:pt x="18063" y="22615"/>
                  </a:lnTo>
                  <a:lnTo>
                    <a:pt x="20001" y="24165"/>
                  </a:lnTo>
                  <a:lnTo>
                    <a:pt x="20062" y="24195"/>
                  </a:lnTo>
                  <a:lnTo>
                    <a:pt x="20122" y="24165"/>
                  </a:lnTo>
                  <a:lnTo>
                    <a:pt x="22645" y="22280"/>
                  </a:lnTo>
                  <a:lnTo>
                    <a:pt x="22676" y="22220"/>
                  </a:lnTo>
                  <a:lnTo>
                    <a:pt x="22645" y="22159"/>
                  </a:lnTo>
                  <a:cubicBezTo>
                    <a:pt x="22199" y="21416"/>
                    <a:pt x="21783" y="20672"/>
                    <a:pt x="21395" y="19986"/>
                  </a:cubicBezTo>
                  <a:lnTo>
                    <a:pt x="21395" y="19986"/>
                  </a:lnTo>
                  <a:lnTo>
                    <a:pt x="22656" y="17815"/>
                  </a:lnTo>
                  <a:lnTo>
                    <a:pt x="22656" y="17815"/>
                  </a:lnTo>
                  <a:lnTo>
                    <a:pt x="25168" y="17995"/>
                  </a:lnTo>
                  <a:lnTo>
                    <a:pt x="25229" y="17995"/>
                  </a:lnTo>
                  <a:lnTo>
                    <a:pt x="25229" y="17964"/>
                  </a:lnTo>
                  <a:cubicBezTo>
                    <a:pt x="25472" y="16900"/>
                    <a:pt x="25746" y="15928"/>
                    <a:pt x="25989" y="15046"/>
                  </a:cubicBezTo>
                  <a:lnTo>
                    <a:pt x="25989" y="15016"/>
                  </a:lnTo>
                  <a:lnTo>
                    <a:pt x="25928" y="15016"/>
                  </a:lnTo>
                  <a:lnTo>
                    <a:pt x="23768" y="13846"/>
                  </a:lnTo>
                  <a:lnTo>
                    <a:pt x="23768" y="13846"/>
                  </a:lnTo>
                  <a:cubicBezTo>
                    <a:pt x="23649" y="12803"/>
                    <a:pt x="23530" y="11935"/>
                    <a:pt x="23468" y="11215"/>
                  </a:cubicBezTo>
                  <a:lnTo>
                    <a:pt x="23468" y="11215"/>
                  </a:lnTo>
                  <a:lnTo>
                    <a:pt x="25047" y="10152"/>
                  </a:lnTo>
                  <a:lnTo>
                    <a:pt x="25411" y="9849"/>
                  </a:lnTo>
                  <a:lnTo>
                    <a:pt x="25016" y="10122"/>
                  </a:lnTo>
                  <a:lnTo>
                    <a:pt x="23436" y="11186"/>
                  </a:lnTo>
                  <a:lnTo>
                    <a:pt x="23709" y="13861"/>
                  </a:lnTo>
                  <a:lnTo>
                    <a:pt x="25857" y="15054"/>
                  </a:lnTo>
                  <a:lnTo>
                    <a:pt x="25857" y="15054"/>
                  </a:lnTo>
                  <a:cubicBezTo>
                    <a:pt x="25619" y="15915"/>
                    <a:pt x="25353" y="16863"/>
                    <a:pt x="25086" y="17869"/>
                  </a:cubicBezTo>
                  <a:lnTo>
                    <a:pt x="25086" y="17869"/>
                  </a:lnTo>
                  <a:lnTo>
                    <a:pt x="22584" y="17691"/>
                  </a:lnTo>
                  <a:lnTo>
                    <a:pt x="22524" y="17691"/>
                  </a:lnTo>
                  <a:lnTo>
                    <a:pt x="22524" y="17721"/>
                  </a:lnTo>
                  <a:lnTo>
                    <a:pt x="21277" y="19940"/>
                  </a:lnTo>
                  <a:lnTo>
                    <a:pt x="21247" y="19970"/>
                  </a:lnTo>
                  <a:lnTo>
                    <a:pt x="21277" y="20001"/>
                  </a:lnTo>
                  <a:cubicBezTo>
                    <a:pt x="21662" y="20680"/>
                    <a:pt x="22075" y="21418"/>
                    <a:pt x="22516" y="22157"/>
                  </a:cubicBezTo>
                  <a:lnTo>
                    <a:pt x="22516" y="22157"/>
                  </a:lnTo>
                  <a:lnTo>
                    <a:pt x="20078" y="23978"/>
                  </a:lnTo>
                  <a:lnTo>
                    <a:pt x="20078" y="23978"/>
                  </a:lnTo>
                  <a:lnTo>
                    <a:pt x="18116" y="22432"/>
                  </a:lnTo>
                  <a:lnTo>
                    <a:pt x="18086" y="22372"/>
                  </a:lnTo>
                  <a:lnTo>
                    <a:pt x="18025" y="22402"/>
                  </a:lnTo>
                  <a:lnTo>
                    <a:pt x="15593" y="23800"/>
                  </a:lnTo>
                  <a:lnTo>
                    <a:pt x="15563" y="23830"/>
                  </a:lnTo>
                  <a:lnTo>
                    <a:pt x="15563" y="23861"/>
                  </a:lnTo>
                  <a:cubicBezTo>
                    <a:pt x="15416" y="24595"/>
                    <a:pt x="15298" y="25358"/>
                    <a:pt x="15180" y="26176"/>
                  </a:cubicBezTo>
                  <a:lnTo>
                    <a:pt x="15180" y="26176"/>
                  </a:lnTo>
                  <a:lnTo>
                    <a:pt x="12474" y="26349"/>
                  </a:lnTo>
                  <a:lnTo>
                    <a:pt x="12474" y="26349"/>
                  </a:lnTo>
                  <a:cubicBezTo>
                    <a:pt x="12235" y="25545"/>
                    <a:pt x="11969" y="24657"/>
                    <a:pt x="11703" y="23770"/>
                  </a:cubicBezTo>
                  <a:lnTo>
                    <a:pt x="11703" y="23709"/>
                  </a:lnTo>
                  <a:lnTo>
                    <a:pt x="11642" y="23709"/>
                  </a:lnTo>
                  <a:lnTo>
                    <a:pt x="9089" y="23010"/>
                  </a:lnTo>
                  <a:lnTo>
                    <a:pt x="9028" y="23010"/>
                  </a:lnTo>
                  <a:lnTo>
                    <a:pt x="8998" y="23071"/>
                  </a:lnTo>
                  <a:lnTo>
                    <a:pt x="7192" y="24994"/>
                  </a:lnTo>
                  <a:lnTo>
                    <a:pt x="4984" y="23417"/>
                  </a:lnTo>
                  <a:lnTo>
                    <a:pt x="4984" y="23417"/>
                  </a:lnTo>
                  <a:cubicBezTo>
                    <a:pt x="5250" y="22677"/>
                    <a:pt x="5543" y="21856"/>
                    <a:pt x="5836" y="21034"/>
                  </a:cubicBezTo>
                  <a:lnTo>
                    <a:pt x="5836" y="20973"/>
                  </a:lnTo>
                  <a:lnTo>
                    <a:pt x="5806" y="20943"/>
                  </a:lnTo>
                  <a:cubicBezTo>
                    <a:pt x="5259" y="20335"/>
                    <a:pt x="4681" y="19636"/>
                    <a:pt x="4104" y="18967"/>
                  </a:cubicBezTo>
                  <a:lnTo>
                    <a:pt x="4043" y="18937"/>
                  </a:lnTo>
                  <a:lnTo>
                    <a:pt x="4013" y="18937"/>
                  </a:lnTo>
                  <a:lnTo>
                    <a:pt x="1490" y="19323"/>
                  </a:lnTo>
                  <a:lnTo>
                    <a:pt x="367" y="16761"/>
                  </a:lnTo>
                  <a:lnTo>
                    <a:pt x="2797" y="15381"/>
                  </a:lnTo>
                  <a:lnTo>
                    <a:pt x="2858" y="15350"/>
                  </a:lnTo>
                  <a:lnTo>
                    <a:pt x="2858" y="15289"/>
                  </a:lnTo>
                  <a:cubicBezTo>
                    <a:pt x="2766" y="14408"/>
                    <a:pt x="2706" y="13526"/>
                    <a:pt x="2645" y="12645"/>
                  </a:cubicBezTo>
                  <a:lnTo>
                    <a:pt x="2645" y="12584"/>
                  </a:lnTo>
                  <a:lnTo>
                    <a:pt x="2584" y="12584"/>
                  </a:lnTo>
                  <a:lnTo>
                    <a:pt x="262" y="11673"/>
                  </a:lnTo>
                  <a:lnTo>
                    <a:pt x="262" y="11673"/>
                  </a:lnTo>
                  <a:cubicBezTo>
                    <a:pt x="462" y="10673"/>
                    <a:pt x="662" y="9700"/>
                    <a:pt x="862" y="8727"/>
                  </a:cubicBezTo>
                  <a:lnTo>
                    <a:pt x="862" y="8727"/>
                  </a:lnTo>
                  <a:lnTo>
                    <a:pt x="3314" y="8845"/>
                  </a:lnTo>
                  <a:lnTo>
                    <a:pt x="3374" y="8845"/>
                  </a:lnTo>
                  <a:lnTo>
                    <a:pt x="3405" y="8815"/>
                  </a:lnTo>
                  <a:lnTo>
                    <a:pt x="4803" y="6718"/>
                  </a:lnTo>
                  <a:lnTo>
                    <a:pt x="4833" y="6657"/>
                  </a:lnTo>
                  <a:lnTo>
                    <a:pt x="4803" y="6627"/>
                  </a:lnTo>
                  <a:lnTo>
                    <a:pt x="3621" y="4057"/>
                  </a:lnTo>
                  <a:lnTo>
                    <a:pt x="5852" y="2435"/>
                  </a:lnTo>
                  <a:lnTo>
                    <a:pt x="8116" y="4073"/>
                  </a:lnTo>
                  <a:lnTo>
                    <a:pt x="8177" y="4104"/>
                  </a:lnTo>
                  <a:lnTo>
                    <a:pt x="8207" y="4073"/>
                  </a:lnTo>
                  <a:lnTo>
                    <a:pt x="10396" y="2949"/>
                  </a:lnTo>
                  <a:lnTo>
                    <a:pt x="10426" y="2949"/>
                  </a:lnTo>
                  <a:lnTo>
                    <a:pt x="10426" y="2888"/>
                  </a:lnTo>
                  <a:cubicBezTo>
                    <a:pt x="10486" y="2055"/>
                    <a:pt x="10545" y="1252"/>
                    <a:pt x="10605" y="478"/>
                  </a:cubicBezTo>
                  <a:lnTo>
                    <a:pt x="10605" y="478"/>
                  </a:lnTo>
                  <a:lnTo>
                    <a:pt x="13396" y="187"/>
                  </a:lnTo>
                  <a:lnTo>
                    <a:pt x="13396" y="187"/>
                  </a:lnTo>
                  <a:cubicBezTo>
                    <a:pt x="13722" y="1164"/>
                    <a:pt x="14020" y="2057"/>
                    <a:pt x="14347" y="2949"/>
                  </a:cubicBezTo>
                  <a:lnTo>
                    <a:pt x="14347" y="3010"/>
                  </a:lnTo>
                  <a:lnTo>
                    <a:pt x="14378" y="3010"/>
                  </a:lnTo>
                  <a:lnTo>
                    <a:pt x="16749" y="3405"/>
                  </a:lnTo>
                  <a:lnTo>
                    <a:pt x="16809" y="3405"/>
                  </a:lnTo>
                  <a:lnTo>
                    <a:pt x="16809" y="3374"/>
                  </a:lnTo>
                  <a:cubicBezTo>
                    <a:pt x="17468" y="2715"/>
                    <a:pt x="18069" y="2115"/>
                    <a:pt x="18610" y="1545"/>
                  </a:cubicBezTo>
                  <a:lnTo>
                    <a:pt x="18610" y="1545"/>
                  </a:lnTo>
                  <a:lnTo>
                    <a:pt x="20984" y="3118"/>
                  </a:lnTo>
                  <a:lnTo>
                    <a:pt x="20984" y="3118"/>
                  </a:lnTo>
                  <a:cubicBezTo>
                    <a:pt x="20628" y="3950"/>
                    <a:pt x="20330" y="4694"/>
                    <a:pt x="20062" y="5350"/>
                  </a:cubicBezTo>
                  <a:lnTo>
                    <a:pt x="20062" y="5380"/>
                  </a:lnTo>
                  <a:lnTo>
                    <a:pt x="20062" y="5411"/>
                  </a:lnTo>
                  <a:lnTo>
                    <a:pt x="21885" y="7690"/>
                  </a:lnTo>
                  <a:lnTo>
                    <a:pt x="21916" y="7690"/>
                  </a:lnTo>
                  <a:lnTo>
                    <a:pt x="24076" y="7360"/>
                  </a:lnTo>
                  <a:lnTo>
                    <a:pt x="24076" y="7360"/>
                  </a:lnTo>
                  <a:lnTo>
                    <a:pt x="25138" y="9210"/>
                  </a:lnTo>
                  <a:cubicBezTo>
                    <a:pt x="25259" y="9393"/>
                    <a:pt x="25351" y="9545"/>
                    <a:pt x="25411" y="9636"/>
                  </a:cubicBezTo>
                  <a:lnTo>
                    <a:pt x="25168" y="9210"/>
                  </a:lnTo>
                  <a:lnTo>
                    <a:pt x="24135" y="7326"/>
                  </a:lnTo>
                  <a:lnTo>
                    <a:pt x="24104" y="7326"/>
                  </a:lnTo>
                  <a:lnTo>
                    <a:pt x="21943" y="7626"/>
                  </a:lnTo>
                  <a:lnTo>
                    <a:pt x="21943" y="7626"/>
                  </a:lnTo>
                  <a:lnTo>
                    <a:pt x="20169" y="5370"/>
                  </a:lnTo>
                  <a:lnTo>
                    <a:pt x="20169" y="5370"/>
                  </a:lnTo>
                  <a:cubicBezTo>
                    <a:pt x="20438" y="4683"/>
                    <a:pt x="20737" y="3966"/>
                    <a:pt x="21065" y="3131"/>
                  </a:cubicBezTo>
                  <a:lnTo>
                    <a:pt x="21065" y="3070"/>
                  </a:lnTo>
                  <a:lnTo>
                    <a:pt x="21034" y="3040"/>
                  </a:lnTo>
                  <a:lnTo>
                    <a:pt x="18603" y="1429"/>
                  </a:lnTo>
                  <a:lnTo>
                    <a:pt x="18542" y="1399"/>
                  </a:lnTo>
                  <a:lnTo>
                    <a:pt x="18511" y="1429"/>
                  </a:lnTo>
                  <a:lnTo>
                    <a:pt x="16697" y="3274"/>
                  </a:lnTo>
                  <a:lnTo>
                    <a:pt x="16697" y="3274"/>
                  </a:lnTo>
                  <a:lnTo>
                    <a:pt x="14401" y="2867"/>
                  </a:lnTo>
                  <a:lnTo>
                    <a:pt x="14401" y="2867"/>
                  </a:lnTo>
                  <a:lnTo>
                    <a:pt x="13435" y="61"/>
                  </a:lnTo>
                  <a:lnTo>
                    <a:pt x="1343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a:off x="4598375" y="2943350"/>
              <a:ext cx="1996275" cy="1340450"/>
            </a:xfrm>
            <a:custGeom>
              <a:avLst/>
              <a:gdLst/>
              <a:ahLst/>
              <a:cxnLst/>
              <a:rect l="l" t="t" r="r" b="b"/>
              <a:pathLst>
                <a:path w="79851" h="53618" extrusionOk="0">
                  <a:moveTo>
                    <a:pt x="19545" y="0"/>
                  </a:moveTo>
                  <a:cubicBezTo>
                    <a:pt x="19150" y="0"/>
                    <a:pt x="18785" y="243"/>
                    <a:pt x="18633" y="639"/>
                  </a:cubicBezTo>
                  <a:lnTo>
                    <a:pt x="1" y="53618"/>
                  </a:lnTo>
                  <a:lnTo>
                    <a:pt x="58695" y="53618"/>
                  </a:lnTo>
                  <a:lnTo>
                    <a:pt x="79577" y="1368"/>
                  </a:lnTo>
                  <a:cubicBezTo>
                    <a:pt x="79850" y="730"/>
                    <a:pt x="79364" y="31"/>
                    <a:pt x="78695" y="31"/>
                  </a:cubicBezTo>
                  <a:lnTo>
                    <a:pt x="1954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4662200" y="2996525"/>
              <a:ext cx="1848850" cy="1197625"/>
            </a:xfrm>
            <a:custGeom>
              <a:avLst/>
              <a:gdLst/>
              <a:ahLst/>
              <a:cxnLst/>
              <a:rect l="l" t="t" r="r" b="b"/>
              <a:pathLst>
                <a:path w="73954" h="47905" extrusionOk="0">
                  <a:moveTo>
                    <a:pt x="17661" y="1"/>
                  </a:moveTo>
                  <a:cubicBezTo>
                    <a:pt x="17418" y="1"/>
                    <a:pt x="17235" y="153"/>
                    <a:pt x="17144" y="366"/>
                  </a:cubicBezTo>
                  <a:lnTo>
                    <a:pt x="153" y="47205"/>
                  </a:lnTo>
                  <a:cubicBezTo>
                    <a:pt x="1" y="47540"/>
                    <a:pt x="274" y="47904"/>
                    <a:pt x="669" y="47904"/>
                  </a:cubicBezTo>
                  <a:lnTo>
                    <a:pt x="54105" y="47904"/>
                  </a:lnTo>
                  <a:cubicBezTo>
                    <a:pt x="54318" y="47904"/>
                    <a:pt x="54531" y="47783"/>
                    <a:pt x="54622" y="47570"/>
                  </a:cubicBezTo>
                  <a:lnTo>
                    <a:pt x="73802" y="730"/>
                  </a:lnTo>
                  <a:cubicBezTo>
                    <a:pt x="73954" y="396"/>
                    <a:pt x="73680" y="1"/>
                    <a:pt x="7331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4071775" y="4194125"/>
              <a:ext cx="1993975" cy="91975"/>
            </a:xfrm>
            <a:custGeom>
              <a:avLst/>
              <a:gdLst/>
              <a:ahLst/>
              <a:cxnLst/>
              <a:rect l="l" t="t" r="r" b="b"/>
              <a:pathLst>
                <a:path w="79759" h="3679" extrusionOk="0">
                  <a:moveTo>
                    <a:pt x="0" y="0"/>
                  </a:moveTo>
                  <a:lnTo>
                    <a:pt x="0" y="3678"/>
                  </a:lnTo>
                  <a:lnTo>
                    <a:pt x="79759" y="3678"/>
                  </a:lnTo>
                  <a:lnTo>
                    <a:pt x="775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3463100" y="3027700"/>
              <a:ext cx="1405825" cy="820175"/>
            </a:xfrm>
            <a:custGeom>
              <a:avLst/>
              <a:gdLst/>
              <a:ahLst/>
              <a:cxnLst/>
              <a:rect l="l" t="t" r="r" b="b"/>
              <a:pathLst>
                <a:path w="56233" h="32807" extrusionOk="0">
                  <a:moveTo>
                    <a:pt x="43527" y="0"/>
                  </a:moveTo>
                  <a:cubicBezTo>
                    <a:pt x="43527" y="0"/>
                    <a:pt x="41946" y="19119"/>
                    <a:pt x="38481" y="20061"/>
                  </a:cubicBezTo>
                  <a:cubicBezTo>
                    <a:pt x="34949" y="21007"/>
                    <a:pt x="31224" y="21333"/>
                    <a:pt x="27749" y="21333"/>
                  </a:cubicBezTo>
                  <a:cubicBezTo>
                    <a:pt x="21955" y="21333"/>
                    <a:pt x="16855" y="20426"/>
                    <a:pt x="14499" y="19970"/>
                  </a:cubicBezTo>
                  <a:cubicBezTo>
                    <a:pt x="14074" y="19575"/>
                    <a:pt x="13557" y="19149"/>
                    <a:pt x="13010" y="18602"/>
                  </a:cubicBezTo>
                  <a:cubicBezTo>
                    <a:pt x="12554" y="18116"/>
                    <a:pt x="12159" y="17569"/>
                    <a:pt x="11885" y="16961"/>
                  </a:cubicBezTo>
                  <a:cubicBezTo>
                    <a:pt x="11490" y="16231"/>
                    <a:pt x="11186" y="15441"/>
                    <a:pt x="11004" y="14620"/>
                  </a:cubicBezTo>
                  <a:cubicBezTo>
                    <a:pt x="10947" y="14147"/>
                    <a:pt x="10559" y="13862"/>
                    <a:pt x="10194" y="13862"/>
                  </a:cubicBezTo>
                  <a:cubicBezTo>
                    <a:pt x="9974" y="13862"/>
                    <a:pt x="9762" y="13966"/>
                    <a:pt x="9636" y="14195"/>
                  </a:cubicBezTo>
                  <a:cubicBezTo>
                    <a:pt x="9301" y="14833"/>
                    <a:pt x="9149" y="17143"/>
                    <a:pt x="10426" y="19271"/>
                  </a:cubicBezTo>
                  <a:cubicBezTo>
                    <a:pt x="10669" y="19848"/>
                    <a:pt x="10335" y="20487"/>
                    <a:pt x="9727" y="20639"/>
                  </a:cubicBezTo>
                  <a:cubicBezTo>
                    <a:pt x="8116" y="21247"/>
                    <a:pt x="2493" y="22979"/>
                    <a:pt x="1581" y="23405"/>
                  </a:cubicBezTo>
                  <a:cubicBezTo>
                    <a:pt x="760" y="23800"/>
                    <a:pt x="0" y="24499"/>
                    <a:pt x="851" y="24621"/>
                  </a:cubicBezTo>
                  <a:cubicBezTo>
                    <a:pt x="938" y="24636"/>
                    <a:pt x="1065" y="24643"/>
                    <a:pt x="1222" y="24643"/>
                  </a:cubicBezTo>
                  <a:cubicBezTo>
                    <a:pt x="2186" y="24643"/>
                    <a:pt x="4306" y="24380"/>
                    <a:pt x="5497" y="24221"/>
                  </a:cubicBezTo>
                  <a:lnTo>
                    <a:pt x="5497" y="24221"/>
                  </a:lnTo>
                  <a:cubicBezTo>
                    <a:pt x="3814" y="24468"/>
                    <a:pt x="249" y="25071"/>
                    <a:pt x="365" y="25745"/>
                  </a:cubicBezTo>
                  <a:cubicBezTo>
                    <a:pt x="432" y="26079"/>
                    <a:pt x="956" y="26321"/>
                    <a:pt x="2078" y="26321"/>
                  </a:cubicBezTo>
                  <a:cubicBezTo>
                    <a:pt x="2245" y="26321"/>
                    <a:pt x="2426" y="26315"/>
                    <a:pt x="2621" y="26304"/>
                  </a:cubicBezTo>
                  <a:lnTo>
                    <a:pt x="2621" y="26304"/>
                  </a:lnTo>
                  <a:cubicBezTo>
                    <a:pt x="1635" y="26499"/>
                    <a:pt x="775" y="26721"/>
                    <a:pt x="578" y="26931"/>
                  </a:cubicBezTo>
                  <a:cubicBezTo>
                    <a:pt x="33" y="27462"/>
                    <a:pt x="954" y="27609"/>
                    <a:pt x="2136" y="27609"/>
                  </a:cubicBezTo>
                  <a:cubicBezTo>
                    <a:pt x="3590" y="27609"/>
                    <a:pt x="5440" y="27387"/>
                    <a:pt x="5441" y="27387"/>
                  </a:cubicBezTo>
                  <a:lnTo>
                    <a:pt x="5441" y="27387"/>
                  </a:lnTo>
                  <a:cubicBezTo>
                    <a:pt x="1186" y="27934"/>
                    <a:pt x="1247" y="27721"/>
                    <a:pt x="1186" y="28298"/>
                  </a:cubicBezTo>
                  <a:cubicBezTo>
                    <a:pt x="1155" y="28724"/>
                    <a:pt x="2128" y="28906"/>
                    <a:pt x="4469" y="28937"/>
                  </a:cubicBezTo>
                  <a:cubicBezTo>
                    <a:pt x="6353" y="28967"/>
                    <a:pt x="8298" y="29362"/>
                    <a:pt x="11186" y="29545"/>
                  </a:cubicBezTo>
                  <a:cubicBezTo>
                    <a:pt x="11186" y="29545"/>
                    <a:pt x="22714" y="32807"/>
                    <a:pt x="33685" y="32807"/>
                  </a:cubicBezTo>
                  <a:cubicBezTo>
                    <a:pt x="42213" y="32807"/>
                    <a:pt x="50405" y="30836"/>
                    <a:pt x="52585" y="23830"/>
                  </a:cubicBezTo>
                  <a:cubicBezTo>
                    <a:pt x="55290" y="15198"/>
                    <a:pt x="55321" y="11915"/>
                    <a:pt x="56232" y="6231"/>
                  </a:cubicBezTo>
                  <a:lnTo>
                    <a:pt x="43527"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3517050" y="3704275"/>
              <a:ext cx="145925" cy="18050"/>
            </a:xfrm>
            <a:custGeom>
              <a:avLst/>
              <a:gdLst/>
              <a:ahLst/>
              <a:cxnLst/>
              <a:rect l="l" t="t" r="r" b="b"/>
              <a:pathLst>
                <a:path w="5837" h="722" extrusionOk="0">
                  <a:moveTo>
                    <a:pt x="5355" y="0"/>
                  </a:moveTo>
                  <a:cubicBezTo>
                    <a:pt x="4829" y="0"/>
                    <a:pt x="3921" y="55"/>
                    <a:pt x="2888" y="172"/>
                  </a:cubicBezTo>
                  <a:cubicBezTo>
                    <a:pt x="1307" y="324"/>
                    <a:pt x="0" y="536"/>
                    <a:pt x="0" y="658"/>
                  </a:cubicBezTo>
                  <a:cubicBezTo>
                    <a:pt x="0" y="701"/>
                    <a:pt x="168" y="721"/>
                    <a:pt x="457" y="721"/>
                  </a:cubicBezTo>
                  <a:cubicBezTo>
                    <a:pt x="982" y="721"/>
                    <a:pt x="1909" y="654"/>
                    <a:pt x="2949" y="536"/>
                  </a:cubicBezTo>
                  <a:cubicBezTo>
                    <a:pt x="4560" y="384"/>
                    <a:pt x="5836" y="172"/>
                    <a:pt x="5836" y="50"/>
                  </a:cubicBezTo>
                  <a:cubicBezTo>
                    <a:pt x="5826" y="17"/>
                    <a:pt x="5650" y="0"/>
                    <a:pt x="5355"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3507175" y="3663425"/>
              <a:ext cx="155050" cy="27225"/>
            </a:xfrm>
            <a:custGeom>
              <a:avLst/>
              <a:gdLst/>
              <a:ahLst/>
              <a:cxnLst/>
              <a:rect l="l" t="t" r="r" b="b"/>
              <a:pathLst>
                <a:path w="6202" h="1089" extrusionOk="0">
                  <a:moveTo>
                    <a:pt x="5961" y="0"/>
                  </a:moveTo>
                  <a:cubicBezTo>
                    <a:pt x="5488" y="0"/>
                    <a:pt x="4367" y="138"/>
                    <a:pt x="3070" y="347"/>
                  </a:cubicBezTo>
                  <a:cubicBezTo>
                    <a:pt x="1368" y="651"/>
                    <a:pt x="0" y="954"/>
                    <a:pt x="31" y="1046"/>
                  </a:cubicBezTo>
                  <a:cubicBezTo>
                    <a:pt x="38" y="1075"/>
                    <a:pt x="123" y="1088"/>
                    <a:pt x="270" y="1088"/>
                  </a:cubicBezTo>
                  <a:cubicBezTo>
                    <a:pt x="744" y="1088"/>
                    <a:pt x="1864" y="950"/>
                    <a:pt x="3161" y="742"/>
                  </a:cubicBezTo>
                  <a:cubicBezTo>
                    <a:pt x="4833" y="468"/>
                    <a:pt x="6201" y="134"/>
                    <a:pt x="6201" y="43"/>
                  </a:cubicBezTo>
                  <a:cubicBezTo>
                    <a:pt x="6194" y="14"/>
                    <a:pt x="6109" y="0"/>
                    <a:pt x="5961"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a:off x="3514775" y="3620500"/>
              <a:ext cx="146675" cy="27950"/>
            </a:xfrm>
            <a:custGeom>
              <a:avLst/>
              <a:gdLst/>
              <a:ahLst/>
              <a:cxnLst/>
              <a:rect l="l" t="t" r="r" b="b"/>
              <a:pathLst>
                <a:path w="5867" h="1118" extrusionOk="0">
                  <a:moveTo>
                    <a:pt x="5677" y="1"/>
                  </a:moveTo>
                  <a:cubicBezTo>
                    <a:pt x="5278" y="1"/>
                    <a:pt x="4181" y="142"/>
                    <a:pt x="2888" y="361"/>
                  </a:cubicBezTo>
                  <a:cubicBezTo>
                    <a:pt x="1277" y="665"/>
                    <a:pt x="0" y="969"/>
                    <a:pt x="0" y="1091"/>
                  </a:cubicBezTo>
                  <a:cubicBezTo>
                    <a:pt x="6" y="1109"/>
                    <a:pt x="62" y="1117"/>
                    <a:pt x="160" y="1117"/>
                  </a:cubicBezTo>
                  <a:cubicBezTo>
                    <a:pt x="558" y="1117"/>
                    <a:pt x="1655" y="976"/>
                    <a:pt x="2949" y="757"/>
                  </a:cubicBezTo>
                  <a:cubicBezTo>
                    <a:pt x="4560" y="453"/>
                    <a:pt x="5867" y="149"/>
                    <a:pt x="5836" y="27"/>
                  </a:cubicBezTo>
                  <a:cubicBezTo>
                    <a:pt x="5830" y="9"/>
                    <a:pt x="5775" y="1"/>
                    <a:pt x="5677"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a:off x="4868900" y="3843050"/>
              <a:ext cx="923300" cy="345025"/>
            </a:xfrm>
            <a:custGeom>
              <a:avLst/>
              <a:gdLst/>
              <a:ahLst/>
              <a:cxnLst/>
              <a:rect l="l" t="t" r="r" b="b"/>
              <a:pathLst>
                <a:path w="36932" h="13801" extrusionOk="0">
                  <a:moveTo>
                    <a:pt x="34560" y="1"/>
                  </a:moveTo>
                  <a:lnTo>
                    <a:pt x="1429" y="3071"/>
                  </a:lnTo>
                  <a:lnTo>
                    <a:pt x="0" y="13800"/>
                  </a:lnTo>
                  <a:lnTo>
                    <a:pt x="36931" y="13800"/>
                  </a:lnTo>
                  <a:lnTo>
                    <a:pt x="3456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a:off x="4511000" y="2659150"/>
              <a:ext cx="303975" cy="487875"/>
            </a:xfrm>
            <a:custGeom>
              <a:avLst/>
              <a:gdLst/>
              <a:ahLst/>
              <a:cxnLst/>
              <a:rect l="l" t="t" r="r" b="b"/>
              <a:pathLst>
                <a:path w="12159" h="19515" extrusionOk="0">
                  <a:moveTo>
                    <a:pt x="5380" y="0"/>
                  </a:moveTo>
                  <a:cubicBezTo>
                    <a:pt x="5380" y="0"/>
                    <a:pt x="0" y="16110"/>
                    <a:pt x="365" y="16779"/>
                  </a:cubicBezTo>
                  <a:lnTo>
                    <a:pt x="12158" y="19514"/>
                  </a:lnTo>
                  <a:lnTo>
                    <a:pt x="5380"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a:off x="4511000" y="2659150"/>
              <a:ext cx="303975" cy="487875"/>
            </a:xfrm>
            <a:custGeom>
              <a:avLst/>
              <a:gdLst/>
              <a:ahLst/>
              <a:cxnLst/>
              <a:rect l="l" t="t" r="r" b="b"/>
              <a:pathLst>
                <a:path w="12159" h="19515" extrusionOk="0">
                  <a:moveTo>
                    <a:pt x="5380" y="0"/>
                  </a:moveTo>
                  <a:cubicBezTo>
                    <a:pt x="5380" y="0"/>
                    <a:pt x="0" y="16110"/>
                    <a:pt x="365" y="16779"/>
                  </a:cubicBezTo>
                  <a:lnTo>
                    <a:pt x="12158" y="19514"/>
                  </a:lnTo>
                  <a:lnTo>
                    <a:pt x="5380" y="0"/>
                  </a:ln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4642450" y="2524275"/>
              <a:ext cx="1119350" cy="1469250"/>
            </a:xfrm>
            <a:custGeom>
              <a:avLst/>
              <a:gdLst/>
              <a:ahLst/>
              <a:cxnLst/>
              <a:rect l="l" t="t" r="r" b="b"/>
              <a:pathLst>
                <a:path w="44774" h="58770" extrusionOk="0">
                  <a:moveTo>
                    <a:pt x="11589" y="1"/>
                  </a:moveTo>
                  <a:cubicBezTo>
                    <a:pt x="10125" y="1"/>
                    <a:pt x="8660" y="96"/>
                    <a:pt x="7204" y="289"/>
                  </a:cubicBezTo>
                  <a:lnTo>
                    <a:pt x="6505" y="380"/>
                  </a:lnTo>
                  <a:cubicBezTo>
                    <a:pt x="3587" y="684"/>
                    <a:pt x="1125" y="2660"/>
                    <a:pt x="122" y="5395"/>
                  </a:cubicBezTo>
                  <a:cubicBezTo>
                    <a:pt x="122" y="5395"/>
                    <a:pt x="0" y="13329"/>
                    <a:pt x="2432" y="18587"/>
                  </a:cubicBezTo>
                  <a:lnTo>
                    <a:pt x="10213" y="35669"/>
                  </a:lnTo>
                  <a:lnTo>
                    <a:pt x="9089" y="58770"/>
                  </a:lnTo>
                  <a:lnTo>
                    <a:pt x="44773" y="54727"/>
                  </a:lnTo>
                  <a:lnTo>
                    <a:pt x="39181" y="32417"/>
                  </a:lnTo>
                  <a:cubicBezTo>
                    <a:pt x="39181" y="32417"/>
                    <a:pt x="35351" y="6550"/>
                    <a:pt x="28360" y="3693"/>
                  </a:cubicBezTo>
                  <a:cubicBezTo>
                    <a:pt x="25928" y="2751"/>
                    <a:pt x="23436" y="1961"/>
                    <a:pt x="20913" y="1292"/>
                  </a:cubicBezTo>
                  <a:cubicBezTo>
                    <a:pt x="17883" y="441"/>
                    <a:pt x="14739" y="1"/>
                    <a:pt x="11589"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5103700" y="3967675"/>
              <a:ext cx="7625" cy="209000"/>
            </a:xfrm>
            <a:custGeom>
              <a:avLst/>
              <a:gdLst/>
              <a:ahLst/>
              <a:cxnLst/>
              <a:rect l="l" t="t" r="r" b="b"/>
              <a:pathLst>
                <a:path w="305" h="8360" extrusionOk="0">
                  <a:moveTo>
                    <a:pt x="61" y="0"/>
                  </a:moveTo>
                  <a:cubicBezTo>
                    <a:pt x="1" y="0"/>
                    <a:pt x="1" y="1885"/>
                    <a:pt x="61" y="4195"/>
                  </a:cubicBezTo>
                  <a:cubicBezTo>
                    <a:pt x="92" y="6505"/>
                    <a:pt x="183" y="8359"/>
                    <a:pt x="213" y="8359"/>
                  </a:cubicBezTo>
                  <a:cubicBezTo>
                    <a:pt x="305" y="8359"/>
                    <a:pt x="274" y="6505"/>
                    <a:pt x="213" y="4195"/>
                  </a:cubicBezTo>
                  <a:cubicBezTo>
                    <a:pt x="183" y="1885"/>
                    <a:pt x="92" y="0"/>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5141700" y="3988950"/>
              <a:ext cx="43350" cy="39650"/>
            </a:xfrm>
            <a:custGeom>
              <a:avLst/>
              <a:gdLst/>
              <a:ahLst/>
              <a:cxnLst/>
              <a:rect l="l" t="t" r="r" b="b"/>
              <a:pathLst>
                <a:path w="1734" h="1586" extrusionOk="0">
                  <a:moveTo>
                    <a:pt x="396" y="1"/>
                  </a:moveTo>
                  <a:cubicBezTo>
                    <a:pt x="396" y="1"/>
                    <a:pt x="122" y="153"/>
                    <a:pt x="61" y="578"/>
                  </a:cubicBezTo>
                  <a:cubicBezTo>
                    <a:pt x="0" y="852"/>
                    <a:pt x="92" y="1095"/>
                    <a:pt x="274" y="1308"/>
                  </a:cubicBezTo>
                  <a:cubicBezTo>
                    <a:pt x="432" y="1489"/>
                    <a:pt x="675" y="1585"/>
                    <a:pt x="914" y="1585"/>
                  </a:cubicBezTo>
                  <a:cubicBezTo>
                    <a:pt x="996" y="1585"/>
                    <a:pt x="1078" y="1574"/>
                    <a:pt x="1156" y="1551"/>
                  </a:cubicBezTo>
                  <a:cubicBezTo>
                    <a:pt x="1490" y="1429"/>
                    <a:pt x="1703" y="1125"/>
                    <a:pt x="1733" y="791"/>
                  </a:cubicBezTo>
                  <a:cubicBezTo>
                    <a:pt x="1733" y="372"/>
                    <a:pt x="1396" y="67"/>
                    <a:pt x="1011" y="67"/>
                  </a:cubicBezTo>
                  <a:cubicBezTo>
                    <a:pt x="949" y="67"/>
                    <a:pt x="885" y="75"/>
                    <a:pt x="821" y="92"/>
                  </a:cubicBezTo>
                  <a:cubicBezTo>
                    <a:pt x="700" y="122"/>
                    <a:pt x="669" y="183"/>
                    <a:pt x="669" y="183"/>
                  </a:cubicBezTo>
                  <a:cubicBezTo>
                    <a:pt x="722" y="175"/>
                    <a:pt x="776" y="171"/>
                    <a:pt x="828" y="171"/>
                  </a:cubicBezTo>
                  <a:cubicBezTo>
                    <a:pt x="985" y="171"/>
                    <a:pt x="1133" y="206"/>
                    <a:pt x="1247" y="274"/>
                  </a:cubicBezTo>
                  <a:cubicBezTo>
                    <a:pt x="1459" y="365"/>
                    <a:pt x="1551" y="578"/>
                    <a:pt x="1551" y="791"/>
                  </a:cubicBezTo>
                  <a:cubicBezTo>
                    <a:pt x="1520" y="1034"/>
                    <a:pt x="1338" y="1277"/>
                    <a:pt x="1095" y="1368"/>
                  </a:cubicBezTo>
                  <a:cubicBezTo>
                    <a:pt x="1034" y="1383"/>
                    <a:pt x="975" y="1391"/>
                    <a:pt x="916" y="1391"/>
                  </a:cubicBezTo>
                  <a:cubicBezTo>
                    <a:pt x="503" y="1391"/>
                    <a:pt x="156" y="1034"/>
                    <a:pt x="183" y="608"/>
                  </a:cubicBezTo>
                  <a:cubicBezTo>
                    <a:pt x="213" y="396"/>
                    <a:pt x="304" y="183"/>
                    <a:pt x="39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5382575" y="3932725"/>
              <a:ext cx="365550" cy="161000"/>
            </a:xfrm>
            <a:custGeom>
              <a:avLst/>
              <a:gdLst/>
              <a:ahLst/>
              <a:cxnLst/>
              <a:rect l="l" t="t" r="r" b="b"/>
              <a:pathLst>
                <a:path w="14622" h="6440" extrusionOk="0">
                  <a:moveTo>
                    <a:pt x="1" y="0"/>
                  </a:moveTo>
                  <a:cubicBezTo>
                    <a:pt x="1" y="0"/>
                    <a:pt x="1" y="61"/>
                    <a:pt x="31" y="152"/>
                  </a:cubicBezTo>
                  <a:cubicBezTo>
                    <a:pt x="92" y="274"/>
                    <a:pt x="122" y="426"/>
                    <a:pt x="244" y="639"/>
                  </a:cubicBezTo>
                  <a:cubicBezTo>
                    <a:pt x="487" y="1216"/>
                    <a:pt x="791" y="1794"/>
                    <a:pt x="1156" y="2310"/>
                  </a:cubicBezTo>
                  <a:cubicBezTo>
                    <a:pt x="3009" y="4955"/>
                    <a:pt x="6006" y="6440"/>
                    <a:pt x="9108" y="6440"/>
                  </a:cubicBezTo>
                  <a:cubicBezTo>
                    <a:pt x="10177" y="6440"/>
                    <a:pt x="11259" y="6263"/>
                    <a:pt x="12311" y="5897"/>
                  </a:cubicBezTo>
                  <a:cubicBezTo>
                    <a:pt x="12919" y="5684"/>
                    <a:pt x="13497" y="5411"/>
                    <a:pt x="14044" y="5107"/>
                  </a:cubicBezTo>
                  <a:cubicBezTo>
                    <a:pt x="14196" y="5016"/>
                    <a:pt x="14317" y="4924"/>
                    <a:pt x="14469" y="4803"/>
                  </a:cubicBezTo>
                  <a:cubicBezTo>
                    <a:pt x="14530" y="4772"/>
                    <a:pt x="14560" y="4742"/>
                    <a:pt x="14621" y="4712"/>
                  </a:cubicBezTo>
                  <a:lnTo>
                    <a:pt x="14621" y="4712"/>
                  </a:lnTo>
                  <a:cubicBezTo>
                    <a:pt x="14408" y="4803"/>
                    <a:pt x="14196" y="4894"/>
                    <a:pt x="13983" y="5016"/>
                  </a:cubicBezTo>
                  <a:cubicBezTo>
                    <a:pt x="13436" y="5319"/>
                    <a:pt x="12858" y="5563"/>
                    <a:pt x="12281" y="5775"/>
                  </a:cubicBezTo>
                  <a:cubicBezTo>
                    <a:pt x="11399" y="6049"/>
                    <a:pt x="10457" y="6201"/>
                    <a:pt x="9545" y="6262"/>
                  </a:cubicBezTo>
                  <a:cubicBezTo>
                    <a:pt x="9416" y="6267"/>
                    <a:pt x="9288" y="6269"/>
                    <a:pt x="9159" y="6269"/>
                  </a:cubicBezTo>
                  <a:cubicBezTo>
                    <a:pt x="6986" y="6269"/>
                    <a:pt x="4886" y="5544"/>
                    <a:pt x="3192" y="4195"/>
                  </a:cubicBezTo>
                  <a:cubicBezTo>
                    <a:pt x="1977" y="3253"/>
                    <a:pt x="974" y="2006"/>
                    <a:pt x="305" y="608"/>
                  </a:cubicBezTo>
                  <a:cubicBezTo>
                    <a:pt x="123" y="213"/>
                    <a:pt x="1" y="0"/>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4685000" y="2915225"/>
              <a:ext cx="342750" cy="58025"/>
            </a:xfrm>
            <a:custGeom>
              <a:avLst/>
              <a:gdLst/>
              <a:ahLst/>
              <a:cxnLst/>
              <a:rect l="l" t="t" r="r" b="b"/>
              <a:pathLst>
                <a:path w="13710" h="2321" extrusionOk="0">
                  <a:moveTo>
                    <a:pt x="13709" y="1"/>
                  </a:moveTo>
                  <a:lnTo>
                    <a:pt x="13709" y="1"/>
                  </a:lnTo>
                  <a:cubicBezTo>
                    <a:pt x="13557" y="122"/>
                    <a:pt x="13375" y="244"/>
                    <a:pt x="13253" y="365"/>
                  </a:cubicBezTo>
                  <a:cubicBezTo>
                    <a:pt x="12828" y="700"/>
                    <a:pt x="12402" y="1004"/>
                    <a:pt x="11946" y="1308"/>
                  </a:cubicBezTo>
                  <a:cubicBezTo>
                    <a:pt x="11277" y="1733"/>
                    <a:pt x="10548" y="2037"/>
                    <a:pt x="9758" y="2128"/>
                  </a:cubicBezTo>
                  <a:cubicBezTo>
                    <a:pt x="9689" y="2130"/>
                    <a:pt x="9620" y="2132"/>
                    <a:pt x="9551" y="2132"/>
                  </a:cubicBezTo>
                  <a:cubicBezTo>
                    <a:pt x="8651" y="2132"/>
                    <a:pt x="7780" y="1946"/>
                    <a:pt x="6961" y="1551"/>
                  </a:cubicBezTo>
                  <a:cubicBezTo>
                    <a:pt x="6019" y="1125"/>
                    <a:pt x="5138" y="639"/>
                    <a:pt x="4286" y="335"/>
                  </a:cubicBezTo>
                  <a:cubicBezTo>
                    <a:pt x="3744" y="118"/>
                    <a:pt x="3170" y="9"/>
                    <a:pt x="2587" y="9"/>
                  </a:cubicBezTo>
                  <a:cubicBezTo>
                    <a:pt x="2354" y="9"/>
                    <a:pt x="2120" y="27"/>
                    <a:pt x="1885" y="61"/>
                  </a:cubicBezTo>
                  <a:cubicBezTo>
                    <a:pt x="1338" y="122"/>
                    <a:pt x="821" y="335"/>
                    <a:pt x="396" y="700"/>
                  </a:cubicBezTo>
                  <a:cubicBezTo>
                    <a:pt x="305" y="791"/>
                    <a:pt x="183" y="882"/>
                    <a:pt x="92" y="1004"/>
                  </a:cubicBezTo>
                  <a:cubicBezTo>
                    <a:pt x="61" y="1034"/>
                    <a:pt x="31" y="1095"/>
                    <a:pt x="1" y="1125"/>
                  </a:cubicBezTo>
                  <a:cubicBezTo>
                    <a:pt x="3" y="1127"/>
                    <a:pt x="6" y="1129"/>
                    <a:pt x="9" y="1129"/>
                  </a:cubicBezTo>
                  <a:cubicBezTo>
                    <a:pt x="50" y="1129"/>
                    <a:pt x="175" y="958"/>
                    <a:pt x="457" y="760"/>
                  </a:cubicBezTo>
                  <a:cubicBezTo>
                    <a:pt x="882" y="457"/>
                    <a:pt x="1368" y="244"/>
                    <a:pt x="1916" y="183"/>
                  </a:cubicBezTo>
                  <a:cubicBezTo>
                    <a:pt x="2068" y="171"/>
                    <a:pt x="2220" y="165"/>
                    <a:pt x="2372" y="165"/>
                  </a:cubicBezTo>
                  <a:cubicBezTo>
                    <a:pt x="3008" y="165"/>
                    <a:pt x="3637" y="272"/>
                    <a:pt x="4226" y="517"/>
                  </a:cubicBezTo>
                  <a:cubicBezTo>
                    <a:pt x="5046" y="821"/>
                    <a:pt x="5928" y="1308"/>
                    <a:pt x="6870" y="1733"/>
                  </a:cubicBezTo>
                  <a:cubicBezTo>
                    <a:pt x="7679" y="2111"/>
                    <a:pt x="8560" y="2321"/>
                    <a:pt x="9428" y="2321"/>
                  </a:cubicBezTo>
                  <a:cubicBezTo>
                    <a:pt x="9538" y="2321"/>
                    <a:pt x="9648" y="2317"/>
                    <a:pt x="9758" y="2311"/>
                  </a:cubicBezTo>
                  <a:cubicBezTo>
                    <a:pt x="10578" y="2189"/>
                    <a:pt x="11338" y="1885"/>
                    <a:pt x="12007" y="1429"/>
                  </a:cubicBezTo>
                  <a:cubicBezTo>
                    <a:pt x="12463" y="1125"/>
                    <a:pt x="12888" y="791"/>
                    <a:pt x="13284" y="426"/>
                  </a:cubicBezTo>
                  <a:cubicBezTo>
                    <a:pt x="13436" y="305"/>
                    <a:pt x="13588" y="153"/>
                    <a:pt x="1370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4649300" y="2690225"/>
              <a:ext cx="144400" cy="40025"/>
            </a:xfrm>
            <a:custGeom>
              <a:avLst/>
              <a:gdLst/>
              <a:ahLst/>
              <a:cxnLst/>
              <a:rect l="l" t="t" r="r" b="b"/>
              <a:pathLst>
                <a:path w="5776" h="1601" extrusionOk="0">
                  <a:moveTo>
                    <a:pt x="5767" y="1"/>
                  </a:moveTo>
                  <a:cubicBezTo>
                    <a:pt x="5713" y="1"/>
                    <a:pt x="5471" y="205"/>
                    <a:pt x="5015" y="490"/>
                  </a:cubicBezTo>
                  <a:cubicBezTo>
                    <a:pt x="3994" y="1088"/>
                    <a:pt x="2829" y="1420"/>
                    <a:pt x="1656" y="1420"/>
                  </a:cubicBezTo>
                  <a:cubicBezTo>
                    <a:pt x="1398" y="1420"/>
                    <a:pt x="1139" y="1404"/>
                    <a:pt x="882" y="1371"/>
                  </a:cubicBezTo>
                  <a:cubicBezTo>
                    <a:pt x="409" y="1319"/>
                    <a:pt x="95" y="1244"/>
                    <a:pt x="18" y="1244"/>
                  </a:cubicBezTo>
                  <a:cubicBezTo>
                    <a:pt x="6" y="1244"/>
                    <a:pt x="0" y="1246"/>
                    <a:pt x="0" y="1250"/>
                  </a:cubicBezTo>
                  <a:cubicBezTo>
                    <a:pt x="274" y="1402"/>
                    <a:pt x="547" y="1493"/>
                    <a:pt x="882" y="1523"/>
                  </a:cubicBezTo>
                  <a:cubicBezTo>
                    <a:pt x="1194" y="1575"/>
                    <a:pt x="1509" y="1601"/>
                    <a:pt x="1824" y="1601"/>
                  </a:cubicBezTo>
                  <a:cubicBezTo>
                    <a:pt x="2979" y="1601"/>
                    <a:pt x="4127" y="1256"/>
                    <a:pt x="5107" y="611"/>
                  </a:cubicBezTo>
                  <a:cubicBezTo>
                    <a:pt x="5350" y="429"/>
                    <a:pt x="5593" y="247"/>
                    <a:pt x="5775" y="3"/>
                  </a:cubicBezTo>
                  <a:cubicBezTo>
                    <a:pt x="5773" y="2"/>
                    <a:pt x="5771" y="1"/>
                    <a:pt x="57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a:off x="4832425" y="3227300"/>
              <a:ext cx="767525" cy="95925"/>
            </a:xfrm>
            <a:custGeom>
              <a:avLst/>
              <a:gdLst/>
              <a:ahLst/>
              <a:cxnLst/>
              <a:rect l="l" t="t" r="r" b="b"/>
              <a:pathLst>
                <a:path w="30701" h="3837" extrusionOk="0">
                  <a:moveTo>
                    <a:pt x="20400" y="0"/>
                  </a:moveTo>
                  <a:cubicBezTo>
                    <a:pt x="19690" y="0"/>
                    <a:pt x="18979" y="81"/>
                    <a:pt x="18268" y="253"/>
                  </a:cubicBezTo>
                  <a:cubicBezTo>
                    <a:pt x="17235" y="496"/>
                    <a:pt x="16201" y="831"/>
                    <a:pt x="15229" y="1256"/>
                  </a:cubicBezTo>
                  <a:cubicBezTo>
                    <a:pt x="13192" y="2107"/>
                    <a:pt x="11277" y="3050"/>
                    <a:pt x="9423" y="3414"/>
                  </a:cubicBezTo>
                  <a:cubicBezTo>
                    <a:pt x="8666" y="3583"/>
                    <a:pt x="7895" y="3667"/>
                    <a:pt x="7124" y="3667"/>
                  </a:cubicBezTo>
                  <a:cubicBezTo>
                    <a:pt x="6223" y="3667"/>
                    <a:pt x="5322" y="3552"/>
                    <a:pt x="4438" y="3323"/>
                  </a:cubicBezTo>
                  <a:cubicBezTo>
                    <a:pt x="3344" y="3080"/>
                    <a:pt x="2250" y="2746"/>
                    <a:pt x="1186" y="2351"/>
                  </a:cubicBezTo>
                  <a:lnTo>
                    <a:pt x="304" y="2047"/>
                  </a:lnTo>
                  <a:cubicBezTo>
                    <a:pt x="183" y="1986"/>
                    <a:pt x="92" y="1955"/>
                    <a:pt x="0" y="1955"/>
                  </a:cubicBezTo>
                  <a:cubicBezTo>
                    <a:pt x="92" y="1986"/>
                    <a:pt x="183" y="2047"/>
                    <a:pt x="274" y="2077"/>
                  </a:cubicBezTo>
                  <a:lnTo>
                    <a:pt x="1155" y="2411"/>
                  </a:lnTo>
                  <a:cubicBezTo>
                    <a:pt x="2219" y="2837"/>
                    <a:pt x="3283" y="3202"/>
                    <a:pt x="4408" y="3475"/>
                  </a:cubicBezTo>
                  <a:cubicBezTo>
                    <a:pt x="5323" y="3712"/>
                    <a:pt x="6266" y="3836"/>
                    <a:pt x="7211" y="3836"/>
                  </a:cubicBezTo>
                  <a:cubicBezTo>
                    <a:pt x="7962" y="3836"/>
                    <a:pt x="8714" y="3758"/>
                    <a:pt x="9453" y="3597"/>
                  </a:cubicBezTo>
                  <a:cubicBezTo>
                    <a:pt x="11368" y="3202"/>
                    <a:pt x="13283" y="2290"/>
                    <a:pt x="15289" y="1439"/>
                  </a:cubicBezTo>
                  <a:cubicBezTo>
                    <a:pt x="16262" y="1013"/>
                    <a:pt x="17296" y="679"/>
                    <a:pt x="18329" y="436"/>
                  </a:cubicBezTo>
                  <a:cubicBezTo>
                    <a:pt x="19047" y="279"/>
                    <a:pt x="19766" y="188"/>
                    <a:pt x="20497" y="188"/>
                  </a:cubicBezTo>
                  <a:cubicBezTo>
                    <a:pt x="20755" y="188"/>
                    <a:pt x="21015" y="199"/>
                    <a:pt x="21277" y="223"/>
                  </a:cubicBezTo>
                  <a:cubicBezTo>
                    <a:pt x="22159" y="345"/>
                    <a:pt x="23071" y="496"/>
                    <a:pt x="23922" y="740"/>
                  </a:cubicBezTo>
                  <a:cubicBezTo>
                    <a:pt x="24682" y="952"/>
                    <a:pt x="25472" y="1104"/>
                    <a:pt x="26262" y="1226"/>
                  </a:cubicBezTo>
                  <a:cubicBezTo>
                    <a:pt x="26630" y="1286"/>
                    <a:pt x="27005" y="1316"/>
                    <a:pt x="27380" y="1316"/>
                  </a:cubicBezTo>
                  <a:cubicBezTo>
                    <a:pt x="28150" y="1316"/>
                    <a:pt x="28921" y="1188"/>
                    <a:pt x="29636" y="922"/>
                  </a:cubicBezTo>
                  <a:cubicBezTo>
                    <a:pt x="29940" y="800"/>
                    <a:pt x="30214" y="648"/>
                    <a:pt x="30457" y="466"/>
                  </a:cubicBezTo>
                  <a:cubicBezTo>
                    <a:pt x="30548" y="405"/>
                    <a:pt x="30639" y="314"/>
                    <a:pt x="30700" y="253"/>
                  </a:cubicBezTo>
                  <a:lnTo>
                    <a:pt x="30700" y="253"/>
                  </a:lnTo>
                  <a:cubicBezTo>
                    <a:pt x="30366" y="496"/>
                    <a:pt x="29971" y="679"/>
                    <a:pt x="29575" y="831"/>
                  </a:cubicBezTo>
                  <a:cubicBezTo>
                    <a:pt x="28871" y="1066"/>
                    <a:pt x="28142" y="1187"/>
                    <a:pt x="27419" y="1187"/>
                  </a:cubicBezTo>
                  <a:cubicBezTo>
                    <a:pt x="27020" y="1187"/>
                    <a:pt x="26622" y="1150"/>
                    <a:pt x="26232" y="1074"/>
                  </a:cubicBezTo>
                  <a:cubicBezTo>
                    <a:pt x="25442" y="952"/>
                    <a:pt x="24682" y="800"/>
                    <a:pt x="23952" y="588"/>
                  </a:cubicBezTo>
                  <a:cubicBezTo>
                    <a:pt x="23071" y="345"/>
                    <a:pt x="22189" y="162"/>
                    <a:pt x="21277" y="41"/>
                  </a:cubicBezTo>
                  <a:cubicBezTo>
                    <a:pt x="20985" y="14"/>
                    <a:pt x="20693" y="0"/>
                    <a:pt x="2040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4893225" y="3521700"/>
              <a:ext cx="792575" cy="102100"/>
            </a:xfrm>
            <a:custGeom>
              <a:avLst/>
              <a:gdLst/>
              <a:ahLst/>
              <a:cxnLst/>
              <a:rect l="l" t="t" r="r" b="b"/>
              <a:pathLst>
                <a:path w="31703" h="4084" extrusionOk="0">
                  <a:moveTo>
                    <a:pt x="77" y="2498"/>
                  </a:moveTo>
                  <a:cubicBezTo>
                    <a:pt x="68" y="2507"/>
                    <a:pt x="60" y="2516"/>
                    <a:pt x="51" y="2525"/>
                  </a:cubicBezTo>
                  <a:lnTo>
                    <a:pt x="51" y="2525"/>
                  </a:lnTo>
                  <a:cubicBezTo>
                    <a:pt x="54" y="2523"/>
                    <a:pt x="58" y="2522"/>
                    <a:pt x="61" y="2520"/>
                  </a:cubicBezTo>
                  <a:lnTo>
                    <a:pt x="77" y="2498"/>
                  </a:lnTo>
                  <a:close/>
                  <a:moveTo>
                    <a:pt x="51" y="2525"/>
                  </a:moveTo>
                  <a:cubicBezTo>
                    <a:pt x="0" y="2554"/>
                    <a:pt x="0" y="2581"/>
                    <a:pt x="0" y="2581"/>
                  </a:cubicBezTo>
                  <a:cubicBezTo>
                    <a:pt x="17" y="2562"/>
                    <a:pt x="34" y="2544"/>
                    <a:pt x="51" y="2525"/>
                  </a:cubicBezTo>
                  <a:close/>
                  <a:moveTo>
                    <a:pt x="26193" y="0"/>
                  </a:moveTo>
                  <a:cubicBezTo>
                    <a:pt x="25771" y="0"/>
                    <a:pt x="25347" y="39"/>
                    <a:pt x="24925" y="119"/>
                  </a:cubicBezTo>
                  <a:cubicBezTo>
                    <a:pt x="23952" y="301"/>
                    <a:pt x="23040" y="666"/>
                    <a:pt x="22189" y="1183"/>
                  </a:cubicBezTo>
                  <a:cubicBezTo>
                    <a:pt x="21277" y="1669"/>
                    <a:pt x="20365" y="2277"/>
                    <a:pt x="19393" y="2824"/>
                  </a:cubicBezTo>
                  <a:cubicBezTo>
                    <a:pt x="18389" y="3402"/>
                    <a:pt x="17295" y="3766"/>
                    <a:pt x="16171" y="3888"/>
                  </a:cubicBezTo>
                  <a:cubicBezTo>
                    <a:pt x="16024" y="3896"/>
                    <a:pt x="15877" y="3899"/>
                    <a:pt x="15731" y="3899"/>
                  </a:cubicBezTo>
                  <a:cubicBezTo>
                    <a:pt x="14723" y="3899"/>
                    <a:pt x="13722" y="3720"/>
                    <a:pt x="12766" y="3402"/>
                  </a:cubicBezTo>
                  <a:cubicBezTo>
                    <a:pt x="11763" y="3067"/>
                    <a:pt x="10760" y="2672"/>
                    <a:pt x="9787" y="2216"/>
                  </a:cubicBezTo>
                  <a:cubicBezTo>
                    <a:pt x="7903" y="1395"/>
                    <a:pt x="6110" y="727"/>
                    <a:pt x="4529" y="696"/>
                  </a:cubicBezTo>
                  <a:cubicBezTo>
                    <a:pt x="4442" y="693"/>
                    <a:pt x="4354" y="691"/>
                    <a:pt x="4266" y="691"/>
                  </a:cubicBezTo>
                  <a:cubicBezTo>
                    <a:pt x="3649" y="691"/>
                    <a:pt x="3017" y="784"/>
                    <a:pt x="2432" y="970"/>
                  </a:cubicBezTo>
                  <a:cubicBezTo>
                    <a:pt x="1915" y="1122"/>
                    <a:pt x="1429" y="1335"/>
                    <a:pt x="973" y="1639"/>
                  </a:cubicBezTo>
                  <a:cubicBezTo>
                    <a:pt x="699" y="1821"/>
                    <a:pt x="456" y="2034"/>
                    <a:pt x="213" y="2307"/>
                  </a:cubicBezTo>
                  <a:lnTo>
                    <a:pt x="77" y="2498"/>
                  </a:lnTo>
                  <a:lnTo>
                    <a:pt x="77" y="2498"/>
                  </a:lnTo>
                  <a:cubicBezTo>
                    <a:pt x="360" y="2196"/>
                    <a:pt x="671" y="1922"/>
                    <a:pt x="1034" y="1699"/>
                  </a:cubicBezTo>
                  <a:cubicBezTo>
                    <a:pt x="1459" y="1426"/>
                    <a:pt x="1945" y="1213"/>
                    <a:pt x="2462" y="1061"/>
                  </a:cubicBezTo>
                  <a:cubicBezTo>
                    <a:pt x="3022" y="908"/>
                    <a:pt x="3604" y="841"/>
                    <a:pt x="4189" y="841"/>
                  </a:cubicBezTo>
                  <a:cubicBezTo>
                    <a:pt x="4302" y="841"/>
                    <a:pt x="4416" y="843"/>
                    <a:pt x="4529" y="848"/>
                  </a:cubicBezTo>
                  <a:cubicBezTo>
                    <a:pt x="6079" y="879"/>
                    <a:pt x="7842" y="1547"/>
                    <a:pt x="9696" y="2398"/>
                  </a:cubicBezTo>
                  <a:cubicBezTo>
                    <a:pt x="10699" y="2854"/>
                    <a:pt x="11702" y="3250"/>
                    <a:pt x="12705" y="3584"/>
                  </a:cubicBezTo>
                  <a:cubicBezTo>
                    <a:pt x="13671" y="3923"/>
                    <a:pt x="14681" y="4083"/>
                    <a:pt x="15679" y="4083"/>
                  </a:cubicBezTo>
                  <a:cubicBezTo>
                    <a:pt x="15843" y="4083"/>
                    <a:pt x="16007" y="4079"/>
                    <a:pt x="16171" y="4070"/>
                  </a:cubicBezTo>
                  <a:cubicBezTo>
                    <a:pt x="17356" y="3949"/>
                    <a:pt x="18481" y="3584"/>
                    <a:pt x="19484" y="2976"/>
                  </a:cubicBezTo>
                  <a:cubicBezTo>
                    <a:pt x="20487" y="2429"/>
                    <a:pt x="21368" y="1821"/>
                    <a:pt x="22280" y="1335"/>
                  </a:cubicBezTo>
                  <a:cubicBezTo>
                    <a:pt x="23101" y="848"/>
                    <a:pt x="24013" y="484"/>
                    <a:pt x="24955" y="271"/>
                  </a:cubicBezTo>
                  <a:cubicBezTo>
                    <a:pt x="25365" y="195"/>
                    <a:pt x="25783" y="157"/>
                    <a:pt x="26201" y="157"/>
                  </a:cubicBezTo>
                  <a:cubicBezTo>
                    <a:pt x="26619" y="157"/>
                    <a:pt x="27037" y="195"/>
                    <a:pt x="27447" y="271"/>
                  </a:cubicBezTo>
                  <a:cubicBezTo>
                    <a:pt x="28663" y="484"/>
                    <a:pt x="29788" y="1000"/>
                    <a:pt x="30761" y="1791"/>
                  </a:cubicBezTo>
                  <a:cubicBezTo>
                    <a:pt x="30882" y="1912"/>
                    <a:pt x="31034" y="2034"/>
                    <a:pt x="31186" y="2155"/>
                  </a:cubicBezTo>
                  <a:cubicBezTo>
                    <a:pt x="31277" y="2247"/>
                    <a:pt x="31368" y="2368"/>
                    <a:pt x="31460" y="2459"/>
                  </a:cubicBezTo>
                  <a:cubicBezTo>
                    <a:pt x="31551" y="2550"/>
                    <a:pt x="31612" y="2611"/>
                    <a:pt x="31642" y="2672"/>
                  </a:cubicBezTo>
                  <a:cubicBezTo>
                    <a:pt x="31672" y="2672"/>
                    <a:pt x="31672" y="2702"/>
                    <a:pt x="31703" y="2733"/>
                  </a:cubicBezTo>
                  <a:cubicBezTo>
                    <a:pt x="31460" y="2338"/>
                    <a:pt x="31156" y="2003"/>
                    <a:pt x="30791" y="1730"/>
                  </a:cubicBezTo>
                  <a:cubicBezTo>
                    <a:pt x="29504" y="613"/>
                    <a:pt x="27868" y="0"/>
                    <a:pt x="2619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4877250" y="3795075"/>
              <a:ext cx="822225" cy="121500"/>
            </a:xfrm>
            <a:custGeom>
              <a:avLst/>
              <a:gdLst/>
              <a:ahLst/>
              <a:cxnLst/>
              <a:rect l="l" t="t" r="r" b="b"/>
              <a:pathLst>
                <a:path w="32889" h="4860" extrusionOk="0">
                  <a:moveTo>
                    <a:pt x="26801" y="0"/>
                  </a:moveTo>
                  <a:cubicBezTo>
                    <a:pt x="26713" y="0"/>
                    <a:pt x="26624" y="2"/>
                    <a:pt x="26536" y="5"/>
                  </a:cubicBezTo>
                  <a:cubicBezTo>
                    <a:pt x="25503" y="35"/>
                    <a:pt x="24500" y="217"/>
                    <a:pt x="23527" y="521"/>
                  </a:cubicBezTo>
                  <a:cubicBezTo>
                    <a:pt x="22433" y="856"/>
                    <a:pt x="21399" y="1281"/>
                    <a:pt x="20366" y="1768"/>
                  </a:cubicBezTo>
                  <a:cubicBezTo>
                    <a:pt x="19302" y="2254"/>
                    <a:pt x="18238" y="2801"/>
                    <a:pt x="17114" y="3287"/>
                  </a:cubicBezTo>
                  <a:cubicBezTo>
                    <a:pt x="15989" y="3774"/>
                    <a:pt x="14864" y="4169"/>
                    <a:pt x="13679" y="4412"/>
                  </a:cubicBezTo>
                  <a:cubicBezTo>
                    <a:pt x="12843" y="4598"/>
                    <a:pt x="11989" y="4677"/>
                    <a:pt x="11145" y="4677"/>
                  </a:cubicBezTo>
                  <a:cubicBezTo>
                    <a:pt x="10884" y="4677"/>
                    <a:pt x="10624" y="4670"/>
                    <a:pt x="10366" y="4655"/>
                  </a:cubicBezTo>
                  <a:cubicBezTo>
                    <a:pt x="8481" y="4503"/>
                    <a:pt x="6597" y="4078"/>
                    <a:pt x="4834" y="3409"/>
                  </a:cubicBezTo>
                  <a:cubicBezTo>
                    <a:pt x="3314" y="2862"/>
                    <a:pt x="2128" y="2345"/>
                    <a:pt x="1277" y="1950"/>
                  </a:cubicBezTo>
                  <a:lnTo>
                    <a:pt x="335" y="1524"/>
                  </a:lnTo>
                  <a:lnTo>
                    <a:pt x="92" y="1433"/>
                  </a:lnTo>
                  <a:cubicBezTo>
                    <a:pt x="62" y="1403"/>
                    <a:pt x="31" y="1403"/>
                    <a:pt x="1" y="1403"/>
                  </a:cubicBezTo>
                  <a:lnTo>
                    <a:pt x="62" y="1433"/>
                  </a:lnTo>
                  <a:lnTo>
                    <a:pt x="305" y="1555"/>
                  </a:lnTo>
                  <a:lnTo>
                    <a:pt x="1247" y="2011"/>
                  </a:lnTo>
                  <a:cubicBezTo>
                    <a:pt x="2068" y="2406"/>
                    <a:pt x="3284" y="2953"/>
                    <a:pt x="4803" y="3531"/>
                  </a:cubicBezTo>
                  <a:cubicBezTo>
                    <a:pt x="6566" y="4230"/>
                    <a:pt x="8451" y="4686"/>
                    <a:pt x="10366" y="4838"/>
                  </a:cubicBezTo>
                  <a:cubicBezTo>
                    <a:pt x="10639" y="4852"/>
                    <a:pt x="10911" y="4860"/>
                    <a:pt x="11184" y="4860"/>
                  </a:cubicBezTo>
                  <a:cubicBezTo>
                    <a:pt x="12036" y="4860"/>
                    <a:pt x="12888" y="4786"/>
                    <a:pt x="13740" y="4625"/>
                  </a:cubicBezTo>
                  <a:cubicBezTo>
                    <a:pt x="14895" y="4351"/>
                    <a:pt x="16050" y="3956"/>
                    <a:pt x="17144" y="3470"/>
                  </a:cubicBezTo>
                  <a:cubicBezTo>
                    <a:pt x="18299" y="2953"/>
                    <a:pt x="19363" y="2406"/>
                    <a:pt x="20427" y="1920"/>
                  </a:cubicBezTo>
                  <a:cubicBezTo>
                    <a:pt x="21430" y="1433"/>
                    <a:pt x="22463" y="1008"/>
                    <a:pt x="23527" y="673"/>
                  </a:cubicBezTo>
                  <a:cubicBezTo>
                    <a:pt x="24500" y="369"/>
                    <a:pt x="25503" y="187"/>
                    <a:pt x="26506" y="126"/>
                  </a:cubicBezTo>
                  <a:cubicBezTo>
                    <a:pt x="26594" y="123"/>
                    <a:pt x="26682" y="122"/>
                    <a:pt x="26770" y="122"/>
                  </a:cubicBezTo>
                  <a:cubicBezTo>
                    <a:pt x="27563" y="122"/>
                    <a:pt x="28351" y="245"/>
                    <a:pt x="29089" y="491"/>
                  </a:cubicBezTo>
                  <a:cubicBezTo>
                    <a:pt x="30336" y="856"/>
                    <a:pt x="31400" y="1585"/>
                    <a:pt x="32190" y="2619"/>
                  </a:cubicBezTo>
                  <a:cubicBezTo>
                    <a:pt x="32463" y="2983"/>
                    <a:pt x="32676" y="3409"/>
                    <a:pt x="32859" y="3834"/>
                  </a:cubicBezTo>
                  <a:cubicBezTo>
                    <a:pt x="32859" y="3804"/>
                    <a:pt x="32889" y="3804"/>
                    <a:pt x="32889" y="3774"/>
                  </a:cubicBezTo>
                  <a:cubicBezTo>
                    <a:pt x="32859" y="3713"/>
                    <a:pt x="32828" y="3622"/>
                    <a:pt x="32798" y="3500"/>
                  </a:cubicBezTo>
                  <a:cubicBezTo>
                    <a:pt x="32676" y="3196"/>
                    <a:pt x="32494" y="2862"/>
                    <a:pt x="32311" y="2588"/>
                  </a:cubicBezTo>
                  <a:cubicBezTo>
                    <a:pt x="31521" y="1524"/>
                    <a:pt x="30427" y="765"/>
                    <a:pt x="29181" y="369"/>
                  </a:cubicBezTo>
                  <a:cubicBezTo>
                    <a:pt x="28415" y="123"/>
                    <a:pt x="27599" y="0"/>
                    <a:pt x="268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a:off x="4941100" y="3183475"/>
              <a:ext cx="490900" cy="796375"/>
            </a:xfrm>
            <a:custGeom>
              <a:avLst/>
              <a:gdLst/>
              <a:ahLst/>
              <a:cxnLst/>
              <a:rect l="l" t="t" r="r" b="b"/>
              <a:pathLst>
                <a:path w="19636" h="31855" extrusionOk="0">
                  <a:moveTo>
                    <a:pt x="17873" y="0"/>
                  </a:moveTo>
                  <a:cubicBezTo>
                    <a:pt x="14468" y="4742"/>
                    <a:pt x="11733" y="9909"/>
                    <a:pt x="9666" y="15380"/>
                  </a:cubicBezTo>
                  <a:cubicBezTo>
                    <a:pt x="8328" y="18967"/>
                    <a:pt x="7143" y="22888"/>
                    <a:pt x="4164" y="25289"/>
                  </a:cubicBezTo>
                  <a:cubicBezTo>
                    <a:pt x="3100" y="26140"/>
                    <a:pt x="1824" y="26779"/>
                    <a:pt x="1003" y="27873"/>
                  </a:cubicBezTo>
                  <a:cubicBezTo>
                    <a:pt x="182" y="28937"/>
                    <a:pt x="0" y="30730"/>
                    <a:pt x="1094" y="31551"/>
                  </a:cubicBezTo>
                  <a:lnTo>
                    <a:pt x="2067" y="31855"/>
                  </a:lnTo>
                  <a:lnTo>
                    <a:pt x="3131" y="31612"/>
                  </a:lnTo>
                  <a:cubicBezTo>
                    <a:pt x="6748" y="31490"/>
                    <a:pt x="10365" y="30274"/>
                    <a:pt x="13131" y="27934"/>
                  </a:cubicBezTo>
                  <a:cubicBezTo>
                    <a:pt x="16930" y="24742"/>
                    <a:pt x="18785" y="19727"/>
                    <a:pt x="19210" y="14772"/>
                  </a:cubicBezTo>
                  <a:cubicBezTo>
                    <a:pt x="19636" y="9818"/>
                    <a:pt x="18754" y="4894"/>
                    <a:pt x="17873"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4279875" y="2937275"/>
              <a:ext cx="1135400" cy="1440600"/>
            </a:xfrm>
            <a:custGeom>
              <a:avLst/>
              <a:gdLst/>
              <a:ahLst/>
              <a:cxnLst/>
              <a:rect l="l" t="t" r="r" b="b"/>
              <a:pathLst>
                <a:path w="45416" h="57624" extrusionOk="0">
                  <a:moveTo>
                    <a:pt x="32042" y="0"/>
                  </a:moveTo>
                  <a:cubicBezTo>
                    <a:pt x="32042" y="0"/>
                    <a:pt x="31373" y="20304"/>
                    <a:pt x="28972" y="23374"/>
                  </a:cubicBezTo>
                  <a:cubicBezTo>
                    <a:pt x="26996" y="25927"/>
                    <a:pt x="15841" y="37235"/>
                    <a:pt x="11737" y="40821"/>
                  </a:cubicBezTo>
                  <a:cubicBezTo>
                    <a:pt x="10795" y="41612"/>
                    <a:pt x="9640" y="42159"/>
                    <a:pt x="8424" y="42371"/>
                  </a:cubicBezTo>
                  <a:cubicBezTo>
                    <a:pt x="8151" y="42402"/>
                    <a:pt x="7877" y="42432"/>
                    <a:pt x="7573" y="42493"/>
                  </a:cubicBezTo>
                  <a:cubicBezTo>
                    <a:pt x="7371" y="42513"/>
                    <a:pt x="7161" y="42523"/>
                    <a:pt x="6950" y="42523"/>
                  </a:cubicBezTo>
                  <a:cubicBezTo>
                    <a:pt x="6526" y="42523"/>
                    <a:pt x="6094" y="42483"/>
                    <a:pt x="5689" y="42402"/>
                  </a:cubicBezTo>
                  <a:cubicBezTo>
                    <a:pt x="4898" y="42250"/>
                    <a:pt x="4139" y="42007"/>
                    <a:pt x="3409" y="41672"/>
                  </a:cubicBezTo>
                  <a:cubicBezTo>
                    <a:pt x="3263" y="41582"/>
                    <a:pt x="3111" y="41543"/>
                    <a:pt x="2966" y="41543"/>
                  </a:cubicBezTo>
                  <a:cubicBezTo>
                    <a:pt x="2476" y="41543"/>
                    <a:pt x="2066" y="41994"/>
                    <a:pt x="2254" y="42463"/>
                  </a:cubicBezTo>
                  <a:cubicBezTo>
                    <a:pt x="2528" y="43071"/>
                    <a:pt x="4199" y="44195"/>
                    <a:pt x="6540" y="44469"/>
                  </a:cubicBezTo>
                  <a:cubicBezTo>
                    <a:pt x="8911" y="44773"/>
                    <a:pt x="5750" y="46748"/>
                    <a:pt x="4625" y="47478"/>
                  </a:cubicBezTo>
                  <a:cubicBezTo>
                    <a:pt x="3470" y="48207"/>
                    <a:pt x="96" y="50669"/>
                    <a:pt x="35" y="51217"/>
                  </a:cubicBezTo>
                  <a:cubicBezTo>
                    <a:pt x="0" y="51651"/>
                    <a:pt x="244" y="51917"/>
                    <a:pt x="669" y="51917"/>
                  </a:cubicBezTo>
                  <a:cubicBezTo>
                    <a:pt x="987" y="51917"/>
                    <a:pt x="1408" y="51768"/>
                    <a:pt x="1889" y="51429"/>
                  </a:cubicBezTo>
                  <a:cubicBezTo>
                    <a:pt x="2873" y="50765"/>
                    <a:pt x="5671" y="49100"/>
                    <a:pt x="6600" y="49100"/>
                  </a:cubicBezTo>
                  <a:cubicBezTo>
                    <a:pt x="6734" y="49100"/>
                    <a:pt x="6828" y="49134"/>
                    <a:pt x="6874" y="49210"/>
                  </a:cubicBezTo>
                  <a:cubicBezTo>
                    <a:pt x="7239" y="49849"/>
                    <a:pt x="1403" y="53527"/>
                    <a:pt x="1403" y="53527"/>
                  </a:cubicBezTo>
                  <a:cubicBezTo>
                    <a:pt x="1403" y="53527"/>
                    <a:pt x="66" y="54104"/>
                    <a:pt x="430" y="54834"/>
                  </a:cubicBezTo>
                  <a:cubicBezTo>
                    <a:pt x="521" y="55002"/>
                    <a:pt x="698" y="55076"/>
                    <a:pt x="940" y="55076"/>
                  </a:cubicBezTo>
                  <a:cubicBezTo>
                    <a:pt x="2570" y="55076"/>
                    <a:pt x="7127" y="51709"/>
                    <a:pt x="7604" y="51338"/>
                  </a:cubicBezTo>
                  <a:cubicBezTo>
                    <a:pt x="7669" y="51284"/>
                    <a:pt x="7736" y="51261"/>
                    <a:pt x="7802" y="51261"/>
                  </a:cubicBezTo>
                  <a:cubicBezTo>
                    <a:pt x="8102" y="51261"/>
                    <a:pt x="8343" y="51757"/>
                    <a:pt x="7968" y="52007"/>
                  </a:cubicBezTo>
                  <a:cubicBezTo>
                    <a:pt x="7543" y="52311"/>
                    <a:pt x="2072" y="55533"/>
                    <a:pt x="2801" y="56901"/>
                  </a:cubicBezTo>
                  <a:cubicBezTo>
                    <a:pt x="2856" y="57005"/>
                    <a:pt x="2951" y="57052"/>
                    <a:pt x="3077" y="57052"/>
                  </a:cubicBezTo>
                  <a:cubicBezTo>
                    <a:pt x="4198" y="57052"/>
                    <a:pt x="7845" y="53338"/>
                    <a:pt x="9184" y="53283"/>
                  </a:cubicBezTo>
                  <a:cubicBezTo>
                    <a:pt x="9191" y="53283"/>
                    <a:pt x="9198" y="53283"/>
                    <a:pt x="9205" y="53283"/>
                  </a:cubicBezTo>
                  <a:cubicBezTo>
                    <a:pt x="10655" y="53283"/>
                    <a:pt x="5540" y="56449"/>
                    <a:pt x="6114" y="57387"/>
                  </a:cubicBezTo>
                  <a:cubicBezTo>
                    <a:pt x="6188" y="57512"/>
                    <a:pt x="6257" y="57624"/>
                    <a:pt x="6427" y="57624"/>
                  </a:cubicBezTo>
                  <a:cubicBezTo>
                    <a:pt x="6752" y="57624"/>
                    <a:pt x="7441" y="57220"/>
                    <a:pt x="9215" y="55746"/>
                  </a:cubicBezTo>
                  <a:cubicBezTo>
                    <a:pt x="10522" y="54651"/>
                    <a:pt x="12619" y="52432"/>
                    <a:pt x="14503" y="50366"/>
                  </a:cubicBezTo>
                  <a:cubicBezTo>
                    <a:pt x="14534" y="50366"/>
                    <a:pt x="39793" y="35441"/>
                    <a:pt x="41890" y="28207"/>
                  </a:cubicBezTo>
                  <a:cubicBezTo>
                    <a:pt x="45173" y="16809"/>
                    <a:pt x="45416" y="2158"/>
                    <a:pt x="45416" y="2158"/>
                  </a:cubicBezTo>
                  <a:lnTo>
                    <a:pt x="3204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5022400" y="2602075"/>
              <a:ext cx="437725" cy="555575"/>
            </a:xfrm>
            <a:custGeom>
              <a:avLst/>
              <a:gdLst/>
              <a:ahLst/>
              <a:cxnLst/>
              <a:rect l="l" t="t" r="r" b="b"/>
              <a:pathLst>
                <a:path w="17509" h="22223" extrusionOk="0">
                  <a:moveTo>
                    <a:pt x="8914" y="1"/>
                  </a:moveTo>
                  <a:cubicBezTo>
                    <a:pt x="8397" y="1"/>
                    <a:pt x="7875" y="52"/>
                    <a:pt x="7356" y="156"/>
                  </a:cubicBezTo>
                  <a:cubicBezTo>
                    <a:pt x="1915" y="1311"/>
                    <a:pt x="639" y="7542"/>
                    <a:pt x="639" y="7542"/>
                  </a:cubicBezTo>
                  <a:lnTo>
                    <a:pt x="0" y="21645"/>
                  </a:lnTo>
                  <a:lnTo>
                    <a:pt x="16475" y="22223"/>
                  </a:lnTo>
                  <a:cubicBezTo>
                    <a:pt x="16475" y="22223"/>
                    <a:pt x="17113" y="19366"/>
                    <a:pt x="17387" y="10946"/>
                  </a:cubicBezTo>
                  <a:cubicBezTo>
                    <a:pt x="17508" y="6660"/>
                    <a:pt x="15958" y="3925"/>
                    <a:pt x="14408" y="2314"/>
                  </a:cubicBezTo>
                  <a:cubicBezTo>
                    <a:pt x="12951" y="808"/>
                    <a:pt x="10969" y="1"/>
                    <a:pt x="891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5022400" y="2602075"/>
              <a:ext cx="438475" cy="555575"/>
            </a:xfrm>
            <a:custGeom>
              <a:avLst/>
              <a:gdLst/>
              <a:ahLst/>
              <a:cxnLst/>
              <a:rect l="l" t="t" r="r" b="b"/>
              <a:pathLst>
                <a:path w="17539" h="22223" extrusionOk="0">
                  <a:moveTo>
                    <a:pt x="8914" y="1"/>
                  </a:moveTo>
                  <a:cubicBezTo>
                    <a:pt x="8397" y="1"/>
                    <a:pt x="7875" y="52"/>
                    <a:pt x="7356" y="156"/>
                  </a:cubicBezTo>
                  <a:cubicBezTo>
                    <a:pt x="1915" y="1311"/>
                    <a:pt x="669" y="7754"/>
                    <a:pt x="669" y="7754"/>
                  </a:cubicBezTo>
                  <a:lnTo>
                    <a:pt x="0" y="21645"/>
                  </a:lnTo>
                  <a:lnTo>
                    <a:pt x="16475" y="22223"/>
                  </a:lnTo>
                  <a:cubicBezTo>
                    <a:pt x="16475" y="22223"/>
                    <a:pt x="17144" y="19578"/>
                    <a:pt x="17417" y="11159"/>
                  </a:cubicBezTo>
                  <a:cubicBezTo>
                    <a:pt x="17539" y="6873"/>
                    <a:pt x="15958" y="3925"/>
                    <a:pt x="14408" y="2314"/>
                  </a:cubicBezTo>
                  <a:cubicBezTo>
                    <a:pt x="12951" y="808"/>
                    <a:pt x="10969" y="1"/>
                    <a:pt x="8914" y="1"/>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a:off x="5027725" y="2996550"/>
              <a:ext cx="421750" cy="71700"/>
            </a:xfrm>
            <a:custGeom>
              <a:avLst/>
              <a:gdLst/>
              <a:ahLst/>
              <a:cxnLst/>
              <a:rect l="l" t="t" r="r" b="b"/>
              <a:pathLst>
                <a:path w="16870" h="2868" extrusionOk="0">
                  <a:moveTo>
                    <a:pt x="12879" y="0"/>
                  </a:moveTo>
                  <a:cubicBezTo>
                    <a:pt x="12505" y="0"/>
                    <a:pt x="12132" y="32"/>
                    <a:pt x="11763" y="91"/>
                  </a:cubicBezTo>
                  <a:cubicBezTo>
                    <a:pt x="10608" y="334"/>
                    <a:pt x="9514" y="729"/>
                    <a:pt x="8450" y="1246"/>
                  </a:cubicBezTo>
                  <a:cubicBezTo>
                    <a:pt x="7417" y="1763"/>
                    <a:pt x="6322" y="2158"/>
                    <a:pt x="5228" y="2492"/>
                  </a:cubicBezTo>
                  <a:cubicBezTo>
                    <a:pt x="4590" y="2641"/>
                    <a:pt x="3922" y="2716"/>
                    <a:pt x="3266" y="2716"/>
                  </a:cubicBezTo>
                  <a:cubicBezTo>
                    <a:pt x="2984" y="2716"/>
                    <a:pt x="2705" y="2702"/>
                    <a:pt x="2432" y="2675"/>
                  </a:cubicBezTo>
                  <a:cubicBezTo>
                    <a:pt x="1793" y="2584"/>
                    <a:pt x="1186" y="2401"/>
                    <a:pt x="608" y="2128"/>
                  </a:cubicBezTo>
                  <a:cubicBezTo>
                    <a:pt x="213" y="1915"/>
                    <a:pt x="0" y="1763"/>
                    <a:pt x="0" y="1763"/>
                  </a:cubicBezTo>
                  <a:lnTo>
                    <a:pt x="0" y="1763"/>
                  </a:lnTo>
                  <a:cubicBezTo>
                    <a:pt x="31" y="1824"/>
                    <a:pt x="91" y="1854"/>
                    <a:pt x="152" y="1884"/>
                  </a:cubicBezTo>
                  <a:cubicBezTo>
                    <a:pt x="274" y="2006"/>
                    <a:pt x="426" y="2097"/>
                    <a:pt x="578" y="2188"/>
                  </a:cubicBezTo>
                  <a:cubicBezTo>
                    <a:pt x="1125" y="2523"/>
                    <a:pt x="1763" y="2705"/>
                    <a:pt x="2401" y="2796"/>
                  </a:cubicBezTo>
                  <a:cubicBezTo>
                    <a:pt x="2764" y="2843"/>
                    <a:pt x="3132" y="2867"/>
                    <a:pt x="3500" y="2867"/>
                  </a:cubicBezTo>
                  <a:cubicBezTo>
                    <a:pt x="4088" y="2867"/>
                    <a:pt x="4679" y="2806"/>
                    <a:pt x="5259" y="2675"/>
                  </a:cubicBezTo>
                  <a:cubicBezTo>
                    <a:pt x="6383" y="2340"/>
                    <a:pt x="7477" y="1945"/>
                    <a:pt x="8541" y="1428"/>
                  </a:cubicBezTo>
                  <a:cubicBezTo>
                    <a:pt x="9575" y="912"/>
                    <a:pt x="10669" y="547"/>
                    <a:pt x="11794" y="273"/>
                  </a:cubicBezTo>
                  <a:cubicBezTo>
                    <a:pt x="12197" y="195"/>
                    <a:pt x="12601" y="156"/>
                    <a:pt x="13003" y="156"/>
                  </a:cubicBezTo>
                  <a:cubicBezTo>
                    <a:pt x="13538" y="156"/>
                    <a:pt x="14069" y="226"/>
                    <a:pt x="14590" y="365"/>
                  </a:cubicBezTo>
                  <a:cubicBezTo>
                    <a:pt x="15198" y="517"/>
                    <a:pt x="15775" y="760"/>
                    <a:pt x="16323" y="1125"/>
                  </a:cubicBezTo>
                  <a:cubicBezTo>
                    <a:pt x="16661" y="1378"/>
                    <a:pt x="16842" y="1553"/>
                    <a:pt x="16867" y="1553"/>
                  </a:cubicBezTo>
                  <a:cubicBezTo>
                    <a:pt x="16869" y="1553"/>
                    <a:pt x="16870" y="1552"/>
                    <a:pt x="16870" y="1550"/>
                  </a:cubicBezTo>
                  <a:cubicBezTo>
                    <a:pt x="16839" y="1489"/>
                    <a:pt x="16779" y="1459"/>
                    <a:pt x="16748" y="1428"/>
                  </a:cubicBezTo>
                  <a:cubicBezTo>
                    <a:pt x="16627" y="1307"/>
                    <a:pt x="16505" y="1185"/>
                    <a:pt x="16353" y="1064"/>
                  </a:cubicBezTo>
                  <a:cubicBezTo>
                    <a:pt x="15836" y="669"/>
                    <a:pt x="15259" y="395"/>
                    <a:pt x="14620" y="243"/>
                  </a:cubicBezTo>
                  <a:cubicBezTo>
                    <a:pt x="14047" y="77"/>
                    <a:pt x="13462" y="0"/>
                    <a:pt x="1287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a:off x="5069500" y="2721450"/>
              <a:ext cx="363275" cy="47425"/>
            </a:xfrm>
            <a:custGeom>
              <a:avLst/>
              <a:gdLst/>
              <a:ahLst/>
              <a:cxnLst/>
              <a:rect l="l" t="t" r="r" b="b"/>
              <a:pathLst>
                <a:path w="14531" h="1897" extrusionOk="0">
                  <a:moveTo>
                    <a:pt x="1" y="1"/>
                  </a:moveTo>
                  <a:lnTo>
                    <a:pt x="1" y="1"/>
                  </a:lnTo>
                  <a:cubicBezTo>
                    <a:pt x="153" y="122"/>
                    <a:pt x="335" y="213"/>
                    <a:pt x="487" y="305"/>
                  </a:cubicBezTo>
                  <a:cubicBezTo>
                    <a:pt x="700" y="396"/>
                    <a:pt x="913" y="517"/>
                    <a:pt x="1126" y="609"/>
                  </a:cubicBezTo>
                  <a:cubicBezTo>
                    <a:pt x="1399" y="730"/>
                    <a:pt x="1673" y="852"/>
                    <a:pt x="1977" y="943"/>
                  </a:cubicBezTo>
                  <a:cubicBezTo>
                    <a:pt x="2736" y="1217"/>
                    <a:pt x="3496" y="1429"/>
                    <a:pt x="4287" y="1551"/>
                  </a:cubicBezTo>
                  <a:cubicBezTo>
                    <a:pt x="5229" y="1733"/>
                    <a:pt x="6202" y="1855"/>
                    <a:pt x="7174" y="1885"/>
                  </a:cubicBezTo>
                  <a:cubicBezTo>
                    <a:pt x="7404" y="1892"/>
                    <a:pt x="7633" y="1896"/>
                    <a:pt x="7863" y="1896"/>
                  </a:cubicBezTo>
                  <a:cubicBezTo>
                    <a:pt x="8606" y="1896"/>
                    <a:pt x="9349" y="1857"/>
                    <a:pt x="10092" y="1764"/>
                  </a:cubicBezTo>
                  <a:cubicBezTo>
                    <a:pt x="10883" y="1703"/>
                    <a:pt x="11673" y="1551"/>
                    <a:pt x="12463" y="1368"/>
                  </a:cubicBezTo>
                  <a:cubicBezTo>
                    <a:pt x="12767" y="1277"/>
                    <a:pt x="13071" y="1186"/>
                    <a:pt x="13345" y="1125"/>
                  </a:cubicBezTo>
                  <a:cubicBezTo>
                    <a:pt x="13618" y="1034"/>
                    <a:pt x="13801" y="973"/>
                    <a:pt x="13983" y="882"/>
                  </a:cubicBezTo>
                  <a:cubicBezTo>
                    <a:pt x="14165" y="821"/>
                    <a:pt x="14348" y="761"/>
                    <a:pt x="14530" y="669"/>
                  </a:cubicBezTo>
                  <a:lnTo>
                    <a:pt x="14530" y="669"/>
                  </a:lnTo>
                  <a:cubicBezTo>
                    <a:pt x="14317" y="700"/>
                    <a:pt x="14135" y="730"/>
                    <a:pt x="13953" y="821"/>
                  </a:cubicBezTo>
                  <a:cubicBezTo>
                    <a:pt x="13770" y="882"/>
                    <a:pt x="13557" y="913"/>
                    <a:pt x="13284" y="1004"/>
                  </a:cubicBezTo>
                  <a:cubicBezTo>
                    <a:pt x="13041" y="1065"/>
                    <a:pt x="12737" y="1156"/>
                    <a:pt x="12402" y="1217"/>
                  </a:cubicBezTo>
                  <a:cubicBezTo>
                    <a:pt x="11642" y="1399"/>
                    <a:pt x="10852" y="1520"/>
                    <a:pt x="10062" y="1581"/>
                  </a:cubicBezTo>
                  <a:cubicBezTo>
                    <a:pt x="9355" y="1650"/>
                    <a:pt x="8631" y="1684"/>
                    <a:pt x="7903" y="1684"/>
                  </a:cubicBezTo>
                  <a:cubicBezTo>
                    <a:pt x="7661" y="1684"/>
                    <a:pt x="7417" y="1680"/>
                    <a:pt x="7174" y="1672"/>
                  </a:cubicBezTo>
                  <a:cubicBezTo>
                    <a:pt x="6202" y="1642"/>
                    <a:pt x="5259" y="1551"/>
                    <a:pt x="4287" y="1399"/>
                  </a:cubicBezTo>
                  <a:cubicBezTo>
                    <a:pt x="3527" y="1247"/>
                    <a:pt x="2767" y="1065"/>
                    <a:pt x="2007" y="821"/>
                  </a:cubicBezTo>
                  <a:cubicBezTo>
                    <a:pt x="1733" y="730"/>
                    <a:pt x="1429" y="609"/>
                    <a:pt x="1156" y="487"/>
                  </a:cubicBezTo>
                  <a:cubicBezTo>
                    <a:pt x="943" y="426"/>
                    <a:pt x="730" y="335"/>
                    <a:pt x="548" y="213"/>
                  </a:cubicBezTo>
                  <a:cubicBezTo>
                    <a:pt x="366" y="122"/>
                    <a:pt x="183" y="6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7"/>
            <p:cNvSpPr/>
            <p:nvPr/>
          </p:nvSpPr>
          <p:spPr>
            <a:xfrm>
              <a:off x="4414225" y="1812650"/>
              <a:ext cx="663675" cy="367825"/>
            </a:xfrm>
            <a:custGeom>
              <a:avLst/>
              <a:gdLst/>
              <a:ahLst/>
              <a:cxnLst/>
              <a:rect l="l" t="t" r="r" b="b"/>
              <a:pathLst>
                <a:path w="26547" h="14713" extrusionOk="0">
                  <a:moveTo>
                    <a:pt x="7221" y="0"/>
                  </a:moveTo>
                  <a:cubicBezTo>
                    <a:pt x="2910" y="0"/>
                    <a:pt x="1" y="5060"/>
                    <a:pt x="2807" y="8875"/>
                  </a:cubicBezTo>
                  <a:cubicBezTo>
                    <a:pt x="3263" y="9574"/>
                    <a:pt x="3962" y="10061"/>
                    <a:pt x="4753" y="10304"/>
                  </a:cubicBezTo>
                  <a:lnTo>
                    <a:pt x="23020" y="13465"/>
                  </a:lnTo>
                  <a:cubicBezTo>
                    <a:pt x="22929" y="14175"/>
                    <a:pt x="23511" y="14713"/>
                    <a:pt x="24155" y="14713"/>
                  </a:cubicBezTo>
                  <a:cubicBezTo>
                    <a:pt x="24365" y="14713"/>
                    <a:pt x="24581" y="14656"/>
                    <a:pt x="24783" y="14529"/>
                  </a:cubicBezTo>
                  <a:cubicBezTo>
                    <a:pt x="25452" y="14042"/>
                    <a:pt x="25391" y="13009"/>
                    <a:pt x="25118" y="12249"/>
                  </a:cubicBezTo>
                  <a:cubicBezTo>
                    <a:pt x="24844" y="11489"/>
                    <a:pt x="24419" y="10638"/>
                    <a:pt x="24662" y="9848"/>
                  </a:cubicBezTo>
                  <a:cubicBezTo>
                    <a:pt x="24814" y="9209"/>
                    <a:pt x="25330" y="8784"/>
                    <a:pt x="25695" y="8267"/>
                  </a:cubicBezTo>
                  <a:cubicBezTo>
                    <a:pt x="26364" y="7325"/>
                    <a:pt x="26546" y="6170"/>
                    <a:pt x="26212" y="5106"/>
                  </a:cubicBezTo>
                  <a:cubicBezTo>
                    <a:pt x="25847" y="4012"/>
                    <a:pt x="24905" y="3252"/>
                    <a:pt x="23780" y="3070"/>
                  </a:cubicBezTo>
                  <a:cubicBezTo>
                    <a:pt x="23656" y="3056"/>
                    <a:pt x="23530" y="3050"/>
                    <a:pt x="23402" y="3050"/>
                  </a:cubicBezTo>
                  <a:cubicBezTo>
                    <a:pt x="22854" y="3050"/>
                    <a:pt x="22277" y="3153"/>
                    <a:pt x="21730" y="3153"/>
                  </a:cubicBezTo>
                  <a:cubicBezTo>
                    <a:pt x="21277" y="3153"/>
                    <a:pt x="20845" y="3083"/>
                    <a:pt x="20467" y="2826"/>
                  </a:cubicBezTo>
                  <a:cubicBezTo>
                    <a:pt x="19798" y="2340"/>
                    <a:pt x="19616" y="1428"/>
                    <a:pt x="19069" y="820"/>
                  </a:cubicBezTo>
                  <a:cubicBezTo>
                    <a:pt x="18569" y="285"/>
                    <a:pt x="17838" y="85"/>
                    <a:pt x="17074" y="85"/>
                  </a:cubicBezTo>
                  <a:cubicBezTo>
                    <a:pt x="16537" y="85"/>
                    <a:pt x="15984" y="183"/>
                    <a:pt x="15482" y="334"/>
                  </a:cubicBezTo>
                  <a:cubicBezTo>
                    <a:pt x="14353" y="673"/>
                    <a:pt x="13251" y="1195"/>
                    <a:pt x="12077" y="1195"/>
                  </a:cubicBezTo>
                  <a:cubicBezTo>
                    <a:pt x="11987" y="1195"/>
                    <a:pt x="11896" y="1192"/>
                    <a:pt x="11804" y="1185"/>
                  </a:cubicBezTo>
                  <a:cubicBezTo>
                    <a:pt x="10740" y="1094"/>
                    <a:pt x="9798" y="516"/>
                    <a:pt x="8765" y="212"/>
                  </a:cubicBezTo>
                  <a:cubicBezTo>
                    <a:pt x="8236" y="68"/>
                    <a:pt x="7719" y="0"/>
                    <a:pt x="72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7"/>
            <p:cNvSpPr/>
            <p:nvPr/>
          </p:nvSpPr>
          <p:spPr>
            <a:xfrm>
              <a:off x="4542900" y="1931450"/>
              <a:ext cx="538025" cy="816075"/>
            </a:xfrm>
            <a:custGeom>
              <a:avLst/>
              <a:gdLst/>
              <a:ahLst/>
              <a:cxnLst/>
              <a:rect l="l" t="t" r="r" b="b"/>
              <a:pathLst>
                <a:path w="21521" h="32643" extrusionOk="0">
                  <a:moveTo>
                    <a:pt x="8752" y="1"/>
                  </a:moveTo>
                  <a:cubicBezTo>
                    <a:pt x="5685" y="1"/>
                    <a:pt x="2654" y="799"/>
                    <a:pt x="1" y="2512"/>
                  </a:cubicBezTo>
                  <a:lnTo>
                    <a:pt x="61" y="3181"/>
                  </a:lnTo>
                  <a:cubicBezTo>
                    <a:pt x="61" y="3181"/>
                    <a:pt x="1065" y="14062"/>
                    <a:pt x="1976" y="18987"/>
                  </a:cubicBezTo>
                  <a:cubicBezTo>
                    <a:pt x="2866" y="23822"/>
                    <a:pt x="7724" y="23880"/>
                    <a:pt x="7956" y="23880"/>
                  </a:cubicBezTo>
                  <a:cubicBezTo>
                    <a:pt x="7961" y="23880"/>
                    <a:pt x="7964" y="23880"/>
                    <a:pt x="7964" y="23880"/>
                  </a:cubicBezTo>
                  <a:cubicBezTo>
                    <a:pt x="7964" y="23880"/>
                    <a:pt x="8268" y="25522"/>
                    <a:pt x="8633" y="27467"/>
                  </a:cubicBezTo>
                  <a:cubicBezTo>
                    <a:pt x="9201" y="30524"/>
                    <a:pt x="11864" y="32642"/>
                    <a:pt x="14865" y="32642"/>
                  </a:cubicBezTo>
                  <a:cubicBezTo>
                    <a:pt x="15236" y="32642"/>
                    <a:pt x="15611" y="32610"/>
                    <a:pt x="15989" y="32543"/>
                  </a:cubicBezTo>
                  <a:cubicBezTo>
                    <a:pt x="19272" y="31935"/>
                    <a:pt x="21521" y="28926"/>
                    <a:pt x="21156" y="25613"/>
                  </a:cubicBezTo>
                  <a:lnTo>
                    <a:pt x="17934" y="3302"/>
                  </a:lnTo>
                  <a:lnTo>
                    <a:pt x="17752" y="2299"/>
                  </a:lnTo>
                  <a:cubicBezTo>
                    <a:pt x="14949" y="806"/>
                    <a:pt x="11833" y="1"/>
                    <a:pt x="875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a:off x="4724525" y="2312625"/>
              <a:ext cx="93475" cy="53875"/>
            </a:xfrm>
            <a:custGeom>
              <a:avLst/>
              <a:gdLst/>
              <a:ahLst/>
              <a:cxnLst/>
              <a:rect l="l" t="t" r="r" b="b"/>
              <a:pathLst>
                <a:path w="3739" h="2155" extrusionOk="0">
                  <a:moveTo>
                    <a:pt x="3192" y="1"/>
                  </a:moveTo>
                  <a:lnTo>
                    <a:pt x="0" y="1521"/>
                  </a:lnTo>
                  <a:cubicBezTo>
                    <a:pt x="380" y="1938"/>
                    <a:pt x="901" y="2154"/>
                    <a:pt x="1424" y="2154"/>
                  </a:cubicBezTo>
                  <a:cubicBezTo>
                    <a:pt x="1739" y="2154"/>
                    <a:pt x="2055" y="2076"/>
                    <a:pt x="2341" y="1916"/>
                  </a:cubicBezTo>
                  <a:cubicBezTo>
                    <a:pt x="3739" y="1095"/>
                    <a:pt x="3192" y="1"/>
                    <a:pt x="3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a:off x="4742000" y="2453225"/>
              <a:ext cx="153525" cy="105650"/>
            </a:xfrm>
            <a:custGeom>
              <a:avLst/>
              <a:gdLst/>
              <a:ahLst/>
              <a:cxnLst/>
              <a:rect l="l" t="t" r="r" b="b"/>
              <a:pathLst>
                <a:path w="6141" h="4226" extrusionOk="0">
                  <a:moveTo>
                    <a:pt x="6140" y="0"/>
                  </a:moveTo>
                  <a:cubicBezTo>
                    <a:pt x="4408" y="1550"/>
                    <a:pt x="2280" y="2584"/>
                    <a:pt x="0" y="2918"/>
                  </a:cubicBezTo>
                  <a:lnTo>
                    <a:pt x="183" y="4225"/>
                  </a:lnTo>
                  <a:cubicBezTo>
                    <a:pt x="5228" y="3830"/>
                    <a:pt x="6140" y="0"/>
                    <a:pt x="614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a:off x="4984400" y="2094875"/>
              <a:ext cx="108250" cy="165550"/>
            </a:xfrm>
            <a:custGeom>
              <a:avLst/>
              <a:gdLst/>
              <a:ahLst/>
              <a:cxnLst/>
              <a:rect l="l" t="t" r="r" b="b"/>
              <a:pathLst>
                <a:path w="4330" h="6622" extrusionOk="0">
                  <a:moveTo>
                    <a:pt x="1351" y="1"/>
                  </a:moveTo>
                  <a:cubicBezTo>
                    <a:pt x="886" y="1"/>
                    <a:pt x="545" y="91"/>
                    <a:pt x="517" y="109"/>
                  </a:cubicBezTo>
                  <a:cubicBezTo>
                    <a:pt x="517" y="109"/>
                    <a:pt x="1" y="6218"/>
                    <a:pt x="1" y="6340"/>
                  </a:cubicBezTo>
                  <a:cubicBezTo>
                    <a:pt x="13" y="6388"/>
                    <a:pt x="699" y="6621"/>
                    <a:pt x="1517" y="6621"/>
                  </a:cubicBezTo>
                  <a:cubicBezTo>
                    <a:pt x="2768" y="6621"/>
                    <a:pt x="4330" y="6075"/>
                    <a:pt x="4256" y="3483"/>
                  </a:cubicBezTo>
                  <a:cubicBezTo>
                    <a:pt x="4192" y="486"/>
                    <a:pt x="2434" y="1"/>
                    <a:pt x="135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a:off x="5016325" y="2130075"/>
              <a:ext cx="47125" cy="93675"/>
            </a:xfrm>
            <a:custGeom>
              <a:avLst/>
              <a:gdLst/>
              <a:ahLst/>
              <a:cxnLst/>
              <a:rect l="l" t="t" r="r" b="b"/>
              <a:pathLst>
                <a:path w="1885" h="3747" extrusionOk="0">
                  <a:moveTo>
                    <a:pt x="712" y="0"/>
                  </a:moveTo>
                  <a:cubicBezTo>
                    <a:pt x="595" y="0"/>
                    <a:pt x="495" y="54"/>
                    <a:pt x="395" y="130"/>
                  </a:cubicBezTo>
                  <a:cubicBezTo>
                    <a:pt x="304" y="190"/>
                    <a:pt x="243" y="281"/>
                    <a:pt x="243" y="403"/>
                  </a:cubicBezTo>
                  <a:cubicBezTo>
                    <a:pt x="213" y="585"/>
                    <a:pt x="274" y="646"/>
                    <a:pt x="304" y="646"/>
                  </a:cubicBezTo>
                  <a:cubicBezTo>
                    <a:pt x="304" y="646"/>
                    <a:pt x="274" y="555"/>
                    <a:pt x="335" y="433"/>
                  </a:cubicBezTo>
                  <a:cubicBezTo>
                    <a:pt x="407" y="289"/>
                    <a:pt x="536" y="202"/>
                    <a:pt x="677" y="202"/>
                  </a:cubicBezTo>
                  <a:cubicBezTo>
                    <a:pt x="714" y="202"/>
                    <a:pt x="752" y="208"/>
                    <a:pt x="790" y="221"/>
                  </a:cubicBezTo>
                  <a:cubicBezTo>
                    <a:pt x="1034" y="281"/>
                    <a:pt x="1277" y="494"/>
                    <a:pt x="1368" y="768"/>
                  </a:cubicBezTo>
                  <a:cubicBezTo>
                    <a:pt x="1520" y="1102"/>
                    <a:pt x="1581" y="1467"/>
                    <a:pt x="1581" y="1832"/>
                  </a:cubicBezTo>
                  <a:cubicBezTo>
                    <a:pt x="1581" y="2592"/>
                    <a:pt x="1216" y="3321"/>
                    <a:pt x="790" y="3503"/>
                  </a:cubicBezTo>
                  <a:cubicBezTo>
                    <a:pt x="699" y="3534"/>
                    <a:pt x="601" y="3549"/>
                    <a:pt x="502" y="3549"/>
                  </a:cubicBezTo>
                  <a:cubicBezTo>
                    <a:pt x="403" y="3549"/>
                    <a:pt x="304" y="3534"/>
                    <a:pt x="213" y="3503"/>
                  </a:cubicBezTo>
                  <a:cubicBezTo>
                    <a:pt x="91" y="3443"/>
                    <a:pt x="31" y="3412"/>
                    <a:pt x="31" y="3412"/>
                  </a:cubicBezTo>
                  <a:cubicBezTo>
                    <a:pt x="0" y="3412"/>
                    <a:pt x="31" y="3503"/>
                    <a:pt x="183" y="3625"/>
                  </a:cubicBezTo>
                  <a:cubicBezTo>
                    <a:pt x="304" y="3706"/>
                    <a:pt x="453" y="3747"/>
                    <a:pt x="610" y="3747"/>
                  </a:cubicBezTo>
                  <a:cubicBezTo>
                    <a:pt x="689" y="3747"/>
                    <a:pt x="770" y="3736"/>
                    <a:pt x="851" y="3716"/>
                  </a:cubicBezTo>
                  <a:cubicBezTo>
                    <a:pt x="1459" y="3503"/>
                    <a:pt x="1885" y="2683"/>
                    <a:pt x="1885" y="1832"/>
                  </a:cubicBezTo>
                  <a:cubicBezTo>
                    <a:pt x="1885" y="1406"/>
                    <a:pt x="1794" y="1011"/>
                    <a:pt x="1611" y="646"/>
                  </a:cubicBezTo>
                  <a:cubicBezTo>
                    <a:pt x="1459" y="312"/>
                    <a:pt x="1155" y="69"/>
                    <a:pt x="790" y="8"/>
                  </a:cubicBezTo>
                  <a:cubicBezTo>
                    <a:pt x="764" y="3"/>
                    <a:pt x="738" y="0"/>
                    <a:pt x="71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4507950" y="1900025"/>
              <a:ext cx="545625" cy="277350"/>
            </a:xfrm>
            <a:custGeom>
              <a:avLst/>
              <a:gdLst/>
              <a:ahLst/>
              <a:cxnLst/>
              <a:rect l="l" t="t" r="r" b="b"/>
              <a:pathLst>
                <a:path w="21825" h="11094" extrusionOk="0">
                  <a:moveTo>
                    <a:pt x="8937" y="0"/>
                  </a:moveTo>
                  <a:lnTo>
                    <a:pt x="3101" y="1459"/>
                  </a:lnTo>
                  <a:lnTo>
                    <a:pt x="0" y="3952"/>
                  </a:lnTo>
                  <a:lnTo>
                    <a:pt x="608" y="6657"/>
                  </a:lnTo>
                  <a:cubicBezTo>
                    <a:pt x="608" y="6657"/>
                    <a:pt x="1273" y="6872"/>
                    <a:pt x="2343" y="6872"/>
                  </a:cubicBezTo>
                  <a:cubicBezTo>
                    <a:pt x="3616" y="6872"/>
                    <a:pt x="5465" y="6567"/>
                    <a:pt x="7447" y="5228"/>
                  </a:cubicBezTo>
                  <a:cubicBezTo>
                    <a:pt x="9456" y="3837"/>
                    <a:pt x="11858" y="2883"/>
                    <a:pt x="12989" y="2883"/>
                  </a:cubicBezTo>
                  <a:cubicBezTo>
                    <a:pt x="13192" y="2883"/>
                    <a:pt x="13354" y="2914"/>
                    <a:pt x="13466" y="2979"/>
                  </a:cubicBezTo>
                  <a:cubicBezTo>
                    <a:pt x="14195" y="3374"/>
                    <a:pt x="14682" y="6018"/>
                    <a:pt x="17326" y="6444"/>
                  </a:cubicBezTo>
                  <a:cubicBezTo>
                    <a:pt x="17326" y="6444"/>
                    <a:pt x="17799" y="11093"/>
                    <a:pt x="19598" y="11093"/>
                  </a:cubicBezTo>
                  <a:cubicBezTo>
                    <a:pt x="19679" y="11093"/>
                    <a:pt x="19763" y="11084"/>
                    <a:pt x="19849" y="11064"/>
                  </a:cubicBezTo>
                  <a:cubicBezTo>
                    <a:pt x="21825" y="10608"/>
                    <a:pt x="19515" y="2948"/>
                    <a:pt x="19515" y="2948"/>
                  </a:cubicBezTo>
                  <a:lnTo>
                    <a:pt x="14438" y="274"/>
                  </a:lnTo>
                  <a:lnTo>
                    <a:pt x="89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4941100" y="1866825"/>
              <a:ext cx="49400" cy="27900"/>
            </a:xfrm>
            <a:custGeom>
              <a:avLst/>
              <a:gdLst/>
              <a:ahLst/>
              <a:cxnLst/>
              <a:rect l="l" t="t" r="r" b="b"/>
              <a:pathLst>
                <a:path w="1976" h="1116" extrusionOk="0">
                  <a:moveTo>
                    <a:pt x="1689" y="1"/>
                  </a:moveTo>
                  <a:cubicBezTo>
                    <a:pt x="952" y="1"/>
                    <a:pt x="296" y="415"/>
                    <a:pt x="0" y="1115"/>
                  </a:cubicBezTo>
                  <a:cubicBezTo>
                    <a:pt x="517" y="538"/>
                    <a:pt x="1216" y="143"/>
                    <a:pt x="1976" y="21"/>
                  </a:cubicBezTo>
                  <a:cubicBezTo>
                    <a:pt x="1879" y="7"/>
                    <a:pt x="1784" y="1"/>
                    <a:pt x="16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4929700" y="1824775"/>
              <a:ext cx="10650" cy="78300"/>
            </a:xfrm>
            <a:custGeom>
              <a:avLst/>
              <a:gdLst/>
              <a:ahLst/>
              <a:cxnLst/>
              <a:rect l="l" t="t" r="r" b="b"/>
              <a:pathLst>
                <a:path w="426" h="3132" extrusionOk="0">
                  <a:moveTo>
                    <a:pt x="91" y="1"/>
                  </a:moveTo>
                  <a:lnTo>
                    <a:pt x="91" y="1"/>
                  </a:lnTo>
                  <a:cubicBezTo>
                    <a:pt x="30" y="31"/>
                    <a:pt x="213" y="730"/>
                    <a:pt x="213" y="1581"/>
                  </a:cubicBezTo>
                  <a:cubicBezTo>
                    <a:pt x="182" y="2098"/>
                    <a:pt x="122" y="2615"/>
                    <a:pt x="0" y="3132"/>
                  </a:cubicBezTo>
                  <a:cubicBezTo>
                    <a:pt x="91" y="3010"/>
                    <a:pt x="182" y="2858"/>
                    <a:pt x="243" y="2706"/>
                  </a:cubicBezTo>
                  <a:cubicBezTo>
                    <a:pt x="365" y="2341"/>
                    <a:pt x="426" y="1946"/>
                    <a:pt x="426" y="1581"/>
                  </a:cubicBezTo>
                  <a:cubicBezTo>
                    <a:pt x="426" y="1034"/>
                    <a:pt x="304" y="487"/>
                    <a:pt x="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4582425" y="2173525"/>
              <a:ext cx="36500" cy="35025"/>
            </a:xfrm>
            <a:custGeom>
              <a:avLst/>
              <a:gdLst/>
              <a:ahLst/>
              <a:cxnLst/>
              <a:rect l="l" t="t" r="r" b="b"/>
              <a:pathLst>
                <a:path w="1460" h="1401" extrusionOk="0">
                  <a:moveTo>
                    <a:pt x="680" y="1"/>
                  </a:moveTo>
                  <a:cubicBezTo>
                    <a:pt x="307" y="1"/>
                    <a:pt x="0" y="323"/>
                    <a:pt x="0" y="702"/>
                  </a:cubicBezTo>
                  <a:cubicBezTo>
                    <a:pt x="0" y="1097"/>
                    <a:pt x="365" y="1401"/>
                    <a:pt x="760" y="1401"/>
                  </a:cubicBezTo>
                  <a:cubicBezTo>
                    <a:pt x="1155" y="1401"/>
                    <a:pt x="1459" y="1097"/>
                    <a:pt x="1459" y="702"/>
                  </a:cubicBezTo>
                  <a:cubicBezTo>
                    <a:pt x="1459" y="306"/>
                    <a:pt x="1125" y="2"/>
                    <a:pt x="730" y="2"/>
                  </a:cubicBezTo>
                  <a:cubicBezTo>
                    <a:pt x="713" y="1"/>
                    <a:pt x="696" y="1"/>
                    <a:pt x="6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a:off x="4580900" y="2155975"/>
              <a:ext cx="73725" cy="21725"/>
            </a:xfrm>
            <a:custGeom>
              <a:avLst/>
              <a:gdLst/>
              <a:ahLst/>
              <a:cxnLst/>
              <a:rect l="l" t="t" r="r" b="b"/>
              <a:pathLst>
                <a:path w="2949" h="869" extrusionOk="0">
                  <a:moveTo>
                    <a:pt x="1528" y="1"/>
                  </a:moveTo>
                  <a:cubicBezTo>
                    <a:pt x="1485" y="1"/>
                    <a:pt x="1442" y="2"/>
                    <a:pt x="1399" y="5"/>
                  </a:cubicBezTo>
                  <a:cubicBezTo>
                    <a:pt x="1004" y="36"/>
                    <a:pt x="608" y="188"/>
                    <a:pt x="304" y="431"/>
                  </a:cubicBezTo>
                  <a:cubicBezTo>
                    <a:pt x="61" y="644"/>
                    <a:pt x="0" y="796"/>
                    <a:pt x="31" y="856"/>
                  </a:cubicBezTo>
                  <a:cubicBezTo>
                    <a:pt x="39" y="865"/>
                    <a:pt x="51" y="868"/>
                    <a:pt x="67" y="868"/>
                  </a:cubicBezTo>
                  <a:cubicBezTo>
                    <a:pt x="223" y="868"/>
                    <a:pt x="738" y="489"/>
                    <a:pt x="1429" y="461"/>
                  </a:cubicBezTo>
                  <a:cubicBezTo>
                    <a:pt x="1461" y="460"/>
                    <a:pt x="1492" y="460"/>
                    <a:pt x="1523" y="460"/>
                  </a:cubicBezTo>
                  <a:cubicBezTo>
                    <a:pt x="2181" y="460"/>
                    <a:pt x="2696" y="719"/>
                    <a:pt x="2848" y="719"/>
                  </a:cubicBezTo>
                  <a:cubicBezTo>
                    <a:pt x="2868" y="719"/>
                    <a:pt x="2881" y="715"/>
                    <a:pt x="2888" y="704"/>
                  </a:cubicBezTo>
                  <a:cubicBezTo>
                    <a:pt x="2949" y="644"/>
                    <a:pt x="2827" y="492"/>
                    <a:pt x="2584" y="309"/>
                  </a:cubicBezTo>
                  <a:cubicBezTo>
                    <a:pt x="2257" y="118"/>
                    <a:pt x="1905" y="1"/>
                    <a:pt x="15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a:off x="4773900" y="2162875"/>
              <a:ext cx="37275" cy="35050"/>
            </a:xfrm>
            <a:custGeom>
              <a:avLst/>
              <a:gdLst/>
              <a:ahLst/>
              <a:cxnLst/>
              <a:rect l="l" t="t" r="r" b="b"/>
              <a:pathLst>
                <a:path w="1491" h="1402" extrusionOk="0">
                  <a:moveTo>
                    <a:pt x="781" y="1"/>
                  </a:moveTo>
                  <a:cubicBezTo>
                    <a:pt x="764" y="1"/>
                    <a:pt x="747" y="2"/>
                    <a:pt x="730" y="3"/>
                  </a:cubicBezTo>
                  <a:cubicBezTo>
                    <a:pt x="335" y="3"/>
                    <a:pt x="1" y="337"/>
                    <a:pt x="31" y="732"/>
                  </a:cubicBezTo>
                  <a:cubicBezTo>
                    <a:pt x="62" y="1128"/>
                    <a:pt x="396" y="1401"/>
                    <a:pt x="791" y="1401"/>
                  </a:cubicBezTo>
                  <a:cubicBezTo>
                    <a:pt x="1186" y="1371"/>
                    <a:pt x="1490" y="1067"/>
                    <a:pt x="1490" y="672"/>
                  </a:cubicBezTo>
                  <a:cubicBezTo>
                    <a:pt x="1432" y="295"/>
                    <a:pt x="1126" y="1"/>
                    <a:pt x="7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a:off x="4767825" y="2143750"/>
              <a:ext cx="74500" cy="23300"/>
            </a:xfrm>
            <a:custGeom>
              <a:avLst/>
              <a:gdLst/>
              <a:ahLst/>
              <a:cxnLst/>
              <a:rect l="l" t="t" r="r" b="b"/>
              <a:pathLst>
                <a:path w="2980" h="932" extrusionOk="0">
                  <a:moveTo>
                    <a:pt x="1568" y="1"/>
                  </a:moveTo>
                  <a:cubicBezTo>
                    <a:pt x="1503" y="1"/>
                    <a:pt x="1436" y="3"/>
                    <a:pt x="1369" y="8"/>
                  </a:cubicBezTo>
                  <a:cubicBezTo>
                    <a:pt x="973" y="38"/>
                    <a:pt x="578" y="221"/>
                    <a:pt x="274" y="494"/>
                  </a:cubicBezTo>
                  <a:cubicBezTo>
                    <a:pt x="92" y="707"/>
                    <a:pt x="1" y="890"/>
                    <a:pt x="62" y="920"/>
                  </a:cubicBezTo>
                  <a:cubicBezTo>
                    <a:pt x="70" y="928"/>
                    <a:pt x="81" y="932"/>
                    <a:pt x="96" y="932"/>
                  </a:cubicBezTo>
                  <a:cubicBezTo>
                    <a:pt x="248" y="932"/>
                    <a:pt x="738" y="547"/>
                    <a:pt x="1429" y="464"/>
                  </a:cubicBezTo>
                  <a:cubicBezTo>
                    <a:pt x="1496" y="459"/>
                    <a:pt x="1561" y="457"/>
                    <a:pt x="1625" y="457"/>
                  </a:cubicBezTo>
                  <a:cubicBezTo>
                    <a:pt x="2226" y="457"/>
                    <a:pt x="2693" y="662"/>
                    <a:pt x="2843" y="662"/>
                  </a:cubicBezTo>
                  <a:cubicBezTo>
                    <a:pt x="2866" y="662"/>
                    <a:pt x="2881" y="657"/>
                    <a:pt x="2888" y="646"/>
                  </a:cubicBezTo>
                  <a:cubicBezTo>
                    <a:pt x="2980" y="525"/>
                    <a:pt x="2828" y="434"/>
                    <a:pt x="2554" y="251"/>
                  </a:cubicBezTo>
                  <a:cubicBezTo>
                    <a:pt x="2247" y="72"/>
                    <a:pt x="1918" y="1"/>
                    <a:pt x="15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a:off x="4660675" y="2155325"/>
              <a:ext cx="51700" cy="165900"/>
            </a:xfrm>
            <a:custGeom>
              <a:avLst/>
              <a:gdLst/>
              <a:ahLst/>
              <a:cxnLst/>
              <a:rect l="l" t="t" r="r" b="b"/>
              <a:pathLst>
                <a:path w="2068" h="6636" extrusionOk="0">
                  <a:moveTo>
                    <a:pt x="1792" y="1"/>
                  </a:moveTo>
                  <a:cubicBezTo>
                    <a:pt x="1694" y="1"/>
                    <a:pt x="1151" y="1782"/>
                    <a:pt x="548" y="3983"/>
                  </a:cubicBezTo>
                  <a:cubicBezTo>
                    <a:pt x="396" y="4560"/>
                    <a:pt x="244" y="5077"/>
                    <a:pt x="123" y="5563"/>
                  </a:cubicBezTo>
                  <a:cubicBezTo>
                    <a:pt x="1" y="5837"/>
                    <a:pt x="1" y="6111"/>
                    <a:pt x="92" y="6354"/>
                  </a:cubicBezTo>
                  <a:cubicBezTo>
                    <a:pt x="153" y="6506"/>
                    <a:pt x="305" y="6597"/>
                    <a:pt x="457" y="6627"/>
                  </a:cubicBezTo>
                  <a:lnTo>
                    <a:pt x="791" y="6627"/>
                  </a:lnTo>
                  <a:cubicBezTo>
                    <a:pt x="867" y="6633"/>
                    <a:pt x="942" y="6635"/>
                    <a:pt x="1017" y="6635"/>
                  </a:cubicBezTo>
                  <a:cubicBezTo>
                    <a:pt x="1368" y="6635"/>
                    <a:pt x="1718" y="6581"/>
                    <a:pt x="2068" y="6506"/>
                  </a:cubicBezTo>
                  <a:cubicBezTo>
                    <a:pt x="1749" y="6437"/>
                    <a:pt x="1430" y="6403"/>
                    <a:pt x="1110" y="6403"/>
                  </a:cubicBezTo>
                  <a:cubicBezTo>
                    <a:pt x="1004" y="6403"/>
                    <a:pt x="898" y="6407"/>
                    <a:pt x="791" y="6414"/>
                  </a:cubicBezTo>
                  <a:cubicBezTo>
                    <a:pt x="579" y="6414"/>
                    <a:pt x="427" y="6384"/>
                    <a:pt x="366" y="6262"/>
                  </a:cubicBezTo>
                  <a:cubicBezTo>
                    <a:pt x="305" y="6050"/>
                    <a:pt x="335" y="5837"/>
                    <a:pt x="427" y="5655"/>
                  </a:cubicBezTo>
                  <a:cubicBezTo>
                    <a:pt x="579" y="5168"/>
                    <a:pt x="700" y="4621"/>
                    <a:pt x="882" y="4074"/>
                  </a:cubicBezTo>
                  <a:cubicBezTo>
                    <a:pt x="1490" y="1855"/>
                    <a:pt x="1886" y="1"/>
                    <a:pt x="1794" y="1"/>
                  </a:cubicBezTo>
                  <a:cubicBezTo>
                    <a:pt x="1794" y="1"/>
                    <a:pt x="1793" y="1"/>
                    <a:pt x="1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p:nvPr/>
          </p:nvSpPr>
          <p:spPr>
            <a:xfrm>
              <a:off x="4756425" y="2089975"/>
              <a:ext cx="91225" cy="22325"/>
            </a:xfrm>
            <a:custGeom>
              <a:avLst/>
              <a:gdLst/>
              <a:ahLst/>
              <a:cxnLst/>
              <a:rect l="l" t="t" r="r" b="b"/>
              <a:pathLst>
                <a:path w="3649" h="893" extrusionOk="0">
                  <a:moveTo>
                    <a:pt x="1786" y="1"/>
                  </a:moveTo>
                  <a:cubicBezTo>
                    <a:pt x="1335" y="1"/>
                    <a:pt x="882" y="100"/>
                    <a:pt x="457" y="305"/>
                  </a:cubicBezTo>
                  <a:cubicBezTo>
                    <a:pt x="153" y="457"/>
                    <a:pt x="1" y="639"/>
                    <a:pt x="31" y="761"/>
                  </a:cubicBezTo>
                  <a:cubicBezTo>
                    <a:pt x="65" y="829"/>
                    <a:pt x="198" y="851"/>
                    <a:pt x="398" y="851"/>
                  </a:cubicBezTo>
                  <a:cubicBezTo>
                    <a:pt x="732" y="851"/>
                    <a:pt x="1255" y="791"/>
                    <a:pt x="1825" y="791"/>
                  </a:cubicBezTo>
                  <a:cubicBezTo>
                    <a:pt x="2410" y="811"/>
                    <a:pt x="2933" y="893"/>
                    <a:pt x="3264" y="893"/>
                  </a:cubicBezTo>
                  <a:cubicBezTo>
                    <a:pt x="3449" y="893"/>
                    <a:pt x="3574" y="867"/>
                    <a:pt x="3618" y="791"/>
                  </a:cubicBezTo>
                  <a:cubicBezTo>
                    <a:pt x="3648" y="700"/>
                    <a:pt x="3527" y="518"/>
                    <a:pt x="3192" y="335"/>
                  </a:cubicBezTo>
                  <a:cubicBezTo>
                    <a:pt x="2752" y="115"/>
                    <a:pt x="2270" y="1"/>
                    <a:pt x="17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7"/>
            <p:cNvSpPr/>
            <p:nvPr/>
          </p:nvSpPr>
          <p:spPr>
            <a:xfrm>
              <a:off x="4577100" y="2101025"/>
              <a:ext cx="69175" cy="25175"/>
            </a:xfrm>
            <a:custGeom>
              <a:avLst/>
              <a:gdLst/>
              <a:ahLst/>
              <a:cxnLst/>
              <a:rect l="l" t="t" r="r" b="b"/>
              <a:pathLst>
                <a:path w="2767" h="1007" extrusionOk="0">
                  <a:moveTo>
                    <a:pt x="1533" y="0"/>
                  </a:moveTo>
                  <a:cubicBezTo>
                    <a:pt x="1076" y="0"/>
                    <a:pt x="625" y="157"/>
                    <a:pt x="274" y="471"/>
                  </a:cubicBezTo>
                  <a:cubicBezTo>
                    <a:pt x="92" y="684"/>
                    <a:pt x="0" y="866"/>
                    <a:pt x="92" y="957"/>
                  </a:cubicBezTo>
                  <a:cubicBezTo>
                    <a:pt x="127" y="992"/>
                    <a:pt x="182" y="1006"/>
                    <a:pt x="253" y="1006"/>
                  </a:cubicBezTo>
                  <a:cubicBezTo>
                    <a:pt x="489" y="1006"/>
                    <a:pt x="908" y="852"/>
                    <a:pt x="1399" y="805"/>
                  </a:cubicBezTo>
                  <a:cubicBezTo>
                    <a:pt x="2037" y="744"/>
                    <a:pt x="2614" y="805"/>
                    <a:pt x="2706" y="623"/>
                  </a:cubicBezTo>
                  <a:cubicBezTo>
                    <a:pt x="2766" y="532"/>
                    <a:pt x="2645" y="349"/>
                    <a:pt x="2402" y="197"/>
                  </a:cubicBezTo>
                  <a:cubicBezTo>
                    <a:pt x="2127" y="66"/>
                    <a:pt x="1829" y="0"/>
                    <a:pt x="15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7"/>
            <p:cNvSpPr/>
            <p:nvPr/>
          </p:nvSpPr>
          <p:spPr>
            <a:xfrm>
              <a:off x="1127950" y="2980575"/>
              <a:ext cx="1943825" cy="1305525"/>
            </a:xfrm>
            <a:custGeom>
              <a:avLst/>
              <a:gdLst/>
              <a:ahLst/>
              <a:cxnLst/>
              <a:rect l="l" t="t" r="r" b="b"/>
              <a:pathLst>
                <a:path w="77753" h="52221" extrusionOk="0">
                  <a:moveTo>
                    <a:pt x="58694" y="1"/>
                  </a:moveTo>
                  <a:lnTo>
                    <a:pt x="1095" y="31"/>
                  </a:lnTo>
                  <a:cubicBezTo>
                    <a:pt x="456" y="31"/>
                    <a:pt x="0" y="700"/>
                    <a:pt x="244" y="1308"/>
                  </a:cubicBezTo>
                  <a:lnTo>
                    <a:pt x="20609" y="52220"/>
                  </a:lnTo>
                  <a:lnTo>
                    <a:pt x="77753" y="52220"/>
                  </a:lnTo>
                  <a:lnTo>
                    <a:pt x="59576" y="639"/>
                  </a:lnTo>
                  <a:cubicBezTo>
                    <a:pt x="59454" y="244"/>
                    <a:pt x="59090" y="1"/>
                    <a:pt x="58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7"/>
            <p:cNvSpPr/>
            <p:nvPr/>
          </p:nvSpPr>
          <p:spPr>
            <a:xfrm>
              <a:off x="1208500" y="3029975"/>
              <a:ext cx="1800200" cy="1166450"/>
            </a:xfrm>
            <a:custGeom>
              <a:avLst/>
              <a:gdLst/>
              <a:ahLst/>
              <a:cxnLst/>
              <a:rect l="l" t="t" r="r" b="b"/>
              <a:pathLst>
                <a:path w="72008" h="46658" extrusionOk="0">
                  <a:moveTo>
                    <a:pt x="639" y="0"/>
                  </a:moveTo>
                  <a:cubicBezTo>
                    <a:pt x="274" y="0"/>
                    <a:pt x="0" y="365"/>
                    <a:pt x="152" y="730"/>
                  </a:cubicBezTo>
                  <a:lnTo>
                    <a:pt x="18846" y="46323"/>
                  </a:lnTo>
                  <a:cubicBezTo>
                    <a:pt x="18937" y="46506"/>
                    <a:pt x="19119" y="46658"/>
                    <a:pt x="19332" y="46658"/>
                  </a:cubicBezTo>
                  <a:lnTo>
                    <a:pt x="71400" y="46658"/>
                  </a:lnTo>
                  <a:cubicBezTo>
                    <a:pt x="71765" y="46658"/>
                    <a:pt x="72008" y="46293"/>
                    <a:pt x="71886" y="45958"/>
                  </a:cubicBezTo>
                  <a:lnTo>
                    <a:pt x="55320" y="365"/>
                  </a:lnTo>
                  <a:cubicBezTo>
                    <a:pt x="55260" y="152"/>
                    <a:pt x="55047" y="0"/>
                    <a:pt x="548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7"/>
            <p:cNvSpPr/>
            <p:nvPr/>
          </p:nvSpPr>
          <p:spPr>
            <a:xfrm>
              <a:off x="1643150" y="4196400"/>
              <a:ext cx="1941550" cy="89700"/>
            </a:xfrm>
            <a:custGeom>
              <a:avLst/>
              <a:gdLst/>
              <a:ahLst/>
              <a:cxnLst/>
              <a:rect l="l" t="t" r="r" b="b"/>
              <a:pathLst>
                <a:path w="77662" h="3588" extrusionOk="0">
                  <a:moveTo>
                    <a:pt x="2098" y="1"/>
                  </a:moveTo>
                  <a:lnTo>
                    <a:pt x="1" y="3587"/>
                  </a:lnTo>
                  <a:lnTo>
                    <a:pt x="77662" y="3587"/>
                  </a:lnTo>
                  <a:lnTo>
                    <a:pt x="77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7"/>
            <p:cNvSpPr/>
            <p:nvPr/>
          </p:nvSpPr>
          <p:spPr>
            <a:xfrm>
              <a:off x="2874950" y="2636200"/>
              <a:ext cx="1036500" cy="1161925"/>
            </a:xfrm>
            <a:custGeom>
              <a:avLst/>
              <a:gdLst/>
              <a:ahLst/>
              <a:cxnLst/>
              <a:rect l="l" t="t" r="r" b="b"/>
              <a:pathLst>
                <a:path w="41460" h="46477" extrusionOk="0">
                  <a:moveTo>
                    <a:pt x="37136" y="1"/>
                  </a:moveTo>
                  <a:cubicBezTo>
                    <a:pt x="37035" y="1"/>
                    <a:pt x="36925" y="23"/>
                    <a:pt x="36809" y="67"/>
                  </a:cubicBezTo>
                  <a:cubicBezTo>
                    <a:pt x="36293" y="280"/>
                    <a:pt x="34834" y="4596"/>
                    <a:pt x="34438" y="5994"/>
                  </a:cubicBezTo>
                  <a:cubicBezTo>
                    <a:pt x="34226" y="6754"/>
                    <a:pt x="33831" y="8274"/>
                    <a:pt x="33314" y="9125"/>
                  </a:cubicBezTo>
                  <a:cubicBezTo>
                    <a:pt x="33115" y="9478"/>
                    <a:pt x="32892" y="9706"/>
                    <a:pt x="32662" y="9706"/>
                  </a:cubicBezTo>
                  <a:cubicBezTo>
                    <a:pt x="32436" y="9706"/>
                    <a:pt x="32202" y="9485"/>
                    <a:pt x="31976" y="8943"/>
                  </a:cubicBezTo>
                  <a:cubicBezTo>
                    <a:pt x="30913" y="6572"/>
                    <a:pt x="29241" y="5143"/>
                    <a:pt x="28542" y="5052"/>
                  </a:cubicBezTo>
                  <a:cubicBezTo>
                    <a:pt x="28512" y="5048"/>
                    <a:pt x="28482" y="5046"/>
                    <a:pt x="28453" y="5046"/>
                  </a:cubicBezTo>
                  <a:cubicBezTo>
                    <a:pt x="27813" y="5046"/>
                    <a:pt x="27504" y="5987"/>
                    <a:pt x="28086" y="6511"/>
                  </a:cubicBezTo>
                  <a:cubicBezTo>
                    <a:pt x="28663" y="7149"/>
                    <a:pt x="29180" y="7879"/>
                    <a:pt x="29575" y="8669"/>
                  </a:cubicBezTo>
                  <a:cubicBezTo>
                    <a:pt x="29909" y="9277"/>
                    <a:pt x="30153" y="9946"/>
                    <a:pt x="30274" y="10645"/>
                  </a:cubicBezTo>
                  <a:cubicBezTo>
                    <a:pt x="30365" y="11253"/>
                    <a:pt x="30426" y="11769"/>
                    <a:pt x="30487" y="12256"/>
                  </a:cubicBezTo>
                  <a:cubicBezTo>
                    <a:pt x="30639" y="13441"/>
                    <a:pt x="30609" y="14657"/>
                    <a:pt x="30457" y="15842"/>
                  </a:cubicBezTo>
                  <a:lnTo>
                    <a:pt x="16110" y="32742"/>
                  </a:lnTo>
                  <a:lnTo>
                    <a:pt x="12979" y="21314"/>
                  </a:lnTo>
                  <a:lnTo>
                    <a:pt x="12705" y="20432"/>
                  </a:lnTo>
                  <a:lnTo>
                    <a:pt x="395" y="25022"/>
                  </a:lnTo>
                  <a:cubicBezTo>
                    <a:pt x="0" y="25113"/>
                    <a:pt x="3040" y="34080"/>
                    <a:pt x="4955" y="39642"/>
                  </a:cubicBezTo>
                  <a:cubicBezTo>
                    <a:pt x="5897" y="42408"/>
                    <a:pt x="7964" y="44627"/>
                    <a:pt x="10669" y="45721"/>
                  </a:cubicBezTo>
                  <a:cubicBezTo>
                    <a:pt x="11916" y="46231"/>
                    <a:pt x="13216" y="46476"/>
                    <a:pt x="14500" y="46476"/>
                  </a:cubicBezTo>
                  <a:cubicBezTo>
                    <a:pt x="17662" y="46476"/>
                    <a:pt x="20730" y="44989"/>
                    <a:pt x="22675" y="42287"/>
                  </a:cubicBezTo>
                  <a:lnTo>
                    <a:pt x="38025" y="20067"/>
                  </a:lnTo>
                  <a:lnTo>
                    <a:pt x="37691" y="19824"/>
                  </a:lnTo>
                  <a:lnTo>
                    <a:pt x="37995" y="19976"/>
                  </a:lnTo>
                  <a:lnTo>
                    <a:pt x="40062" y="16420"/>
                  </a:lnTo>
                  <a:cubicBezTo>
                    <a:pt x="40062" y="16420"/>
                    <a:pt x="41460" y="14566"/>
                    <a:pt x="40518" y="12438"/>
                  </a:cubicBezTo>
                  <a:cubicBezTo>
                    <a:pt x="39545" y="10310"/>
                    <a:pt x="36961" y="7879"/>
                    <a:pt x="36961" y="7879"/>
                  </a:cubicBezTo>
                  <a:cubicBezTo>
                    <a:pt x="36201" y="7666"/>
                    <a:pt x="37204" y="3380"/>
                    <a:pt x="37630" y="1952"/>
                  </a:cubicBezTo>
                  <a:cubicBezTo>
                    <a:pt x="38019" y="733"/>
                    <a:pt x="37722" y="1"/>
                    <a:pt x="37136"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7"/>
            <p:cNvSpPr/>
            <p:nvPr/>
          </p:nvSpPr>
          <p:spPr>
            <a:xfrm>
              <a:off x="3754125" y="2833150"/>
              <a:ext cx="73750" cy="138475"/>
            </a:xfrm>
            <a:custGeom>
              <a:avLst/>
              <a:gdLst/>
              <a:ahLst/>
              <a:cxnLst/>
              <a:rect l="l" t="t" r="r" b="b"/>
              <a:pathLst>
                <a:path w="2950" h="5539" extrusionOk="0">
                  <a:moveTo>
                    <a:pt x="1551" y="1"/>
                  </a:moveTo>
                  <a:cubicBezTo>
                    <a:pt x="1460" y="122"/>
                    <a:pt x="1399" y="244"/>
                    <a:pt x="1369" y="396"/>
                  </a:cubicBezTo>
                  <a:cubicBezTo>
                    <a:pt x="1247" y="639"/>
                    <a:pt x="1065" y="1004"/>
                    <a:pt x="913" y="1490"/>
                  </a:cubicBezTo>
                  <a:cubicBezTo>
                    <a:pt x="730" y="1946"/>
                    <a:pt x="518" y="2524"/>
                    <a:pt x="335" y="3162"/>
                  </a:cubicBezTo>
                  <a:cubicBezTo>
                    <a:pt x="244" y="3466"/>
                    <a:pt x="153" y="3800"/>
                    <a:pt x="62" y="4165"/>
                  </a:cubicBezTo>
                  <a:cubicBezTo>
                    <a:pt x="31" y="4347"/>
                    <a:pt x="1" y="4530"/>
                    <a:pt x="1" y="4743"/>
                  </a:cubicBezTo>
                  <a:cubicBezTo>
                    <a:pt x="1" y="4925"/>
                    <a:pt x="92" y="5138"/>
                    <a:pt x="214" y="5320"/>
                  </a:cubicBezTo>
                  <a:cubicBezTo>
                    <a:pt x="346" y="5452"/>
                    <a:pt x="524" y="5539"/>
                    <a:pt x="729" y="5539"/>
                  </a:cubicBezTo>
                  <a:cubicBezTo>
                    <a:pt x="759" y="5539"/>
                    <a:pt x="790" y="5537"/>
                    <a:pt x="822" y="5533"/>
                  </a:cubicBezTo>
                  <a:cubicBezTo>
                    <a:pt x="1034" y="5502"/>
                    <a:pt x="1217" y="5411"/>
                    <a:pt x="1338" y="5229"/>
                  </a:cubicBezTo>
                  <a:cubicBezTo>
                    <a:pt x="1551" y="4955"/>
                    <a:pt x="1703" y="4621"/>
                    <a:pt x="1825" y="4287"/>
                  </a:cubicBezTo>
                  <a:lnTo>
                    <a:pt x="2433" y="2645"/>
                  </a:lnTo>
                  <a:lnTo>
                    <a:pt x="2828" y="1521"/>
                  </a:lnTo>
                  <a:cubicBezTo>
                    <a:pt x="2889" y="1369"/>
                    <a:pt x="2919" y="1247"/>
                    <a:pt x="2949" y="1095"/>
                  </a:cubicBezTo>
                  <a:lnTo>
                    <a:pt x="2949" y="1095"/>
                  </a:lnTo>
                  <a:cubicBezTo>
                    <a:pt x="2889" y="1217"/>
                    <a:pt x="2828" y="1369"/>
                    <a:pt x="2767" y="1521"/>
                  </a:cubicBezTo>
                  <a:lnTo>
                    <a:pt x="2311" y="2584"/>
                  </a:lnTo>
                  <a:lnTo>
                    <a:pt x="1642" y="4226"/>
                  </a:lnTo>
                  <a:cubicBezTo>
                    <a:pt x="1551" y="4530"/>
                    <a:pt x="1399" y="4834"/>
                    <a:pt x="1217" y="5107"/>
                  </a:cubicBezTo>
                  <a:cubicBezTo>
                    <a:pt x="1095" y="5229"/>
                    <a:pt x="974" y="5320"/>
                    <a:pt x="791" y="5350"/>
                  </a:cubicBezTo>
                  <a:cubicBezTo>
                    <a:pt x="771" y="5354"/>
                    <a:pt x="751" y="5356"/>
                    <a:pt x="731" y="5356"/>
                  </a:cubicBezTo>
                  <a:cubicBezTo>
                    <a:pt x="600" y="5356"/>
                    <a:pt x="475" y="5274"/>
                    <a:pt x="396" y="5168"/>
                  </a:cubicBezTo>
                  <a:cubicBezTo>
                    <a:pt x="214" y="4895"/>
                    <a:pt x="153" y="4530"/>
                    <a:pt x="274" y="4195"/>
                  </a:cubicBezTo>
                  <a:cubicBezTo>
                    <a:pt x="366" y="3861"/>
                    <a:pt x="457" y="3527"/>
                    <a:pt x="518" y="3192"/>
                  </a:cubicBezTo>
                  <a:cubicBezTo>
                    <a:pt x="700" y="2584"/>
                    <a:pt x="913" y="2007"/>
                    <a:pt x="1034" y="1521"/>
                  </a:cubicBezTo>
                  <a:cubicBezTo>
                    <a:pt x="1186" y="1065"/>
                    <a:pt x="1338" y="670"/>
                    <a:pt x="1430" y="426"/>
                  </a:cubicBezTo>
                  <a:cubicBezTo>
                    <a:pt x="1490" y="274"/>
                    <a:pt x="1521" y="153"/>
                    <a:pt x="155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7"/>
            <p:cNvSpPr/>
            <p:nvPr/>
          </p:nvSpPr>
          <p:spPr>
            <a:xfrm>
              <a:off x="3789850" y="2873425"/>
              <a:ext cx="74500" cy="121625"/>
            </a:xfrm>
            <a:custGeom>
              <a:avLst/>
              <a:gdLst/>
              <a:ahLst/>
              <a:cxnLst/>
              <a:rect l="l" t="t" r="r" b="b"/>
              <a:pathLst>
                <a:path w="2980" h="4865" extrusionOk="0">
                  <a:moveTo>
                    <a:pt x="1368" y="1"/>
                  </a:moveTo>
                  <a:lnTo>
                    <a:pt x="1368" y="1"/>
                  </a:lnTo>
                  <a:cubicBezTo>
                    <a:pt x="1277" y="122"/>
                    <a:pt x="1216" y="214"/>
                    <a:pt x="1186" y="335"/>
                  </a:cubicBezTo>
                  <a:cubicBezTo>
                    <a:pt x="1064" y="548"/>
                    <a:pt x="912" y="882"/>
                    <a:pt x="730" y="1277"/>
                  </a:cubicBezTo>
                  <a:cubicBezTo>
                    <a:pt x="517" y="1764"/>
                    <a:pt x="365" y="2250"/>
                    <a:pt x="213" y="2736"/>
                  </a:cubicBezTo>
                  <a:cubicBezTo>
                    <a:pt x="122" y="3040"/>
                    <a:pt x="61" y="3344"/>
                    <a:pt x="31" y="3648"/>
                  </a:cubicBezTo>
                  <a:cubicBezTo>
                    <a:pt x="1" y="4013"/>
                    <a:pt x="92" y="4378"/>
                    <a:pt x="335" y="4621"/>
                  </a:cubicBezTo>
                  <a:cubicBezTo>
                    <a:pt x="487" y="4773"/>
                    <a:pt x="669" y="4834"/>
                    <a:pt x="852" y="4864"/>
                  </a:cubicBezTo>
                  <a:cubicBezTo>
                    <a:pt x="1034" y="4864"/>
                    <a:pt x="1216" y="4803"/>
                    <a:pt x="1368" y="4712"/>
                  </a:cubicBezTo>
                  <a:cubicBezTo>
                    <a:pt x="1611" y="4530"/>
                    <a:pt x="1824" y="4256"/>
                    <a:pt x="1946" y="3952"/>
                  </a:cubicBezTo>
                  <a:cubicBezTo>
                    <a:pt x="2159" y="3405"/>
                    <a:pt x="2311" y="2919"/>
                    <a:pt x="2493" y="2524"/>
                  </a:cubicBezTo>
                  <a:cubicBezTo>
                    <a:pt x="2675" y="2098"/>
                    <a:pt x="2797" y="1764"/>
                    <a:pt x="2888" y="1551"/>
                  </a:cubicBezTo>
                  <a:cubicBezTo>
                    <a:pt x="2919" y="1429"/>
                    <a:pt x="2949" y="1277"/>
                    <a:pt x="2979" y="1156"/>
                  </a:cubicBezTo>
                  <a:lnTo>
                    <a:pt x="2979" y="1156"/>
                  </a:lnTo>
                  <a:cubicBezTo>
                    <a:pt x="2888" y="1247"/>
                    <a:pt x="2827" y="1369"/>
                    <a:pt x="2767" y="1490"/>
                  </a:cubicBezTo>
                  <a:cubicBezTo>
                    <a:pt x="2675" y="1733"/>
                    <a:pt x="2523" y="2037"/>
                    <a:pt x="2341" y="2463"/>
                  </a:cubicBezTo>
                  <a:lnTo>
                    <a:pt x="1763" y="3861"/>
                  </a:lnTo>
                  <a:cubicBezTo>
                    <a:pt x="1642" y="4135"/>
                    <a:pt x="1460" y="4378"/>
                    <a:pt x="1247" y="4530"/>
                  </a:cubicBezTo>
                  <a:cubicBezTo>
                    <a:pt x="1135" y="4613"/>
                    <a:pt x="1011" y="4652"/>
                    <a:pt x="888" y="4652"/>
                  </a:cubicBezTo>
                  <a:cubicBezTo>
                    <a:pt x="744" y="4652"/>
                    <a:pt x="602" y="4598"/>
                    <a:pt x="487" y="4499"/>
                  </a:cubicBezTo>
                  <a:cubicBezTo>
                    <a:pt x="274" y="4256"/>
                    <a:pt x="183" y="3952"/>
                    <a:pt x="244" y="3648"/>
                  </a:cubicBezTo>
                  <a:cubicBezTo>
                    <a:pt x="274" y="3375"/>
                    <a:pt x="304" y="3071"/>
                    <a:pt x="396" y="2797"/>
                  </a:cubicBezTo>
                  <a:cubicBezTo>
                    <a:pt x="517" y="2280"/>
                    <a:pt x="669" y="1794"/>
                    <a:pt x="852" y="1338"/>
                  </a:cubicBezTo>
                  <a:cubicBezTo>
                    <a:pt x="1186" y="518"/>
                    <a:pt x="1399" y="1"/>
                    <a:pt x="1368"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a:off x="3830875" y="2918275"/>
              <a:ext cx="53225" cy="98425"/>
            </a:xfrm>
            <a:custGeom>
              <a:avLst/>
              <a:gdLst/>
              <a:ahLst/>
              <a:cxnLst/>
              <a:rect l="l" t="t" r="r" b="b"/>
              <a:pathLst>
                <a:path w="2129" h="3937" extrusionOk="0">
                  <a:moveTo>
                    <a:pt x="1217" y="0"/>
                  </a:moveTo>
                  <a:cubicBezTo>
                    <a:pt x="1186" y="0"/>
                    <a:pt x="1126" y="61"/>
                    <a:pt x="1004" y="213"/>
                  </a:cubicBezTo>
                  <a:cubicBezTo>
                    <a:pt x="822" y="426"/>
                    <a:pt x="670" y="669"/>
                    <a:pt x="548" y="912"/>
                  </a:cubicBezTo>
                  <a:cubicBezTo>
                    <a:pt x="244" y="1490"/>
                    <a:pt x="62" y="2158"/>
                    <a:pt x="62" y="2797"/>
                  </a:cubicBezTo>
                  <a:cubicBezTo>
                    <a:pt x="1" y="3070"/>
                    <a:pt x="62" y="3374"/>
                    <a:pt x="214" y="3617"/>
                  </a:cubicBezTo>
                  <a:cubicBezTo>
                    <a:pt x="274" y="3739"/>
                    <a:pt x="396" y="3830"/>
                    <a:pt x="548" y="3891"/>
                  </a:cubicBezTo>
                  <a:cubicBezTo>
                    <a:pt x="609" y="3921"/>
                    <a:pt x="685" y="3936"/>
                    <a:pt x="761" y="3936"/>
                  </a:cubicBezTo>
                  <a:cubicBezTo>
                    <a:pt x="837" y="3936"/>
                    <a:pt x="913" y="3921"/>
                    <a:pt x="974" y="3891"/>
                  </a:cubicBezTo>
                  <a:cubicBezTo>
                    <a:pt x="1217" y="3769"/>
                    <a:pt x="1399" y="3556"/>
                    <a:pt x="1460" y="3283"/>
                  </a:cubicBezTo>
                  <a:cubicBezTo>
                    <a:pt x="1642" y="2857"/>
                    <a:pt x="1733" y="2462"/>
                    <a:pt x="1855" y="2128"/>
                  </a:cubicBezTo>
                  <a:cubicBezTo>
                    <a:pt x="1977" y="1793"/>
                    <a:pt x="2068" y="1429"/>
                    <a:pt x="2129" y="1064"/>
                  </a:cubicBezTo>
                  <a:lnTo>
                    <a:pt x="2129" y="1064"/>
                  </a:lnTo>
                  <a:cubicBezTo>
                    <a:pt x="1946" y="1368"/>
                    <a:pt x="1825" y="1702"/>
                    <a:pt x="1703" y="2067"/>
                  </a:cubicBezTo>
                  <a:cubicBezTo>
                    <a:pt x="1581" y="2401"/>
                    <a:pt x="1429" y="2797"/>
                    <a:pt x="1278" y="3192"/>
                  </a:cubicBezTo>
                  <a:cubicBezTo>
                    <a:pt x="1217" y="3404"/>
                    <a:pt x="1095" y="3587"/>
                    <a:pt x="913" y="3678"/>
                  </a:cubicBezTo>
                  <a:cubicBezTo>
                    <a:pt x="856" y="3702"/>
                    <a:pt x="797" y="3714"/>
                    <a:pt x="739" y="3714"/>
                  </a:cubicBezTo>
                  <a:cubicBezTo>
                    <a:pt x="581" y="3714"/>
                    <a:pt x="432" y="3629"/>
                    <a:pt x="366" y="3496"/>
                  </a:cubicBezTo>
                  <a:cubicBezTo>
                    <a:pt x="244" y="3283"/>
                    <a:pt x="214" y="3040"/>
                    <a:pt x="244" y="2797"/>
                  </a:cubicBezTo>
                  <a:cubicBezTo>
                    <a:pt x="244" y="2584"/>
                    <a:pt x="274" y="2341"/>
                    <a:pt x="305" y="2097"/>
                  </a:cubicBezTo>
                  <a:cubicBezTo>
                    <a:pt x="396" y="1702"/>
                    <a:pt x="518" y="1338"/>
                    <a:pt x="670" y="973"/>
                  </a:cubicBezTo>
                  <a:cubicBezTo>
                    <a:pt x="943" y="335"/>
                    <a:pt x="1217" y="0"/>
                    <a:pt x="121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p:nvPr/>
          </p:nvSpPr>
          <p:spPr>
            <a:xfrm>
              <a:off x="3705500" y="2925100"/>
              <a:ext cx="60050" cy="110975"/>
            </a:xfrm>
            <a:custGeom>
              <a:avLst/>
              <a:gdLst/>
              <a:ahLst/>
              <a:cxnLst/>
              <a:rect l="l" t="t" r="r" b="b"/>
              <a:pathLst>
                <a:path w="2402" h="4439" extrusionOk="0">
                  <a:moveTo>
                    <a:pt x="1" y="1"/>
                  </a:moveTo>
                  <a:cubicBezTo>
                    <a:pt x="1" y="31"/>
                    <a:pt x="244" y="183"/>
                    <a:pt x="609" y="487"/>
                  </a:cubicBezTo>
                  <a:cubicBezTo>
                    <a:pt x="1551" y="1308"/>
                    <a:pt x="2128" y="2463"/>
                    <a:pt x="2219" y="3679"/>
                  </a:cubicBezTo>
                  <a:cubicBezTo>
                    <a:pt x="2280" y="4135"/>
                    <a:pt x="2219" y="4438"/>
                    <a:pt x="2280" y="4438"/>
                  </a:cubicBezTo>
                  <a:cubicBezTo>
                    <a:pt x="2341" y="4195"/>
                    <a:pt x="2402" y="3952"/>
                    <a:pt x="2371" y="3679"/>
                  </a:cubicBezTo>
                  <a:cubicBezTo>
                    <a:pt x="2341" y="2372"/>
                    <a:pt x="1733" y="1156"/>
                    <a:pt x="700" y="365"/>
                  </a:cubicBezTo>
                  <a:cubicBezTo>
                    <a:pt x="487" y="183"/>
                    <a:pt x="274" y="62"/>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7"/>
            <p:cNvSpPr/>
            <p:nvPr/>
          </p:nvSpPr>
          <p:spPr>
            <a:xfrm>
              <a:off x="1767775" y="3706275"/>
              <a:ext cx="940025" cy="486350"/>
            </a:xfrm>
            <a:custGeom>
              <a:avLst/>
              <a:gdLst/>
              <a:ahLst/>
              <a:cxnLst/>
              <a:rect l="l" t="t" r="r" b="b"/>
              <a:pathLst>
                <a:path w="37601" h="19454" extrusionOk="0">
                  <a:moveTo>
                    <a:pt x="8633" y="0"/>
                  </a:moveTo>
                  <a:cubicBezTo>
                    <a:pt x="6110" y="3040"/>
                    <a:pt x="4438" y="6687"/>
                    <a:pt x="3800" y="10578"/>
                  </a:cubicBezTo>
                  <a:lnTo>
                    <a:pt x="1" y="19271"/>
                  </a:lnTo>
                  <a:lnTo>
                    <a:pt x="37144" y="19454"/>
                  </a:lnTo>
                  <a:lnTo>
                    <a:pt x="37600" y="12918"/>
                  </a:lnTo>
                  <a:lnTo>
                    <a:pt x="863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7"/>
            <p:cNvSpPr/>
            <p:nvPr/>
          </p:nvSpPr>
          <p:spPr>
            <a:xfrm>
              <a:off x="1910625" y="3872650"/>
              <a:ext cx="295625" cy="91050"/>
            </a:xfrm>
            <a:custGeom>
              <a:avLst/>
              <a:gdLst/>
              <a:ahLst/>
              <a:cxnLst/>
              <a:rect l="l" t="t" r="r" b="b"/>
              <a:pathLst>
                <a:path w="11825" h="3642" extrusionOk="0">
                  <a:moveTo>
                    <a:pt x="11821" y="1"/>
                  </a:moveTo>
                  <a:cubicBezTo>
                    <a:pt x="11767" y="1"/>
                    <a:pt x="11282" y="508"/>
                    <a:pt x="10366" y="1187"/>
                  </a:cubicBezTo>
                  <a:cubicBezTo>
                    <a:pt x="10092" y="1370"/>
                    <a:pt x="9849" y="1552"/>
                    <a:pt x="9576" y="1704"/>
                  </a:cubicBezTo>
                  <a:cubicBezTo>
                    <a:pt x="9272" y="1887"/>
                    <a:pt x="8968" y="2038"/>
                    <a:pt x="8633" y="2221"/>
                  </a:cubicBezTo>
                  <a:cubicBezTo>
                    <a:pt x="7144" y="2950"/>
                    <a:pt x="5503" y="3376"/>
                    <a:pt x="3861" y="3467"/>
                  </a:cubicBezTo>
                  <a:lnTo>
                    <a:pt x="2767" y="3467"/>
                  </a:lnTo>
                  <a:cubicBezTo>
                    <a:pt x="2433" y="3467"/>
                    <a:pt x="2129" y="3406"/>
                    <a:pt x="1825" y="3376"/>
                  </a:cubicBezTo>
                  <a:cubicBezTo>
                    <a:pt x="765" y="3261"/>
                    <a:pt x="83" y="3039"/>
                    <a:pt x="8" y="3039"/>
                  </a:cubicBezTo>
                  <a:cubicBezTo>
                    <a:pt x="3" y="3039"/>
                    <a:pt x="1" y="3040"/>
                    <a:pt x="1" y="3042"/>
                  </a:cubicBezTo>
                  <a:cubicBezTo>
                    <a:pt x="153" y="3133"/>
                    <a:pt x="305" y="3194"/>
                    <a:pt x="457" y="3224"/>
                  </a:cubicBezTo>
                  <a:cubicBezTo>
                    <a:pt x="639" y="3285"/>
                    <a:pt x="852" y="3346"/>
                    <a:pt x="1034" y="3376"/>
                  </a:cubicBezTo>
                  <a:cubicBezTo>
                    <a:pt x="1278" y="3437"/>
                    <a:pt x="1551" y="3497"/>
                    <a:pt x="1794" y="3528"/>
                  </a:cubicBezTo>
                  <a:cubicBezTo>
                    <a:pt x="2129" y="3558"/>
                    <a:pt x="2433" y="3619"/>
                    <a:pt x="2767" y="3619"/>
                  </a:cubicBezTo>
                  <a:cubicBezTo>
                    <a:pt x="2949" y="3634"/>
                    <a:pt x="3132" y="3642"/>
                    <a:pt x="3314" y="3642"/>
                  </a:cubicBezTo>
                  <a:cubicBezTo>
                    <a:pt x="3496" y="3642"/>
                    <a:pt x="3679" y="3634"/>
                    <a:pt x="3861" y="3619"/>
                  </a:cubicBezTo>
                  <a:cubicBezTo>
                    <a:pt x="5533" y="3558"/>
                    <a:pt x="7205" y="3133"/>
                    <a:pt x="8694" y="2373"/>
                  </a:cubicBezTo>
                  <a:cubicBezTo>
                    <a:pt x="9028" y="2221"/>
                    <a:pt x="9332" y="2038"/>
                    <a:pt x="9667" y="1826"/>
                  </a:cubicBezTo>
                  <a:cubicBezTo>
                    <a:pt x="9910" y="1674"/>
                    <a:pt x="10184" y="1491"/>
                    <a:pt x="10427" y="1279"/>
                  </a:cubicBezTo>
                  <a:cubicBezTo>
                    <a:pt x="10639" y="1127"/>
                    <a:pt x="10852" y="975"/>
                    <a:pt x="11035" y="792"/>
                  </a:cubicBezTo>
                  <a:cubicBezTo>
                    <a:pt x="11187" y="671"/>
                    <a:pt x="11339" y="519"/>
                    <a:pt x="11491" y="367"/>
                  </a:cubicBezTo>
                  <a:cubicBezTo>
                    <a:pt x="11612" y="276"/>
                    <a:pt x="11703" y="124"/>
                    <a:pt x="11825" y="2"/>
                  </a:cubicBezTo>
                  <a:cubicBezTo>
                    <a:pt x="11824" y="1"/>
                    <a:pt x="11823" y="1"/>
                    <a:pt x="118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7"/>
            <p:cNvSpPr/>
            <p:nvPr/>
          </p:nvSpPr>
          <p:spPr>
            <a:xfrm>
              <a:off x="2458525" y="3960825"/>
              <a:ext cx="82075" cy="213575"/>
            </a:xfrm>
            <a:custGeom>
              <a:avLst/>
              <a:gdLst/>
              <a:ahLst/>
              <a:cxnLst/>
              <a:rect l="l" t="t" r="r" b="b"/>
              <a:pathLst>
                <a:path w="3283" h="8543" extrusionOk="0">
                  <a:moveTo>
                    <a:pt x="3283" y="1"/>
                  </a:moveTo>
                  <a:lnTo>
                    <a:pt x="3283" y="1"/>
                  </a:lnTo>
                  <a:cubicBezTo>
                    <a:pt x="3101" y="426"/>
                    <a:pt x="2918" y="822"/>
                    <a:pt x="2766" y="1247"/>
                  </a:cubicBezTo>
                  <a:cubicBezTo>
                    <a:pt x="2432" y="2068"/>
                    <a:pt x="2006" y="3101"/>
                    <a:pt x="1581" y="4256"/>
                  </a:cubicBezTo>
                  <a:cubicBezTo>
                    <a:pt x="1155" y="5411"/>
                    <a:pt x="760" y="6445"/>
                    <a:pt x="456" y="7265"/>
                  </a:cubicBezTo>
                  <a:cubicBezTo>
                    <a:pt x="274" y="7691"/>
                    <a:pt x="122" y="8117"/>
                    <a:pt x="0" y="8542"/>
                  </a:cubicBezTo>
                  <a:cubicBezTo>
                    <a:pt x="61" y="8451"/>
                    <a:pt x="122" y="8329"/>
                    <a:pt x="152" y="8238"/>
                  </a:cubicBezTo>
                  <a:cubicBezTo>
                    <a:pt x="274" y="8025"/>
                    <a:pt x="395" y="7721"/>
                    <a:pt x="578" y="7326"/>
                  </a:cubicBezTo>
                  <a:cubicBezTo>
                    <a:pt x="882" y="6566"/>
                    <a:pt x="1338" y="5533"/>
                    <a:pt x="1763" y="4347"/>
                  </a:cubicBezTo>
                  <a:cubicBezTo>
                    <a:pt x="2219" y="3162"/>
                    <a:pt x="2614" y="2068"/>
                    <a:pt x="2888" y="1308"/>
                  </a:cubicBezTo>
                  <a:cubicBezTo>
                    <a:pt x="3070" y="882"/>
                    <a:pt x="3192" y="457"/>
                    <a:pt x="328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7"/>
            <p:cNvSpPr/>
            <p:nvPr/>
          </p:nvSpPr>
          <p:spPr>
            <a:xfrm>
              <a:off x="2444075" y="3952475"/>
              <a:ext cx="47150" cy="44125"/>
            </a:xfrm>
            <a:custGeom>
              <a:avLst/>
              <a:gdLst/>
              <a:ahLst/>
              <a:cxnLst/>
              <a:rect l="l" t="t" r="r" b="b"/>
              <a:pathLst>
                <a:path w="1886" h="1765" extrusionOk="0">
                  <a:moveTo>
                    <a:pt x="1065" y="1"/>
                  </a:moveTo>
                  <a:cubicBezTo>
                    <a:pt x="943" y="1"/>
                    <a:pt x="882" y="31"/>
                    <a:pt x="882" y="31"/>
                  </a:cubicBezTo>
                  <a:cubicBezTo>
                    <a:pt x="1095" y="61"/>
                    <a:pt x="1308" y="183"/>
                    <a:pt x="1490" y="335"/>
                  </a:cubicBezTo>
                  <a:cubicBezTo>
                    <a:pt x="1642" y="517"/>
                    <a:pt x="1703" y="760"/>
                    <a:pt x="1672" y="1004"/>
                  </a:cubicBezTo>
                  <a:cubicBezTo>
                    <a:pt x="1586" y="1367"/>
                    <a:pt x="1262" y="1563"/>
                    <a:pt x="944" y="1563"/>
                  </a:cubicBezTo>
                  <a:cubicBezTo>
                    <a:pt x="703" y="1563"/>
                    <a:pt x="466" y="1452"/>
                    <a:pt x="335" y="1216"/>
                  </a:cubicBezTo>
                  <a:cubicBezTo>
                    <a:pt x="183" y="1004"/>
                    <a:pt x="183" y="730"/>
                    <a:pt x="305" y="517"/>
                  </a:cubicBezTo>
                  <a:cubicBezTo>
                    <a:pt x="396" y="304"/>
                    <a:pt x="578" y="153"/>
                    <a:pt x="791" y="61"/>
                  </a:cubicBezTo>
                  <a:cubicBezTo>
                    <a:pt x="791" y="49"/>
                    <a:pt x="775" y="41"/>
                    <a:pt x="748" y="41"/>
                  </a:cubicBezTo>
                  <a:cubicBezTo>
                    <a:pt x="710" y="41"/>
                    <a:pt x="649" y="56"/>
                    <a:pt x="578" y="92"/>
                  </a:cubicBezTo>
                  <a:cubicBezTo>
                    <a:pt x="396" y="153"/>
                    <a:pt x="274" y="274"/>
                    <a:pt x="153" y="456"/>
                  </a:cubicBezTo>
                  <a:cubicBezTo>
                    <a:pt x="1" y="730"/>
                    <a:pt x="1" y="1034"/>
                    <a:pt x="153" y="1308"/>
                  </a:cubicBezTo>
                  <a:cubicBezTo>
                    <a:pt x="335" y="1619"/>
                    <a:pt x="639" y="1765"/>
                    <a:pt x="939" y="1765"/>
                  </a:cubicBezTo>
                  <a:cubicBezTo>
                    <a:pt x="1341" y="1765"/>
                    <a:pt x="1737" y="1504"/>
                    <a:pt x="1824" y="1034"/>
                  </a:cubicBezTo>
                  <a:cubicBezTo>
                    <a:pt x="1885" y="730"/>
                    <a:pt x="1794" y="426"/>
                    <a:pt x="1581" y="244"/>
                  </a:cubicBezTo>
                  <a:cubicBezTo>
                    <a:pt x="1429" y="92"/>
                    <a:pt x="1247" y="31"/>
                    <a:pt x="106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a:off x="2945600" y="2801250"/>
              <a:ext cx="281950" cy="491675"/>
            </a:xfrm>
            <a:custGeom>
              <a:avLst/>
              <a:gdLst/>
              <a:ahLst/>
              <a:cxnLst/>
              <a:rect l="l" t="t" r="r" b="b"/>
              <a:pathLst>
                <a:path w="11278" h="19667" extrusionOk="0">
                  <a:moveTo>
                    <a:pt x="5867" y="0"/>
                  </a:moveTo>
                  <a:lnTo>
                    <a:pt x="1" y="19666"/>
                  </a:lnTo>
                  <a:lnTo>
                    <a:pt x="1" y="19666"/>
                  </a:lnTo>
                  <a:lnTo>
                    <a:pt x="10974" y="16657"/>
                  </a:lnTo>
                  <a:cubicBezTo>
                    <a:pt x="11278" y="15988"/>
                    <a:pt x="5867" y="0"/>
                    <a:pt x="586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a:off x="2945600" y="2801250"/>
              <a:ext cx="281950" cy="491675"/>
            </a:xfrm>
            <a:custGeom>
              <a:avLst/>
              <a:gdLst/>
              <a:ahLst/>
              <a:cxnLst/>
              <a:rect l="l" t="t" r="r" b="b"/>
              <a:pathLst>
                <a:path w="11278" h="19667" extrusionOk="0">
                  <a:moveTo>
                    <a:pt x="5867" y="0"/>
                  </a:moveTo>
                  <a:lnTo>
                    <a:pt x="1" y="19666"/>
                  </a:lnTo>
                  <a:lnTo>
                    <a:pt x="1" y="19666"/>
                  </a:lnTo>
                  <a:lnTo>
                    <a:pt x="10974" y="16657"/>
                  </a:lnTo>
                  <a:cubicBezTo>
                    <a:pt x="11278" y="15988"/>
                    <a:pt x="5867" y="0"/>
                    <a:pt x="5867"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a:off x="1982825" y="2649775"/>
              <a:ext cx="1120100" cy="1387825"/>
            </a:xfrm>
            <a:custGeom>
              <a:avLst/>
              <a:gdLst/>
              <a:ahLst/>
              <a:cxnLst/>
              <a:rect l="l" t="t" r="r" b="b"/>
              <a:pathLst>
                <a:path w="44804" h="55513" extrusionOk="0">
                  <a:moveTo>
                    <a:pt x="29851" y="1"/>
                  </a:moveTo>
                  <a:cubicBezTo>
                    <a:pt x="27904" y="1"/>
                    <a:pt x="25049" y="342"/>
                    <a:pt x="21916" y="2017"/>
                  </a:cubicBezTo>
                  <a:cubicBezTo>
                    <a:pt x="14621" y="5938"/>
                    <a:pt x="9454" y="27063"/>
                    <a:pt x="9454" y="27063"/>
                  </a:cubicBezTo>
                  <a:lnTo>
                    <a:pt x="1" y="42260"/>
                  </a:lnTo>
                  <a:lnTo>
                    <a:pt x="29728" y="55513"/>
                  </a:lnTo>
                  <a:lnTo>
                    <a:pt x="31977" y="47276"/>
                  </a:lnTo>
                  <a:lnTo>
                    <a:pt x="35472" y="32564"/>
                  </a:lnTo>
                  <a:cubicBezTo>
                    <a:pt x="35472" y="32564"/>
                    <a:pt x="40488" y="23932"/>
                    <a:pt x="42494" y="19251"/>
                  </a:cubicBezTo>
                  <a:cubicBezTo>
                    <a:pt x="44014" y="15786"/>
                    <a:pt x="44469" y="11135"/>
                    <a:pt x="44621" y="8369"/>
                  </a:cubicBezTo>
                  <a:cubicBezTo>
                    <a:pt x="44804" y="4935"/>
                    <a:pt x="42494" y="1773"/>
                    <a:pt x="39120" y="1135"/>
                  </a:cubicBezTo>
                  <a:cubicBezTo>
                    <a:pt x="38998" y="1105"/>
                    <a:pt x="38846" y="1074"/>
                    <a:pt x="38725" y="1044"/>
                  </a:cubicBezTo>
                  <a:lnTo>
                    <a:pt x="32372" y="162"/>
                  </a:lnTo>
                  <a:cubicBezTo>
                    <a:pt x="32099" y="162"/>
                    <a:pt x="31190" y="1"/>
                    <a:pt x="2985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a:off x="2091500" y="3470625"/>
              <a:ext cx="715075" cy="484150"/>
            </a:xfrm>
            <a:custGeom>
              <a:avLst/>
              <a:gdLst/>
              <a:ahLst/>
              <a:cxnLst/>
              <a:rect l="l" t="t" r="r" b="b"/>
              <a:pathLst>
                <a:path w="28603" h="19366" extrusionOk="0">
                  <a:moveTo>
                    <a:pt x="9976" y="176"/>
                  </a:moveTo>
                  <a:cubicBezTo>
                    <a:pt x="10464" y="176"/>
                    <a:pt x="10961" y="380"/>
                    <a:pt x="11338" y="703"/>
                  </a:cubicBezTo>
                  <a:cubicBezTo>
                    <a:pt x="11733" y="1068"/>
                    <a:pt x="11976" y="1584"/>
                    <a:pt x="12006" y="2131"/>
                  </a:cubicBezTo>
                  <a:cubicBezTo>
                    <a:pt x="12067" y="2648"/>
                    <a:pt x="12006" y="3165"/>
                    <a:pt x="11794" y="3651"/>
                  </a:cubicBezTo>
                  <a:cubicBezTo>
                    <a:pt x="11611" y="4107"/>
                    <a:pt x="11307" y="4502"/>
                    <a:pt x="10912" y="4837"/>
                  </a:cubicBezTo>
                  <a:cubicBezTo>
                    <a:pt x="10547" y="5141"/>
                    <a:pt x="10122" y="5384"/>
                    <a:pt x="9696" y="5566"/>
                  </a:cubicBezTo>
                  <a:cubicBezTo>
                    <a:pt x="8898" y="5862"/>
                    <a:pt x="8042" y="6014"/>
                    <a:pt x="7184" y="6050"/>
                  </a:cubicBezTo>
                  <a:lnTo>
                    <a:pt x="7184" y="6050"/>
                  </a:lnTo>
                  <a:cubicBezTo>
                    <a:pt x="6974" y="5427"/>
                    <a:pt x="6854" y="4771"/>
                    <a:pt x="6839" y="4107"/>
                  </a:cubicBezTo>
                  <a:cubicBezTo>
                    <a:pt x="6809" y="3499"/>
                    <a:pt x="6900" y="2861"/>
                    <a:pt x="7113" y="2253"/>
                  </a:cubicBezTo>
                  <a:cubicBezTo>
                    <a:pt x="7325" y="1675"/>
                    <a:pt x="7690" y="1159"/>
                    <a:pt x="8146" y="794"/>
                  </a:cubicBezTo>
                  <a:cubicBezTo>
                    <a:pt x="8633" y="429"/>
                    <a:pt x="9180" y="217"/>
                    <a:pt x="9788" y="186"/>
                  </a:cubicBezTo>
                  <a:cubicBezTo>
                    <a:pt x="9850" y="179"/>
                    <a:pt x="9913" y="176"/>
                    <a:pt x="9976" y="176"/>
                  </a:cubicBezTo>
                  <a:close/>
                  <a:moveTo>
                    <a:pt x="19018" y="4178"/>
                  </a:moveTo>
                  <a:cubicBezTo>
                    <a:pt x="19132" y="4178"/>
                    <a:pt x="19247" y="4185"/>
                    <a:pt x="19362" y="4198"/>
                  </a:cubicBezTo>
                  <a:cubicBezTo>
                    <a:pt x="19727" y="4229"/>
                    <a:pt x="20092" y="4350"/>
                    <a:pt x="20396" y="4563"/>
                  </a:cubicBezTo>
                  <a:cubicBezTo>
                    <a:pt x="20730" y="4806"/>
                    <a:pt x="20973" y="5110"/>
                    <a:pt x="21125" y="5445"/>
                  </a:cubicBezTo>
                  <a:cubicBezTo>
                    <a:pt x="21429" y="6174"/>
                    <a:pt x="21429" y="6964"/>
                    <a:pt x="21156" y="7694"/>
                  </a:cubicBezTo>
                  <a:cubicBezTo>
                    <a:pt x="20882" y="8393"/>
                    <a:pt x="20396" y="9001"/>
                    <a:pt x="19757" y="9457"/>
                  </a:cubicBezTo>
                  <a:cubicBezTo>
                    <a:pt x="18874" y="10078"/>
                    <a:pt x="17898" y="10524"/>
                    <a:pt x="16879" y="10787"/>
                  </a:cubicBezTo>
                  <a:lnTo>
                    <a:pt x="16879" y="10787"/>
                  </a:lnTo>
                  <a:cubicBezTo>
                    <a:pt x="16555" y="10202"/>
                    <a:pt x="16293" y="9578"/>
                    <a:pt x="16140" y="8910"/>
                  </a:cubicBezTo>
                  <a:cubicBezTo>
                    <a:pt x="15958" y="8180"/>
                    <a:pt x="15958" y="7451"/>
                    <a:pt x="16110" y="6721"/>
                  </a:cubicBezTo>
                  <a:cubicBezTo>
                    <a:pt x="16292" y="5961"/>
                    <a:pt x="16687" y="5293"/>
                    <a:pt x="17265" y="4806"/>
                  </a:cubicBezTo>
                  <a:cubicBezTo>
                    <a:pt x="17755" y="4393"/>
                    <a:pt x="18377" y="4178"/>
                    <a:pt x="19018" y="4178"/>
                  </a:cubicBezTo>
                  <a:close/>
                  <a:moveTo>
                    <a:pt x="25296" y="8867"/>
                  </a:moveTo>
                  <a:cubicBezTo>
                    <a:pt x="26879" y="8867"/>
                    <a:pt x="28217" y="10068"/>
                    <a:pt x="28390" y="11676"/>
                  </a:cubicBezTo>
                  <a:cubicBezTo>
                    <a:pt x="28420" y="12284"/>
                    <a:pt x="28329" y="12861"/>
                    <a:pt x="28055" y="13378"/>
                  </a:cubicBezTo>
                  <a:cubicBezTo>
                    <a:pt x="27539" y="14533"/>
                    <a:pt x="26536" y="15384"/>
                    <a:pt x="25289" y="15718"/>
                  </a:cubicBezTo>
                  <a:cubicBezTo>
                    <a:pt x="24839" y="15825"/>
                    <a:pt x="24377" y="15880"/>
                    <a:pt x="23915" y="15880"/>
                  </a:cubicBezTo>
                  <a:cubicBezTo>
                    <a:pt x="23600" y="15880"/>
                    <a:pt x="23285" y="15855"/>
                    <a:pt x="22973" y="15804"/>
                  </a:cubicBezTo>
                  <a:lnTo>
                    <a:pt x="22973" y="15804"/>
                  </a:lnTo>
                  <a:cubicBezTo>
                    <a:pt x="22603" y="14990"/>
                    <a:pt x="22380" y="14105"/>
                    <a:pt x="22341" y="13195"/>
                  </a:cubicBezTo>
                  <a:cubicBezTo>
                    <a:pt x="22280" y="12344"/>
                    <a:pt x="22463" y="11463"/>
                    <a:pt x="22827" y="10673"/>
                  </a:cubicBezTo>
                  <a:cubicBezTo>
                    <a:pt x="23040" y="10247"/>
                    <a:pt x="23344" y="9852"/>
                    <a:pt x="23678" y="9518"/>
                  </a:cubicBezTo>
                  <a:cubicBezTo>
                    <a:pt x="24043" y="9183"/>
                    <a:pt x="24499" y="8970"/>
                    <a:pt x="25016" y="8879"/>
                  </a:cubicBezTo>
                  <a:cubicBezTo>
                    <a:pt x="25110" y="8871"/>
                    <a:pt x="25204" y="8867"/>
                    <a:pt x="25296" y="8867"/>
                  </a:cubicBezTo>
                  <a:close/>
                  <a:moveTo>
                    <a:pt x="9872" y="1"/>
                  </a:moveTo>
                  <a:cubicBezTo>
                    <a:pt x="9834" y="1"/>
                    <a:pt x="9795" y="2"/>
                    <a:pt x="9757" y="4"/>
                  </a:cubicBezTo>
                  <a:cubicBezTo>
                    <a:pt x="9149" y="34"/>
                    <a:pt x="8541" y="247"/>
                    <a:pt x="8055" y="642"/>
                  </a:cubicBezTo>
                  <a:cubicBezTo>
                    <a:pt x="7569" y="1037"/>
                    <a:pt x="7174" y="1584"/>
                    <a:pt x="6961" y="2192"/>
                  </a:cubicBezTo>
                  <a:cubicBezTo>
                    <a:pt x="6748" y="2800"/>
                    <a:pt x="6626" y="3469"/>
                    <a:pt x="6657" y="4107"/>
                  </a:cubicBezTo>
                  <a:cubicBezTo>
                    <a:pt x="6672" y="4771"/>
                    <a:pt x="6787" y="5428"/>
                    <a:pt x="6991" y="6053"/>
                  </a:cubicBezTo>
                  <a:lnTo>
                    <a:pt x="6991" y="6053"/>
                  </a:lnTo>
                  <a:cubicBezTo>
                    <a:pt x="6987" y="6053"/>
                    <a:pt x="6983" y="6053"/>
                    <a:pt x="6979" y="6053"/>
                  </a:cubicBezTo>
                  <a:cubicBezTo>
                    <a:pt x="4715" y="6053"/>
                    <a:pt x="2488" y="5295"/>
                    <a:pt x="699" y="3864"/>
                  </a:cubicBezTo>
                  <a:cubicBezTo>
                    <a:pt x="456" y="3682"/>
                    <a:pt x="304" y="3530"/>
                    <a:pt x="182" y="3408"/>
                  </a:cubicBezTo>
                  <a:cubicBezTo>
                    <a:pt x="62" y="3317"/>
                    <a:pt x="1" y="3257"/>
                    <a:pt x="0" y="3256"/>
                  </a:cubicBezTo>
                  <a:lnTo>
                    <a:pt x="0" y="3256"/>
                  </a:lnTo>
                  <a:cubicBezTo>
                    <a:pt x="1" y="3257"/>
                    <a:pt x="61" y="3317"/>
                    <a:pt x="152" y="3438"/>
                  </a:cubicBezTo>
                  <a:cubicBezTo>
                    <a:pt x="274" y="3530"/>
                    <a:pt x="456" y="3712"/>
                    <a:pt x="669" y="3894"/>
                  </a:cubicBezTo>
                  <a:cubicBezTo>
                    <a:pt x="1368" y="4472"/>
                    <a:pt x="2128" y="4958"/>
                    <a:pt x="2949" y="5293"/>
                  </a:cubicBezTo>
                  <a:cubicBezTo>
                    <a:pt x="4196" y="5844"/>
                    <a:pt x="5554" y="6146"/>
                    <a:pt x="6917" y="6146"/>
                  </a:cubicBezTo>
                  <a:cubicBezTo>
                    <a:pt x="6952" y="6146"/>
                    <a:pt x="6987" y="6146"/>
                    <a:pt x="7022" y="6145"/>
                  </a:cubicBezTo>
                  <a:lnTo>
                    <a:pt x="7022" y="6145"/>
                  </a:lnTo>
                  <a:cubicBezTo>
                    <a:pt x="7238" y="6774"/>
                    <a:pt x="7546" y="7370"/>
                    <a:pt x="7933" y="7907"/>
                  </a:cubicBezTo>
                  <a:cubicBezTo>
                    <a:pt x="8754" y="9092"/>
                    <a:pt x="9909" y="10004"/>
                    <a:pt x="11216" y="10581"/>
                  </a:cubicBezTo>
                  <a:cubicBezTo>
                    <a:pt x="12319" y="11011"/>
                    <a:pt x="13476" y="11223"/>
                    <a:pt x="14624" y="11223"/>
                  </a:cubicBezTo>
                  <a:cubicBezTo>
                    <a:pt x="15358" y="11223"/>
                    <a:pt x="16089" y="11137"/>
                    <a:pt x="16801" y="10964"/>
                  </a:cubicBezTo>
                  <a:lnTo>
                    <a:pt x="16801" y="10964"/>
                  </a:lnTo>
                  <a:cubicBezTo>
                    <a:pt x="16804" y="10968"/>
                    <a:pt x="16806" y="10972"/>
                    <a:pt x="16809" y="10977"/>
                  </a:cubicBezTo>
                  <a:cubicBezTo>
                    <a:pt x="17174" y="11615"/>
                    <a:pt x="17599" y="12223"/>
                    <a:pt x="18055" y="12770"/>
                  </a:cubicBezTo>
                  <a:cubicBezTo>
                    <a:pt x="18937" y="13925"/>
                    <a:pt x="20061" y="14806"/>
                    <a:pt x="21368" y="15445"/>
                  </a:cubicBezTo>
                  <a:cubicBezTo>
                    <a:pt x="21877" y="15680"/>
                    <a:pt x="22411" y="15840"/>
                    <a:pt x="22956" y="15924"/>
                  </a:cubicBezTo>
                  <a:lnTo>
                    <a:pt x="22956" y="15924"/>
                  </a:lnTo>
                  <a:cubicBezTo>
                    <a:pt x="23159" y="16341"/>
                    <a:pt x="23401" y="16740"/>
                    <a:pt x="23678" y="17116"/>
                  </a:cubicBezTo>
                  <a:cubicBezTo>
                    <a:pt x="24225" y="17846"/>
                    <a:pt x="24894" y="18454"/>
                    <a:pt x="25654" y="18940"/>
                  </a:cubicBezTo>
                  <a:cubicBezTo>
                    <a:pt x="25692" y="18962"/>
                    <a:pt x="25729" y="18983"/>
                    <a:pt x="25766" y="19003"/>
                  </a:cubicBezTo>
                  <a:lnTo>
                    <a:pt x="25766" y="19003"/>
                  </a:lnTo>
                  <a:cubicBezTo>
                    <a:pt x="25738" y="18983"/>
                    <a:pt x="25711" y="18962"/>
                    <a:pt x="25684" y="18940"/>
                  </a:cubicBezTo>
                  <a:cubicBezTo>
                    <a:pt x="24925" y="18454"/>
                    <a:pt x="24286" y="17846"/>
                    <a:pt x="23739" y="17116"/>
                  </a:cubicBezTo>
                  <a:cubicBezTo>
                    <a:pt x="23469" y="16747"/>
                    <a:pt x="23233" y="16351"/>
                    <a:pt x="23034" y="15935"/>
                  </a:cubicBezTo>
                  <a:lnTo>
                    <a:pt x="23034" y="15935"/>
                  </a:lnTo>
                  <a:cubicBezTo>
                    <a:pt x="23309" y="15974"/>
                    <a:pt x="23587" y="15993"/>
                    <a:pt x="23865" y="15993"/>
                  </a:cubicBezTo>
                  <a:cubicBezTo>
                    <a:pt x="24361" y="15993"/>
                    <a:pt x="24860" y="15932"/>
                    <a:pt x="25350" y="15809"/>
                  </a:cubicBezTo>
                  <a:cubicBezTo>
                    <a:pt x="26627" y="15475"/>
                    <a:pt x="27660" y="14594"/>
                    <a:pt x="28207" y="13408"/>
                  </a:cubicBezTo>
                  <a:cubicBezTo>
                    <a:pt x="28481" y="12861"/>
                    <a:pt x="28602" y="12223"/>
                    <a:pt x="28542" y="11615"/>
                  </a:cubicBezTo>
                  <a:cubicBezTo>
                    <a:pt x="28371" y="9934"/>
                    <a:pt x="26971" y="8680"/>
                    <a:pt x="25319" y="8680"/>
                  </a:cubicBezTo>
                  <a:cubicBezTo>
                    <a:pt x="25209" y="8680"/>
                    <a:pt x="25098" y="8685"/>
                    <a:pt x="24985" y="8697"/>
                  </a:cubicBezTo>
                  <a:cubicBezTo>
                    <a:pt x="24469" y="8788"/>
                    <a:pt x="23982" y="9031"/>
                    <a:pt x="23587" y="9366"/>
                  </a:cubicBezTo>
                  <a:cubicBezTo>
                    <a:pt x="23253" y="9700"/>
                    <a:pt x="22949" y="10095"/>
                    <a:pt x="22736" y="10551"/>
                  </a:cubicBezTo>
                  <a:cubicBezTo>
                    <a:pt x="22341" y="11372"/>
                    <a:pt x="22189" y="12253"/>
                    <a:pt x="22219" y="13165"/>
                  </a:cubicBezTo>
                  <a:cubicBezTo>
                    <a:pt x="22278" y="14078"/>
                    <a:pt x="22510" y="14966"/>
                    <a:pt x="22892" y="15790"/>
                  </a:cubicBezTo>
                  <a:lnTo>
                    <a:pt x="22892" y="15790"/>
                  </a:lnTo>
                  <a:cubicBezTo>
                    <a:pt x="22391" y="15701"/>
                    <a:pt x="21899" y="15546"/>
                    <a:pt x="21429" y="15323"/>
                  </a:cubicBezTo>
                  <a:cubicBezTo>
                    <a:pt x="20183" y="14715"/>
                    <a:pt x="19058" y="13834"/>
                    <a:pt x="18207" y="12709"/>
                  </a:cubicBezTo>
                  <a:cubicBezTo>
                    <a:pt x="17762" y="12156"/>
                    <a:pt x="17324" y="11564"/>
                    <a:pt x="16957" y="10925"/>
                  </a:cubicBezTo>
                  <a:lnTo>
                    <a:pt x="16957" y="10925"/>
                  </a:lnTo>
                  <a:cubicBezTo>
                    <a:pt x="17990" y="10656"/>
                    <a:pt x="18981" y="10206"/>
                    <a:pt x="19879" y="9578"/>
                  </a:cubicBezTo>
                  <a:cubicBezTo>
                    <a:pt x="20548" y="9122"/>
                    <a:pt x="21034" y="8484"/>
                    <a:pt x="21338" y="7724"/>
                  </a:cubicBezTo>
                  <a:cubicBezTo>
                    <a:pt x="21642" y="6964"/>
                    <a:pt x="21611" y="6083"/>
                    <a:pt x="21308" y="5323"/>
                  </a:cubicBezTo>
                  <a:cubicBezTo>
                    <a:pt x="21125" y="4958"/>
                    <a:pt x="20852" y="4624"/>
                    <a:pt x="20548" y="4381"/>
                  </a:cubicBezTo>
                  <a:cubicBezTo>
                    <a:pt x="20213" y="4138"/>
                    <a:pt x="19818" y="3986"/>
                    <a:pt x="19393" y="3955"/>
                  </a:cubicBezTo>
                  <a:cubicBezTo>
                    <a:pt x="19279" y="3943"/>
                    <a:pt x="19166" y="3936"/>
                    <a:pt x="19053" y="3936"/>
                  </a:cubicBezTo>
                  <a:cubicBezTo>
                    <a:pt x="18349" y="3936"/>
                    <a:pt x="17663" y="4178"/>
                    <a:pt x="17113" y="4624"/>
                  </a:cubicBezTo>
                  <a:cubicBezTo>
                    <a:pt x="16505" y="5141"/>
                    <a:pt x="16110" y="5840"/>
                    <a:pt x="15927" y="6630"/>
                  </a:cubicBezTo>
                  <a:cubicBezTo>
                    <a:pt x="15745" y="7359"/>
                    <a:pt x="15775" y="8150"/>
                    <a:pt x="15958" y="8910"/>
                  </a:cubicBezTo>
                  <a:cubicBezTo>
                    <a:pt x="16126" y="9583"/>
                    <a:pt x="16372" y="10230"/>
                    <a:pt x="16719" y="10827"/>
                  </a:cubicBezTo>
                  <a:lnTo>
                    <a:pt x="16719" y="10827"/>
                  </a:lnTo>
                  <a:cubicBezTo>
                    <a:pt x="16037" y="10991"/>
                    <a:pt x="15338" y="11073"/>
                    <a:pt x="14636" y="11073"/>
                  </a:cubicBezTo>
                  <a:cubicBezTo>
                    <a:pt x="13511" y="11073"/>
                    <a:pt x="12380" y="10861"/>
                    <a:pt x="11307" y="10429"/>
                  </a:cubicBezTo>
                  <a:cubicBezTo>
                    <a:pt x="10000" y="9882"/>
                    <a:pt x="8906" y="8970"/>
                    <a:pt x="8085" y="7815"/>
                  </a:cubicBezTo>
                  <a:cubicBezTo>
                    <a:pt x="7721" y="7306"/>
                    <a:pt x="7427" y="6741"/>
                    <a:pt x="7216" y="6143"/>
                  </a:cubicBezTo>
                  <a:lnTo>
                    <a:pt x="7216" y="6143"/>
                  </a:lnTo>
                  <a:cubicBezTo>
                    <a:pt x="8065" y="6132"/>
                    <a:pt x="8938" y="5980"/>
                    <a:pt x="9727" y="5688"/>
                  </a:cubicBezTo>
                  <a:cubicBezTo>
                    <a:pt x="10699" y="5323"/>
                    <a:pt x="11490" y="4624"/>
                    <a:pt x="11915" y="3712"/>
                  </a:cubicBezTo>
                  <a:cubicBezTo>
                    <a:pt x="12128" y="3195"/>
                    <a:pt x="12219" y="2648"/>
                    <a:pt x="12158" y="2101"/>
                  </a:cubicBezTo>
                  <a:cubicBezTo>
                    <a:pt x="12098" y="1524"/>
                    <a:pt x="11854" y="976"/>
                    <a:pt x="11429" y="581"/>
                  </a:cubicBezTo>
                  <a:cubicBezTo>
                    <a:pt x="11002" y="211"/>
                    <a:pt x="10441" y="1"/>
                    <a:pt x="9872" y="1"/>
                  </a:cubicBezTo>
                  <a:close/>
                  <a:moveTo>
                    <a:pt x="25766" y="19003"/>
                  </a:moveTo>
                  <a:lnTo>
                    <a:pt x="25766" y="19003"/>
                  </a:lnTo>
                  <a:cubicBezTo>
                    <a:pt x="25928" y="19119"/>
                    <a:pt x="26106" y="19201"/>
                    <a:pt x="26262" y="19305"/>
                  </a:cubicBezTo>
                  <a:lnTo>
                    <a:pt x="26475" y="19366"/>
                  </a:lnTo>
                  <a:lnTo>
                    <a:pt x="26475" y="19366"/>
                  </a:lnTo>
                  <a:lnTo>
                    <a:pt x="26262" y="19275"/>
                  </a:lnTo>
                  <a:cubicBezTo>
                    <a:pt x="26087" y="19175"/>
                    <a:pt x="25933" y="19095"/>
                    <a:pt x="25766" y="19003"/>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a:off x="2792875" y="3005075"/>
              <a:ext cx="247750" cy="237700"/>
            </a:xfrm>
            <a:custGeom>
              <a:avLst/>
              <a:gdLst/>
              <a:ahLst/>
              <a:cxnLst/>
              <a:rect l="l" t="t" r="r" b="b"/>
              <a:pathLst>
                <a:path w="9910" h="9508" extrusionOk="0">
                  <a:moveTo>
                    <a:pt x="3042" y="177"/>
                  </a:moveTo>
                  <a:cubicBezTo>
                    <a:pt x="3226" y="177"/>
                    <a:pt x="3421" y="224"/>
                    <a:pt x="3587" y="328"/>
                  </a:cubicBezTo>
                  <a:cubicBezTo>
                    <a:pt x="3800" y="480"/>
                    <a:pt x="4013" y="662"/>
                    <a:pt x="4165" y="905"/>
                  </a:cubicBezTo>
                  <a:cubicBezTo>
                    <a:pt x="4317" y="1118"/>
                    <a:pt x="4408" y="1361"/>
                    <a:pt x="4499" y="1635"/>
                  </a:cubicBezTo>
                  <a:cubicBezTo>
                    <a:pt x="4560" y="1878"/>
                    <a:pt x="4590" y="2121"/>
                    <a:pt x="4621" y="2394"/>
                  </a:cubicBezTo>
                  <a:cubicBezTo>
                    <a:pt x="4621" y="2881"/>
                    <a:pt x="4529" y="3367"/>
                    <a:pt x="4377" y="3853"/>
                  </a:cubicBezTo>
                  <a:cubicBezTo>
                    <a:pt x="4073" y="4644"/>
                    <a:pt x="3617" y="5373"/>
                    <a:pt x="2979" y="5951"/>
                  </a:cubicBezTo>
                  <a:cubicBezTo>
                    <a:pt x="2789" y="6129"/>
                    <a:pt x="2594" y="6298"/>
                    <a:pt x="2394" y="6458"/>
                  </a:cubicBezTo>
                  <a:lnTo>
                    <a:pt x="2394" y="6458"/>
                  </a:lnTo>
                  <a:cubicBezTo>
                    <a:pt x="2129" y="6117"/>
                    <a:pt x="1916" y="5733"/>
                    <a:pt x="1763" y="5312"/>
                  </a:cubicBezTo>
                  <a:cubicBezTo>
                    <a:pt x="1551" y="4705"/>
                    <a:pt x="1459" y="4036"/>
                    <a:pt x="1459" y="3367"/>
                  </a:cubicBezTo>
                  <a:cubicBezTo>
                    <a:pt x="1459" y="2729"/>
                    <a:pt x="1520" y="2091"/>
                    <a:pt x="1672" y="1452"/>
                  </a:cubicBezTo>
                  <a:cubicBezTo>
                    <a:pt x="1854" y="875"/>
                    <a:pt x="2219" y="297"/>
                    <a:pt x="2797" y="206"/>
                  </a:cubicBezTo>
                  <a:cubicBezTo>
                    <a:pt x="2874" y="187"/>
                    <a:pt x="2957" y="177"/>
                    <a:pt x="3042" y="177"/>
                  </a:cubicBezTo>
                  <a:close/>
                  <a:moveTo>
                    <a:pt x="8449" y="540"/>
                  </a:moveTo>
                  <a:cubicBezTo>
                    <a:pt x="8629" y="540"/>
                    <a:pt x="8805" y="581"/>
                    <a:pt x="8967" y="662"/>
                  </a:cubicBezTo>
                  <a:cubicBezTo>
                    <a:pt x="9210" y="814"/>
                    <a:pt x="9423" y="1027"/>
                    <a:pt x="9545" y="1270"/>
                  </a:cubicBezTo>
                  <a:cubicBezTo>
                    <a:pt x="9666" y="1574"/>
                    <a:pt x="9727" y="1847"/>
                    <a:pt x="9727" y="2151"/>
                  </a:cubicBezTo>
                  <a:cubicBezTo>
                    <a:pt x="9697" y="3489"/>
                    <a:pt x="9241" y="4735"/>
                    <a:pt x="8420" y="5768"/>
                  </a:cubicBezTo>
                  <a:cubicBezTo>
                    <a:pt x="7964" y="6316"/>
                    <a:pt x="7447" y="6771"/>
                    <a:pt x="6839" y="7106"/>
                  </a:cubicBezTo>
                  <a:cubicBezTo>
                    <a:pt x="6644" y="7223"/>
                    <a:pt x="6443" y="7324"/>
                    <a:pt x="6235" y="7409"/>
                  </a:cubicBezTo>
                  <a:lnTo>
                    <a:pt x="6235" y="7409"/>
                  </a:lnTo>
                  <a:cubicBezTo>
                    <a:pt x="6126" y="7051"/>
                    <a:pt x="6042" y="6688"/>
                    <a:pt x="5988" y="6316"/>
                  </a:cubicBezTo>
                  <a:cubicBezTo>
                    <a:pt x="5867" y="5464"/>
                    <a:pt x="5897" y="4583"/>
                    <a:pt x="6110" y="3762"/>
                  </a:cubicBezTo>
                  <a:cubicBezTo>
                    <a:pt x="6323" y="2729"/>
                    <a:pt x="6809" y="1787"/>
                    <a:pt x="7478" y="1027"/>
                  </a:cubicBezTo>
                  <a:cubicBezTo>
                    <a:pt x="7690" y="814"/>
                    <a:pt x="7903" y="662"/>
                    <a:pt x="8177" y="571"/>
                  </a:cubicBezTo>
                  <a:cubicBezTo>
                    <a:pt x="8268" y="550"/>
                    <a:pt x="8359" y="540"/>
                    <a:pt x="8449" y="540"/>
                  </a:cubicBezTo>
                  <a:close/>
                  <a:moveTo>
                    <a:pt x="92" y="7926"/>
                  </a:moveTo>
                  <a:lnTo>
                    <a:pt x="0" y="7987"/>
                  </a:lnTo>
                  <a:cubicBezTo>
                    <a:pt x="31" y="7987"/>
                    <a:pt x="61" y="7957"/>
                    <a:pt x="92" y="7926"/>
                  </a:cubicBezTo>
                  <a:close/>
                  <a:moveTo>
                    <a:pt x="2981" y="1"/>
                  </a:moveTo>
                  <a:cubicBezTo>
                    <a:pt x="2901" y="1"/>
                    <a:pt x="2820" y="8"/>
                    <a:pt x="2736" y="24"/>
                  </a:cubicBezTo>
                  <a:cubicBezTo>
                    <a:pt x="2432" y="115"/>
                    <a:pt x="2128" y="297"/>
                    <a:pt x="1946" y="571"/>
                  </a:cubicBezTo>
                  <a:cubicBezTo>
                    <a:pt x="1763" y="814"/>
                    <a:pt x="1611" y="1118"/>
                    <a:pt x="1520" y="1422"/>
                  </a:cubicBezTo>
                  <a:cubicBezTo>
                    <a:pt x="1338" y="2060"/>
                    <a:pt x="1247" y="2698"/>
                    <a:pt x="1277" y="3367"/>
                  </a:cubicBezTo>
                  <a:cubicBezTo>
                    <a:pt x="1247" y="4066"/>
                    <a:pt x="1368" y="4735"/>
                    <a:pt x="1581" y="5404"/>
                  </a:cubicBezTo>
                  <a:cubicBezTo>
                    <a:pt x="1734" y="5824"/>
                    <a:pt x="1959" y="6221"/>
                    <a:pt x="2241" y="6578"/>
                  </a:cubicBezTo>
                  <a:lnTo>
                    <a:pt x="2241" y="6578"/>
                  </a:lnTo>
                  <a:cubicBezTo>
                    <a:pt x="1978" y="6780"/>
                    <a:pt x="1708" y="6966"/>
                    <a:pt x="1429" y="7136"/>
                  </a:cubicBezTo>
                  <a:cubicBezTo>
                    <a:pt x="973" y="7410"/>
                    <a:pt x="608" y="7623"/>
                    <a:pt x="365" y="7775"/>
                  </a:cubicBezTo>
                  <a:lnTo>
                    <a:pt x="92" y="7926"/>
                  </a:lnTo>
                  <a:lnTo>
                    <a:pt x="396" y="7805"/>
                  </a:lnTo>
                  <a:cubicBezTo>
                    <a:pt x="639" y="7683"/>
                    <a:pt x="1003" y="7471"/>
                    <a:pt x="1459" y="7197"/>
                  </a:cubicBezTo>
                  <a:cubicBezTo>
                    <a:pt x="1752" y="7027"/>
                    <a:pt x="2030" y="6842"/>
                    <a:pt x="2295" y="6645"/>
                  </a:cubicBezTo>
                  <a:lnTo>
                    <a:pt x="2295" y="6645"/>
                  </a:lnTo>
                  <a:cubicBezTo>
                    <a:pt x="2448" y="6831"/>
                    <a:pt x="2615" y="7005"/>
                    <a:pt x="2797" y="7167"/>
                  </a:cubicBezTo>
                  <a:cubicBezTo>
                    <a:pt x="3374" y="7653"/>
                    <a:pt x="4104" y="7926"/>
                    <a:pt x="4833" y="7926"/>
                  </a:cubicBezTo>
                  <a:cubicBezTo>
                    <a:pt x="5313" y="7907"/>
                    <a:pt x="5781" y="7815"/>
                    <a:pt x="6221" y="7651"/>
                  </a:cubicBezTo>
                  <a:lnTo>
                    <a:pt x="6221" y="7651"/>
                  </a:lnTo>
                  <a:cubicBezTo>
                    <a:pt x="6288" y="7836"/>
                    <a:pt x="6362" y="8020"/>
                    <a:pt x="6444" y="8200"/>
                  </a:cubicBezTo>
                  <a:cubicBezTo>
                    <a:pt x="6627" y="8565"/>
                    <a:pt x="6839" y="8930"/>
                    <a:pt x="7083" y="9264"/>
                  </a:cubicBezTo>
                  <a:lnTo>
                    <a:pt x="7295" y="9507"/>
                  </a:lnTo>
                  <a:lnTo>
                    <a:pt x="7113" y="9234"/>
                  </a:lnTo>
                  <a:cubicBezTo>
                    <a:pt x="6870" y="8899"/>
                    <a:pt x="6687" y="8534"/>
                    <a:pt x="6505" y="8170"/>
                  </a:cubicBezTo>
                  <a:cubicBezTo>
                    <a:pt x="6432" y="7986"/>
                    <a:pt x="6364" y="7803"/>
                    <a:pt x="6303" y="7619"/>
                  </a:cubicBezTo>
                  <a:lnTo>
                    <a:pt x="6303" y="7619"/>
                  </a:lnTo>
                  <a:cubicBezTo>
                    <a:pt x="6531" y="7529"/>
                    <a:pt x="6751" y="7418"/>
                    <a:pt x="6961" y="7288"/>
                  </a:cubicBezTo>
                  <a:cubicBezTo>
                    <a:pt x="7569" y="6923"/>
                    <a:pt x="8116" y="6468"/>
                    <a:pt x="8542" y="5890"/>
                  </a:cubicBezTo>
                  <a:cubicBezTo>
                    <a:pt x="9423" y="4857"/>
                    <a:pt x="9879" y="3519"/>
                    <a:pt x="9909" y="2182"/>
                  </a:cubicBezTo>
                  <a:cubicBezTo>
                    <a:pt x="9909" y="1847"/>
                    <a:pt x="9849" y="1513"/>
                    <a:pt x="9697" y="1209"/>
                  </a:cubicBezTo>
                  <a:cubicBezTo>
                    <a:pt x="9575" y="936"/>
                    <a:pt x="9332" y="692"/>
                    <a:pt x="9058" y="510"/>
                  </a:cubicBezTo>
                  <a:cubicBezTo>
                    <a:pt x="8887" y="415"/>
                    <a:pt x="8693" y="367"/>
                    <a:pt x="8496" y="367"/>
                  </a:cubicBezTo>
                  <a:cubicBezTo>
                    <a:pt x="8379" y="367"/>
                    <a:pt x="8260" y="385"/>
                    <a:pt x="8146" y="419"/>
                  </a:cubicBezTo>
                  <a:cubicBezTo>
                    <a:pt x="7842" y="540"/>
                    <a:pt x="7569" y="692"/>
                    <a:pt x="7387" y="905"/>
                  </a:cubicBezTo>
                  <a:cubicBezTo>
                    <a:pt x="6657" y="1695"/>
                    <a:pt x="6171" y="2668"/>
                    <a:pt x="5958" y="3732"/>
                  </a:cubicBezTo>
                  <a:cubicBezTo>
                    <a:pt x="5708" y="4958"/>
                    <a:pt x="5766" y="6245"/>
                    <a:pt x="6151" y="7442"/>
                  </a:cubicBezTo>
                  <a:lnTo>
                    <a:pt x="6151" y="7442"/>
                  </a:lnTo>
                  <a:cubicBezTo>
                    <a:pt x="5736" y="7601"/>
                    <a:pt x="5297" y="7694"/>
                    <a:pt x="4833" y="7714"/>
                  </a:cubicBezTo>
                  <a:cubicBezTo>
                    <a:pt x="4134" y="7714"/>
                    <a:pt x="3435" y="7471"/>
                    <a:pt x="2918" y="7015"/>
                  </a:cubicBezTo>
                  <a:cubicBezTo>
                    <a:pt x="2749" y="6865"/>
                    <a:pt x="2593" y="6703"/>
                    <a:pt x="2450" y="6528"/>
                  </a:cubicBezTo>
                  <a:lnTo>
                    <a:pt x="2450" y="6528"/>
                  </a:lnTo>
                  <a:cubicBezTo>
                    <a:pt x="2653" y="6372"/>
                    <a:pt x="2849" y="6209"/>
                    <a:pt x="3040" y="6042"/>
                  </a:cubicBezTo>
                  <a:cubicBezTo>
                    <a:pt x="3709" y="5434"/>
                    <a:pt x="4195" y="4705"/>
                    <a:pt x="4499" y="3884"/>
                  </a:cubicBezTo>
                  <a:cubicBezTo>
                    <a:pt x="4681" y="3398"/>
                    <a:pt x="4772" y="2911"/>
                    <a:pt x="4772" y="2394"/>
                  </a:cubicBezTo>
                  <a:cubicBezTo>
                    <a:pt x="4742" y="2121"/>
                    <a:pt x="4712" y="1847"/>
                    <a:pt x="4651" y="1574"/>
                  </a:cubicBezTo>
                  <a:cubicBezTo>
                    <a:pt x="4560" y="1300"/>
                    <a:pt x="4438" y="1057"/>
                    <a:pt x="4286" y="814"/>
                  </a:cubicBezTo>
                  <a:cubicBezTo>
                    <a:pt x="4134" y="571"/>
                    <a:pt x="3921" y="358"/>
                    <a:pt x="3648" y="206"/>
                  </a:cubicBezTo>
                  <a:cubicBezTo>
                    <a:pt x="3443" y="69"/>
                    <a:pt x="3220" y="1"/>
                    <a:pt x="298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a:off x="2422800" y="3112050"/>
              <a:ext cx="1365550" cy="730950"/>
            </a:xfrm>
            <a:custGeom>
              <a:avLst/>
              <a:gdLst/>
              <a:ahLst/>
              <a:cxnLst/>
              <a:rect l="l" t="t" r="r" b="b"/>
              <a:pathLst>
                <a:path w="54622" h="29238" extrusionOk="0">
                  <a:moveTo>
                    <a:pt x="1" y="0"/>
                  </a:moveTo>
                  <a:lnTo>
                    <a:pt x="1" y="0"/>
                  </a:lnTo>
                  <a:cubicBezTo>
                    <a:pt x="396" y="5775"/>
                    <a:pt x="61" y="9088"/>
                    <a:pt x="1916" y="18025"/>
                  </a:cubicBezTo>
                  <a:cubicBezTo>
                    <a:pt x="3799" y="27190"/>
                    <a:pt x="16142" y="29238"/>
                    <a:pt x="26793" y="29238"/>
                  </a:cubicBezTo>
                  <a:cubicBezTo>
                    <a:pt x="35392" y="29238"/>
                    <a:pt x="42889" y="27903"/>
                    <a:pt x="42889" y="27903"/>
                  </a:cubicBezTo>
                  <a:cubicBezTo>
                    <a:pt x="43451" y="27921"/>
                    <a:pt x="43980" y="27927"/>
                    <a:pt x="44480" y="27927"/>
                  </a:cubicBezTo>
                  <a:cubicBezTo>
                    <a:pt x="45737" y="27927"/>
                    <a:pt x="46816" y="27887"/>
                    <a:pt x="47806" y="27887"/>
                  </a:cubicBezTo>
                  <a:cubicBezTo>
                    <a:pt x="48467" y="27887"/>
                    <a:pt x="49089" y="27905"/>
                    <a:pt x="49698" y="27964"/>
                  </a:cubicBezTo>
                  <a:cubicBezTo>
                    <a:pt x="50503" y="28037"/>
                    <a:pt x="51150" y="28074"/>
                    <a:pt x="51652" y="28074"/>
                  </a:cubicBezTo>
                  <a:cubicBezTo>
                    <a:pt x="52610" y="28074"/>
                    <a:pt x="53041" y="27939"/>
                    <a:pt x="53041" y="27660"/>
                  </a:cubicBezTo>
                  <a:cubicBezTo>
                    <a:pt x="53041" y="27052"/>
                    <a:pt x="53072" y="27295"/>
                    <a:pt x="48847" y="26292"/>
                  </a:cubicBezTo>
                  <a:lnTo>
                    <a:pt x="48847" y="26292"/>
                  </a:lnTo>
                  <a:cubicBezTo>
                    <a:pt x="48848" y="26292"/>
                    <a:pt x="51562" y="26909"/>
                    <a:pt x="53022" y="26909"/>
                  </a:cubicBezTo>
                  <a:cubicBezTo>
                    <a:pt x="53736" y="26909"/>
                    <a:pt x="54150" y="26762"/>
                    <a:pt x="53801" y="26323"/>
                  </a:cubicBezTo>
                  <a:cubicBezTo>
                    <a:pt x="53614" y="26100"/>
                    <a:pt x="52761" y="25793"/>
                    <a:pt x="51782" y="25498"/>
                  </a:cubicBezTo>
                  <a:lnTo>
                    <a:pt x="51782" y="25498"/>
                  </a:lnTo>
                  <a:cubicBezTo>
                    <a:pt x="52246" y="25573"/>
                    <a:pt x="52635" y="25607"/>
                    <a:pt x="52954" y="25607"/>
                  </a:cubicBezTo>
                  <a:cubicBezTo>
                    <a:pt x="53673" y="25607"/>
                    <a:pt x="54038" y="25434"/>
                    <a:pt x="54105" y="25168"/>
                  </a:cubicBezTo>
                  <a:cubicBezTo>
                    <a:pt x="54295" y="24480"/>
                    <a:pt x="50640" y="23497"/>
                    <a:pt x="49021" y="23098"/>
                  </a:cubicBezTo>
                  <a:lnTo>
                    <a:pt x="49021" y="23098"/>
                  </a:lnTo>
                  <a:cubicBezTo>
                    <a:pt x="50343" y="23408"/>
                    <a:pt x="53007" y="24013"/>
                    <a:pt x="53704" y="24013"/>
                  </a:cubicBezTo>
                  <a:cubicBezTo>
                    <a:pt x="53717" y="24013"/>
                    <a:pt x="53729" y="24013"/>
                    <a:pt x="53740" y="24013"/>
                  </a:cubicBezTo>
                  <a:cubicBezTo>
                    <a:pt x="54622" y="23952"/>
                    <a:pt x="53892" y="23192"/>
                    <a:pt x="53132" y="22706"/>
                  </a:cubicBezTo>
                  <a:cubicBezTo>
                    <a:pt x="52251" y="22189"/>
                    <a:pt x="46780" y="19879"/>
                    <a:pt x="45229" y="19119"/>
                  </a:cubicBezTo>
                  <a:cubicBezTo>
                    <a:pt x="44652" y="18906"/>
                    <a:pt x="44378" y="18237"/>
                    <a:pt x="44682" y="17690"/>
                  </a:cubicBezTo>
                  <a:lnTo>
                    <a:pt x="44682" y="17690"/>
                  </a:lnTo>
                  <a:cubicBezTo>
                    <a:pt x="45262" y="17818"/>
                    <a:pt x="45838" y="17870"/>
                    <a:pt x="46378" y="17870"/>
                  </a:cubicBezTo>
                  <a:cubicBezTo>
                    <a:pt x="48018" y="17870"/>
                    <a:pt x="49325" y="17395"/>
                    <a:pt x="49394" y="17143"/>
                  </a:cubicBezTo>
                  <a:cubicBezTo>
                    <a:pt x="49485" y="16839"/>
                    <a:pt x="43406" y="15684"/>
                    <a:pt x="43406" y="15684"/>
                  </a:cubicBezTo>
                  <a:lnTo>
                    <a:pt x="42129" y="16748"/>
                  </a:lnTo>
                  <a:cubicBezTo>
                    <a:pt x="41521" y="17234"/>
                    <a:pt x="40974" y="17629"/>
                    <a:pt x="40518" y="17964"/>
                  </a:cubicBezTo>
                  <a:cubicBezTo>
                    <a:pt x="39034" y="18104"/>
                    <a:pt x="36489" y="18307"/>
                    <a:pt x="33397" y="18307"/>
                  </a:cubicBezTo>
                  <a:cubicBezTo>
                    <a:pt x="28447" y="18307"/>
                    <a:pt x="22095" y="17787"/>
                    <a:pt x="16445" y="15654"/>
                  </a:cubicBezTo>
                  <a:cubicBezTo>
                    <a:pt x="13071" y="14347"/>
                    <a:pt x="13071" y="851"/>
                    <a:pt x="13071" y="851"/>
                  </a:cubicBezTo>
                  <a:lnTo>
                    <a:pt x="1"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a:off x="3580125" y="3755825"/>
              <a:ext cx="145925" cy="31200"/>
            </a:xfrm>
            <a:custGeom>
              <a:avLst/>
              <a:gdLst/>
              <a:ahLst/>
              <a:cxnLst/>
              <a:rect l="l" t="t" r="r" b="b"/>
              <a:pathLst>
                <a:path w="5837" h="1248" extrusionOk="0">
                  <a:moveTo>
                    <a:pt x="159" y="1"/>
                  </a:moveTo>
                  <a:cubicBezTo>
                    <a:pt x="81" y="1"/>
                    <a:pt x="36" y="8"/>
                    <a:pt x="31" y="24"/>
                  </a:cubicBezTo>
                  <a:cubicBezTo>
                    <a:pt x="0" y="146"/>
                    <a:pt x="1277" y="480"/>
                    <a:pt x="2888" y="815"/>
                  </a:cubicBezTo>
                  <a:cubicBezTo>
                    <a:pt x="4135" y="1079"/>
                    <a:pt x="5211" y="1248"/>
                    <a:pt x="5625" y="1248"/>
                  </a:cubicBezTo>
                  <a:cubicBezTo>
                    <a:pt x="5736" y="1248"/>
                    <a:pt x="5799" y="1236"/>
                    <a:pt x="5806" y="1210"/>
                  </a:cubicBezTo>
                  <a:cubicBezTo>
                    <a:pt x="5836" y="1119"/>
                    <a:pt x="4560" y="754"/>
                    <a:pt x="2949" y="420"/>
                  </a:cubicBezTo>
                  <a:cubicBezTo>
                    <a:pt x="1645" y="169"/>
                    <a:pt x="527" y="1"/>
                    <a:pt x="159"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3584675" y="3714725"/>
              <a:ext cx="154275" cy="42150"/>
            </a:xfrm>
            <a:custGeom>
              <a:avLst/>
              <a:gdLst/>
              <a:ahLst/>
              <a:cxnLst/>
              <a:rect l="l" t="t" r="r" b="b"/>
              <a:pathLst>
                <a:path w="6171" h="1686" extrusionOk="0">
                  <a:moveTo>
                    <a:pt x="134" y="0"/>
                  </a:moveTo>
                  <a:cubicBezTo>
                    <a:pt x="71" y="0"/>
                    <a:pt x="36" y="9"/>
                    <a:pt x="31" y="27"/>
                  </a:cubicBezTo>
                  <a:cubicBezTo>
                    <a:pt x="1" y="118"/>
                    <a:pt x="1368" y="574"/>
                    <a:pt x="3040" y="1030"/>
                  </a:cubicBezTo>
                  <a:cubicBezTo>
                    <a:pt x="4496" y="1427"/>
                    <a:pt x="5744" y="1686"/>
                    <a:pt x="6063" y="1686"/>
                  </a:cubicBezTo>
                  <a:cubicBezTo>
                    <a:pt x="6110" y="1686"/>
                    <a:pt x="6137" y="1680"/>
                    <a:pt x="6141" y="1668"/>
                  </a:cubicBezTo>
                  <a:cubicBezTo>
                    <a:pt x="6171" y="1547"/>
                    <a:pt x="4834" y="1091"/>
                    <a:pt x="3131" y="665"/>
                  </a:cubicBezTo>
                  <a:cubicBezTo>
                    <a:pt x="1711" y="278"/>
                    <a:pt x="487" y="0"/>
                    <a:pt x="13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a:off x="3590750" y="3671650"/>
              <a:ext cx="144425" cy="41925"/>
            </a:xfrm>
            <a:custGeom>
              <a:avLst/>
              <a:gdLst/>
              <a:ahLst/>
              <a:cxnLst/>
              <a:rect l="l" t="t" r="r" b="b"/>
              <a:pathLst>
                <a:path w="5777" h="1677" extrusionOk="0">
                  <a:moveTo>
                    <a:pt x="105" y="0"/>
                  </a:moveTo>
                  <a:cubicBezTo>
                    <a:pt x="60" y="0"/>
                    <a:pt x="35" y="6"/>
                    <a:pt x="31" y="18"/>
                  </a:cubicBezTo>
                  <a:cubicBezTo>
                    <a:pt x="1" y="139"/>
                    <a:pt x="1247" y="565"/>
                    <a:pt x="2828" y="1021"/>
                  </a:cubicBezTo>
                  <a:cubicBezTo>
                    <a:pt x="4204" y="1418"/>
                    <a:pt x="5373" y="1676"/>
                    <a:pt x="5672" y="1676"/>
                  </a:cubicBezTo>
                  <a:cubicBezTo>
                    <a:pt x="5716" y="1676"/>
                    <a:pt x="5742" y="1671"/>
                    <a:pt x="5746" y="1659"/>
                  </a:cubicBezTo>
                  <a:cubicBezTo>
                    <a:pt x="5776" y="1537"/>
                    <a:pt x="4530" y="1112"/>
                    <a:pt x="2949" y="656"/>
                  </a:cubicBezTo>
                  <a:cubicBezTo>
                    <a:pt x="1573" y="259"/>
                    <a:pt x="404" y="0"/>
                    <a:pt x="105"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a:off x="2356700" y="2802125"/>
              <a:ext cx="447600" cy="574375"/>
            </a:xfrm>
            <a:custGeom>
              <a:avLst/>
              <a:gdLst/>
              <a:ahLst/>
              <a:cxnLst/>
              <a:rect l="l" t="t" r="r" b="b"/>
              <a:pathLst>
                <a:path w="17904" h="22975" extrusionOk="0">
                  <a:moveTo>
                    <a:pt x="8184" y="0"/>
                  </a:moveTo>
                  <a:cubicBezTo>
                    <a:pt x="5911" y="0"/>
                    <a:pt x="3776" y="1102"/>
                    <a:pt x="2462" y="2974"/>
                  </a:cubicBezTo>
                  <a:cubicBezTo>
                    <a:pt x="1186" y="4737"/>
                    <a:pt x="0" y="7625"/>
                    <a:pt x="578" y="11880"/>
                  </a:cubicBezTo>
                  <a:cubicBezTo>
                    <a:pt x="1733" y="20209"/>
                    <a:pt x="2645" y="22975"/>
                    <a:pt x="2645" y="22975"/>
                  </a:cubicBezTo>
                  <a:lnTo>
                    <a:pt x="17903" y="20543"/>
                  </a:lnTo>
                  <a:lnTo>
                    <a:pt x="15836" y="6591"/>
                  </a:lnTo>
                  <a:cubicBezTo>
                    <a:pt x="15836" y="6591"/>
                    <a:pt x="13982" y="543"/>
                    <a:pt x="8785" y="26"/>
                  </a:cubicBezTo>
                  <a:cubicBezTo>
                    <a:pt x="8584" y="9"/>
                    <a:pt x="8383" y="0"/>
                    <a:pt x="8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a:off x="2356700" y="2802125"/>
              <a:ext cx="447600" cy="574375"/>
            </a:xfrm>
            <a:custGeom>
              <a:avLst/>
              <a:gdLst/>
              <a:ahLst/>
              <a:cxnLst/>
              <a:rect l="l" t="t" r="r" b="b"/>
              <a:pathLst>
                <a:path w="17904" h="22975" extrusionOk="0">
                  <a:moveTo>
                    <a:pt x="8184" y="0"/>
                  </a:moveTo>
                  <a:cubicBezTo>
                    <a:pt x="5911" y="0"/>
                    <a:pt x="3776" y="1102"/>
                    <a:pt x="2462" y="2974"/>
                  </a:cubicBezTo>
                  <a:cubicBezTo>
                    <a:pt x="1186" y="4737"/>
                    <a:pt x="0" y="7625"/>
                    <a:pt x="578" y="11880"/>
                  </a:cubicBezTo>
                  <a:cubicBezTo>
                    <a:pt x="1733" y="20209"/>
                    <a:pt x="2645" y="22975"/>
                    <a:pt x="2645" y="22975"/>
                  </a:cubicBezTo>
                  <a:lnTo>
                    <a:pt x="17903" y="20543"/>
                  </a:lnTo>
                  <a:lnTo>
                    <a:pt x="15836" y="6591"/>
                  </a:lnTo>
                  <a:cubicBezTo>
                    <a:pt x="15836" y="6591"/>
                    <a:pt x="13982" y="543"/>
                    <a:pt x="8785" y="26"/>
                  </a:cubicBezTo>
                  <a:cubicBezTo>
                    <a:pt x="8584" y="9"/>
                    <a:pt x="8383" y="0"/>
                    <a:pt x="8184"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a:off x="2926600" y="3502625"/>
              <a:ext cx="611750" cy="69350"/>
            </a:xfrm>
            <a:custGeom>
              <a:avLst/>
              <a:gdLst/>
              <a:ahLst/>
              <a:cxnLst/>
              <a:rect l="l" t="t" r="r" b="b"/>
              <a:pathLst>
                <a:path w="24470" h="2774" extrusionOk="0">
                  <a:moveTo>
                    <a:pt x="23254" y="0"/>
                  </a:moveTo>
                  <a:cubicBezTo>
                    <a:pt x="23011" y="0"/>
                    <a:pt x="22798" y="92"/>
                    <a:pt x="22615" y="244"/>
                  </a:cubicBezTo>
                  <a:cubicBezTo>
                    <a:pt x="22372" y="365"/>
                    <a:pt x="22159" y="547"/>
                    <a:pt x="21947" y="730"/>
                  </a:cubicBezTo>
                  <a:cubicBezTo>
                    <a:pt x="21470" y="1147"/>
                    <a:pt x="20993" y="1593"/>
                    <a:pt x="20574" y="2069"/>
                  </a:cubicBezTo>
                  <a:lnTo>
                    <a:pt x="20574" y="2069"/>
                  </a:lnTo>
                  <a:cubicBezTo>
                    <a:pt x="19390" y="2402"/>
                    <a:pt x="18206" y="2584"/>
                    <a:pt x="16992" y="2584"/>
                  </a:cubicBezTo>
                  <a:cubicBezTo>
                    <a:pt x="16812" y="2588"/>
                    <a:pt x="16631" y="2590"/>
                    <a:pt x="16448" y="2590"/>
                  </a:cubicBezTo>
                  <a:cubicBezTo>
                    <a:pt x="15240" y="2590"/>
                    <a:pt x="13966" y="2507"/>
                    <a:pt x="12646" y="2402"/>
                  </a:cubicBezTo>
                  <a:cubicBezTo>
                    <a:pt x="9150" y="2158"/>
                    <a:pt x="5959" y="1976"/>
                    <a:pt x="3679" y="1703"/>
                  </a:cubicBezTo>
                  <a:cubicBezTo>
                    <a:pt x="2524" y="1551"/>
                    <a:pt x="1612" y="1429"/>
                    <a:pt x="974" y="1307"/>
                  </a:cubicBezTo>
                  <a:lnTo>
                    <a:pt x="244" y="1186"/>
                  </a:lnTo>
                  <a:cubicBezTo>
                    <a:pt x="153" y="1155"/>
                    <a:pt x="62" y="1155"/>
                    <a:pt x="1" y="1155"/>
                  </a:cubicBezTo>
                  <a:cubicBezTo>
                    <a:pt x="62" y="1186"/>
                    <a:pt x="153" y="1216"/>
                    <a:pt x="244" y="1216"/>
                  </a:cubicBezTo>
                  <a:cubicBezTo>
                    <a:pt x="396" y="1277"/>
                    <a:pt x="639" y="1338"/>
                    <a:pt x="974" y="1399"/>
                  </a:cubicBezTo>
                  <a:cubicBezTo>
                    <a:pt x="1612" y="1520"/>
                    <a:pt x="2524" y="1672"/>
                    <a:pt x="3648" y="1824"/>
                  </a:cubicBezTo>
                  <a:cubicBezTo>
                    <a:pt x="5959" y="2158"/>
                    <a:pt x="9120" y="2341"/>
                    <a:pt x="12646" y="2584"/>
                  </a:cubicBezTo>
                  <a:cubicBezTo>
                    <a:pt x="13836" y="2711"/>
                    <a:pt x="15048" y="2774"/>
                    <a:pt x="16263" y="2774"/>
                  </a:cubicBezTo>
                  <a:cubicBezTo>
                    <a:pt x="16506" y="2774"/>
                    <a:pt x="16749" y="2771"/>
                    <a:pt x="16992" y="2766"/>
                  </a:cubicBezTo>
                  <a:cubicBezTo>
                    <a:pt x="18208" y="2766"/>
                    <a:pt x="19424" y="2554"/>
                    <a:pt x="20609" y="2219"/>
                  </a:cubicBezTo>
                  <a:cubicBezTo>
                    <a:pt x="21065" y="1733"/>
                    <a:pt x="21521" y="1277"/>
                    <a:pt x="22007" y="821"/>
                  </a:cubicBezTo>
                  <a:cubicBezTo>
                    <a:pt x="22190" y="669"/>
                    <a:pt x="22403" y="487"/>
                    <a:pt x="22615" y="335"/>
                  </a:cubicBezTo>
                  <a:cubicBezTo>
                    <a:pt x="22798" y="213"/>
                    <a:pt x="22980" y="122"/>
                    <a:pt x="23223" y="92"/>
                  </a:cubicBezTo>
                  <a:cubicBezTo>
                    <a:pt x="23618" y="152"/>
                    <a:pt x="23922" y="244"/>
                    <a:pt x="24135" y="274"/>
                  </a:cubicBezTo>
                  <a:cubicBezTo>
                    <a:pt x="24257" y="274"/>
                    <a:pt x="24348" y="304"/>
                    <a:pt x="24470" y="304"/>
                  </a:cubicBezTo>
                  <a:cubicBezTo>
                    <a:pt x="24378" y="274"/>
                    <a:pt x="24287" y="213"/>
                    <a:pt x="24196" y="183"/>
                  </a:cubicBezTo>
                  <a:cubicBezTo>
                    <a:pt x="23983" y="152"/>
                    <a:pt x="23679" y="61"/>
                    <a:pt x="2325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a:off x="2389375" y="2966900"/>
              <a:ext cx="389075" cy="203825"/>
            </a:xfrm>
            <a:custGeom>
              <a:avLst/>
              <a:gdLst/>
              <a:ahLst/>
              <a:cxnLst/>
              <a:rect l="l" t="t" r="r" b="b"/>
              <a:pathLst>
                <a:path w="15563" h="8153" extrusionOk="0">
                  <a:moveTo>
                    <a:pt x="9940" y="183"/>
                  </a:moveTo>
                  <a:cubicBezTo>
                    <a:pt x="10244" y="183"/>
                    <a:pt x="10578" y="244"/>
                    <a:pt x="10852" y="396"/>
                  </a:cubicBezTo>
                  <a:cubicBezTo>
                    <a:pt x="11125" y="578"/>
                    <a:pt x="11399" y="760"/>
                    <a:pt x="11642" y="1004"/>
                  </a:cubicBezTo>
                  <a:cubicBezTo>
                    <a:pt x="11855" y="1247"/>
                    <a:pt x="12067" y="1551"/>
                    <a:pt x="12219" y="1855"/>
                  </a:cubicBezTo>
                  <a:cubicBezTo>
                    <a:pt x="12851" y="3088"/>
                    <a:pt x="12750" y="4566"/>
                    <a:pt x="11996" y="5750"/>
                  </a:cubicBezTo>
                  <a:lnTo>
                    <a:pt x="11996" y="5750"/>
                  </a:lnTo>
                  <a:cubicBezTo>
                    <a:pt x="11886" y="5701"/>
                    <a:pt x="11778" y="5649"/>
                    <a:pt x="11672" y="5593"/>
                  </a:cubicBezTo>
                  <a:cubicBezTo>
                    <a:pt x="11277" y="5380"/>
                    <a:pt x="10912" y="5137"/>
                    <a:pt x="10548" y="4833"/>
                  </a:cubicBezTo>
                  <a:cubicBezTo>
                    <a:pt x="10183" y="4499"/>
                    <a:pt x="9848" y="4104"/>
                    <a:pt x="9575" y="3678"/>
                  </a:cubicBezTo>
                  <a:cubicBezTo>
                    <a:pt x="9241" y="3222"/>
                    <a:pt x="9028" y="2736"/>
                    <a:pt x="8876" y="2189"/>
                  </a:cubicBezTo>
                  <a:cubicBezTo>
                    <a:pt x="8815" y="1915"/>
                    <a:pt x="8815" y="1611"/>
                    <a:pt x="8815" y="1338"/>
                  </a:cubicBezTo>
                  <a:cubicBezTo>
                    <a:pt x="8845" y="1034"/>
                    <a:pt x="8967" y="760"/>
                    <a:pt x="9149" y="517"/>
                  </a:cubicBezTo>
                  <a:cubicBezTo>
                    <a:pt x="9362" y="304"/>
                    <a:pt x="9636" y="183"/>
                    <a:pt x="9940" y="183"/>
                  </a:cubicBezTo>
                  <a:close/>
                  <a:moveTo>
                    <a:pt x="4815" y="871"/>
                  </a:moveTo>
                  <a:cubicBezTo>
                    <a:pt x="5072" y="871"/>
                    <a:pt x="5320" y="916"/>
                    <a:pt x="5532" y="1034"/>
                  </a:cubicBezTo>
                  <a:cubicBezTo>
                    <a:pt x="6079" y="1338"/>
                    <a:pt x="6505" y="1885"/>
                    <a:pt x="6627" y="2493"/>
                  </a:cubicBezTo>
                  <a:cubicBezTo>
                    <a:pt x="6778" y="3070"/>
                    <a:pt x="6778" y="3678"/>
                    <a:pt x="6627" y="4256"/>
                  </a:cubicBezTo>
                  <a:cubicBezTo>
                    <a:pt x="6505" y="4803"/>
                    <a:pt x="6292" y="5320"/>
                    <a:pt x="6019" y="5776"/>
                  </a:cubicBezTo>
                  <a:cubicBezTo>
                    <a:pt x="5803" y="6118"/>
                    <a:pt x="5551" y="6428"/>
                    <a:pt x="5268" y="6705"/>
                  </a:cubicBezTo>
                  <a:lnTo>
                    <a:pt x="5268" y="6705"/>
                  </a:lnTo>
                  <a:cubicBezTo>
                    <a:pt x="4720" y="6319"/>
                    <a:pt x="4240" y="5834"/>
                    <a:pt x="3860" y="5259"/>
                  </a:cubicBezTo>
                  <a:cubicBezTo>
                    <a:pt x="3405" y="4681"/>
                    <a:pt x="3131" y="3982"/>
                    <a:pt x="3040" y="3222"/>
                  </a:cubicBezTo>
                  <a:cubicBezTo>
                    <a:pt x="3009" y="2888"/>
                    <a:pt x="3040" y="2523"/>
                    <a:pt x="3161" y="2189"/>
                  </a:cubicBezTo>
                  <a:cubicBezTo>
                    <a:pt x="3283" y="1855"/>
                    <a:pt x="3465" y="1581"/>
                    <a:pt x="3709" y="1338"/>
                  </a:cubicBezTo>
                  <a:cubicBezTo>
                    <a:pt x="3952" y="1095"/>
                    <a:pt x="4256" y="943"/>
                    <a:pt x="4590" y="882"/>
                  </a:cubicBezTo>
                  <a:cubicBezTo>
                    <a:pt x="4665" y="875"/>
                    <a:pt x="4740" y="871"/>
                    <a:pt x="4815" y="871"/>
                  </a:cubicBezTo>
                  <a:close/>
                  <a:moveTo>
                    <a:pt x="9940" y="0"/>
                  </a:moveTo>
                  <a:cubicBezTo>
                    <a:pt x="9575" y="0"/>
                    <a:pt x="9271" y="152"/>
                    <a:pt x="9028" y="396"/>
                  </a:cubicBezTo>
                  <a:cubicBezTo>
                    <a:pt x="8815" y="669"/>
                    <a:pt x="8693" y="973"/>
                    <a:pt x="8663" y="1307"/>
                  </a:cubicBezTo>
                  <a:cubicBezTo>
                    <a:pt x="8633" y="1611"/>
                    <a:pt x="8663" y="1915"/>
                    <a:pt x="8754" y="2219"/>
                  </a:cubicBezTo>
                  <a:cubicBezTo>
                    <a:pt x="8876" y="2766"/>
                    <a:pt x="9119" y="3283"/>
                    <a:pt x="9453" y="3770"/>
                  </a:cubicBezTo>
                  <a:cubicBezTo>
                    <a:pt x="9727" y="4195"/>
                    <a:pt x="10092" y="4560"/>
                    <a:pt x="10487" y="4894"/>
                  </a:cubicBezTo>
                  <a:cubicBezTo>
                    <a:pt x="10930" y="5278"/>
                    <a:pt x="11422" y="5590"/>
                    <a:pt x="11948" y="5823"/>
                  </a:cubicBezTo>
                  <a:lnTo>
                    <a:pt x="11948" y="5823"/>
                  </a:lnTo>
                  <a:cubicBezTo>
                    <a:pt x="11918" y="5869"/>
                    <a:pt x="11887" y="5914"/>
                    <a:pt x="11855" y="5958"/>
                  </a:cubicBezTo>
                  <a:cubicBezTo>
                    <a:pt x="10946" y="7059"/>
                    <a:pt x="9588" y="7712"/>
                    <a:pt x="8166" y="7712"/>
                  </a:cubicBezTo>
                  <a:cubicBezTo>
                    <a:pt x="8018" y="7712"/>
                    <a:pt x="7869" y="7705"/>
                    <a:pt x="7721" y="7691"/>
                  </a:cubicBezTo>
                  <a:cubicBezTo>
                    <a:pt x="6887" y="7560"/>
                    <a:pt x="6088" y="7253"/>
                    <a:pt x="5391" y="6789"/>
                  </a:cubicBezTo>
                  <a:lnTo>
                    <a:pt x="5391" y="6789"/>
                  </a:lnTo>
                  <a:cubicBezTo>
                    <a:pt x="5672" y="6516"/>
                    <a:pt x="5925" y="6208"/>
                    <a:pt x="6140" y="5867"/>
                  </a:cubicBezTo>
                  <a:cubicBezTo>
                    <a:pt x="6444" y="5380"/>
                    <a:pt x="6657" y="4864"/>
                    <a:pt x="6778" y="4286"/>
                  </a:cubicBezTo>
                  <a:cubicBezTo>
                    <a:pt x="6930" y="3678"/>
                    <a:pt x="6930" y="3070"/>
                    <a:pt x="6778" y="2463"/>
                  </a:cubicBezTo>
                  <a:cubicBezTo>
                    <a:pt x="6627" y="1794"/>
                    <a:pt x="6201" y="1216"/>
                    <a:pt x="5593" y="882"/>
                  </a:cubicBezTo>
                  <a:cubicBezTo>
                    <a:pt x="5368" y="769"/>
                    <a:pt x="5109" y="707"/>
                    <a:pt x="4841" y="707"/>
                  </a:cubicBezTo>
                  <a:cubicBezTo>
                    <a:pt x="4748" y="707"/>
                    <a:pt x="4654" y="714"/>
                    <a:pt x="4560" y="730"/>
                  </a:cubicBezTo>
                  <a:cubicBezTo>
                    <a:pt x="4195" y="791"/>
                    <a:pt x="3860" y="943"/>
                    <a:pt x="3587" y="1216"/>
                  </a:cubicBezTo>
                  <a:cubicBezTo>
                    <a:pt x="3313" y="1459"/>
                    <a:pt x="3101" y="1763"/>
                    <a:pt x="2979" y="2128"/>
                  </a:cubicBezTo>
                  <a:cubicBezTo>
                    <a:pt x="2857" y="2493"/>
                    <a:pt x="2797" y="2888"/>
                    <a:pt x="2857" y="3253"/>
                  </a:cubicBezTo>
                  <a:cubicBezTo>
                    <a:pt x="2918" y="4043"/>
                    <a:pt x="3222" y="4773"/>
                    <a:pt x="3678" y="5411"/>
                  </a:cubicBezTo>
                  <a:cubicBezTo>
                    <a:pt x="4074" y="5972"/>
                    <a:pt x="4560" y="6459"/>
                    <a:pt x="5113" y="6850"/>
                  </a:cubicBezTo>
                  <a:lnTo>
                    <a:pt x="5113" y="6850"/>
                  </a:lnTo>
                  <a:cubicBezTo>
                    <a:pt x="4755" y="7172"/>
                    <a:pt x="4354" y="7444"/>
                    <a:pt x="3921" y="7660"/>
                  </a:cubicBezTo>
                  <a:cubicBezTo>
                    <a:pt x="3309" y="7911"/>
                    <a:pt x="2646" y="8059"/>
                    <a:pt x="1979" y="8059"/>
                  </a:cubicBezTo>
                  <a:cubicBezTo>
                    <a:pt x="1917" y="8059"/>
                    <a:pt x="1855" y="8058"/>
                    <a:pt x="1794" y="8055"/>
                  </a:cubicBezTo>
                  <a:cubicBezTo>
                    <a:pt x="1338" y="8055"/>
                    <a:pt x="882" y="7995"/>
                    <a:pt x="456" y="7873"/>
                  </a:cubicBezTo>
                  <a:cubicBezTo>
                    <a:pt x="154" y="7782"/>
                    <a:pt x="2" y="7722"/>
                    <a:pt x="0" y="7721"/>
                  </a:cubicBezTo>
                  <a:lnTo>
                    <a:pt x="0" y="7721"/>
                  </a:lnTo>
                  <a:cubicBezTo>
                    <a:pt x="152" y="7782"/>
                    <a:pt x="274" y="7843"/>
                    <a:pt x="456" y="7903"/>
                  </a:cubicBezTo>
                  <a:cubicBezTo>
                    <a:pt x="882" y="8055"/>
                    <a:pt x="1338" y="8146"/>
                    <a:pt x="1794" y="8146"/>
                  </a:cubicBezTo>
                  <a:cubicBezTo>
                    <a:pt x="1877" y="8151"/>
                    <a:pt x="1960" y="8153"/>
                    <a:pt x="2043" y="8153"/>
                  </a:cubicBezTo>
                  <a:cubicBezTo>
                    <a:pt x="3237" y="8153"/>
                    <a:pt x="4363" y="7708"/>
                    <a:pt x="5235" y="6934"/>
                  </a:cubicBezTo>
                  <a:lnTo>
                    <a:pt x="5235" y="6934"/>
                  </a:lnTo>
                  <a:cubicBezTo>
                    <a:pt x="5971" y="7428"/>
                    <a:pt x="6818" y="7756"/>
                    <a:pt x="7721" y="7873"/>
                  </a:cubicBezTo>
                  <a:cubicBezTo>
                    <a:pt x="7893" y="7892"/>
                    <a:pt x="8066" y="7902"/>
                    <a:pt x="8237" y="7902"/>
                  </a:cubicBezTo>
                  <a:cubicBezTo>
                    <a:pt x="9695" y="7902"/>
                    <a:pt x="11082" y="7219"/>
                    <a:pt x="12007" y="6049"/>
                  </a:cubicBezTo>
                  <a:cubicBezTo>
                    <a:pt x="12046" y="5999"/>
                    <a:pt x="12085" y="5949"/>
                    <a:pt x="12122" y="5897"/>
                  </a:cubicBezTo>
                  <a:lnTo>
                    <a:pt x="12122" y="5897"/>
                  </a:lnTo>
                  <a:cubicBezTo>
                    <a:pt x="12628" y="6103"/>
                    <a:pt x="13162" y="6236"/>
                    <a:pt x="13709" y="6292"/>
                  </a:cubicBezTo>
                  <a:cubicBezTo>
                    <a:pt x="13982" y="6323"/>
                    <a:pt x="14225" y="6353"/>
                    <a:pt x="14499" y="6353"/>
                  </a:cubicBezTo>
                  <a:lnTo>
                    <a:pt x="15077" y="6292"/>
                  </a:lnTo>
                  <a:lnTo>
                    <a:pt x="15441" y="6201"/>
                  </a:lnTo>
                  <a:cubicBezTo>
                    <a:pt x="15472" y="6201"/>
                    <a:pt x="15532" y="6201"/>
                    <a:pt x="15563" y="6171"/>
                  </a:cubicBezTo>
                  <a:lnTo>
                    <a:pt x="15563" y="6171"/>
                  </a:lnTo>
                  <a:cubicBezTo>
                    <a:pt x="15158" y="6252"/>
                    <a:pt x="14739" y="6292"/>
                    <a:pt x="14324" y="6292"/>
                  </a:cubicBezTo>
                  <a:cubicBezTo>
                    <a:pt x="14117" y="6292"/>
                    <a:pt x="13911" y="6282"/>
                    <a:pt x="13709" y="6262"/>
                  </a:cubicBezTo>
                  <a:cubicBezTo>
                    <a:pt x="13188" y="6171"/>
                    <a:pt x="12667" y="6030"/>
                    <a:pt x="12171" y="5826"/>
                  </a:cubicBezTo>
                  <a:lnTo>
                    <a:pt x="12171" y="5826"/>
                  </a:lnTo>
                  <a:cubicBezTo>
                    <a:pt x="12555" y="5260"/>
                    <a:pt x="12770" y="4591"/>
                    <a:pt x="12797" y="3921"/>
                  </a:cubicBezTo>
                  <a:cubicBezTo>
                    <a:pt x="12858" y="3162"/>
                    <a:pt x="12706" y="2432"/>
                    <a:pt x="12371" y="1763"/>
                  </a:cubicBezTo>
                  <a:cubicBezTo>
                    <a:pt x="12067" y="1125"/>
                    <a:pt x="11551" y="578"/>
                    <a:pt x="10943" y="244"/>
                  </a:cubicBezTo>
                  <a:cubicBezTo>
                    <a:pt x="10608" y="92"/>
                    <a:pt x="10274" y="0"/>
                    <a:pt x="994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a:off x="2188750" y="1993425"/>
              <a:ext cx="401250" cy="464525"/>
            </a:xfrm>
            <a:custGeom>
              <a:avLst/>
              <a:gdLst/>
              <a:ahLst/>
              <a:cxnLst/>
              <a:rect l="l" t="t" r="r" b="b"/>
              <a:pathLst>
                <a:path w="16050" h="18581" extrusionOk="0">
                  <a:moveTo>
                    <a:pt x="11347" y="0"/>
                  </a:moveTo>
                  <a:cubicBezTo>
                    <a:pt x="9944" y="0"/>
                    <a:pt x="8531" y="650"/>
                    <a:pt x="7630" y="2009"/>
                  </a:cubicBezTo>
                  <a:cubicBezTo>
                    <a:pt x="7053" y="2890"/>
                    <a:pt x="6809" y="3893"/>
                    <a:pt x="6445" y="4896"/>
                  </a:cubicBezTo>
                  <a:cubicBezTo>
                    <a:pt x="6080" y="5930"/>
                    <a:pt x="5533" y="6903"/>
                    <a:pt x="4621" y="7389"/>
                  </a:cubicBezTo>
                  <a:cubicBezTo>
                    <a:pt x="3527" y="7966"/>
                    <a:pt x="2128" y="7784"/>
                    <a:pt x="1156" y="8544"/>
                  </a:cubicBezTo>
                  <a:cubicBezTo>
                    <a:pt x="62" y="9334"/>
                    <a:pt x="1" y="11158"/>
                    <a:pt x="943" y="12161"/>
                  </a:cubicBezTo>
                  <a:cubicBezTo>
                    <a:pt x="1565" y="12823"/>
                    <a:pt x="2452" y="13154"/>
                    <a:pt x="3358" y="13154"/>
                  </a:cubicBezTo>
                  <a:cubicBezTo>
                    <a:pt x="3826" y="13154"/>
                    <a:pt x="4298" y="13066"/>
                    <a:pt x="4743" y="12890"/>
                  </a:cubicBezTo>
                  <a:lnTo>
                    <a:pt x="4743" y="12890"/>
                  </a:lnTo>
                  <a:cubicBezTo>
                    <a:pt x="4439" y="13681"/>
                    <a:pt x="4256" y="14532"/>
                    <a:pt x="4226" y="15383"/>
                  </a:cubicBezTo>
                  <a:cubicBezTo>
                    <a:pt x="4195" y="16264"/>
                    <a:pt x="4591" y="17085"/>
                    <a:pt x="5320" y="17602"/>
                  </a:cubicBezTo>
                  <a:cubicBezTo>
                    <a:pt x="5686" y="17792"/>
                    <a:pt x="6095" y="17891"/>
                    <a:pt x="6505" y="17891"/>
                  </a:cubicBezTo>
                  <a:cubicBezTo>
                    <a:pt x="6946" y="17891"/>
                    <a:pt x="7389" y="17777"/>
                    <a:pt x="7782" y="17541"/>
                  </a:cubicBezTo>
                  <a:cubicBezTo>
                    <a:pt x="8542" y="17115"/>
                    <a:pt x="9180" y="16508"/>
                    <a:pt x="9667" y="15778"/>
                  </a:cubicBezTo>
                  <a:cubicBezTo>
                    <a:pt x="9788" y="16386"/>
                    <a:pt x="10001" y="16963"/>
                    <a:pt x="10305" y="17511"/>
                  </a:cubicBezTo>
                  <a:cubicBezTo>
                    <a:pt x="10609" y="18058"/>
                    <a:pt x="11126" y="18453"/>
                    <a:pt x="11734" y="18574"/>
                  </a:cubicBezTo>
                  <a:cubicBezTo>
                    <a:pt x="11789" y="18579"/>
                    <a:pt x="11843" y="18581"/>
                    <a:pt x="11898" y="18581"/>
                  </a:cubicBezTo>
                  <a:cubicBezTo>
                    <a:pt x="12601" y="18581"/>
                    <a:pt x="13282" y="18224"/>
                    <a:pt x="13648" y="17632"/>
                  </a:cubicBezTo>
                  <a:cubicBezTo>
                    <a:pt x="14044" y="16994"/>
                    <a:pt x="14287" y="16264"/>
                    <a:pt x="14348" y="15504"/>
                  </a:cubicBezTo>
                  <a:cubicBezTo>
                    <a:pt x="14560" y="13650"/>
                    <a:pt x="14439" y="11766"/>
                    <a:pt x="13983" y="9942"/>
                  </a:cubicBezTo>
                  <a:cubicBezTo>
                    <a:pt x="13709" y="8787"/>
                    <a:pt x="13314" y="7602"/>
                    <a:pt x="13527" y="6416"/>
                  </a:cubicBezTo>
                  <a:cubicBezTo>
                    <a:pt x="13738" y="5412"/>
                    <a:pt x="14638" y="4431"/>
                    <a:pt x="15609" y="4431"/>
                  </a:cubicBezTo>
                  <a:cubicBezTo>
                    <a:pt x="15755" y="4431"/>
                    <a:pt x="15903" y="4454"/>
                    <a:pt x="16050" y="4501"/>
                  </a:cubicBezTo>
                  <a:lnTo>
                    <a:pt x="15563" y="2982"/>
                  </a:lnTo>
                  <a:cubicBezTo>
                    <a:pt x="14869" y="1033"/>
                    <a:pt x="13116" y="0"/>
                    <a:pt x="113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a:off x="2203200" y="2037200"/>
              <a:ext cx="377675" cy="240600"/>
            </a:xfrm>
            <a:custGeom>
              <a:avLst/>
              <a:gdLst/>
              <a:ahLst/>
              <a:cxnLst/>
              <a:rect l="l" t="t" r="r" b="b"/>
              <a:pathLst>
                <a:path w="15107" h="9624" extrusionOk="0">
                  <a:moveTo>
                    <a:pt x="11640" y="1"/>
                  </a:moveTo>
                  <a:cubicBezTo>
                    <a:pt x="10847" y="1"/>
                    <a:pt x="10053" y="245"/>
                    <a:pt x="9393" y="714"/>
                  </a:cubicBezTo>
                  <a:cubicBezTo>
                    <a:pt x="8845" y="1109"/>
                    <a:pt x="8390" y="1656"/>
                    <a:pt x="8146" y="2294"/>
                  </a:cubicBezTo>
                  <a:cubicBezTo>
                    <a:pt x="7873" y="2933"/>
                    <a:pt x="7690" y="3632"/>
                    <a:pt x="7569" y="4331"/>
                  </a:cubicBezTo>
                  <a:cubicBezTo>
                    <a:pt x="7447" y="5000"/>
                    <a:pt x="7234" y="5668"/>
                    <a:pt x="6931" y="6276"/>
                  </a:cubicBezTo>
                  <a:cubicBezTo>
                    <a:pt x="6140" y="7826"/>
                    <a:pt x="4681" y="8951"/>
                    <a:pt x="2979" y="9316"/>
                  </a:cubicBezTo>
                  <a:cubicBezTo>
                    <a:pt x="2572" y="9404"/>
                    <a:pt x="2144" y="9452"/>
                    <a:pt x="1713" y="9452"/>
                  </a:cubicBezTo>
                  <a:cubicBezTo>
                    <a:pt x="1405" y="9452"/>
                    <a:pt x="1095" y="9427"/>
                    <a:pt x="791" y="9377"/>
                  </a:cubicBezTo>
                  <a:cubicBezTo>
                    <a:pt x="343" y="9298"/>
                    <a:pt x="78" y="9219"/>
                    <a:pt x="15" y="9219"/>
                  </a:cubicBezTo>
                  <a:cubicBezTo>
                    <a:pt x="5" y="9219"/>
                    <a:pt x="0" y="9220"/>
                    <a:pt x="0" y="9225"/>
                  </a:cubicBezTo>
                  <a:cubicBezTo>
                    <a:pt x="61" y="9255"/>
                    <a:pt x="122" y="9285"/>
                    <a:pt x="183" y="9316"/>
                  </a:cubicBezTo>
                  <a:cubicBezTo>
                    <a:pt x="365" y="9377"/>
                    <a:pt x="578" y="9437"/>
                    <a:pt x="791" y="9498"/>
                  </a:cubicBezTo>
                  <a:cubicBezTo>
                    <a:pt x="1186" y="9582"/>
                    <a:pt x="1587" y="9624"/>
                    <a:pt x="1987" y="9624"/>
                  </a:cubicBezTo>
                  <a:cubicBezTo>
                    <a:pt x="3460" y="9624"/>
                    <a:pt x="4912" y="9061"/>
                    <a:pt x="5988" y="8009"/>
                  </a:cubicBezTo>
                  <a:cubicBezTo>
                    <a:pt x="6475" y="7553"/>
                    <a:pt x="6900" y="7006"/>
                    <a:pt x="7204" y="6398"/>
                  </a:cubicBezTo>
                  <a:cubicBezTo>
                    <a:pt x="7508" y="5759"/>
                    <a:pt x="7721" y="5091"/>
                    <a:pt x="7873" y="4392"/>
                  </a:cubicBezTo>
                  <a:cubicBezTo>
                    <a:pt x="7994" y="3693"/>
                    <a:pt x="8177" y="3024"/>
                    <a:pt x="8420" y="2386"/>
                  </a:cubicBezTo>
                  <a:cubicBezTo>
                    <a:pt x="8663" y="1808"/>
                    <a:pt x="9058" y="1291"/>
                    <a:pt x="9545" y="927"/>
                  </a:cubicBezTo>
                  <a:cubicBezTo>
                    <a:pt x="10174" y="471"/>
                    <a:pt x="10926" y="232"/>
                    <a:pt x="11682" y="232"/>
                  </a:cubicBezTo>
                  <a:cubicBezTo>
                    <a:pt x="11985" y="232"/>
                    <a:pt x="12288" y="271"/>
                    <a:pt x="12584" y="349"/>
                  </a:cubicBezTo>
                  <a:cubicBezTo>
                    <a:pt x="13314" y="531"/>
                    <a:pt x="13952" y="866"/>
                    <a:pt x="14499" y="1382"/>
                  </a:cubicBezTo>
                  <a:cubicBezTo>
                    <a:pt x="14843" y="1698"/>
                    <a:pt x="15025" y="1932"/>
                    <a:pt x="15070" y="1932"/>
                  </a:cubicBezTo>
                  <a:cubicBezTo>
                    <a:pt x="15073" y="1932"/>
                    <a:pt x="15075" y="1931"/>
                    <a:pt x="15077" y="1930"/>
                  </a:cubicBezTo>
                  <a:cubicBezTo>
                    <a:pt x="15107" y="1930"/>
                    <a:pt x="15046" y="1869"/>
                    <a:pt x="14955" y="1747"/>
                  </a:cubicBezTo>
                  <a:cubicBezTo>
                    <a:pt x="14864" y="1595"/>
                    <a:pt x="14742" y="1413"/>
                    <a:pt x="14590" y="1291"/>
                  </a:cubicBezTo>
                  <a:cubicBezTo>
                    <a:pt x="14043" y="744"/>
                    <a:pt x="13405" y="349"/>
                    <a:pt x="12645" y="136"/>
                  </a:cubicBezTo>
                  <a:cubicBezTo>
                    <a:pt x="12317" y="45"/>
                    <a:pt x="11979" y="1"/>
                    <a:pt x="1164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a:off x="2441050" y="2091500"/>
              <a:ext cx="139075" cy="351850"/>
            </a:xfrm>
            <a:custGeom>
              <a:avLst/>
              <a:gdLst/>
              <a:ahLst/>
              <a:cxnLst/>
              <a:rect l="l" t="t" r="r" b="b"/>
              <a:pathLst>
                <a:path w="5563" h="14074" extrusionOk="0">
                  <a:moveTo>
                    <a:pt x="4863" y="1"/>
                  </a:moveTo>
                  <a:cubicBezTo>
                    <a:pt x="4225" y="31"/>
                    <a:pt x="3587" y="153"/>
                    <a:pt x="3009" y="426"/>
                  </a:cubicBezTo>
                  <a:cubicBezTo>
                    <a:pt x="2097" y="821"/>
                    <a:pt x="1368" y="1490"/>
                    <a:pt x="851" y="2311"/>
                  </a:cubicBezTo>
                  <a:cubicBezTo>
                    <a:pt x="243" y="3344"/>
                    <a:pt x="0" y="4530"/>
                    <a:pt x="183" y="5715"/>
                  </a:cubicBezTo>
                  <a:cubicBezTo>
                    <a:pt x="334" y="6961"/>
                    <a:pt x="821" y="8056"/>
                    <a:pt x="1094" y="9059"/>
                  </a:cubicBezTo>
                  <a:cubicBezTo>
                    <a:pt x="1398" y="9940"/>
                    <a:pt x="1550" y="10852"/>
                    <a:pt x="1490" y="11794"/>
                  </a:cubicBezTo>
                  <a:cubicBezTo>
                    <a:pt x="1459" y="12402"/>
                    <a:pt x="1277" y="13010"/>
                    <a:pt x="942" y="13527"/>
                  </a:cubicBezTo>
                  <a:cubicBezTo>
                    <a:pt x="669" y="13892"/>
                    <a:pt x="486" y="14044"/>
                    <a:pt x="486" y="14074"/>
                  </a:cubicBezTo>
                  <a:cubicBezTo>
                    <a:pt x="486" y="14074"/>
                    <a:pt x="547" y="14044"/>
                    <a:pt x="638" y="13983"/>
                  </a:cubicBezTo>
                  <a:cubicBezTo>
                    <a:pt x="790" y="13861"/>
                    <a:pt x="912" y="13740"/>
                    <a:pt x="1034" y="13588"/>
                  </a:cubicBezTo>
                  <a:cubicBezTo>
                    <a:pt x="1429" y="13071"/>
                    <a:pt x="1642" y="12433"/>
                    <a:pt x="1702" y="11794"/>
                  </a:cubicBezTo>
                  <a:cubicBezTo>
                    <a:pt x="1793" y="10852"/>
                    <a:pt x="1672" y="9879"/>
                    <a:pt x="1398" y="8967"/>
                  </a:cubicBezTo>
                  <a:cubicBezTo>
                    <a:pt x="1094" y="7934"/>
                    <a:pt x="638" y="6870"/>
                    <a:pt x="486" y="5685"/>
                  </a:cubicBezTo>
                  <a:cubicBezTo>
                    <a:pt x="304" y="4560"/>
                    <a:pt x="517" y="3435"/>
                    <a:pt x="1094" y="2463"/>
                  </a:cubicBezTo>
                  <a:cubicBezTo>
                    <a:pt x="1581" y="1673"/>
                    <a:pt x="2249" y="1034"/>
                    <a:pt x="3101" y="639"/>
                  </a:cubicBezTo>
                  <a:cubicBezTo>
                    <a:pt x="3648" y="366"/>
                    <a:pt x="4256" y="183"/>
                    <a:pt x="4863" y="122"/>
                  </a:cubicBezTo>
                  <a:cubicBezTo>
                    <a:pt x="5107" y="122"/>
                    <a:pt x="5319" y="122"/>
                    <a:pt x="5563" y="92"/>
                  </a:cubicBezTo>
                  <a:cubicBezTo>
                    <a:pt x="5350" y="1"/>
                    <a:pt x="5107" y="1"/>
                    <a:pt x="486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7"/>
            <p:cNvSpPr/>
            <p:nvPr/>
          </p:nvSpPr>
          <p:spPr>
            <a:xfrm>
              <a:off x="2545150" y="1919900"/>
              <a:ext cx="617050" cy="600525"/>
            </a:xfrm>
            <a:custGeom>
              <a:avLst/>
              <a:gdLst/>
              <a:ahLst/>
              <a:cxnLst/>
              <a:rect l="l" t="t" r="r" b="b"/>
              <a:pathLst>
                <a:path w="24682" h="24021" extrusionOk="0">
                  <a:moveTo>
                    <a:pt x="11648" y="0"/>
                  </a:moveTo>
                  <a:cubicBezTo>
                    <a:pt x="10188" y="0"/>
                    <a:pt x="8732" y="165"/>
                    <a:pt x="7295" y="512"/>
                  </a:cubicBezTo>
                  <a:cubicBezTo>
                    <a:pt x="5532" y="907"/>
                    <a:pt x="3921" y="1819"/>
                    <a:pt x="2675" y="3126"/>
                  </a:cubicBezTo>
                  <a:cubicBezTo>
                    <a:pt x="487" y="5436"/>
                    <a:pt x="0" y="8901"/>
                    <a:pt x="183" y="12093"/>
                  </a:cubicBezTo>
                  <a:cubicBezTo>
                    <a:pt x="426" y="15831"/>
                    <a:pt x="1520" y="19509"/>
                    <a:pt x="3374" y="22792"/>
                  </a:cubicBezTo>
                  <a:cubicBezTo>
                    <a:pt x="3587" y="23248"/>
                    <a:pt x="3891" y="23613"/>
                    <a:pt x="4286" y="23886"/>
                  </a:cubicBezTo>
                  <a:cubicBezTo>
                    <a:pt x="4444" y="23976"/>
                    <a:pt x="4622" y="24020"/>
                    <a:pt x="4799" y="24020"/>
                  </a:cubicBezTo>
                  <a:cubicBezTo>
                    <a:pt x="5101" y="24020"/>
                    <a:pt x="5402" y="23892"/>
                    <a:pt x="5593" y="23643"/>
                  </a:cubicBezTo>
                  <a:lnTo>
                    <a:pt x="21703" y="13734"/>
                  </a:lnTo>
                  <a:cubicBezTo>
                    <a:pt x="24682" y="6865"/>
                    <a:pt x="20609" y="2670"/>
                    <a:pt x="17934" y="1150"/>
                  </a:cubicBezTo>
                  <a:cubicBezTo>
                    <a:pt x="16353" y="239"/>
                    <a:pt x="14469" y="56"/>
                    <a:pt x="12645" y="26"/>
                  </a:cubicBezTo>
                  <a:cubicBezTo>
                    <a:pt x="12313" y="9"/>
                    <a:pt x="11980" y="0"/>
                    <a:pt x="116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7"/>
            <p:cNvSpPr/>
            <p:nvPr/>
          </p:nvSpPr>
          <p:spPr>
            <a:xfrm>
              <a:off x="2641650" y="2036650"/>
              <a:ext cx="454450" cy="804125"/>
            </a:xfrm>
            <a:custGeom>
              <a:avLst/>
              <a:gdLst/>
              <a:ahLst/>
              <a:cxnLst/>
              <a:rect l="l" t="t" r="r" b="b"/>
              <a:pathLst>
                <a:path w="18178" h="32165" extrusionOk="0">
                  <a:moveTo>
                    <a:pt x="11989" y="1"/>
                  </a:moveTo>
                  <a:cubicBezTo>
                    <a:pt x="11774" y="1"/>
                    <a:pt x="11557" y="13"/>
                    <a:pt x="11338" y="37"/>
                  </a:cubicBezTo>
                  <a:lnTo>
                    <a:pt x="1764" y="1040"/>
                  </a:lnTo>
                  <a:cubicBezTo>
                    <a:pt x="761" y="1161"/>
                    <a:pt x="1" y="2012"/>
                    <a:pt x="31" y="3015"/>
                  </a:cubicBezTo>
                  <a:lnTo>
                    <a:pt x="1308" y="26754"/>
                  </a:lnTo>
                  <a:cubicBezTo>
                    <a:pt x="1460" y="29764"/>
                    <a:pt x="3952" y="32165"/>
                    <a:pt x="6992" y="32165"/>
                  </a:cubicBezTo>
                  <a:cubicBezTo>
                    <a:pt x="10244" y="32165"/>
                    <a:pt x="12828" y="29490"/>
                    <a:pt x="12736" y="26268"/>
                  </a:cubicBezTo>
                  <a:lnTo>
                    <a:pt x="12615" y="22651"/>
                  </a:lnTo>
                  <a:cubicBezTo>
                    <a:pt x="12615" y="22651"/>
                    <a:pt x="16870" y="21952"/>
                    <a:pt x="17752" y="16420"/>
                  </a:cubicBezTo>
                  <a:cubicBezTo>
                    <a:pt x="18177" y="13654"/>
                    <a:pt x="18056" y="9155"/>
                    <a:pt x="17812" y="5477"/>
                  </a:cubicBezTo>
                  <a:cubicBezTo>
                    <a:pt x="17614" y="2355"/>
                    <a:pt x="15029" y="1"/>
                    <a:pt x="11989"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a:off x="3027675" y="2235700"/>
              <a:ext cx="34975" cy="33700"/>
            </a:xfrm>
            <a:custGeom>
              <a:avLst/>
              <a:gdLst/>
              <a:ahLst/>
              <a:cxnLst/>
              <a:rect l="l" t="t" r="r" b="b"/>
              <a:pathLst>
                <a:path w="1399" h="1348" extrusionOk="0">
                  <a:moveTo>
                    <a:pt x="770" y="0"/>
                  </a:moveTo>
                  <a:cubicBezTo>
                    <a:pt x="737" y="0"/>
                    <a:pt x="703" y="3"/>
                    <a:pt x="669" y="8"/>
                  </a:cubicBezTo>
                  <a:cubicBezTo>
                    <a:pt x="305" y="8"/>
                    <a:pt x="1" y="312"/>
                    <a:pt x="1" y="707"/>
                  </a:cubicBezTo>
                  <a:cubicBezTo>
                    <a:pt x="1" y="1082"/>
                    <a:pt x="302" y="1348"/>
                    <a:pt x="670" y="1348"/>
                  </a:cubicBezTo>
                  <a:cubicBezTo>
                    <a:pt x="690" y="1348"/>
                    <a:pt x="710" y="1347"/>
                    <a:pt x="730" y="1345"/>
                  </a:cubicBezTo>
                  <a:cubicBezTo>
                    <a:pt x="1125" y="1345"/>
                    <a:pt x="1399" y="1011"/>
                    <a:pt x="1399" y="646"/>
                  </a:cubicBezTo>
                  <a:cubicBezTo>
                    <a:pt x="1399" y="285"/>
                    <a:pt x="1120" y="0"/>
                    <a:pt x="7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a:off x="2990450" y="2213100"/>
              <a:ext cx="72975" cy="18600"/>
            </a:xfrm>
            <a:custGeom>
              <a:avLst/>
              <a:gdLst/>
              <a:ahLst/>
              <a:cxnLst/>
              <a:rect l="l" t="t" r="r" b="b"/>
              <a:pathLst>
                <a:path w="2919" h="744" extrusionOk="0">
                  <a:moveTo>
                    <a:pt x="1520" y="0"/>
                  </a:moveTo>
                  <a:cubicBezTo>
                    <a:pt x="1125" y="0"/>
                    <a:pt x="699" y="122"/>
                    <a:pt x="365" y="334"/>
                  </a:cubicBezTo>
                  <a:cubicBezTo>
                    <a:pt x="122" y="517"/>
                    <a:pt x="0" y="638"/>
                    <a:pt x="91" y="730"/>
                  </a:cubicBezTo>
                  <a:cubicBezTo>
                    <a:pt x="98" y="739"/>
                    <a:pt x="110" y="743"/>
                    <a:pt x="127" y="743"/>
                  </a:cubicBezTo>
                  <a:cubicBezTo>
                    <a:pt x="274" y="743"/>
                    <a:pt x="808" y="426"/>
                    <a:pt x="1490" y="426"/>
                  </a:cubicBezTo>
                  <a:cubicBezTo>
                    <a:pt x="2171" y="426"/>
                    <a:pt x="2681" y="743"/>
                    <a:pt x="2845" y="743"/>
                  </a:cubicBezTo>
                  <a:cubicBezTo>
                    <a:pt x="2864" y="743"/>
                    <a:pt x="2878" y="739"/>
                    <a:pt x="2888" y="730"/>
                  </a:cubicBezTo>
                  <a:cubicBezTo>
                    <a:pt x="2918" y="699"/>
                    <a:pt x="2857" y="547"/>
                    <a:pt x="2614" y="365"/>
                  </a:cubicBezTo>
                  <a:cubicBezTo>
                    <a:pt x="2310" y="122"/>
                    <a:pt x="1915" y="0"/>
                    <a:pt x="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7"/>
            <p:cNvSpPr/>
            <p:nvPr/>
          </p:nvSpPr>
          <p:spPr>
            <a:xfrm>
              <a:off x="2836175" y="2240400"/>
              <a:ext cx="35750" cy="34325"/>
            </a:xfrm>
            <a:custGeom>
              <a:avLst/>
              <a:gdLst/>
              <a:ahLst/>
              <a:cxnLst/>
              <a:rect l="l" t="t" r="r" b="b"/>
              <a:pathLst>
                <a:path w="1430" h="1373" extrusionOk="0">
                  <a:moveTo>
                    <a:pt x="750" y="0"/>
                  </a:moveTo>
                  <a:cubicBezTo>
                    <a:pt x="734" y="0"/>
                    <a:pt x="717" y="1"/>
                    <a:pt x="700" y="2"/>
                  </a:cubicBezTo>
                  <a:cubicBezTo>
                    <a:pt x="305" y="2"/>
                    <a:pt x="1" y="337"/>
                    <a:pt x="1" y="732"/>
                  </a:cubicBezTo>
                  <a:cubicBezTo>
                    <a:pt x="30" y="1080"/>
                    <a:pt x="335" y="1372"/>
                    <a:pt x="680" y="1372"/>
                  </a:cubicBezTo>
                  <a:cubicBezTo>
                    <a:pt x="697" y="1372"/>
                    <a:pt x="714" y="1372"/>
                    <a:pt x="730" y="1370"/>
                  </a:cubicBezTo>
                  <a:cubicBezTo>
                    <a:pt x="1126" y="1340"/>
                    <a:pt x="1430" y="1036"/>
                    <a:pt x="1430" y="641"/>
                  </a:cubicBezTo>
                  <a:cubicBezTo>
                    <a:pt x="1401" y="293"/>
                    <a:pt x="1095"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7"/>
            <p:cNvSpPr/>
            <p:nvPr/>
          </p:nvSpPr>
          <p:spPr>
            <a:xfrm>
              <a:off x="2802750" y="2216900"/>
              <a:ext cx="72975" cy="18600"/>
            </a:xfrm>
            <a:custGeom>
              <a:avLst/>
              <a:gdLst/>
              <a:ahLst/>
              <a:cxnLst/>
              <a:rect l="l" t="t" r="r" b="b"/>
              <a:pathLst>
                <a:path w="2919" h="744" extrusionOk="0">
                  <a:moveTo>
                    <a:pt x="1520" y="0"/>
                  </a:moveTo>
                  <a:cubicBezTo>
                    <a:pt x="1125" y="0"/>
                    <a:pt x="730" y="122"/>
                    <a:pt x="396" y="334"/>
                  </a:cubicBezTo>
                  <a:cubicBezTo>
                    <a:pt x="152" y="517"/>
                    <a:pt x="1" y="638"/>
                    <a:pt x="92" y="730"/>
                  </a:cubicBezTo>
                  <a:cubicBezTo>
                    <a:pt x="99" y="734"/>
                    <a:pt x="108" y="736"/>
                    <a:pt x="121" y="736"/>
                  </a:cubicBezTo>
                  <a:cubicBezTo>
                    <a:pt x="268" y="736"/>
                    <a:pt x="788" y="426"/>
                    <a:pt x="1490" y="426"/>
                  </a:cubicBezTo>
                  <a:cubicBezTo>
                    <a:pt x="2171" y="426"/>
                    <a:pt x="2681" y="743"/>
                    <a:pt x="2845" y="743"/>
                  </a:cubicBezTo>
                  <a:cubicBezTo>
                    <a:pt x="2864" y="743"/>
                    <a:pt x="2879" y="739"/>
                    <a:pt x="2888" y="730"/>
                  </a:cubicBezTo>
                  <a:cubicBezTo>
                    <a:pt x="2918" y="699"/>
                    <a:pt x="2858" y="517"/>
                    <a:pt x="2645" y="365"/>
                  </a:cubicBezTo>
                  <a:cubicBezTo>
                    <a:pt x="2311" y="122"/>
                    <a:pt x="1915" y="0"/>
                    <a:pt x="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7"/>
            <p:cNvSpPr/>
            <p:nvPr/>
          </p:nvSpPr>
          <p:spPr>
            <a:xfrm>
              <a:off x="2933450" y="2217650"/>
              <a:ext cx="60050" cy="159975"/>
            </a:xfrm>
            <a:custGeom>
              <a:avLst/>
              <a:gdLst/>
              <a:ahLst/>
              <a:cxnLst/>
              <a:rect l="l" t="t" r="r" b="b"/>
              <a:pathLst>
                <a:path w="2402" h="6399" extrusionOk="0">
                  <a:moveTo>
                    <a:pt x="94" y="0"/>
                  </a:moveTo>
                  <a:cubicBezTo>
                    <a:pt x="93" y="0"/>
                    <a:pt x="93" y="0"/>
                    <a:pt x="92" y="0"/>
                  </a:cubicBezTo>
                  <a:cubicBezTo>
                    <a:pt x="1" y="31"/>
                    <a:pt x="578" y="1763"/>
                    <a:pt x="1368" y="3891"/>
                  </a:cubicBezTo>
                  <a:lnTo>
                    <a:pt x="1946" y="5380"/>
                  </a:lnTo>
                  <a:cubicBezTo>
                    <a:pt x="2037" y="5532"/>
                    <a:pt x="2098" y="5745"/>
                    <a:pt x="2067" y="5958"/>
                  </a:cubicBezTo>
                  <a:cubicBezTo>
                    <a:pt x="2037" y="6080"/>
                    <a:pt x="1855" y="6110"/>
                    <a:pt x="1672" y="6140"/>
                  </a:cubicBezTo>
                  <a:cubicBezTo>
                    <a:pt x="1247" y="6140"/>
                    <a:pt x="821" y="6232"/>
                    <a:pt x="426" y="6353"/>
                  </a:cubicBezTo>
                  <a:cubicBezTo>
                    <a:pt x="639" y="6384"/>
                    <a:pt x="852" y="6399"/>
                    <a:pt x="1061" y="6399"/>
                  </a:cubicBezTo>
                  <a:cubicBezTo>
                    <a:pt x="1270" y="6399"/>
                    <a:pt x="1475" y="6384"/>
                    <a:pt x="1672" y="6353"/>
                  </a:cubicBezTo>
                  <a:cubicBezTo>
                    <a:pt x="1794" y="6353"/>
                    <a:pt x="1915" y="6323"/>
                    <a:pt x="2007" y="6292"/>
                  </a:cubicBezTo>
                  <a:cubicBezTo>
                    <a:pt x="2159" y="6262"/>
                    <a:pt x="2280" y="6171"/>
                    <a:pt x="2341" y="6019"/>
                  </a:cubicBezTo>
                  <a:cubicBezTo>
                    <a:pt x="2402" y="5776"/>
                    <a:pt x="2341" y="5502"/>
                    <a:pt x="2250" y="5259"/>
                  </a:cubicBezTo>
                  <a:cubicBezTo>
                    <a:pt x="2067" y="4773"/>
                    <a:pt x="1885" y="4286"/>
                    <a:pt x="1672" y="3769"/>
                  </a:cubicBezTo>
                  <a:cubicBezTo>
                    <a:pt x="889" y="1691"/>
                    <a:pt x="195" y="0"/>
                    <a:pt x="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7"/>
            <p:cNvSpPr/>
            <p:nvPr/>
          </p:nvSpPr>
          <p:spPr>
            <a:xfrm>
              <a:off x="2772350" y="2552750"/>
              <a:ext cx="184675" cy="83300"/>
            </a:xfrm>
            <a:custGeom>
              <a:avLst/>
              <a:gdLst/>
              <a:ahLst/>
              <a:cxnLst/>
              <a:rect l="l" t="t" r="r" b="b"/>
              <a:pathLst>
                <a:path w="7387" h="3332" extrusionOk="0">
                  <a:moveTo>
                    <a:pt x="1" y="1"/>
                  </a:moveTo>
                  <a:cubicBezTo>
                    <a:pt x="1" y="1"/>
                    <a:pt x="1573" y="3332"/>
                    <a:pt x="6314" y="3332"/>
                  </a:cubicBezTo>
                  <a:cubicBezTo>
                    <a:pt x="6637" y="3332"/>
                    <a:pt x="6974" y="3317"/>
                    <a:pt x="7326" y="3284"/>
                  </a:cubicBezTo>
                  <a:lnTo>
                    <a:pt x="7387" y="1977"/>
                  </a:lnTo>
                  <a:lnTo>
                    <a:pt x="7387" y="1977"/>
                  </a:lnTo>
                  <a:cubicBezTo>
                    <a:pt x="7331" y="1977"/>
                    <a:pt x="7274" y="1978"/>
                    <a:pt x="7218" y="1978"/>
                  </a:cubicBezTo>
                  <a:cubicBezTo>
                    <a:pt x="4691" y="1978"/>
                    <a:pt x="2171" y="1309"/>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7"/>
            <p:cNvSpPr/>
            <p:nvPr/>
          </p:nvSpPr>
          <p:spPr>
            <a:xfrm>
              <a:off x="2877225" y="2409625"/>
              <a:ext cx="60800" cy="42225"/>
            </a:xfrm>
            <a:custGeom>
              <a:avLst/>
              <a:gdLst/>
              <a:ahLst/>
              <a:cxnLst/>
              <a:rect l="l" t="t" r="r" b="b"/>
              <a:pathLst>
                <a:path w="2432" h="1689" extrusionOk="0">
                  <a:moveTo>
                    <a:pt x="1277" y="0"/>
                  </a:moveTo>
                  <a:cubicBezTo>
                    <a:pt x="1217" y="0"/>
                    <a:pt x="1156" y="4"/>
                    <a:pt x="1095" y="12"/>
                  </a:cubicBezTo>
                  <a:cubicBezTo>
                    <a:pt x="760" y="42"/>
                    <a:pt x="456" y="194"/>
                    <a:pt x="243" y="467"/>
                  </a:cubicBezTo>
                  <a:cubicBezTo>
                    <a:pt x="31" y="741"/>
                    <a:pt x="0" y="1106"/>
                    <a:pt x="183" y="1379"/>
                  </a:cubicBezTo>
                  <a:cubicBezTo>
                    <a:pt x="353" y="1572"/>
                    <a:pt x="599" y="1689"/>
                    <a:pt x="857" y="1689"/>
                  </a:cubicBezTo>
                  <a:cubicBezTo>
                    <a:pt x="966" y="1689"/>
                    <a:pt x="1077" y="1668"/>
                    <a:pt x="1186" y="1622"/>
                  </a:cubicBezTo>
                  <a:cubicBezTo>
                    <a:pt x="1550" y="1501"/>
                    <a:pt x="1885" y="1319"/>
                    <a:pt x="2158" y="1045"/>
                  </a:cubicBezTo>
                  <a:cubicBezTo>
                    <a:pt x="2250" y="984"/>
                    <a:pt x="2310" y="923"/>
                    <a:pt x="2371" y="832"/>
                  </a:cubicBezTo>
                  <a:cubicBezTo>
                    <a:pt x="2432" y="741"/>
                    <a:pt x="2432" y="619"/>
                    <a:pt x="2371" y="528"/>
                  </a:cubicBezTo>
                  <a:lnTo>
                    <a:pt x="2341" y="528"/>
                  </a:lnTo>
                  <a:cubicBezTo>
                    <a:pt x="2075" y="183"/>
                    <a:pt x="1693" y="0"/>
                    <a:pt x="127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7"/>
            <p:cNvSpPr/>
            <p:nvPr/>
          </p:nvSpPr>
          <p:spPr>
            <a:xfrm>
              <a:off x="2884050" y="2389375"/>
              <a:ext cx="64625" cy="54750"/>
            </a:xfrm>
            <a:custGeom>
              <a:avLst/>
              <a:gdLst/>
              <a:ahLst/>
              <a:cxnLst/>
              <a:rect l="l" t="t" r="r" b="b"/>
              <a:pathLst>
                <a:path w="2585" h="2190" extrusionOk="0">
                  <a:moveTo>
                    <a:pt x="183" y="1"/>
                  </a:moveTo>
                  <a:cubicBezTo>
                    <a:pt x="92" y="1"/>
                    <a:pt x="1" y="214"/>
                    <a:pt x="62" y="548"/>
                  </a:cubicBezTo>
                  <a:cubicBezTo>
                    <a:pt x="92" y="1004"/>
                    <a:pt x="335" y="1429"/>
                    <a:pt x="700" y="1733"/>
                  </a:cubicBezTo>
                  <a:cubicBezTo>
                    <a:pt x="1065" y="2037"/>
                    <a:pt x="1551" y="2189"/>
                    <a:pt x="2037" y="2189"/>
                  </a:cubicBezTo>
                  <a:cubicBezTo>
                    <a:pt x="2402" y="2189"/>
                    <a:pt x="2584" y="2068"/>
                    <a:pt x="2584" y="2037"/>
                  </a:cubicBezTo>
                  <a:cubicBezTo>
                    <a:pt x="2584" y="1916"/>
                    <a:pt x="1703" y="1977"/>
                    <a:pt x="1004" y="1399"/>
                  </a:cubicBezTo>
                  <a:cubicBezTo>
                    <a:pt x="305" y="822"/>
                    <a:pt x="305" y="1"/>
                    <a:pt x="1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7"/>
            <p:cNvSpPr/>
            <p:nvPr/>
          </p:nvSpPr>
          <p:spPr>
            <a:xfrm>
              <a:off x="2795150" y="2187425"/>
              <a:ext cx="88925" cy="25800"/>
            </a:xfrm>
            <a:custGeom>
              <a:avLst/>
              <a:gdLst/>
              <a:ahLst/>
              <a:cxnLst/>
              <a:rect l="l" t="t" r="r" b="b"/>
              <a:pathLst>
                <a:path w="3557" h="1032" extrusionOk="0">
                  <a:moveTo>
                    <a:pt x="2086" y="1"/>
                  </a:moveTo>
                  <a:cubicBezTo>
                    <a:pt x="1969" y="1"/>
                    <a:pt x="1851" y="8"/>
                    <a:pt x="1733" y="24"/>
                  </a:cubicBezTo>
                  <a:cubicBezTo>
                    <a:pt x="1277" y="54"/>
                    <a:pt x="821" y="206"/>
                    <a:pt x="456" y="480"/>
                  </a:cubicBezTo>
                  <a:cubicBezTo>
                    <a:pt x="153" y="662"/>
                    <a:pt x="1" y="875"/>
                    <a:pt x="61" y="966"/>
                  </a:cubicBezTo>
                  <a:cubicBezTo>
                    <a:pt x="93" y="1013"/>
                    <a:pt x="164" y="1032"/>
                    <a:pt x="267" y="1032"/>
                  </a:cubicBezTo>
                  <a:cubicBezTo>
                    <a:pt x="567" y="1032"/>
                    <a:pt x="1139" y="874"/>
                    <a:pt x="1794" y="784"/>
                  </a:cubicBezTo>
                  <a:cubicBezTo>
                    <a:pt x="2706" y="693"/>
                    <a:pt x="3466" y="784"/>
                    <a:pt x="3526" y="571"/>
                  </a:cubicBezTo>
                  <a:cubicBezTo>
                    <a:pt x="3557" y="480"/>
                    <a:pt x="3405" y="328"/>
                    <a:pt x="3101" y="176"/>
                  </a:cubicBezTo>
                  <a:cubicBezTo>
                    <a:pt x="2763" y="63"/>
                    <a:pt x="2425" y="1"/>
                    <a:pt x="20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2989675" y="2156850"/>
              <a:ext cx="66900" cy="21475"/>
            </a:xfrm>
            <a:custGeom>
              <a:avLst/>
              <a:gdLst/>
              <a:ahLst/>
              <a:cxnLst/>
              <a:rect l="l" t="t" r="r" b="b"/>
              <a:pathLst>
                <a:path w="2676" h="859" extrusionOk="0">
                  <a:moveTo>
                    <a:pt x="1369" y="1"/>
                  </a:moveTo>
                  <a:cubicBezTo>
                    <a:pt x="1004" y="1"/>
                    <a:pt x="609" y="92"/>
                    <a:pt x="305" y="274"/>
                  </a:cubicBezTo>
                  <a:cubicBezTo>
                    <a:pt x="92" y="457"/>
                    <a:pt x="1" y="639"/>
                    <a:pt x="62" y="700"/>
                  </a:cubicBezTo>
                  <a:cubicBezTo>
                    <a:pt x="122" y="791"/>
                    <a:pt x="282" y="814"/>
                    <a:pt x="506" y="814"/>
                  </a:cubicBezTo>
                  <a:cubicBezTo>
                    <a:pt x="730" y="814"/>
                    <a:pt x="1019" y="791"/>
                    <a:pt x="1338" y="791"/>
                  </a:cubicBezTo>
                  <a:cubicBezTo>
                    <a:pt x="1764" y="791"/>
                    <a:pt x="2135" y="859"/>
                    <a:pt x="2381" y="859"/>
                  </a:cubicBezTo>
                  <a:cubicBezTo>
                    <a:pt x="2503" y="859"/>
                    <a:pt x="2595" y="842"/>
                    <a:pt x="2645" y="791"/>
                  </a:cubicBezTo>
                  <a:cubicBezTo>
                    <a:pt x="2676" y="700"/>
                    <a:pt x="2615" y="518"/>
                    <a:pt x="2402" y="335"/>
                  </a:cubicBezTo>
                  <a:cubicBezTo>
                    <a:pt x="2098" y="122"/>
                    <a:pt x="1733" y="1"/>
                    <a:pt x="13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2586175" y="1979900"/>
              <a:ext cx="527400" cy="469550"/>
            </a:xfrm>
            <a:custGeom>
              <a:avLst/>
              <a:gdLst/>
              <a:ahLst/>
              <a:cxnLst/>
              <a:rect l="l" t="t" r="r" b="b"/>
              <a:pathLst>
                <a:path w="21096" h="18782" extrusionOk="0">
                  <a:moveTo>
                    <a:pt x="10770" y="1"/>
                  </a:moveTo>
                  <a:cubicBezTo>
                    <a:pt x="9348" y="1"/>
                    <a:pt x="7910" y="169"/>
                    <a:pt x="6505" y="422"/>
                  </a:cubicBezTo>
                  <a:cubicBezTo>
                    <a:pt x="5290" y="635"/>
                    <a:pt x="4043" y="969"/>
                    <a:pt x="3071" y="1729"/>
                  </a:cubicBezTo>
                  <a:cubicBezTo>
                    <a:pt x="1703" y="2793"/>
                    <a:pt x="1125" y="4586"/>
                    <a:pt x="791" y="6288"/>
                  </a:cubicBezTo>
                  <a:cubicBezTo>
                    <a:pt x="1" y="10483"/>
                    <a:pt x="183" y="14951"/>
                    <a:pt x="2007" y="18781"/>
                  </a:cubicBezTo>
                  <a:cubicBezTo>
                    <a:pt x="3192" y="17656"/>
                    <a:pt x="4013" y="16197"/>
                    <a:pt x="4347" y="14556"/>
                  </a:cubicBezTo>
                  <a:cubicBezTo>
                    <a:pt x="4682" y="12976"/>
                    <a:pt x="4803" y="11334"/>
                    <a:pt x="4742" y="9693"/>
                  </a:cubicBezTo>
                  <a:cubicBezTo>
                    <a:pt x="4742" y="9115"/>
                    <a:pt x="4803" y="8447"/>
                    <a:pt x="5259" y="8082"/>
                  </a:cubicBezTo>
                  <a:cubicBezTo>
                    <a:pt x="5533" y="7930"/>
                    <a:pt x="5837" y="7839"/>
                    <a:pt x="6141" y="7808"/>
                  </a:cubicBezTo>
                  <a:cubicBezTo>
                    <a:pt x="9150" y="7322"/>
                    <a:pt x="14104" y="4799"/>
                    <a:pt x="16262" y="2641"/>
                  </a:cubicBezTo>
                  <a:cubicBezTo>
                    <a:pt x="17752" y="4890"/>
                    <a:pt x="19059" y="3006"/>
                    <a:pt x="20031" y="7717"/>
                  </a:cubicBezTo>
                  <a:lnTo>
                    <a:pt x="21095" y="6258"/>
                  </a:lnTo>
                  <a:cubicBezTo>
                    <a:pt x="20700" y="3219"/>
                    <a:pt x="18481" y="1881"/>
                    <a:pt x="15594" y="817"/>
                  </a:cubicBezTo>
                  <a:cubicBezTo>
                    <a:pt x="14057" y="229"/>
                    <a:pt x="12424" y="1"/>
                    <a:pt x="107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2564900" y="2019225"/>
              <a:ext cx="414925" cy="104550"/>
            </a:xfrm>
            <a:custGeom>
              <a:avLst/>
              <a:gdLst/>
              <a:ahLst/>
              <a:cxnLst/>
              <a:rect l="l" t="t" r="r" b="b"/>
              <a:pathLst>
                <a:path w="16597" h="4182" extrusionOk="0">
                  <a:moveTo>
                    <a:pt x="16591" y="1"/>
                  </a:moveTo>
                  <a:cubicBezTo>
                    <a:pt x="16515" y="1"/>
                    <a:pt x="15846" y="734"/>
                    <a:pt x="14530" y="1524"/>
                  </a:cubicBezTo>
                  <a:lnTo>
                    <a:pt x="13983" y="1858"/>
                  </a:lnTo>
                  <a:lnTo>
                    <a:pt x="13375" y="2162"/>
                  </a:lnTo>
                  <a:cubicBezTo>
                    <a:pt x="12949" y="2405"/>
                    <a:pt x="12493" y="2557"/>
                    <a:pt x="12007" y="2770"/>
                  </a:cubicBezTo>
                  <a:cubicBezTo>
                    <a:pt x="10913" y="3165"/>
                    <a:pt x="9818" y="3439"/>
                    <a:pt x="8694" y="3652"/>
                  </a:cubicBezTo>
                  <a:cubicBezTo>
                    <a:pt x="7685" y="3811"/>
                    <a:pt x="6700" y="3901"/>
                    <a:pt x="5698" y="3901"/>
                  </a:cubicBezTo>
                  <a:cubicBezTo>
                    <a:pt x="5552" y="3901"/>
                    <a:pt x="5406" y="3899"/>
                    <a:pt x="5259" y="3895"/>
                  </a:cubicBezTo>
                  <a:cubicBezTo>
                    <a:pt x="4317" y="3864"/>
                    <a:pt x="3375" y="3773"/>
                    <a:pt x="2463" y="3591"/>
                  </a:cubicBezTo>
                  <a:cubicBezTo>
                    <a:pt x="1002" y="3276"/>
                    <a:pt x="135" y="2826"/>
                    <a:pt x="14" y="2826"/>
                  </a:cubicBezTo>
                  <a:cubicBezTo>
                    <a:pt x="7" y="2826"/>
                    <a:pt x="2" y="2827"/>
                    <a:pt x="1" y="2831"/>
                  </a:cubicBezTo>
                  <a:cubicBezTo>
                    <a:pt x="183" y="2983"/>
                    <a:pt x="396" y="3074"/>
                    <a:pt x="609" y="3165"/>
                  </a:cubicBezTo>
                  <a:cubicBezTo>
                    <a:pt x="852" y="3287"/>
                    <a:pt x="1095" y="3408"/>
                    <a:pt x="1368" y="3500"/>
                  </a:cubicBezTo>
                  <a:lnTo>
                    <a:pt x="1855" y="3652"/>
                  </a:lnTo>
                  <a:lnTo>
                    <a:pt x="2432" y="3804"/>
                  </a:lnTo>
                  <a:cubicBezTo>
                    <a:pt x="3344" y="4016"/>
                    <a:pt x="4286" y="4138"/>
                    <a:pt x="5259" y="4168"/>
                  </a:cubicBezTo>
                  <a:cubicBezTo>
                    <a:pt x="5477" y="4177"/>
                    <a:pt x="5695" y="4181"/>
                    <a:pt x="5913" y="4181"/>
                  </a:cubicBezTo>
                  <a:cubicBezTo>
                    <a:pt x="8009" y="4181"/>
                    <a:pt x="10116" y="3787"/>
                    <a:pt x="12098" y="3044"/>
                  </a:cubicBezTo>
                  <a:cubicBezTo>
                    <a:pt x="12584" y="2801"/>
                    <a:pt x="13071" y="2649"/>
                    <a:pt x="13496" y="2405"/>
                  </a:cubicBezTo>
                  <a:lnTo>
                    <a:pt x="14104" y="2071"/>
                  </a:lnTo>
                  <a:lnTo>
                    <a:pt x="14651" y="1737"/>
                  </a:lnTo>
                  <a:cubicBezTo>
                    <a:pt x="14955" y="1524"/>
                    <a:pt x="15229" y="1311"/>
                    <a:pt x="15533" y="1068"/>
                  </a:cubicBezTo>
                  <a:lnTo>
                    <a:pt x="15867" y="794"/>
                  </a:lnTo>
                  <a:lnTo>
                    <a:pt x="16141" y="521"/>
                  </a:lnTo>
                  <a:cubicBezTo>
                    <a:pt x="16323" y="369"/>
                    <a:pt x="16475" y="187"/>
                    <a:pt x="16597" y="4"/>
                  </a:cubicBezTo>
                  <a:cubicBezTo>
                    <a:pt x="16596" y="2"/>
                    <a:pt x="16594" y="1"/>
                    <a:pt x="1659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7"/>
            <p:cNvSpPr/>
            <p:nvPr/>
          </p:nvSpPr>
          <p:spPr>
            <a:xfrm>
              <a:off x="2603650" y="1997275"/>
              <a:ext cx="376950" cy="53275"/>
            </a:xfrm>
            <a:custGeom>
              <a:avLst/>
              <a:gdLst/>
              <a:ahLst/>
              <a:cxnLst/>
              <a:rect l="l" t="t" r="r" b="b"/>
              <a:pathLst>
                <a:path w="15078" h="2131" extrusionOk="0">
                  <a:moveTo>
                    <a:pt x="1" y="1"/>
                  </a:moveTo>
                  <a:cubicBezTo>
                    <a:pt x="153" y="153"/>
                    <a:pt x="305" y="274"/>
                    <a:pt x="487" y="365"/>
                  </a:cubicBezTo>
                  <a:cubicBezTo>
                    <a:pt x="670" y="517"/>
                    <a:pt x="882" y="639"/>
                    <a:pt x="1095" y="761"/>
                  </a:cubicBezTo>
                  <a:lnTo>
                    <a:pt x="1490" y="973"/>
                  </a:lnTo>
                  <a:lnTo>
                    <a:pt x="1977" y="1156"/>
                  </a:lnTo>
                  <a:cubicBezTo>
                    <a:pt x="3608" y="1797"/>
                    <a:pt x="5378" y="2130"/>
                    <a:pt x="7155" y="2130"/>
                  </a:cubicBezTo>
                  <a:cubicBezTo>
                    <a:pt x="7232" y="2130"/>
                    <a:pt x="7310" y="2130"/>
                    <a:pt x="7387" y="2128"/>
                  </a:cubicBezTo>
                  <a:cubicBezTo>
                    <a:pt x="9241" y="2128"/>
                    <a:pt x="11065" y="1946"/>
                    <a:pt x="12889" y="1520"/>
                  </a:cubicBezTo>
                  <a:cubicBezTo>
                    <a:pt x="13557" y="1369"/>
                    <a:pt x="14104" y="1217"/>
                    <a:pt x="14500" y="1095"/>
                  </a:cubicBezTo>
                  <a:cubicBezTo>
                    <a:pt x="14682" y="1034"/>
                    <a:pt x="14895" y="973"/>
                    <a:pt x="15077" y="852"/>
                  </a:cubicBezTo>
                  <a:cubicBezTo>
                    <a:pt x="15077" y="850"/>
                    <a:pt x="15073" y="849"/>
                    <a:pt x="15066" y="849"/>
                  </a:cubicBezTo>
                  <a:cubicBezTo>
                    <a:pt x="14962" y="849"/>
                    <a:pt x="14108" y="1052"/>
                    <a:pt x="12828" y="1308"/>
                  </a:cubicBezTo>
                  <a:cubicBezTo>
                    <a:pt x="11034" y="1642"/>
                    <a:pt x="9211" y="1824"/>
                    <a:pt x="7387" y="1824"/>
                  </a:cubicBezTo>
                  <a:cubicBezTo>
                    <a:pt x="7304" y="1826"/>
                    <a:pt x="7221" y="1827"/>
                    <a:pt x="7137" y="1827"/>
                  </a:cubicBezTo>
                  <a:cubicBezTo>
                    <a:pt x="5400" y="1827"/>
                    <a:pt x="3691" y="1525"/>
                    <a:pt x="2037" y="973"/>
                  </a:cubicBezTo>
                  <a:cubicBezTo>
                    <a:pt x="1338" y="669"/>
                    <a:pt x="670" y="365"/>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7"/>
            <p:cNvSpPr/>
            <p:nvPr/>
          </p:nvSpPr>
          <p:spPr>
            <a:xfrm>
              <a:off x="2979800" y="1966000"/>
              <a:ext cx="49425" cy="56375"/>
            </a:xfrm>
            <a:custGeom>
              <a:avLst/>
              <a:gdLst/>
              <a:ahLst/>
              <a:cxnLst/>
              <a:rect l="l" t="t" r="r" b="b"/>
              <a:pathLst>
                <a:path w="1977" h="2255" extrusionOk="0">
                  <a:moveTo>
                    <a:pt x="1775" y="1"/>
                  </a:moveTo>
                  <a:cubicBezTo>
                    <a:pt x="1695" y="1"/>
                    <a:pt x="1588" y="10"/>
                    <a:pt x="1460" y="36"/>
                  </a:cubicBezTo>
                  <a:cubicBezTo>
                    <a:pt x="669" y="279"/>
                    <a:pt x="92" y="948"/>
                    <a:pt x="31" y="1768"/>
                  </a:cubicBezTo>
                  <a:cubicBezTo>
                    <a:pt x="1" y="2072"/>
                    <a:pt x="92" y="2255"/>
                    <a:pt x="122" y="2255"/>
                  </a:cubicBezTo>
                  <a:cubicBezTo>
                    <a:pt x="153" y="2255"/>
                    <a:pt x="183" y="1525"/>
                    <a:pt x="730" y="887"/>
                  </a:cubicBezTo>
                  <a:cubicBezTo>
                    <a:pt x="1277" y="249"/>
                    <a:pt x="1976" y="127"/>
                    <a:pt x="1946" y="36"/>
                  </a:cubicBezTo>
                  <a:cubicBezTo>
                    <a:pt x="1946" y="18"/>
                    <a:pt x="1885" y="1"/>
                    <a:pt x="17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2246500" y="1964600"/>
              <a:ext cx="330575" cy="224650"/>
            </a:xfrm>
            <a:custGeom>
              <a:avLst/>
              <a:gdLst/>
              <a:ahLst/>
              <a:cxnLst/>
              <a:rect l="l" t="t" r="r" b="b"/>
              <a:pathLst>
                <a:path w="13223" h="8986" extrusionOk="0">
                  <a:moveTo>
                    <a:pt x="8726" y="1"/>
                  </a:moveTo>
                  <a:cubicBezTo>
                    <a:pt x="8241" y="1"/>
                    <a:pt x="7762" y="82"/>
                    <a:pt x="7296" y="244"/>
                  </a:cubicBezTo>
                  <a:cubicBezTo>
                    <a:pt x="5685" y="821"/>
                    <a:pt x="4469" y="2189"/>
                    <a:pt x="4135" y="3861"/>
                  </a:cubicBezTo>
                  <a:cubicBezTo>
                    <a:pt x="3983" y="4773"/>
                    <a:pt x="4135" y="5624"/>
                    <a:pt x="4074" y="6414"/>
                  </a:cubicBezTo>
                  <a:cubicBezTo>
                    <a:pt x="4043" y="6779"/>
                    <a:pt x="3983" y="7144"/>
                    <a:pt x="3800" y="7508"/>
                  </a:cubicBezTo>
                  <a:cubicBezTo>
                    <a:pt x="3648" y="7843"/>
                    <a:pt x="3405" y="8116"/>
                    <a:pt x="3132" y="8329"/>
                  </a:cubicBezTo>
                  <a:cubicBezTo>
                    <a:pt x="2796" y="8571"/>
                    <a:pt x="2404" y="8699"/>
                    <a:pt x="2004" y="8699"/>
                  </a:cubicBezTo>
                  <a:cubicBezTo>
                    <a:pt x="1751" y="8699"/>
                    <a:pt x="1494" y="8648"/>
                    <a:pt x="1247" y="8542"/>
                  </a:cubicBezTo>
                  <a:cubicBezTo>
                    <a:pt x="730" y="8268"/>
                    <a:pt x="366" y="7782"/>
                    <a:pt x="305" y="7174"/>
                  </a:cubicBezTo>
                  <a:cubicBezTo>
                    <a:pt x="244" y="6718"/>
                    <a:pt x="457" y="6232"/>
                    <a:pt x="852" y="5958"/>
                  </a:cubicBezTo>
                  <a:cubicBezTo>
                    <a:pt x="1118" y="5772"/>
                    <a:pt x="1430" y="5679"/>
                    <a:pt x="1749" y="5679"/>
                  </a:cubicBezTo>
                  <a:cubicBezTo>
                    <a:pt x="1794" y="5679"/>
                    <a:pt x="1840" y="5681"/>
                    <a:pt x="1885" y="5685"/>
                  </a:cubicBezTo>
                  <a:cubicBezTo>
                    <a:pt x="2189" y="5715"/>
                    <a:pt x="2493" y="5837"/>
                    <a:pt x="2736" y="6049"/>
                  </a:cubicBezTo>
                  <a:cubicBezTo>
                    <a:pt x="2676" y="5989"/>
                    <a:pt x="2615" y="5897"/>
                    <a:pt x="2554" y="5867"/>
                  </a:cubicBezTo>
                  <a:cubicBezTo>
                    <a:pt x="2372" y="5685"/>
                    <a:pt x="2129" y="5593"/>
                    <a:pt x="1885" y="5563"/>
                  </a:cubicBezTo>
                  <a:cubicBezTo>
                    <a:pt x="1805" y="5551"/>
                    <a:pt x="1723" y="5545"/>
                    <a:pt x="1641" y="5545"/>
                  </a:cubicBezTo>
                  <a:cubicBezTo>
                    <a:pt x="1320" y="5545"/>
                    <a:pt x="996" y="5637"/>
                    <a:pt x="730" y="5806"/>
                  </a:cubicBezTo>
                  <a:cubicBezTo>
                    <a:pt x="274" y="6110"/>
                    <a:pt x="1" y="6657"/>
                    <a:pt x="62" y="7204"/>
                  </a:cubicBezTo>
                  <a:cubicBezTo>
                    <a:pt x="122" y="7873"/>
                    <a:pt x="518" y="8481"/>
                    <a:pt x="1125" y="8785"/>
                  </a:cubicBezTo>
                  <a:cubicBezTo>
                    <a:pt x="1408" y="8920"/>
                    <a:pt x="1711" y="8986"/>
                    <a:pt x="2014" y="8986"/>
                  </a:cubicBezTo>
                  <a:cubicBezTo>
                    <a:pt x="2459" y="8986"/>
                    <a:pt x="2903" y="8844"/>
                    <a:pt x="3284" y="8572"/>
                  </a:cubicBezTo>
                  <a:cubicBezTo>
                    <a:pt x="3618" y="8329"/>
                    <a:pt x="3891" y="8025"/>
                    <a:pt x="4074" y="7660"/>
                  </a:cubicBezTo>
                  <a:cubicBezTo>
                    <a:pt x="4256" y="7265"/>
                    <a:pt x="4347" y="6840"/>
                    <a:pt x="4347" y="6445"/>
                  </a:cubicBezTo>
                  <a:cubicBezTo>
                    <a:pt x="4408" y="5593"/>
                    <a:pt x="4256" y="4742"/>
                    <a:pt x="4408" y="3922"/>
                  </a:cubicBezTo>
                  <a:cubicBezTo>
                    <a:pt x="4743" y="2341"/>
                    <a:pt x="5867" y="1065"/>
                    <a:pt x="7387" y="517"/>
                  </a:cubicBezTo>
                  <a:cubicBezTo>
                    <a:pt x="7835" y="361"/>
                    <a:pt x="8304" y="282"/>
                    <a:pt x="8771" y="282"/>
                  </a:cubicBezTo>
                  <a:cubicBezTo>
                    <a:pt x="9574" y="282"/>
                    <a:pt x="10374" y="513"/>
                    <a:pt x="11065" y="973"/>
                  </a:cubicBezTo>
                  <a:cubicBezTo>
                    <a:pt x="11825" y="1429"/>
                    <a:pt x="12433" y="2098"/>
                    <a:pt x="12828" y="2888"/>
                  </a:cubicBezTo>
                  <a:cubicBezTo>
                    <a:pt x="13101" y="3466"/>
                    <a:pt x="13162" y="3800"/>
                    <a:pt x="13193" y="3800"/>
                  </a:cubicBezTo>
                  <a:cubicBezTo>
                    <a:pt x="13223" y="3709"/>
                    <a:pt x="13193" y="3618"/>
                    <a:pt x="13162" y="3557"/>
                  </a:cubicBezTo>
                  <a:cubicBezTo>
                    <a:pt x="13132" y="3314"/>
                    <a:pt x="13041" y="3071"/>
                    <a:pt x="12949" y="2827"/>
                  </a:cubicBezTo>
                  <a:cubicBezTo>
                    <a:pt x="12585" y="2007"/>
                    <a:pt x="11977" y="1277"/>
                    <a:pt x="11217" y="791"/>
                  </a:cubicBezTo>
                  <a:cubicBezTo>
                    <a:pt x="10670" y="426"/>
                    <a:pt x="10092" y="183"/>
                    <a:pt x="9454" y="61"/>
                  </a:cubicBezTo>
                  <a:cubicBezTo>
                    <a:pt x="9211" y="21"/>
                    <a:pt x="8968" y="1"/>
                    <a:pt x="87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7"/>
            <p:cNvSpPr/>
            <p:nvPr/>
          </p:nvSpPr>
          <p:spPr>
            <a:xfrm>
              <a:off x="2677375" y="2032225"/>
              <a:ext cx="308525" cy="147450"/>
            </a:xfrm>
            <a:custGeom>
              <a:avLst/>
              <a:gdLst/>
              <a:ahLst/>
              <a:cxnLst/>
              <a:rect l="l" t="t" r="r" b="b"/>
              <a:pathLst>
                <a:path w="12341" h="5898" extrusionOk="0">
                  <a:moveTo>
                    <a:pt x="12341" y="1"/>
                  </a:moveTo>
                  <a:lnTo>
                    <a:pt x="12341" y="1"/>
                  </a:lnTo>
                  <a:cubicBezTo>
                    <a:pt x="12037" y="639"/>
                    <a:pt x="11672" y="1247"/>
                    <a:pt x="11277" y="1825"/>
                  </a:cubicBezTo>
                  <a:cubicBezTo>
                    <a:pt x="10183" y="3132"/>
                    <a:pt x="8785" y="4135"/>
                    <a:pt x="7143" y="4712"/>
                  </a:cubicBezTo>
                  <a:cubicBezTo>
                    <a:pt x="5532" y="5259"/>
                    <a:pt x="3860" y="5563"/>
                    <a:pt x="2128" y="5685"/>
                  </a:cubicBezTo>
                  <a:cubicBezTo>
                    <a:pt x="1429" y="5685"/>
                    <a:pt x="699" y="5746"/>
                    <a:pt x="0" y="5837"/>
                  </a:cubicBezTo>
                  <a:cubicBezTo>
                    <a:pt x="183" y="5898"/>
                    <a:pt x="395" y="5898"/>
                    <a:pt x="578" y="5898"/>
                  </a:cubicBezTo>
                  <a:lnTo>
                    <a:pt x="2158" y="5898"/>
                  </a:lnTo>
                  <a:cubicBezTo>
                    <a:pt x="3891" y="5867"/>
                    <a:pt x="5623" y="5563"/>
                    <a:pt x="7265" y="5016"/>
                  </a:cubicBezTo>
                  <a:cubicBezTo>
                    <a:pt x="8937" y="4439"/>
                    <a:pt x="10396" y="3375"/>
                    <a:pt x="11429" y="1946"/>
                  </a:cubicBezTo>
                  <a:cubicBezTo>
                    <a:pt x="11763" y="1521"/>
                    <a:pt x="12007" y="1034"/>
                    <a:pt x="12189" y="548"/>
                  </a:cubicBezTo>
                  <a:cubicBezTo>
                    <a:pt x="12250" y="366"/>
                    <a:pt x="12310" y="183"/>
                    <a:pt x="123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7"/>
            <p:cNvSpPr/>
            <p:nvPr/>
          </p:nvSpPr>
          <p:spPr>
            <a:xfrm>
              <a:off x="2481325" y="2439525"/>
              <a:ext cx="150475" cy="107175"/>
            </a:xfrm>
            <a:custGeom>
              <a:avLst/>
              <a:gdLst/>
              <a:ahLst/>
              <a:cxnLst/>
              <a:rect l="l" t="t" r="r" b="b"/>
              <a:pathLst>
                <a:path w="6019" h="4287" extrusionOk="0">
                  <a:moveTo>
                    <a:pt x="3390" y="988"/>
                  </a:moveTo>
                  <a:cubicBezTo>
                    <a:pt x="3506" y="988"/>
                    <a:pt x="3625" y="1012"/>
                    <a:pt x="3739" y="1065"/>
                  </a:cubicBezTo>
                  <a:cubicBezTo>
                    <a:pt x="4104" y="1278"/>
                    <a:pt x="4316" y="1703"/>
                    <a:pt x="4286" y="2129"/>
                  </a:cubicBezTo>
                  <a:cubicBezTo>
                    <a:pt x="4273" y="2221"/>
                    <a:pt x="4254" y="2312"/>
                    <a:pt x="4229" y="2401"/>
                  </a:cubicBezTo>
                  <a:lnTo>
                    <a:pt x="4229" y="2401"/>
                  </a:lnTo>
                  <a:cubicBezTo>
                    <a:pt x="4228" y="2401"/>
                    <a:pt x="4226" y="2402"/>
                    <a:pt x="4225" y="2402"/>
                  </a:cubicBezTo>
                  <a:cubicBezTo>
                    <a:pt x="4065" y="2455"/>
                    <a:pt x="3899" y="2480"/>
                    <a:pt x="3736" y="2480"/>
                  </a:cubicBezTo>
                  <a:cubicBezTo>
                    <a:pt x="3526" y="2480"/>
                    <a:pt x="3319" y="2440"/>
                    <a:pt x="3131" y="2372"/>
                  </a:cubicBezTo>
                  <a:cubicBezTo>
                    <a:pt x="2766" y="2189"/>
                    <a:pt x="2584" y="1794"/>
                    <a:pt x="2675" y="1399"/>
                  </a:cubicBezTo>
                  <a:cubicBezTo>
                    <a:pt x="2826" y="1139"/>
                    <a:pt x="3101" y="988"/>
                    <a:pt x="3390" y="988"/>
                  </a:cubicBezTo>
                  <a:close/>
                  <a:moveTo>
                    <a:pt x="5927" y="1"/>
                  </a:moveTo>
                  <a:cubicBezTo>
                    <a:pt x="5897" y="1"/>
                    <a:pt x="5927" y="214"/>
                    <a:pt x="5836" y="578"/>
                  </a:cubicBezTo>
                  <a:cubicBezTo>
                    <a:pt x="5745" y="1065"/>
                    <a:pt x="5471" y="1521"/>
                    <a:pt x="5107" y="1885"/>
                  </a:cubicBezTo>
                  <a:cubicBezTo>
                    <a:pt x="4952" y="2021"/>
                    <a:pt x="4773" y="2144"/>
                    <a:pt x="4577" y="2247"/>
                  </a:cubicBezTo>
                  <a:lnTo>
                    <a:pt x="4577" y="2247"/>
                  </a:lnTo>
                  <a:cubicBezTo>
                    <a:pt x="4582" y="2218"/>
                    <a:pt x="4586" y="2188"/>
                    <a:pt x="4590" y="2159"/>
                  </a:cubicBezTo>
                  <a:cubicBezTo>
                    <a:pt x="4651" y="1582"/>
                    <a:pt x="4377" y="1034"/>
                    <a:pt x="3860" y="761"/>
                  </a:cubicBezTo>
                  <a:cubicBezTo>
                    <a:pt x="3715" y="696"/>
                    <a:pt x="3564" y="666"/>
                    <a:pt x="3414" y="666"/>
                  </a:cubicBezTo>
                  <a:cubicBezTo>
                    <a:pt x="3000" y="666"/>
                    <a:pt x="2602" y="898"/>
                    <a:pt x="2401" y="1278"/>
                  </a:cubicBezTo>
                  <a:cubicBezTo>
                    <a:pt x="2310" y="1551"/>
                    <a:pt x="2310" y="1855"/>
                    <a:pt x="2462" y="2098"/>
                  </a:cubicBezTo>
                  <a:cubicBezTo>
                    <a:pt x="2584" y="2311"/>
                    <a:pt x="2766" y="2493"/>
                    <a:pt x="3009" y="2615"/>
                  </a:cubicBezTo>
                  <a:cubicBezTo>
                    <a:pt x="3232" y="2710"/>
                    <a:pt x="3463" y="2756"/>
                    <a:pt x="3693" y="2756"/>
                  </a:cubicBezTo>
                  <a:cubicBezTo>
                    <a:pt x="3834" y="2756"/>
                    <a:pt x="3975" y="2739"/>
                    <a:pt x="4113" y="2706"/>
                  </a:cubicBezTo>
                  <a:lnTo>
                    <a:pt x="4113" y="2706"/>
                  </a:lnTo>
                  <a:cubicBezTo>
                    <a:pt x="4017" y="2903"/>
                    <a:pt x="3884" y="3080"/>
                    <a:pt x="3708" y="3223"/>
                  </a:cubicBezTo>
                  <a:cubicBezTo>
                    <a:pt x="3161" y="3740"/>
                    <a:pt x="2462" y="4044"/>
                    <a:pt x="1702" y="4044"/>
                  </a:cubicBezTo>
                  <a:cubicBezTo>
                    <a:pt x="1186" y="4044"/>
                    <a:pt x="699" y="3861"/>
                    <a:pt x="365" y="3496"/>
                  </a:cubicBezTo>
                  <a:cubicBezTo>
                    <a:pt x="91" y="3253"/>
                    <a:pt x="31" y="3040"/>
                    <a:pt x="0" y="3040"/>
                  </a:cubicBezTo>
                  <a:cubicBezTo>
                    <a:pt x="0" y="3040"/>
                    <a:pt x="31" y="3284"/>
                    <a:pt x="274" y="3588"/>
                  </a:cubicBezTo>
                  <a:cubicBezTo>
                    <a:pt x="638" y="3983"/>
                    <a:pt x="1155" y="4256"/>
                    <a:pt x="1702" y="4287"/>
                  </a:cubicBezTo>
                  <a:cubicBezTo>
                    <a:pt x="2523" y="4287"/>
                    <a:pt x="3313" y="3983"/>
                    <a:pt x="3921" y="3436"/>
                  </a:cubicBezTo>
                  <a:cubicBezTo>
                    <a:pt x="4178" y="3200"/>
                    <a:pt x="4375" y="2904"/>
                    <a:pt x="4490" y="2580"/>
                  </a:cubicBezTo>
                  <a:lnTo>
                    <a:pt x="4490" y="2580"/>
                  </a:lnTo>
                  <a:cubicBezTo>
                    <a:pt x="4786" y="2454"/>
                    <a:pt x="5055" y="2267"/>
                    <a:pt x="5259" y="2037"/>
                  </a:cubicBezTo>
                  <a:cubicBezTo>
                    <a:pt x="5654" y="1642"/>
                    <a:pt x="5897" y="1126"/>
                    <a:pt x="5958" y="609"/>
                  </a:cubicBezTo>
                  <a:cubicBezTo>
                    <a:pt x="6018" y="396"/>
                    <a:pt x="5988" y="214"/>
                    <a:pt x="59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1733575" y="4194125"/>
              <a:ext cx="1540325" cy="4575"/>
            </a:xfrm>
            <a:custGeom>
              <a:avLst/>
              <a:gdLst/>
              <a:ahLst/>
              <a:cxnLst/>
              <a:rect l="l" t="t" r="r" b="b"/>
              <a:pathLst>
                <a:path w="61613" h="183" extrusionOk="0">
                  <a:moveTo>
                    <a:pt x="30822" y="0"/>
                  </a:moveTo>
                  <a:cubicBezTo>
                    <a:pt x="13800" y="0"/>
                    <a:pt x="1" y="31"/>
                    <a:pt x="1" y="92"/>
                  </a:cubicBezTo>
                  <a:cubicBezTo>
                    <a:pt x="1" y="152"/>
                    <a:pt x="13800" y="183"/>
                    <a:pt x="30822" y="183"/>
                  </a:cubicBezTo>
                  <a:cubicBezTo>
                    <a:pt x="47813" y="183"/>
                    <a:pt x="61613" y="152"/>
                    <a:pt x="61613" y="92"/>
                  </a:cubicBezTo>
                  <a:cubicBezTo>
                    <a:pt x="61613" y="31"/>
                    <a:pt x="47813" y="0"/>
                    <a:pt x="308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1200125" y="3645475"/>
              <a:ext cx="185450" cy="340450"/>
            </a:xfrm>
            <a:custGeom>
              <a:avLst/>
              <a:gdLst/>
              <a:ahLst/>
              <a:cxnLst/>
              <a:rect l="l" t="t" r="r" b="b"/>
              <a:pathLst>
                <a:path w="7418" h="13618" extrusionOk="0">
                  <a:moveTo>
                    <a:pt x="2250" y="1"/>
                  </a:moveTo>
                  <a:cubicBezTo>
                    <a:pt x="1" y="213"/>
                    <a:pt x="214" y="5320"/>
                    <a:pt x="1186" y="7812"/>
                  </a:cubicBezTo>
                  <a:cubicBezTo>
                    <a:pt x="1794" y="9423"/>
                    <a:pt x="3193" y="12402"/>
                    <a:pt x="5807" y="13618"/>
                  </a:cubicBezTo>
                  <a:cubicBezTo>
                    <a:pt x="6718" y="11217"/>
                    <a:pt x="7418" y="8329"/>
                    <a:pt x="6992" y="5776"/>
                  </a:cubicBezTo>
                  <a:cubicBezTo>
                    <a:pt x="6779" y="4438"/>
                    <a:pt x="6293" y="3192"/>
                    <a:pt x="5563" y="2068"/>
                  </a:cubicBezTo>
                  <a:cubicBezTo>
                    <a:pt x="4773" y="943"/>
                    <a:pt x="3588" y="213"/>
                    <a:pt x="225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1417475" y="3901900"/>
              <a:ext cx="180100" cy="169150"/>
            </a:xfrm>
            <a:custGeom>
              <a:avLst/>
              <a:gdLst/>
              <a:ahLst/>
              <a:cxnLst/>
              <a:rect l="l" t="t" r="r" b="b"/>
              <a:pathLst>
                <a:path w="7204" h="6766" extrusionOk="0">
                  <a:moveTo>
                    <a:pt x="5293" y="1"/>
                  </a:moveTo>
                  <a:cubicBezTo>
                    <a:pt x="5036" y="1"/>
                    <a:pt x="4777" y="33"/>
                    <a:pt x="4529" y="78"/>
                  </a:cubicBezTo>
                  <a:cubicBezTo>
                    <a:pt x="3040" y="382"/>
                    <a:pt x="1733" y="1233"/>
                    <a:pt x="882" y="2510"/>
                  </a:cubicBezTo>
                  <a:cubicBezTo>
                    <a:pt x="61" y="3786"/>
                    <a:pt x="0" y="5397"/>
                    <a:pt x="699" y="6765"/>
                  </a:cubicBezTo>
                  <a:cubicBezTo>
                    <a:pt x="2918" y="6765"/>
                    <a:pt x="4620" y="5428"/>
                    <a:pt x="6110" y="3786"/>
                  </a:cubicBezTo>
                  <a:cubicBezTo>
                    <a:pt x="6566" y="3331"/>
                    <a:pt x="6870" y="2753"/>
                    <a:pt x="7052" y="2145"/>
                  </a:cubicBezTo>
                  <a:cubicBezTo>
                    <a:pt x="7204" y="1476"/>
                    <a:pt x="6991" y="808"/>
                    <a:pt x="6505" y="382"/>
                  </a:cubicBezTo>
                  <a:cubicBezTo>
                    <a:pt x="6160" y="95"/>
                    <a:pt x="5731" y="1"/>
                    <a:pt x="529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1412150" y="3973750"/>
              <a:ext cx="102600" cy="304750"/>
            </a:xfrm>
            <a:custGeom>
              <a:avLst/>
              <a:gdLst/>
              <a:ahLst/>
              <a:cxnLst/>
              <a:rect l="l" t="t" r="r" b="b"/>
              <a:pathLst>
                <a:path w="4104" h="12190" extrusionOk="0">
                  <a:moveTo>
                    <a:pt x="4104" y="1"/>
                  </a:moveTo>
                  <a:cubicBezTo>
                    <a:pt x="4073" y="1"/>
                    <a:pt x="4043" y="31"/>
                    <a:pt x="3982" y="61"/>
                  </a:cubicBezTo>
                  <a:cubicBezTo>
                    <a:pt x="3861" y="122"/>
                    <a:pt x="3769" y="183"/>
                    <a:pt x="3648" y="244"/>
                  </a:cubicBezTo>
                  <a:cubicBezTo>
                    <a:pt x="3253" y="517"/>
                    <a:pt x="2858" y="821"/>
                    <a:pt x="2523" y="1186"/>
                  </a:cubicBezTo>
                  <a:cubicBezTo>
                    <a:pt x="1459" y="2402"/>
                    <a:pt x="699" y="3861"/>
                    <a:pt x="365" y="5441"/>
                  </a:cubicBezTo>
                  <a:cubicBezTo>
                    <a:pt x="61" y="7022"/>
                    <a:pt x="0" y="8633"/>
                    <a:pt x="213" y="10214"/>
                  </a:cubicBezTo>
                  <a:cubicBezTo>
                    <a:pt x="274" y="10791"/>
                    <a:pt x="335" y="11277"/>
                    <a:pt x="365" y="11673"/>
                  </a:cubicBezTo>
                  <a:cubicBezTo>
                    <a:pt x="365" y="11824"/>
                    <a:pt x="396" y="12007"/>
                    <a:pt x="426" y="12189"/>
                  </a:cubicBezTo>
                  <a:cubicBezTo>
                    <a:pt x="456" y="12007"/>
                    <a:pt x="456" y="11824"/>
                    <a:pt x="426" y="11642"/>
                  </a:cubicBezTo>
                  <a:cubicBezTo>
                    <a:pt x="426" y="11308"/>
                    <a:pt x="396" y="10791"/>
                    <a:pt x="335" y="10183"/>
                  </a:cubicBezTo>
                  <a:cubicBezTo>
                    <a:pt x="274" y="8967"/>
                    <a:pt x="122" y="7265"/>
                    <a:pt x="547" y="5472"/>
                  </a:cubicBezTo>
                  <a:cubicBezTo>
                    <a:pt x="882" y="3922"/>
                    <a:pt x="1581" y="2463"/>
                    <a:pt x="2645" y="1277"/>
                  </a:cubicBezTo>
                  <a:cubicBezTo>
                    <a:pt x="3070" y="791"/>
                    <a:pt x="3587" y="365"/>
                    <a:pt x="4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1269275" y="3741975"/>
              <a:ext cx="155825" cy="546400"/>
            </a:xfrm>
            <a:custGeom>
              <a:avLst/>
              <a:gdLst/>
              <a:ahLst/>
              <a:cxnLst/>
              <a:rect l="l" t="t" r="r" b="b"/>
              <a:pathLst>
                <a:path w="6233" h="21856" extrusionOk="0">
                  <a:moveTo>
                    <a:pt x="1" y="1"/>
                  </a:moveTo>
                  <a:cubicBezTo>
                    <a:pt x="31" y="62"/>
                    <a:pt x="31" y="123"/>
                    <a:pt x="62" y="214"/>
                  </a:cubicBezTo>
                  <a:cubicBezTo>
                    <a:pt x="123" y="366"/>
                    <a:pt x="183" y="578"/>
                    <a:pt x="244" y="852"/>
                  </a:cubicBezTo>
                  <a:cubicBezTo>
                    <a:pt x="427" y="1430"/>
                    <a:pt x="670" y="2220"/>
                    <a:pt x="974" y="3162"/>
                  </a:cubicBezTo>
                  <a:cubicBezTo>
                    <a:pt x="1551" y="5138"/>
                    <a:pt x="2372" y="7843"/>
                    <a:pt x="3253" y="10883"/>
                  </a:cubicBezTo>
                  <a:cubicBezTo>
                    <a:pt x="4104" y="13892"/>
                    <a:pt x="4834" y="16627"/>
                    <a:pt x="5351" y="18633"/>
                  </a:cubicBezTo>
                  <a:cubicBezTo>
                    <a:pt x="5594" y="19606"/>
                    <a:pt x="5837" y="20396"/>
                    <a:pt x="5989" y="20974"/>
                  </a:cubicBezTo>
                  <a:lnTo>
                    <a:pt x="6171" y="21612"/>
                  </a:lnTo>
                  <a:cubicBezTo>
                    <a:pt x="6171" y="21703"/>
                    <a:pt x="6202" y="21764"/>
                    <a:pt x="6232" y="21855"/>
                  </a:cubicBezTo>
                  <a:cubicBezTo>
                    <a:pt x="6232" y="21764"/>
                    <a:pt x="6202" y="21673"/>
                    <a:pt x="6202" y="21612"/>
                  </a:cubicBezTo>
                  <a:cubicBezTo>
                    <a:pt x="6171" y="21430"/>
                    <a:pt x="6111" y="21217"/>
                    <a:pt x="6050" y="20974"/>
                  </a:cubicBezTo>
                  <a:cubicBezTo>
                    <a:pt x="5928" y="20396"/>
                    <a:pt x="5746" y="19606"/>
                    <a:pt x="5503" y="18603"/>
                  </a:cubicBezTo>
                  <a:cubicBezTo>
                    <a:pt x="4986" y="16597"/>
                    <a:pt x="4287" y="13861"/>
                    <a:pt x="3436" y="10822"/>
                  </a:cubicBezTo>
                  <a:cubicBezTo>
                    <a:pt x="2554" y="7813"/>
                    <a:pt x="1734" y="5077"/>
                    <a:pt x="1095" y="3132"/>
                  </a:cubicBezTo>
                  <a:cubicBezTo>
                    <a:pt x="791" y="2159"/>
                    <a:pt x="518" y="1369"/>
                    <a:pt x="335" y="822"/>
                  </a:cubicBezTo>
                  <a:cubicBezTo>
                    <a:pt x="244" y="578"/>
                    <a:pt x="153" y="366"/>
                    <a:pt x="92" y="214"/>
                  </a:cubicBezTo>
                  <a:cubicBezTo>
                    <a:pt x="62" y="123"/>
                    <a:pt x="62" y="6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7"/>
            <p:cNvSpPr/>
            <p:nvPr/>
          </p:nvSpPr>
          <p:spPr>
            <a:xfrm>
              <a:off x="1110475" y="3995175"/>
              <a:ext cx="246225" cy="152050"/>
            </a:xfrm>
            <a:custGeom>
              <a:avLst/>
              <a:gdLst/>
              <a:ahLst/>
              <a:cxnLst/>
              <a:rect l="l" t="t" r="r" b="b"/>
              <a:pathLst>
                <a:path w="9849" h="6082" extrusionOk="0">
                  <a:moveTo>
                    <a:pt x="1916" y="0"/>
                  </a:moveTo>
                  <a:cubicBezTo>
                    <a:pt x="1317" y="0"/>
                    <a:pt x="735" y="155"/>
                    <a:pt x="426" y="663"/>
                  </a:cubicBezTo>
                  <a:cubicBezTo>
                    <a:pt x="0" y="1332"/>
                    <a:pt x="395" y="2244"/>
                    <a:pt x="882" y="2882"/>
                  </a:cubicBezTo>
                  <a:cubicBezTo>
                    <a:pt x="2520" y="4941"/>
                    <a:pt x="4986" y="6082"/>
                    <a:pt x="7546" y="6082"/>
                  </a:cubicBezTo>
                  <a:cubicBezTo>
                    <a:pt x="8312" y="6082"/>
                    <a:pt x="9086" y="5980"/>
                    <a:pt x="9848" y="5770"/>
                  </a:cubicBezTo>
                  <a:lnTo>
                    <a:pt x="9818" y="5557"/>
                  </a:lnTo>
                  <a:cubicBezTo>
                    <a:pt x="8420" y="2669"/>
                    <a:pt x="5745" y="633"/>
                    <a:pt x="2584" y="55"/>
                  </a:cubicBezTo>
                  <a:cubicBezTo>
                    <a:pt x="2368" y="22"/>
                    <a:pt x="2141" y="0"/>
                    <a:pt x="191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7"/>
            <p:cNvSpPr/>
            <p:nvPr/>
          </p:nvSpPr>
          <p:spPr>
            <a:xfrm>
              <a:off x="1200125" y="4052775"/>
              <a:ext cx="218125" cy="204450"/>
            </a:xfrm>
            <a:custGeom>
              <a:avLst/>
              <a:gdLst/>
              <a:ahLst/>
              <a:cxnLst/>
              <a:rect l="l" t="t" r="r" b="b"/>
              <a:pathLst>
                <a:path w="8725" h="8178" extrusionOk="0">
                  <a:moveTo>
                    <a:pt x="31" y="1"/>
                  </a:moveTo>
                  <a:cubicBezTo>
                    <a:pt x="1" y="31"/>
                    <a:pt x="730" y="153"/>
                    <a:pt x="1794" y="517"/>
                  </a:cubicBezTo>
                  <a:cubicBezTo>
                    <a:pt x="2068" y="609"/>
                    <a:pt x="2372" y="730"/>
                    <a:pt x="2645" y="882"/>
                  </a:cubicBezTo>
                  <a:cubicBezTo>
                    <a:pt x="2980" y="1034"/>
                    <a:pt x="3314" y="1186"/>
                    <a:pt x="3618" y="1369"/>
                  </a:cubicBezTo>
                  <a:cubicBezTo>
                    <a:pt x="5047" y="2159"/>
                    <a:pt x="6262" y="3314"/>
                    <a:pt x="7174" y="4651"/>
                  </a:cubicBezTo>
                  <a:cubicBezTo>
                    <a:pt x="7357" y="4955"/>
                    <a:pt x="7539" y="5259"/>
                    <a:pt x="7691" y="5594"/>
                  </a:cubicBezTo>
                  <a:cubicBezTo>
                    <a:pt x="7843" y="5867"/>
                    <a:pt x="7995" y="6141"/>
                    <a:pt x="8117" y="6445"/>
                  </a:cubicBezTo>
                  <a:cubicBezTo>
                    <a:pt x="8542" y="7478"/>
                    <a:pt x="8664" y="8177"/>
                    <a:pt x="8725" y="8177"/>
                  </a:cubicBezTo>
                  <a:cubicBezTo>
                    <a:pt x="8694" y="8025"/>
                    <a:pt x="8664" y="7843"/>
                    <a:pt x="8633" y="7691"/>
                  </a:cubicBezTo>
                  <a:cubicBezTo>
                    <a:pt x="8603" y="7478"/>
                    <a:pt x="8542" y="7296"/>
                    <a:pt x="8481" y="7113"/>
                  </a:cubicBezTo>
                  <a:cubicBezTo>
                    <a:pt x="8421" y="6870"/>
                    <a:pt x="8329" y="6627"/>
                    <a:pt x="8238" y="6384"/>
                  </a:cubicBezTo>
                  <a:cubicBezTo>
                    <a:pt x="8117" y="6080"/>
                    <a:pt x="7995" y="5806"/>
                    <a:pt x="7843" y="5533"/>
                  </a:cubicBezTo>
                  <a:cubicBezTo>
                    <a:pt x="7691" y="5198"/>
                    <a:pt x="7509" y="4864"/>
                    <a:pt x="7326" y="4560"/>
                  </a:cubicBezTo>
                  <a:cubicBezTo>
                    <a:pt x="6840" y="3891"/>
                    <a:pt x="6323" y="3253"/>
                    <a:pt x="5715" y="2676"/>
                  </a:cubicBezTo>
                  <a:cubicBezTo>
                    <a:pt x="5107" y="2098"/>
                    <a:pt x="4439" y="1612"/>
                    <a:pt x="3709" y="1217"/>
                  </a:cubicBezTo>
                  <a:cubicBezTo>
                    <a:pt x="3375" y="1034"/>
                    <a:pt x="3071" y="882"/>
                    <a:pt x="2737" y="730"/>
                  </a:cubicBezTo>
                  <a:cubicBezTo>
                    <a:pt x="2433" y="609"/>
                    <a:pt x="2159" y="487"/>
                    <a:pt x="1855" y="396"/>
                  </a:cubicBezTo>
                  <a:cubicBezTo>
                    <a:pt x="1551" y="305"/>
                    <a:pt x="1308" y="244"/>
                    <a:pt x="1095" y="183"/>
                  </a:cubicBezTo>
                  <a:cubicBezTo>
                    <a:pt x="882" y="122"/>
                    <a:pt x="700" y="92"/>
                    <a:pt x="518" y="62"/>
                  </a:cubicBezTo>
                  <a:cubicBezTo>
                    <a:pt x="335" y="31"/>
                    <a:pt x="183"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F2E08F10-37D0-4703-9E54-6E1A0AF16D1E}"/>
              </a:ext>
            </a:extLst>
          </p:cNvPr>
          <p:cNvPicPr>
            <a:picLocks noChangeAspect="1"/>
          </p:cNvPicPr>
          <p:nvPr/>
        </p:nvPicPr>
        <p:blipFill>
          <a:blip r:embed="rId5"/>
          <a:stretch>
            <a:fillRect/>
          </a:stretch>
        </p:blipFill>
        <p:spPr>
          <a:xfrm>
            <a:off x="6291425" y="2344181"/>
            <a:ext cx="2753076" cy="2753076"/>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723899" y="736062"/>
            <a:ext cx="5352753" cy="8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Importance of Effective Online Discussion</a:t>
            </a:r>
            <a:endParaRPr dirty="0"/>
          </a:p>
        </p:txBody>
      </p:sp>
      <p:sp>
        <p:nvSpPr>
          <p:cNvPr id="1064" name="Google Shape;1064;p49"/>
          <p:cNvSpPr txBox="1">
            <a:spLocks noGrp="1"/>
          </p:cNvSpPr>
          <p:nvPr>
            <p:ph type="subTitle" idx="1"/>
          </p:nvPr>
        </p:nvSpPr>
        <p:spPr>
          <a:xfrm>
            <a:off x="723900" y="1828500"/>
            <a:ext cx="4308600" cy="2730000"/>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n-US" dirty="0"/>
              <a:t>Creates meaningful peer-to-peer and learner-to-content interactions</a:t>
            </a:r>
          </a:p>
          <a:p>
            <a:pPr marL="0" indent="0">
              <a:buClr>
                <a:schemeClr val="dk1"/>
              </a:buClr>
              <a:buSzPts val="1100"/>
              <a:buNone/>
            </a:pPr>
            <a:endParaRPr lang="en-US" dirty="0"/>
          </a:p>
          <a:p>
            <a:pPr marL="285750" indent="-285750">
              <a:buClr>
                <a:schemeClr val="dk1"/>
              </a:buClr>
              <a:buSzPts val="1100"/>
            </a:pPr>
            <a:r>
              <a:rPr lang="en-US" dirty="0"/>
              <a:t>Builds critical thinking and reflection skills</a:t>
            </a:r>
          </a:p>
          <a:p>
            <a:pPr marL="0" indent="0">
              <a:buClr>
                <a:schemeClr val="dk1"/>
              </a:buClr>
              <a:buSzPts val="1100"/>
              <a:buNone/>
            </a:pPr>
            <a:endParaRPr lang="en-US" dirty="0"/>
          </a:p>
          <a:p>
            <a:pPr marL="285750" indent="-285750">
              <a:buClr>
                <a:schemeClr val="dk1"/>
              </a:buClr>
              <a:buSzPts val="1100"/>
            </a:pPr>
            <a:r>
              <a:rPr lang="en-US" dirty="0"/>
              <a:t>Connects learners across space and time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grpSp>
        <p:nvGrpSpPr>
          <p:cNvPr id="95" name="Google Shape;2767;p76">
            <a:extLst>
              <a:ext uri="{FF2B5EF4-FFF2-40B4-BE49-F238E27FC236}">
                <a16:creationId xmlns:a16="http://schemas.microsoft.com/office/drawing/2014/main" id="{C7D4DBEA-8630-48F5-951A-410DD9535ADC}"/>
              </a:ext>
            </a:extLst>
          </p:cNvPr>
          <p:cNvGrpSpPr/>
          <p:nvPr/>
        </p:nvGrpSpPr>
        <p:grpSpPr>
          <a:xfrm>
            <a:off x="5896535" y="1534448"/>
            <a:ext cx="2966614" cy="2776295"/>
            <a:chOff x="1668025" y="747500"/>
            <a:chExt cx="4519100" cy="4476625"/>
          </a:xfrm>
        </p:grpSpPr>
        <p:sp>
          <p:nvSpPr>
            <p:cNvPr id="96" name="Google Shape;2768;p76">
              <a:extLst>
                <a:ext uri="{FF2B5EF4-FFF2-40B4-BE49-F238E27FC236}">
                  <a16:creationId xmlns:a16="http://schemas.microsoft.com/office/drawing/2014/main" id="{9621241E-82E7-4D47-9BB5-8CD8103C9D10}"/>
                </a:ext>
              </a:extLst>
            </p:cNvPr>
            <p:cNvSpPr/>
            <p:nvPr/>
          </p:nvSpPr>
          <p:spPr>
            <a:xfrm>
              <a:off x="5969425" y="1632050"/>
              <a:ext cx="217700" cy="254775"/>
            </a:xfrm>
            <a:custGeom>
              <a:avLst/>
              <a:gdLst/>
              <a:ahLst/>
              <a:cxnLst/>
              <a:rect l="l" t="t" r="r" b="b"/>
              <a:pathLst>
                <a:path w="8708" h="10191" extrusionOk="0">
                  <a:moveTo>
                    <a:pt x="6107" y="0"/>
                  </a:moveTo>
                  <a:cubicBezTo>
                    <a:pt x="5217" y="0"/>
                    <a:pt x="4349" y="282"/>
                    <a:pt x="3637" y="817"/>
                  </a:cubicBezTo>
                  <a:cubicBezTo>
                    <a:pt x="2703" y="1484"/>
                    <a:pt x="1936" y="2385"/>
                    <a:pt x="1402" y="3419"/>
                  </a:cubicBezTo>
                  <a:cubicBezTo>
                    <a:pt x="301" y="5387"/>
                    <a:pt x="1" y="7922"/>
                    <a:pt x="68" y="10190"/>
                  </a:cubicBezTo>
                  <a:cubicBezTo>
                    <a:pt x="2536" y="9957"/>
                    <a:pt x="4571" y="7889"/>
                    <a:pt x="5505" y="6788"/>
                  </a:cubicBezTo>
                  <a:cubicBezTo>
                    <a:pt x="7039" y="5020"/>
                    <a:pt x="8707" y="950"/>
                    <a:pt x="6939" y="83"/>
                  </a:cubicBezTo>
                  <a:cubicBezTo>
                    <a:pt x="6662" y="28"/>
                    <a:pt x="6384" y="0"/>
                    <a:pt x="61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69;p76">
              <a:extLst>
                <a:ext uri="{FF2B5EF4-FFF2-40B4-BE49-F238E27FC236}">
                  <a16:creationId xmlns:a16="http://schemas.microsoft.com/office/drawing/2014/main" id="{B44B0B7E-0088-403B-87B6-75C8706BA632}"/>
                </a:ext>
              </a:extLst>
            </p:cNvPr>
            <p:cNvSpPr/>
            <p:nvPr/>
          </p:nvSpPr>
          <p:spPr>
            <a:xfrm>
              <a:off x="5775125" y="1754600"/>
              <a:ext cx="132625" cy="173925"/>
            </a:xfrm>
            <a:custGeom>
              <a:avLst/>
              <a:gdLst/>
              <a:ahLst/>
              <a:cxnLst/>
              <a:rect l="l" t="t" r="r" b="b"/>
              <a:pathLst>
                <a:path w="5305" h="6957" extrusionOk="0">
                  <a:moveTo>
                    <a:pt x="1491" y="1"/>
                  </a:moveTo>
                  <a:cubicBezTo>
                    <a:pt x="1340" y="1"/>
                    <a:pt x="1187" y="17"/>
                    <a:pt x="1035" y="51"/>
                  </a:cubicBezTo>
                  <a:cubicBezTo>
                    <a:pt x="501" y="285"/>
                    <a:pt x="134" y="785"/>
                    <a:pt x="67" y="1352"/>
                  </a:cubicBezTo>
                  <a:cubicBezTo>
                    <a:pt x="1" y="1919"/>
                    <a:pt x="101" y="2453"/>
                    <a:pt x="334" y="2987"/>
                  </a:cubicBezTo>
                  <a:cubicBezTo>
                    <a:pt x="1068" y="4754"/>
                    <a:pt x="2069" y="6356"/>
                    <a:pt x="3903" y="6956"/>
                  </a:cubicBezTo>
                  <a:cubicBezTo>
                    <a:pt x="4871" y="6089"/>
                    <a:pt x="5304" y="4721"/>
                    <a:pt x="5004" y="3454"/>
                  </a:cubicBezTo>
                  <a:cubicBezTo>
                    <a:pt x="4671" y="2186"/>
                    <a:pt x="3870" y="1085"/>
                    <a:pt x="2736" y="418"/>
                  </a:cubicBezTo>
                  <a:cubicBezTo>
                    <a:pt x="2363" y="144"/>
                    <a:pt x="1934" y="1"/>
                    <a:pt x="149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70;p76">
              <a:extLst>
                <a:ext uri="{FF2B5EF4-FFF2-40B4-BE49-F238E27FC236}">
                  <a16:creationId xmlns:a16="http://schemas.microsoft.com/office/drawing/2014/main" id="{041ECAF4-C6CB-4C4B-A119-61827366BC30}"/>
                </a:ext>
              </a:extLst>
            </p:cNvPr>
            <p:cNvSpPr/>
            <p:nvPr/>
          </p:nvSpPr>
          <p:spPr>
            <a:xfrm>
              <a:off x="5824325" y="1826750"/>
              <a:ext cx="53400" cy="281900"/>
            </a:xfrm>
            <a:custGeom>
              <a:avLst/>
              <a:gdLst/>
              <a:ahLst/>
              <a:cxnLst/>
              <a:rect l="l" t="t" r="r" b="b"/>
              <a:pathLst>
                <a:path w="2136" h="11276" extrusionOk="0">
                  <a:moveTo>
                    <a:pt x="434" y="0"/>
                  </a:moveTo>
                  <a:lnTo>
                    <a:pt x="434" y="0"/>
                  </a:lnTo>
                  <a:cubicBezTo>
                    <a:pt x="768" y="467"/>
                    <a:pt x="1035" y="968"/>
                    <a:pt x="1268" y="1502"/>
                  </a:cubicBezTo>
                  <a:cubicBezTo>
                    <a:pt x="1769" y="2802"/>
                    <a:pt x="1902" y="4237"/>
                    <a:pt x="1735" y="5605"/>
                  </a:cubicBezTo>
                  <a:cubicBezTo>
                    <a:pt x="1502" y="6972"/>
                    <a:pt x="1135" y="8340"/>
                    <a:pt x="601" y="9641"/>
                  </a:cubicBezTo>
                  <a:lnTo>
                    <a:pt x="167" y="10808"/>
                  </a:lnTo>
                  <a:cubicBezTo>
                    <a:pt x="101" y="10975"/>
                    <a:pt x="34" y="11108"/>
                    <a:pt x="1" y="11275"/>
                  </a:cubicBezTo>
                  <a:cubicBezTo>
                    <a:pt x="101" y="11142"/>
                    <a:pt x="167" y="11008"/>
                    <a:pt x="234" y="10842"/>
                  </a:cubicBezTo>
                  <a:cubicBezTo>
                    <a:pt x="368" y="10575"/>
                    <a:pt x="534" y="10174"/>
                    <a:pt x="735" y="9674"/>
                  </a:cubicBezTo>
                  <a:cubicBezTo>
                    <a:pt x="1302" y="8373"/>
                    <a:pt x="1702" y="7006"/>
                    <a:pt x="1935" y="5638"/>
                  </a:cubicBezTo>
                  <a:cubicBezTo>
                    <a:pt x="2136" y="4203"/>
                    <a:pt x="1969" y="2769"/>
                    <a:pt x="1402" y="1468"/>
                  </a:cubicBezTo>
                  <a:cubicBezTo>
                    <a:pt x="1235" y="1068"/>
                    <a:pt x="1001" y="668"/>
                    <a:pt x="768" y="334"/>
                  </a:cubicBezTo>
                  <a:cubicBezTo>
                    <a:pt x="668" y="201"/>
                    <a:pt x="568" y="101"/>
                    <a:pt x="43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71;p76">
              <a:extLst>
                <a:ext uri="{FF2B5EF4-FFF2-40B4-BE49-F238E27FC236}">
                  <a16:creationId xmlns:a16="http://schemas.microsoft.com/office/drawing/2014/main" id="{ECB23274-1B37-4B83-BB31-AEB0D4449BBE}"/>
                </a:ext>
              </a:extLst>
            </p:cNvPr>
            <p:cNvSpPr/>
            <p:nvPr/>
          </p:nvSpPr>
          <p:spPr>
            <a:xfrm>
              <a:off x="5817650" y="1709175"/>
              <a:ext cx="286075" cy="400300"/>
            </a:xfrm>
            <a:custGeom>
              <a:avLst/>
              <a:gdLst/>
              <a:ahLst/>
              <a:cxnLst/>
              <a:rect l="l" t="t" r="r" b="b"/>
              <a:pathLst>
                <a:path w="11443" h="16012" extrusionOk="0">
                  <a:moveTo>
                    <a:pt x="11442" y="0"/>
                  </a:moveTo>
                  <a:cubicBezTo>
                    <a:pt x="11409" y="33"/>
                    <a:pt x="11376" y="67"/>
                    <a:pt x="11342" y="100"/>
                  </a:cubicBezTo>
                  <a:lnTo>
                    <a:pt x="10975" y="567"/>
                  </a:lnTo>
                  <a:cubicBezTo>
                    <a:pt x="10642" y="967"/>
                    <a:pt x="10208" y="1535"/>
                    <a:pt x="9641" y="2235"/>
                  </a:cubicBezTo>
                  <a:cubicBezTo>
                    <a:pt x="8540" y="3636"/>
                    <a:pt x="7073" y="5604"/>
                    <a:pt x="5471" y="7806"/>
                  </a:cubicBezTo>
                  <a:cubicBezTo>
                    <a:pt x="3904" y="10041"/>
                    <a:pt x="2503" y="12075"/>
                    <a:pt x="1535" y="13543"/>
                  </a:cubicBezTo>
                  <a:cubicBezTo>
                    <a:pt x="1035" y="14310"/>
                    <a:pt x="635" y="14911"/>
                    <a:pt x="368" y="15344"/>
                  </a:cubicBezTo>
                  <a:lnTo>
                    <a:pt x="68" y="15811"/>
                  </a:lnTo>
                  <a:cubicBezTo>
                    <a:pt x="1" y="15945"/>
                    <a:pt x="1" y="16012"/>
                    <a:pt x="1" y="16012"/>
                  </a:cubicBezTo>
                  <a:cubicBezTo>
                    <a:pt x="34" y="15945"/>
                    <a:pt x="68" y="15912"/>
                    <a:pt x="134" y="15845"/>
                  </a:cubicBezTo>
                  <a:lnTo>
                    <a:pt x="468" y="15378"/>
                  </a:lnTo>
                  <a:lnTo>
                    <a:pt x="1635" y="13643"/>
                  </a:lnTo>
                  <a:cubicBezTo>
                    <a:pt x="2669" y="12176"/>
                    <a:pt x="4070" y="10174"/>
                    <a:pt x="5638" y="7939"/>
                  </a:cubicBezTo>
                  <a:cubicBezTo>
                    <a:pt x="7239" y="5738"/>
                    <a:pt x="8707" y="3769"/>
                    <a:pt x="9775" y="2335"/>
                  </a:cubicBezTo>
                  <a:lnTo>
                    <a:pt x="11009" y="634"/>
                  </a:lnTo>
                  <a:lnTo>
                    <a:pt x="11342" y="167"/>
                  </a:lnTo>
                  <a:cubicBezTo>
                    <a:pt x="11409" y="67"/>
                    <a:pt x="11442" y="0"/>
                    <a:pt x="1144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72;p76">
              <a:extLst>
                <a:ext uri="{FF2B5EF4-FFF2-40B4-BE49-F238E27FC236}">
                  <a16:creationId xmlns:a16="http://schemas.microsoft.com/office/drawing/2014/main" id="{FB173B82-6081-46CF-A080-D6BD655D1C3D}"/>
                </a:ext>
              </a:extLst>
            </p:cNvPr>
            <p:cNvSpPr/>
            <p:nvPr/>
          </p:nvSpPr>
          <p:spPr>
            <a:xfrm>
              <a:off x="5916075" y="1943975"/>
              <a:ext cx="233500" cy="98000"/>
            </a:xfrm>
            <a:custGeom>
              <a:avLst/>
              <a:gdLst/>
              <a:ahLst/>
              <a:cxnLst/>
              <a:rect l="l" t="t" r="r" b="b"/>
              <a:pathLst>
                <a:path w="9340" h="3920" extrusionOk="0">
                  <a:moveTo>
                    <a:pt x="5682" y="0"/>
                  </a:moveTo>
                  <a:cubicBezTo>
                    <a:pt x="3651" y="0"/>
                    <a:pt x="1643" y="732"/>
                    <a:pt x="67" y="2083"/>
                  </a:cubicBezTo>
                  <a:lnTo>
                    <a:pt x="0" y="2250"/>
                  </a:lnTo>
                  <a:cubicBezTo>
                    <a:pt x="1338" y="3352"/>
                    <a:pt x="3001" y="3919"/>
                    <a:pt x="4680" y="3919"/>
                  </a:cubicBezTo>
                  <a:cubicBezTo>
                    <a:pt x="5848" y="3919"/>
                    <a:pt x="7025" y="3645"/>
                    <a:pt x="8106" y="3084"/>
                  </a:cubicBezTo>
                  <a:cubicBezTo>
                    <a:pt x="8706" y="2750"/>
                    <a:pt x="9340" y="2183"/>
                    <a:pt x="9240" y="1483"/>
                  </a:cubicBezTo>
                  <a:cubicBezTo>
                    <a:pt x="9140" y="782"/>
                    <a:pt x="8406" y="415"/>
                    <a:pt x="7706" y="248"/>
                  </a:cubicBezTo>
                  <a:cubicBezTo>
                    <a:pt x="7038" y="82"/>
                    <a:pt x="6359" y="0"/>
                    <a:pt x="568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73;p76">
              <a:extLst>
                <a:ext uri="{FF2B5EF4-FFF2-40B4-BE49-F238E27FC236}">
                  <a16:creationId xmlns:a16="http://schemas.microsoft.com/office/drawing/2014/main" id="{4B587014-53CD-413E-9AFD-19250F4B5A15}"/>
                </a:ext>
              </a:extLst>
            </p:cNvPr>
            <p:cNvSpPr/>
            <p:nvPr/>
          </p:nvSpPr>
          <p:spPr>
            <a:xfrm>
              <a:off x="5823500" y="1977700"/>
              <a:ext cx="246025" cy="115975"/>
            </a:xfrm>
            <a:custGeom>
              <a:avLst/>
              <a:gdLst/>
              <a:ahLst/>
              <a:cxnLst/>
              <a:rect l="l" t="t" r="r" b="b"/>
              <a:pathLst>
                <a:path w="9841" h="4639" extrusionOk="0">
                  <a:moveTo>
                    <a:pt x="8140" y="0"/>
                  </a:moveTo>
                  <a:cubicBezTo>
                    <a:pt x="7539" y="0"/>
                    <a:pt x="6939" y="34"/>
                    <a:pt x="6338" y="167"/>
                  </a:cubicBezTo>
                  <a:cubicBezTo>
                    <a:pt x="4871" y="434"/>
                    <a:pt x="3470" y="1068"/>
                    <a:pt x="2269" y="2002"/>
                  </a:cubicBezTo>
                  <a:cubicBezTo>
                    <a:pt x="1802" y="2369"/>
                    <a:pt x="1368" y="2769"/>
                    <a:pt x="968" y="3236"/>
                  </a:cubicBezTo>
                  <a:cubicBezTo>
                    <a:pt x="801" y="3403"/>
                    <a:pt x="634" y="3603"/>
                    <a:pt x="501" y="3770"/>
                  </a:cubicBezTo>
                  <a:cubicBezTo>
                    <a:pt x="401" y="3936"/>
                    <a:pt x="301" y="4070"/>
                    <a:pt x="234" y="4237"/>
                  </a:cubicBezTo>
                  <a:cubicBezTo>
                    <a:pt x="134" y="4337"/>
                    <a:pt x="67" y="4470"/>
                    <a:pt x="0" y="4637"/>
                  </a:cubicBezTo>
                  <a:cubicBezTo>
                    <a:pt x="2" y="4638"/>
                    <a:pt x="4" y="4638"/>
                    <a:pt x="7" y="4638"/>
                  </a:cubicBezTo>
                  <a:cubicBezTo>
                    <a:pt x="84" y="4638"/>
                    <a:pt x="387" y="4082"/>
                    <a:pt x="1068" y="3369"/>
                  </a:cubicBezTo>
                  <a:cubicBezTo>
                    <a:pt x="1468" y="2902"/>
                    <a:pt x="1935" y="2502"/>
                    <a:pt x="2402" y="2168"/>
                  </a:cubicBezTo>
                  <a:cubicBezTo>
                    <a:pt x="3003" y="1735"/>
                    <a:pt x="3636" y="1368"/>
                    <a:pt x="4303" y="1068"/>
                  </a:cubicBezTo>
                  <a:cubicBezTo>
                    <a:pt x="4971" y="767"/>
                    <a:pt x="5671" y="534"/>
                    <a:pt x="6372" y="367"/>
                  </a:cubicBezTo>
                  <a:cubicBezTo>
                    <a:pt x="6972" y="267"/>
                    <a:pt x="7572" y="167"/>
                    <a:pt x="8173" y="167"/>
                  </a:cubicBezTo>
                  <a:cubicBezTo>
                    <a:pt x="8289" y="163"/>
                    <a:pt x="8401" y="162"/>
                    <a:pt x="8507" y="162"/>
                  </a:cubicBezTo>
                  <a:cubicBezTo>
                    <a:pt x="9236" y="162"/>
                    <a:pt x="9709" y="239"/>
                    <a:pt x="9817" y="239"/>
                  </a:cubicBezTo>
                  <a:cubicBezTo>
                    <a:pt x="9833" y="239"/>
                    <a:pt x="9841" y="237"/>
                    <a:pt x="9841" y="234"/>
                  </a:cubicBezTo>
                  <a:cubicBezTo>
                    <a:pt x="9674" y="167"/>
                    <a:pt x="9541" y="134"/>
                    <a:pt x="9374" y="100"/>
                  </a:cubicBezTo>
                  <a:cubicBezTo>
                    <a:pt x="9207" y="67"/>
                    <a:pt x="9040" y="34"/>
                    <a:pt x="8840" y="34"/>
                  </a:cubicBezTo>
                  <a:cubicBezTo>
                    <a:pt x="8607" y="0"/>
                    <a:pt x="8373" y="0"/>
                    <a:pt x="8140"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74;p76">
              <a:extLst>
                <a:ext uri="{FF2B5EF4-FFF2-40B4-BE49-F238E27FC236}">
                  <a16:creationId xmlns:a16="http://schemas.microsoft.com/office/drawing/2014/main" id="{19192AF8-0C0A-4698-8D86-E385FC7A779B}"/>
                </a:ext>
              </a:extLst>
            </p:cNvPr>
            <p:cNvSpPr/>
            <p:nvPr/>
          </p:nvSpPr>
          <p:spPr>
            <a:xfrm>
              <a:off x="1680550" y="994350"/>
              <a:ext cx="199325" cy="269525"/>
            </a:xfrm>
            <a:custGeom>
              <a:avLst/>
              <a:gdLst/>
              <a:ahLst/>
              <a:cxnLst/>
              <a:rect l="l" t="t" r="r" b="b"/>
              <a:pathLst>
                <a:path w="7973" h="10781" extrusionOk="0">
                  <a:moveTo>
                    <a:pt x="1737" y="0"/>
                  </a:moveTo>
                  <a:cubicBezTo>
                    <a:pt x="1445" y="0"/>
                    <a:pt x="1173" y="85"/>
                    <a:pt x="934" y="273"/>
                  </a:cubicBezTo>
                  <a:cubicBezTo>
                    <a:pt x="267" y="1207"/>
                    <a:pt x="0" y="2408"/>
                    <a:pt x="200" y="3575"/>
                  </a:cubicBezTo>
                  <a:cubicBezTo>
                    <a:pt x="400" y="4709"/>
                    <a:pt x="901" y="5777"/>
                    <a:pt x="1601" y="6711"/>
                  </a:cubicBezTo>
                  <a:cubicBezTo>
                    <a:pt x="2902" y="8545"/>
                    <a:pt x="5070" y="9880"/>
                    <a:pt x="7138" y="10780"/>
                  </a:cubicBezTo>
                  <a:cubicBezTo>
                    <a:pt x="7972" y="8445"/>
                    <a:pt x="6972" y="5743"/>
                    <a:pt x="6371" y="4409"/>
                  </a:cubicBezTo>
                  <a:cubicBezTo>
                    <a:pt x="5608" y="2600"/>
                    <a:pt x="3360" y="0"/>
                    <a:pt x="173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75;p76">
              <a:extLst>
                <a:ext uri="{FF2B5EF4-FFF2-40B4-BE49-F238E27FC236}">
                  <a16:creationId xmlns:a16="http://schemas.microsoft.com/office/drawing/2014/main" id="{65DD8C44-B182-447F-998C-66A2FD65EB1D}"/>
                </a:ext>
              </a:extLst>
            </p:cNvPr>
            <p:cNvSpPr/>
            <p:nvPr/>
          </p:nvSpPr>
          <p:spPr>
            <a:xfrm>
              <a:off x="1668025" y="1306000"/>
              <a:ext cx="187675" cy="102900"/>
            </a:xfrm>
            <a:custGeom>
              <a:avLst/>
              <a:gdLst/>
              <a:ahLst/>
              <a:cxnLst/>
              <a:rect l="l" t="t" r="r" b="b"/>
              <a:pathLst>
                <a:path w="7507" h="4116" extrusionOk="0">
                  <a:moveTo>
                    <a:pt x="3851" y="0"/>
                  </a:moveTo>
                  <a:cubicBezTo>
                    <a:pt x="2857" y="0"/>
                    <a:pt x="1884" y="288"/>
                    <a:pt x="1068" y="850"/>
                  </a:cubicBezTo>
                  <a:cubicBezTo>
                    <a:pt x="534" y="1150"/>
                    <a:pt x="134" y="1650"/>
                    <a:pt x="34" y="2251"/>
                  </a:cubicBezTo>
                  <a:cubicBezTo>
                    <a:pt x="1" y="2818"/>
                    <a:pt x="268" y="3351"/>
                    <a:pt x="768" y="3652"/>
                  </a:cubicBezTo>
                  <a:cubicBezTo>
                    <a:pt x="1235" y="3918"/>
                    <a:pt x="1802" y="4085"/>
                    <a:pt x="2369" y="4085"/>
                  </a:cubicBezTo>
                  <a:cubicBezTo>
                    <a:pt x="2650" y="4105"/>
                    <a:pt x="2930" y="4116"/>
                    <a:pt x="3207" y="4116"/>
                  </a:cubicBezTo>
                  <a:cubicBezTo>
                    <a:pt x="4811" y="4116"/>
                    <a:pt x="6340" y="3750"/>
                    <a:pt x="7506" y="2584"/>
                  </a:cubicBezTo>
                  <a:cubicBezTo>
                    <a:pt x="7106" y="1350"/>
                    <a:pt x="6038" y="383"/>
                    <a:pt x="4771" y="82"/>
                  </a:cubicBezTo>
                  <a:cubicBezTo>
                    <a:pt x="4465" y="27"/>
                    <a:pt x="4157" y="0"/>
                    <a:pt x="385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76;p76">
              <a:extLst>
                <a:ext uri="{FF2B5EF4-FFF2-40B4-BE49-F238E27FC236}">
                  <a16:creationId xmlns:a16="http://schemas.microsoft.com/office/drawing/2014/main" id="{4E6DA22F-6C37-453E-AAB9-1A183EE7A7D2}"/>
                </a:ext>
              </a:extLst>
            </p:cNvPr>
            <p:cNvSpPr/>
            <p:nvPr/>
          </p:nvSpPr>
          <p:spPr>
            <a:xfrm>
              <a:off x="1747250" y="1354425"/>
              <a:ext cx="250200" cy="137100"/>
            </a:xfrm>
            <a:custGeom>
              <a:avLst/>
              <a:gdLst/>
              <a:ahLst/>
              <a:cxnLst/>
              <a:rect l="l" t="t" r="r" b="b"/>
              <a:pathLst>
                <a:path w="10008" h="5484" extrusionOk="0">
                  <a:moveTo>
                    <a:pt x="1410" y="1"/>
                  </a:moveTo>
                  <a:cubicBezTo>
                    <a:pt x="1085" y="1"/>
                    <a:pt x="759" y="38"/>
                    <a:pt x="434" y="113"/>
                  </a:cubicBezTo>
                  <a:cubicBezTo>
                    <a:pt x="267" y="147"/>
                    <a:pt x="134" y="180"/>
                    <a:pt x="1" y="247"/>
                  </a:cubicBezTo>
                  <a:cubicBezTo>
                    <a:pt x="568" y="180"/>
                    <a:pt x="1135" y="147"/>
                    <a:pt x="1702" y="147"/>
                  </a:cubicBezTo>
                  <a:cubicBezTo>
                    <a:pt x="3103" y="280"/>
                    <a:pt x="4437" y="747"/>
                    <a:pt x="5605" y="1514"/>
                  </a:cubicBezTo>
                  <a:cubicBezTo>
                    <a:pt x="6772" y="2282"/>
                    <a:pt x="7806" y="3216"/>
                    <a:pt x="8774" y="4250"/>
                  </a:cubicBezTo>
                  <a:lnTo>
                    <a:pt x="9641" y="5150"/>
                  </a:lnTo>
                  <a:cubicBezTo>
                    <a:pt x="9741" y="5284"/>
                    <a:pt x="9874" y="5384"/>
                    <a:pt x="10008" y="5484"/>
                  </a:cubicBezTo>
                  <a:cubicBezTo>
                    <a:pt x="9908" y="5350"/>
                    <a:pt x="9808" y="5217"/>
                    <a:pt x="9708" y="5117"/>
                  </a:cubicBezTo>
                  <a:cubicBezTo>
                    <a:pt x="9507" y="4883"/>
                    <a:pt x="9241" y="4550"/>
                    <a:pt x="8874" y="4150"/>
                  </a:cubicBezTo>
                  <a:cubicBezTo>
                    <a:pt x="7940" y="3049"/>
                    <a:pt x="6906" y="2115"/>
                    <a:pt x="5738" y="1314"/>
                  </a:cubicBezTo>
                  <a:cubicBezTo>
                    <a:pt x="4537" y="514"/>
                    <a:pt x="3136" y="80"/>
                    <a:pt x="1735" y="13"/>
                  </a:cubicBezTo>
                  <a:cubicBezTo>
                    <a:pt x="1627" y="5"/>
                    <a:pt x="1518" y="1"/>
                    <a:pt x="141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77;p76">
              <a:extLst>
                <a:ext uri="{FF2B5EF4-FFF2-40B4-BE49-F238E27FC236}">
                  <a16:creationId xmlns:a16="http://schemas.microsoft.com/office/drawing/2014/main" id="{77BB7AC7-087C-429C-910D-A431D4ED189B}"/>
                </a:ext>
              </a:extLst>
            </p:cNvPr>
            <p:cNvSpPr/>
            <p:nvPr/>
          </p:nvSpPr>
          <p:spPr>
            <a:xfrm>
              <a:off x="1754750" y="1067875"/>
              <a:ext cx="240200" cy="431175"/>
            </a:xfrm>
            <a:custGeom>
              <a:avLst/>
              <a:gdLst/>
              <a:ahLst/>
              <a:cxnLst/>
              <a:rect l="l" t="t" r="r" b="b"/>
              <a:pathLst>
                <a:path w="9608" h="17247" extrusionOk="0">
                  <a:moveTo>
                    <a:pt x="34" y="0"/>
                  </a:moveTo>
                  <a:cubicBezTo>
                    <a:pt x="1" y="0"/>
                    <a:pt x="34" y="67"/>
                    <a:pt x="101" y="201"/>
                  </a:cubicBezTo>
                  <a:lnTo>
                    <a:pt x="334" y="701"/>
                  </a:lnTo>
                  <a:cubicBezTo>
                    <a:pt x="535" y="1168"/>
                    <a:pt x="868" y="1802"/>
                    <a:pt x="1268" y="2602"/>
                  </a:cubicBezTo>
                  <a:cubicBezTo>
                    <a:pt x="2069" y="4203"/>
                    <a:pt x="3236" y="6405"/>
                    <a:pt x="4537" y="8773"/>
                  </a:cubicBezTo>
                  <a:cubicBezTo>
                    <a:pt x="5872" y="11142"/>
                    <a:pt x="7139" y="13277"/>
                    <a:pt x="8040" y="14811"/>
                  </a:cubicBezTo>
                  <a:cubicBezTo>
                    <a:pt x="8507" y="15578"/>
                    <a:pt x="8907" y="16179"/>
                    <a:pt x="9174" y="16579"/>
                  </a:cubicBezTo>
                  <a:lnTo>
                    <a:pt x="9474" y="17079"/>
                  </a:lnTo>
                  <a:cubicBezTo>
                    <a:pt x="9508" y="17146"/>
                    <a:pt x="9541" y="17179"/>
                    <a:pt x="9608" y="17246"/>
                  </a:cubicBezTo>
                  <a:cubicBezTo>
                    <a:pt x="9608" y="17246"/>
                    <a:pt x="9608" y="17179"/>
                    <a:pt x="9508" y="17046"/>
                  </a:cubicBezTo>
                  <a:cubicBezTo>
                    <a:pt x="9441" y="16913"/>
                    <a:pt x="9341" y="16746"/>
                    <a:pt x="9241" y="16546"/>
                  </a:cubicBezTo>
                  <a:lnTo>
                    <a:pt x="8173" y="14711"/>
                  </a:lnTo>
                  <a:cubicBezTo>
                    <a:pt x="7306" y="13177"/>
                    <a:pt x="6072" y="11042"/>
                    <a:pt x="4738" y="8673"/>
                  </a:cubicBezTo>
                  <a:cubicBezTo>
                    <a:pt x="3403" y="6305"/>
                    <a:pt x="2236" y="4103"/>
                    <a:pt x="1402" y="2536"/>
                  </a:cubicBezTo>
                  <a:cubicBezTo>
                    <a:pt x="1002" y="1768"/>
                    <a:pt x="668" y="1135"/>
                    <a:pt x="401" y="668"/>
                  </a:cubicBezTo>
                  <a:cubicBezTo>
                    <a:pt x="301" y="467"/>
                    <a:pt x="201" y="301"/>
                    <a:pt x="134" y="167"/>
                  </a:cubicBezTo>
                  <a:cubicBezTo>
                    <a:pt x="68" y="67"/>
                    <a:pt x="34" y="0"/>
                    <a:pt x="3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78;p76">
              <a:extLst>
                <a:ext uri="{FF2B5EF4-FFF2-40B4-BE49-F238E27FC236}">
                  <a16:creationId xmlns:a16="http://schemas.microsoft.com/office/drawing/2014/main" id="{9B8A8ACB-823E-4DAE-8A7B-39074309B7ED}"/>
                </a:ext>
              </a:extLst>
            </p:cNvPr>
            <p:cNvSpPr/>
            <p:nvPr/>
          </p:nvSpPr>
          <p:spPr>
            <a:xfrm>
              <a:off x="1916550" y="1144025"/>
              <a:ext cx="130100" cy="219075"/>
            </a:xfrm>
            <a:custGeom>
              <a:avLst/>
              <a:gdLst/>
              <a:ahLst/>
              <a:cxnLst/>
              <a:rect l="l" t="t" r="r" b="b"/>
              <a:pathLst>
                <a:path w="5204" h="8763" extrusionOk="0">
                  <a:moveTo>
                    <a:pt x="3774" y="0"/>
                  </a:moveTo>
                  <a:cubicBezTo>
                    <a:pt x="3230" y="0"/>
                    <a:pt x="2725" y="445"/>
                    <a:pt x="2335" y="891"/>
                  </a:cubicBezTo>
                  <a:cubicBezTo>
                    <a:pt x="601" y="3059"/>
                    <a:pt x="0" y="5928"/>
                    <a:pt x="734" y="8596"/>
                  </a:cubicBezTo>
                  <a:lnTo>
                    <a:pt x="867" y="8763"/>
                  </a:lnTo>
                  <a:cubicBezTo>
                    <a:pt x="3536" y="7495"/>
                    <a:pt x="5204" y="4727"/>
                    <a:pt x="5070" y="1758"/>
                  </a:cubicBezTo>
                  <a:cubicBezTo>
                    <a:pt x="5037" y="1091"/>
                    <a:pt x="4770" y="290"/>
                    <a:pt x="4103" y="57"/>
                  </a:cubicBezTo>
                  <a:cubicBezTo>
                    <a:pt x="3992" y="18"/>
                    <a:pt x="3883" y="0"/>
                    <a:pt x="377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79;p76">
              <a:extLst>
                <a:ext uri="{FF2B5EF4-FFF2-40B4-BE49-F238E27FC236}">
                  <a16:creationId xmlns:a16="http://schemas.microsoft.com/office/drawing/2014/main" id="{52D428FC-265A-43C0-AF53-37D13674FB86}"/>
                </a:ext>
              </a:extLst>
            </p:cNvPr>
            <p:cNvSpPr/>
            <p:nvPr/>
          </p:nvSpPr>
          <p:spPr>
            <a:xfrm>
              <a:off x="1942400" y="1216325"/>
              <a:ext cx="46725" cy="268550"/>
            </a:xfrm>
            <a:custGeom>
              <a:avLst/>
              <a:gdLst/>
              <a:ahLst/>
              <a:cxnLst/>
              <a:rect l="l" t="t" r="r" b="b"/>
              <a:pathLst>
                <a:path w="1869" h="10742" extrusionOk="0">
                  <a:moveTo>
                    <a:pt x="1835" y="0"/>
                  </a:moveTo>
                  <a:lnTo>
                    <a:pt x="1835" y="0"/>
                  </a:lnTo>
                  <a:cubicBezTo>
                    <a:pt x="1735" y="100"/>
                    <a:pt x="1635" y="234"/>
                    <a:pt x="1568" y="367"/>
                  </a:cubicBezTo>
                  <a:cubicBezTo>
                    <a:pt x="1468" y="500"/>
                    <a:pt x="1368" y="634"/>
                    <a:pt x="1268" y="801"/>
                  </a:cubicBezTo>
                  <a:cubicBezTo>
                    <a:pt x="1134" y="1001"/>
                    <a:pt x="1034" y="1201"/>
                    <a:pt x="934" y="1434"/>
                  </a:cubicBezTo>
                  <a:cubicBezTo>
                    <a:pt x="667" y="1968"/>
                    <a:pt x="467" y="2535"/>
                    <a:pt x="300" y="3136"/>
                  </a:cubicBezTo>
                  <a:cubicBezTo>
                    <a:pt x="134" y="3869"/>
                    <a:pt x="34" y="4603"/>
                    <a:pt x="0" y="5337"/>
                  </a:cubicBezTo>
                  <a:cubicBezTo>
                    <a:pt x="0" y="6104"/>
                    <a:pt x="67" y="6838"/>
                    <a:pt x="234" y="7572"/>
                  </a:cubicBezTo>
                  <a:cubicBezTo>
                    <a:pt x="367" y="8173"/>
                    <a:pt x="534" y="8740"/>
                    <a:pt x="767" y="9307"/>
                  </a:cubicBezTo>
                  <a:cubicBezTo>
                    <a:pt x="867" y="9507"/>
                    <a:pt x="968" y="9740"/>
                    <a:pt x="1101" y="9940"/>
                  </a:cubicBezTo>
                  <a:cubicBezTo>
                    <a:pt x="1168" y="10074"/>
                    <a:pt x="1268" y="10241"/>
                    <a:pt x="1368" y="10374"/>
                  </a:cubicBezTo>
                  <a:cubicBezTo>
                    <a:pt x="1435" y="10508"/>
                    <a:pt x="1535" y="10641"/>
                    <a:pt x="1635" y="10741"/>
                  </a:cubicBezTo>
                  <a:cubicBezTo>
                    <a:pt x="1668" y="10741"/>
                    <a:pt x="1301" y="10207"/>
                    <a:pt x="934" y="9240"/>
                  </a:cubicBezTo>
                  <a:cubicBezTo>
                    <a:pt x="701" y="8673"/>
                    <a:pt x="534" y="8106"/>
                    <a:pt x="434" y="7539"/>
                  </a:cubicBezTo>
                  <a:cubicBezTo>
                    <a:pt x="300" y="6805"/>
                    <a:pt x="234" y="6104"/>
                    <a:pt x="234" y="5371"/>
                  </a:cubicBezTo>
                  <a:cubicBezTo>
                    <a:pt x="267" y="4637"/>
                    <a:pt x="334" y="3903"/>
                    <a:pt x="501" y="3202"/>
                  </a:cubicBezTo>
                  <a:cubicBezTo>
                    <a:pt x="634" y="2602"/>
                    <a:pt x="834" y="2035"/>
                    <a:pt x="1068" y="1501"/>
                  </a:cubicBezTo>
                  <a:cubicBezTo>
                    <a:pt x="1501" y="567"/>
                    <a:pt x="1868" y="33"/>
                    <a:pt x="183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80;p76">
              <a:extLst>
                <a:ext uri="{FF2B5EF4-FFF2-40B4-BE49-F238E27FC236}">
                  <a16:creationId xmlns:a16="http://schemas.microsoft.com/office/drawing/2014/main" id="{B44EFF60-99F9-4926-99BB-1E8AC0AFB86A}"/>
                </a:ext>
              </a:extLst>
            </p:cNvPr>
            <p:cNvSpPr/>
            <p:nvPr/>
          </p:nvSpPr>
          <p:spPr>
            <a:xfrm>
              <a:off x="2824700" y="4993825"/>
              <a:ext cx="247700" cy="230300"/>
            </a:xfrm>
            <a:custGeom>
              <a:avLst/>
              <a:gdLst/>
              <a:ahLst/>
              <a:cxnLst/>
              <a:rect l="l" t="t" r="r" b="b"/>
              <a:pathLst>
                <a:path w="9908" h="9212" extrusionOk="0">
                  <a:moveTo>
                    <a:pt x="9633" y="1"/>
                  </a:moveTo>
                  <a:cubicBezTo>
                    <a:pt x="7241" y="1"/>
                    <a:pt x="5097" y="1645"/>
                    <a:pt x="4036" y="2577"/>
                  </a:cubicBezTo>
                  <a:cubicBezTo>
                    <a:pt x="2268" y="4078"/>
                    <a:pt x="0" y="7880"/>
                    <a:pt x="1635" y="8981"/>
                  </a:cubicBezTo>
                  <a:cubicBezTo>
                    <a:pt x="2093" y="9134"/>
                    <a:pt x="2574" y="9212"/>
                    <a:pt x="3055" y="9212"/>
                  </a:cubicBezTo>
                  <a:cubicBezTo>
                    <a:pt x="3728" y="9212"/>
                    <a:pt x="4400" y="9059"/>
                    <a:pt x="5004" y="8748"/>
                  </a:cubicBezTo>
                  <a:cubicBezTo>
                    <a:pt x="6038" y="8181"/>
                    <a:pt x="6905" y="7413"/>
                    <a:pt x="7605" y="6479"/>
                  </a:cubicBezTo>
                  <a:cubicBezTo>
                    <a:pt x="8973" y="4712"/>
                    <a:pt x="9640" y="2243"/>
                    <a:pt x="9907" y="8"/>
                  </a:cubicBezTo>
                  <a:cubicBezTo>
                    <a:pt x="9815" y="3"/>
                    <a:pt x="9724" y="1"/>
                    <a:pt x="963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81;p76">
              <a:extLst>
                <a:ext uri="{FF2B5EF4-FFF2-40B4-BE49-F238E27FC236}">
                  <a16:creationId xmlns:a16="http://schemas.microsoft.com/office/drawing/2014/main" id="{2EEBDE57-83B3-465D-B818-504795980735}"/>
                </a:ext>
              </a:extLst>
            </p:cNvPr>
            <p:cNvSpPr/>
            <p:nvPr/>
          </p:nvSpPr>
          <p:spPr>
            <a:xfrm>
              <a:off x="3133250" y="4966500"/>
              <a:ext cx="120100" cy="181900"/>
            </a:xfrm>
            <a:custGeom>
              <a:avLst/>
              <a:gdLst/>
              <a:ahLst/>
              <a:cxnLst/>
              <a:rect l="l" t="t" r="r" b="b"/>
              <a:pathLst>
                <a:path w="4804" h="7276" extrusionOk="0">
                  <a:moveTo>
                    <a:pt x="1701" y="0"/>
                  </a:moveTo>
                  <a:cubicBezTo>
                    <a:pt x="601" y="734"/>
                    <a:pt x="0" y="2002"/>
                    <a:pt x="100" y="3336"/>
                  </a:cubicBezTo>
                  <a:cubicBezTo>
                    <a:pt x="234" y="4637"/>
                    <a:pt x="867" y="5838"/>
                    <a:pt x="1902" y="6672"/>
                  </a:cubicBezTo>
                  <a:cubicBezTo>
                    <a:pt x="2304" y="7075"/>
                    <a:pt x="2851" y="7276"/>
                    <a:pt x="3407" y="7276"/>
                  </a:cubicBezTo>
                  <a:cubicBezTo>
                    <a:pt x="3450" y="7276"/>
                    <a:pt x="3493" y="7275"/>
                    <a:pt x="3536" y="7272"/>
                  </a:cubicBezTo>
                  <a:cubicBezTo>
                    <a:pt x="4070" y="7139"/>
                    <a:pt x="4503" y="6705"/>
                    <a:pt x="4670" y="6138"/>
                  </a:cubicBezTo>
                  <a:cubicBezTo>
                    <a:pt x="4804" y="5604"/>
                    <a:pt x="4770" y="5004"/>
                    <a:pt x="4637" y="4470"/>
                  </a:cubicBezTo>
                  <a:cubicBezTo>
                    <a:pt x="4170" y="2602"/>
                    <a:pt x="3403" y="901"/>
                    <a:pt x="17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82;p76">
              <a:extLst>
                <a:ext uri="{FF2B5EF4-FFF2-40B4-BE49-F238E27FC236}">
                  <a16:creationId xmlns:a16="http://schemas.microsoft.com/office/drawing/2014/main" id="{ED11EC37-02C4-4431-89E3-97DC6F35CDCE}"/>
                </a:ext>
              </a:extLst>
            </p:cNvPr>
            <p:cNvSpPr/>
            <p:nvPr/>
          </p:nvSpPr>
          <p:spPr>
            <a:xfrm>
              <a:off x="3169925" y="4796375"/>
              <a:ext cx="80100" cy="276900"/>
            </a:xfrm>
            <a:custGeom>
              <a:avLst/>
              <a:gdLst/>
              <a:ahLst/>
              <a:cxnLst/>
              <a:rect l="l" t="t" r="r" b="b"/>
              <a:pathLst>
                <a:path w="3204" h="11076" extrusionOk="0">
                  <a:moveTo>
                    <a:pt x="3203" y="1"/>
                  </a:moveTo>
                  <a:cubicBezTo>
                    <a:pt x="3103" y="101"/>
                    <a:pt x="3003" y="234"/>
                    <a:pt x="2936" y="367"/>
                  </a:cubicBezTo>
                  <a:cubicBezTo>
                    <a:pt x="2770" y="601"/>
                    <a:pt x="2536" y="968"/>
                    <a:pt x="2236" y="1435"/>
                  </a:cubicBezTo>
                  <a:cubicBezTo>
                    <a:pt x="1469" y="2636"/>
                    <a:pt x="868" y="3903"/>
                    <a:pt x="468" y="5271"/>
                  </a:cubicBezTo>
                  <a:cubicBezTo>
                    <a:pt x="34" y="6639"/>
                    <a:pt x="1" y="8106"/>
                    <a:pt x="368" y="9474"/>
                  </a:cubicBezTo>
                  <a:cubicBezTo>
                    <a:pt x="468" y="9908"/>
                    <a:pt x="635" y="10308"/>
                    <a:pt x="835" y="10675"/>
                  </a:cubicBezTo>
                  <a:cubicBezTo>
                    <a:pt x="902" y="10808"/>
                    <a:pt x="1002" y="10942"/>
                    <a:pt x="1102" y="11075"/>
                  </a:cubicBezTo>
                  <a:cubicBezTo>
                    <a:pt x="868" y="10541"/>
                    <a:pt x="668" y="10008"/>
                    <a:pt x="501" y="9441"/>
                  </a:cubicBezTo>
                  <a:cubicBezTo>
                    <a:pt x="201" y="8073"/>
                    <a:pt x="268" y="6672"/>
                    <a:pt x="668" y="5338"/>
                  </a:cubicBezTo>
                  <a:cubicBezTo>
                    <a:pt x="1102" y="4003"/>
                    <a:pt x="1669" y="2702"/>
                    <a:pt x="2369" y="1502"/>
                  </a:cubicBezTo>
                  <a:lnTo>
                    <a:pt x="3003" y="401"/>
                  </a:lnTo>
                  <a:cubicBezTo>
                    <a:pt x="3070" y="267"/>
                    <a:pt x="3170" y="134"/>
                    <a:pt x="320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83;p76">
              <a:extLst>
                <a:ext uri="{FF2B5EF4-FFF2-40B4-BE49-F238E27FC236}">
                  <a16:creationId xmlns:a16="http://schemas.microsoft.com/office/drawing/2014/main" id="{AACCEBDD-599D-4E0E-980E-1A794947EC49}"/>
                </a:ext>
              </a:extLst>
            </p:cNvPr>
            <p:cNvSpPr/>
            <p:nvPr/>
          </p:nvSpPr>
          <p:spPr>
            <a:xfrm>
              <a:off x="2914750" y="4795550"/>
              <a:ext cx="343600" cy="354425"/>
            </a:xfrm>
            <a:custGeom>
              <a:avLst/>
              <a:gdLst/>
              <a:ahLst/>
              <a:cxnLst/>
              <a:rect l="l" t="t" r="r" b="b"/>
              <a:pathLst>
                <a:path w="13744" h="14177" extrusionOk="0">
                  <a:moveTo>
                    <a:pt x="13744" y="0"/>
                  </a:moveTo>
                  <a:lnTo>
                    <a:pt x="13744" y="0"/>
                  </a:lnTo>
                  <a:cubicBezTo>
                    <a:pt x="13743" y="1"/>
                    <a:pt x="13710" y="67"/>
                    <a:pt x="13610" y="134"/>
                  </a:cubicBezTo>
                  <a:lnTo>
                    <a:pt x="13177" y="567"/>
                  </a:lnTo>
                  <a:lnTo>
                    <a:pt x="11742" y="2102"/>
                  </a:lnTo>
                  <a:cubicBezTo>
                    <a:pt x="10541" y="3403"/>
                    <a:pt x="8840" y="5204"/>
                    <a:pt x="6939" y="7172"/>
                  </a:cubicBezTo>
                  <a:cubicBezTo>
                    <a:pt x="5038" y="9107"/>
                    <a:pt x="3303" y="10875"/>
                    <a:pt x="2035" y="12109"/>
                  </a:cubicBezTo>
                  <a:lnTo>
                    <a:pt x="568" y="13610"/>
                  </a:lnTo>
                  <a:lnTo>
                    <a:pt x="134" y="14010"/>
                  </a:lnTo>
                  <a:cubicBezTo>
                    <a:pt x="34" y="14110"/>
                    <a:pt x="1" y="14177"/>
                    <a:pt x="1" y="14177"/>
                  </a:cubicBezTo>
                  <a:cubicBezTo>
                    <a:pt x="67" y="14144"/>
                    <a:pt x="134" y="14110"/>
                    <a:pt x="167" y="14044"/>
                  </a:cubicBezTo>
                  <a:lnTo>
                    <a:pt x="601" y="13677"/>
                  </a:lnTo>
                  <a:cubicBezTo>
                    <a:pt x="968" y="13343"/>
                    <a:pt x="1502" y="12843"/>
                    <a:pt x="2135" y="12242"/>
                  </a:cubicBezTo>
                  <a:cubicBezTo>
                    <a:pt x="3436" y="11008"/>
                    <a:pt x="5171" y="9273"/>
                    <a:pt x="7072" y="7305"/>
                  </a:cubicBezTo>
                  <a:cubicBezTo>
                    <a:pt x="9007" y="5337"/>
                    <a:pt x="10675" y="3536"/>
                    <a:pt x="11876" y="2202"/>
                  </a:cubicBezTo>
                  <a:cubicBezTo>
                    <a:pt x="12476" y="1535"/>
                    <a:pt x="12943" y="1001"/>
                    <a:pt x="13277" y="634"/>
                  </a:cubicBezTo>
                  <a:lnTo>
                    <a:pt x="13644" y="167"/>
                  </a:lnTo>
                  <a:cubicBezTo>
                    <a:pt x="13677" y="134"/>
                    <a:pt x="13710" y="67"/>
                    <a:pt x="13744"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84;p76">
              <a:extLst>
                <a:ext uri="{FF2B5EF4-FFF2-40B4-BE49-F238E27FC236}">
                  <a16:creationId xmlns:a16="http://schemas.microsoft.com/office/drawing/2014/main" id="{2BEFFA90-D409-412B-AD99-D8A735E61D2B}"/>
                </a:ext>
              </a:extLst>
            </p:cNvPr>
            <p:cNvSpPr/>
            <p:nvPr/>
          </p:nvSpPr>
          <p:spPr>
            <a:xfrm>
              <a:off x="2912250" y="4829100"/>
              <a:ext cx="231850" cy="97725"/>
            </a:xfrm>
            <a:custGeom>
              <a:avLst/>
              <a:gdLst/>
              <a:ahLst/>
              <a:cxnLst/>
              <a:rect l="l" t="t" r="r" b="b"/>
              <a:pathLst>
                <a:path w="9274" h="3909" extrusionOk="0">
                  <a:moveTo>
                    <a:pt x="3807" y="0"/>
                  </a:moveTo>
                  <a:cubicBezTo>
                    <a:pt x="2987" y="0"/>
                    <a:pt x="2163" y="139"/>
                    <a:pt x="1368" y="426"/>
                  </a:cubicBezTo>
                  <a:cubicBezTo>
                    <a:pt x="701" y="660"/>
                    <a:pt x="1" y="1160"/>
                    <a:pt x="1" y="1827"/>
                  </a:cubicBezTo>
                  <a:cubicBezTo>
                    <a:pt x="1" y="2528"/>
                    <a:pt x="668" y="2995"/>
                    <a:pt x="1335" y="3261"/>
                  </a:cubicBezTo>
                  <a:cubicBezTo>
                    <a:pt x="2378" y="3695"/>
                    <a:pt x="3476" y="3908"/>
                    <a:pt x="4572" y="3908"/>
                  </a:cubicBezTo>
                  <a:cubicBezTo>
                    <a:pt x="6173" y="3908"/>
                    <a:pt x="7767" y="3452"/>
                    <a:pt x="9174" y="2561"/>
                  </a:cubicBezTo>
                  <a:lnTo>
                    <a:pt x="9274" y="2428"/>
                  </a:lnTo>
                  <a:cubicBezTo>
                    <a:pt x="7847" y="858"/>
                    <a:pt x="5843" y="0"/>
                    <a:pt x="38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85;p76">
              <a:extLst>
                <a:ext uri="{FF2B5EF4-FFF2-40B4-BE49-F238E27FC236}">
                  <a16:creationId xmlns:a16="http://schemas.microsoft.com/office/drawing/2014/main" id="{42C035C4-28DE-4911-9137-5062899602D3}"/>
                </a:ext>
              </a:extLst>
            </p:cNvPr>
            <p:cNvSpPr/>
            <p:nvPr/>
          </p:nvSpPr>
          <p:spPr>
            <a:xfrm>
              <a:off x="2989800" y="4810525"/>
              <a:ext cx="259375" cy="86775"/>
            </a:xfrm>
            <a:custGeom>
              <a:avLst/>
              <a:gdLst/>
              <a:ahLst/>
              <a:cxnLst/>
              <a:rect l="l" t="t" r="r" b="b"/>
              <a:pathLst>
                <a:path w="10375" h="3471" extrusionOk="0">
                  <a:moveTo>
                    <a:pt x="10367" y="0"/>
                  </a:moveTo>
                  <a:cubicBezTo>
                    <a:pt x="10282" y="0"/>
                    <a:pt x="9882" y="489"/>
                    <a:pt x="9107" y="1102"/>
                  </a:cubicBezTo>
                  <a:cubicBezTo>
                    <a:pt x="8640" y="1469"/>
                    <a:pt x="8140" y="1803"/>
                    <a:pt x="7606" y="2103"/>
                  </a:cubicBezTo>
                  <a:cubicBezTo>
                    <a:pt x="6972" y="2437"/>
                    <a:pt x="6272" y="2704"/>
                    <a:pt x="5571" y="2937"/>
                  </a:cubicBezTo>
                  <a:cubicBezTo>
                    <a:pt x="4871" y="3104"/>
                    <a:pt x="4137" y="3237"/>
                    <a:pt x="3403" y="3271"/>
                  </a:cubicBezTo>
                  <a:cubicBezTo>
                    <a:pt x="3154" y="3284"/>
                    <a:pt x="2911" y="3293"/>
                    <a:pt x="2669" y="3293"/>
                  </a:cubicBezTo>
                  <a:cubicBezTo>
                    <a:pt x="2327" y="3293"/>
                    <a:pt x="1987" y="3276"/>
                    <a:pt x="1635" y="3237"/>
                  </a:cubicBezTo>
                  <a:cubicBezTo>
                    <a:pt x="679" y="3114"/>
                    <a:pt x="93" y="2933"/>
                    <a:pt x="11" y="2933"/>
                  </a:cubicBezTo>
                  <a:cubicBezTo>
                    <a:pt x="4" y="2933"/>
                    <a:pt x="1" y="2935"/>
                    <a:pt x="1" y="2937"/>
                  </a:cubicBezTo>
                  <a:cubicBezTo>
                    <a:pt x="134" y="3004"/>
                    <a:pt x="268" y="3037"/>
                    <a:pt x="401" y="3070"/>
                  </a:cubicBezTo>
                  <a:cubicBezTo>
                    <a:pt x="568" y="3137"/>
                    <a:pt x="735" y="3171"/>
                    <a:pt x="901" y="3204"/>
                  </a:cubicBezTo>
                  <a:cubicBezTo>
                    <a:pt x="1135" y="3271"/>
                    <a:pt x="1368" y="3304"/>
                    <a:pt x="1602" y="3337"/>
                  </a:cubicBezTo>
                  <a:cubicBezTo>
                    <a:pt x="2202" y="3437"/>
                    <a:pt x="2803" y="3471"/>
                    <a:pt x="3403" y="3471"/>
                  </a:cubicBezTo>
                  <a:cubicBezTo>
                    <a:pt x="4170" y="3404"/>
                    <a:pt x="4904" y="3304"/>
                    <a:pt x="5638" y="3104"/>
                  </a:cubicBezTo>
                  <a:cubicBezTo>
                    <a:pt x="6339" y="2904"/>
                    <a:pt x="7039" y="2603"/>
                    <a:pt x="7706" y="2270"/>
                  </a:cubicBezTo>
                  <a:cubicBezTo>
                    <a:pt x="8240" y="1970"/>
                    <a:pt x="8740" y="1636"/>
                    <a:pt x="9207" y="1236"/>
                  </a:cubicBezTo>
                  <a:cubicBezTo>
                    <a:pt x="9407" y="1069"/>
                    <a:pt x="9574" y="902"/>
                    <a:pt x="9741" y="735"/>
                  </a:cubicBezTo>
                  <a:cubicBezTo>
                    <a:pt x="9841" y="635"/>
                    <a:pt x="9975" y="502"/>
                    <a:pt x="10075" y="369"/>
                  </a:cubicBezTo>
                  <a:cubicBezTo>
                    <a:pt x="10175" y="235"/>
                    <a:pt x="10275" y="135"/>
                    <a:pt x="10375" y="2"/>
                  </a:cubicBezTo>
                  <a:cubicBezTo>
                    <a:pt x="10373" y="1"/>
                    <a:pt x="10370" y="0"/>
                    <a:pt x="1036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86;p76">
              <a:extLst>
                <a:ext uri="{FF2B5EF4-FFF2-40B4-BE49-F238E27FC236}">
                  <a16:creationId xmlns:a16="http://schemas.microsoft.com/office/drawing/2014/main" id="{07B1AE8C-AD5A-43C5-B7EA-7BA97AF65813}"/>
                </a:ext>
              </a:extLst>
            </p:cNvPr>
            <p:cNvSpPr/>
            <p:nvPr/>
          </p:nvSpPr>
          <p:spPr>
            <a:xfrm>
              <a:off x="4863650" y="3740850"/>
              <a:ext cx="236850" cy="208625"/>
            </a:xfrm>
            <a:custGeom>
              <a:avLst/>
              <a:gdLst/>
              <a:ahLst/>
              <a:cxnLst/>
              <a:rect l="l" t="t" r="r" b="b"/>
              <a:pathLst>
                <a:path w="9474" h="8345" extrusionOk="0">
                  <a:moveTo>
                    <a:pt x="4731" y="0"/>
                  </a:moveTo>
                  <a:cubicBezTo>
                    <a:pt x="3394" y="0"/>
                    <a:pt x="2078" y="641"/>
                    <a:pt x="1268" y="1826"/>
                  </a:cubicBezTo>
                  <a:cubicBezTo>
                    <a:pt x="0" y="3761"/>
                    <a:pt x="501" y="6329"/>
                    <a:pt x="2402" y="7630"/>
                  </a:cubicBezTo>
                  <a:cubicBezTo>
                    <a:pt x="3110" y="8114"/>
                    <a:pt x="3914" y="8344"/>
                    <a:pt x="4713" y="8344"/>
                  </a:cubicBezTo>
                  <a:cubicBezTo>
                    <a:pt x="6060" y="8344"/>
                    <a:pt x="7389" y="7690"/>
                    <a:pt x="8206" y="6496"/>
                  </a:cubicBezTo>
                  <a:cubicBezTo>
                    <a:pt x="9474" y="4595"/>
                    <a:pt x="8973" y="1993"/>
                    <a:pt x="7072" y="725"/>
                  </a:cubicBezTo>
                  <a:cubicBezTo>
                    <a:pt x="6355" y="235"/>
                    <a:pt x="5539" y="0"/>
                    <a:pt x="473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87;p76">
              <a:extLst>
                <a:ext uri="{FF2B5EF4-FFF2-40B4-BE49-F238E27FC236}">
                  <a16:creationId xmlns:a16="http://schemas.microsoft.com/office/drawing/2014/main" id="{18359595-E896-49D6-AE69-9E8869047A61}"/>
                </a:ext>
              </a:extLst>
            </p:cNvPr>
            <p:cNvSpPr/>
            <p:nvPr/>
          </p:nvSpPr>
          <p:spPr>
            <a:xfrm>
              <a:off x="5131325" y="3547150"/>
              <a:ext cx="243550" cy="209300"/>
            </a:xfrm>
            <a:custGeom>
              <a:avLst/>
              <a:gdLst/>
              <a:ahLst/>
              <a:cxnLst/>
              <a:rect l="l" t="t" r="r" b="b"/>
              <a:pathLst>
                <a:path w="9742" h="8372" extrusionOk="0">
                  <a:moveTo>
                    <a:pt x="5572" y="0"/>
                  </a:moveTo>
                  <a:cubicBezTo>
                    <a:pt x="1836" y="0"/>
                    <a:pt x="1" y="4504"/>
                    <a:pt x="2603" y="7139"/>
                  </a:cubicBezTo>
                  <a:cubicBezTo>
                    <a:pt x="3454" y="7990"/>
                    <a:pt x="4501" y="8372"/>
                    <a:pt x="5528" y="8372"/>
                  </a:cubicBezTo>
                  <a:cubicBezTo>
                    <a:pt x="7678" y="8372"/>
                    <a:pt x="9741" y="6699"/>
                    <a:pt x="9741" y="4170"/>
                  </a:cubicBezTo>
                  <a:cubicBezTo>
                    <a:pt x="9741" y="1868"/>
                    <a:pt x="7873" y="0"/>
                    <a:pt x="557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88;p76">
              <a:extLst>
                <a:ext uri="{FF2B5EF4-FFF2-40B4-BE49-F238E27FC236}">
                  <a16:creationId xmlns:a16="http://schemas.microsoft.com/office/drawing/2014/main" id="{CFA2E902-7F5E-4F08-98E7-1C56776E2433}"/>
                </a:ext>
              </a:extLst>
            </p:cNvPr>
            <p:cNvSpPr/>
            <p:nvPr/>
          </p:nvSpPr>
          <p:spPr>
            <a:xfrm>
              <a:off x="5166350" y="3980800"/>
              <a:ext cx="208525" cy="226000"/>
            </a:xfrm>
            <a:custGeom>
              <a:avLst/>
              <a:gdLst/>
              <a:ahLst/>
              <a:cxnLst/>
              <a:rect l="l" t="t" r="r" b="b"/>
              <a:pathLst>
                <a:path w="8341" h="9040" extrusionOk="0">
                  <a:moveTo>
                    <a:pt x="4171" y="0"/>
                  </a:moveTo>
                  <a:cubicBezTo>
                    <a:pt x="1902" y="0"/>
                    <a:pt x="1" y="2002"/>
                    <a:pt x="1" y="4503"/>
                  </a:cubicBezTo>
                  <a:cubicBezTo>
                    <a:pt x="1" y="7005"/>
                    <a:pt x="1869" y="9040"/>
                    <a:pt x="4171" y="9040"/>
                  </a:cubicBezTo>
                  <a:cubicBezTo>
                    <a:pt x="6506" y="9040"/>
                    <a:pt x="8340" y="7005"/>
                    <a:pt x="8340" y="4503"/>
                  </a:cubicBezTo>
                  <a:cubicBezTo>
                    <a:pt x="8340" y="2002"/>
                    <a:pt x="6439" y="0"/>
                    <a:pt x="417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89;p76">
              <a:extLst>
                <a:ext uri="{FF2B5EF4-FFF2-40B4-BE49-F238E27FC236}">
                  <a16:creationId xmlns:a16="http://schemas.microsoft.com/office/drawing/2014/main" id="{260D3933-BA89-4858-9A8B-2DC614B3D27E}"/>
                </a:ext>
              </a:extLst>
            </p:cNvPr>
            <p:cNvSpPr/>
            <p:nvPr/>
          </p:nvSpPr>
          <p:spPr>
            <a:xfrm>
              <a:off x="4942025" y="3879975"/>
              <a:ext cx="303575" cy="200825"/>
            </a:xfrm>
            <a:custGeom>
              <a:avLst/>
              <a:gdLst/>
              <a:ahLst/>
              <a:cxnLst/>
              <a:rect l="l" t="t" r="r" b="b"/>
              <a:pathLst>
                <a:path w="12143" h="8033" extrusionOk="0">
                  <a:moveTo>
                    <a:pt x="281" y="1"/>
                  </a:moveTo>
                  <a:cubicBezTo>
                    <a:pt x="240" y="1"/>
                    <a:pt x="213" y="10"/>
                    <a:pt x="201" y="30"/>
                  </a:cubicBezTo>
                  <a:cubicBezTo>
                    <a:pt x="1" y="297"/>
                    <a:pt x="2503" y="2299"/>
                    <a:pt x="5738" y="4500"/>
                  </a:cubicBezTo>
                  <a:cubicBezTo>
                    <a:pt x="8733" y="6538"/>
                    <a:pt x="11327" y="8032"/>
                    <a:pt x="11856" y="8032"/>
                  </a:cubicBezTo>
                  <a:cubicBezTo>
                    <a:pt x="11899" y="8032"/>
                    <a:pt x="11928" y="8023"/>
                    <a:pt x="11943" y="8003"/>
                  </a:cubicBezTo>
                  <a:cubicBezTo>
                    <a:pt x="12143" y="7736"/>
                    <a:pt x="9641" y="5734"/>
                    <a:pt x="6372" y="3533"/>
                  </a:cubicBezTo>
                  <a:cubicBezTo>
                    <a:pt x="3378" y="1495"/>
                    <a:pt x="783" y="1"/>
                    <a:pt x="281"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90;p76">
              <a:extLst>
                <a:ext uri="{FF2B5EF4-FFF2-40B4-BE49-F238E27FC236}">
                  <a16:creationId xmlns:a16="http://schemas.microsoft.com/office/drawing/2014/main" id="{BAFCB188-0DD7-430A-B3A1-E4F9D8E11E85}"/>
                </a:ext>
              </a:extLst>
            </p:cNvPr>
            <p:cNvSpPr/>
            <p:nvPr/>
          </p:nvSpPr>
          <p:spPr>
            <a:xfrm>
              <a:off x="4987075" y="3644000"/>
              <a:ext cx="266050" cy="199800"/>
            </a:xfrm>
            <a:custGeom>
              <a:avLst/>
              <a:gdLst/>
              <a:ahLst/>
              <a:cxnLst/>
              <a:rect l="l" t="t" r="r" b="b"/>
              <a:pathLst>
                <a:path w="10642" h="7992" extrusionOk="0">
                  <a:moveTo>
                    <a:pt x="10395" y="0"/>
                  </a:moveTo>
                  <a:cubicBezTo>
                    <a:pt x="9911" y="0"/>
                    <a:pt x="7598" y="1525"/>
                    <a:pt x="4970" y="3565"/>
                  </a:cubicBezTo>
                  <a:cubicBezTo>
                    <a:pt x="2135" y="5733"/>
                    <a:pt x="0" y="7735"/>
                    <a:pt x="200" y="7968"/>
                  </a:cubicBezTo>
                  <a:cubicBezTo>
                    <a:pt x="214" y="7984"/>
                    <a:pt x="237" y="7991"/>
                    <a:pt x="269" y="7991"/>
                  </a:cubicBezTo>
                  <a:cubicBezTo>
                    <a:pt x="729" y="7991"/>
                    <a:pt x="3055" y="6490"/>
                    <a:pt x="5671" y="4466"/>
                  </a:cubicBezTo>
                  <a:cubicBezTo>
                    <a:pt x="8506" y="2264"/>
                    <a:pt x="10641" y="263"/>
                    <a:pt x="10474" y="29"/>
                  </a:cubicBezTo>
                  <a:cubicBezTo>
                    <a:pt x="10460" y="10"/>
                    <a:pt x="10433" y="0"/>
                    <a:pt x="1039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91;p76">
              <a:extLst>
                <a:ext uri="{FF2B5EF4-FFF2-40B4-BE49-F238E27FC236}">
                  <a16:creationId xmlns:a16="http://schemas.microsoft.com/office/drawing/2014/main" id="{F4EBEDAB-8DC1-43A8-B30B-4EA586F1D22C}"/>
                </a:ext>
              </a:extLst>
            </p:cNvPr>
            <p:cNvSpPr/>
            <p:nvPr/>
          </p:nvSpPr>
          <p:spPr>
            <a:xfrm>
              <a:off x="4666000" y="2646500"/>
              <a:ext cx="7525" cy="125125"/>
            </a:xfrm>
            <a:custGeom>
              <a:avLst/>
              <a:gdLst/>
              <a:ahLst/>
              <a:cxnLst/>
              <a:rect l="l" t="t" r="r" b="b"/>
              <a:pathLst>
                <a:path w="301" h="5005" extrusionOk="0">
                  <a:moveTo>
                    <a:pt x="167" y="1"/>
                  </a:moveTo>
                  <a:cubicBezTo>
                    <a:pt x="34" y="801"/>
                    <a:pt x="1" y="1635"/>
                    <a:pt x="34" y="2502"/>
                  </a:cubicBezTo>
                  <a:cubicBezTo>
                    <a:pt x="1" y="3336"/>
                    <a:pt x="34" y="4170"/>
                    <a:pt x="167" y="5004"/>
                  </a:cubicBezTo>
                  <a:cubicBezTo>
                    <a:pt x="267" y="4170"/>
                    <a:pt x="301" y="3336"/>
                    <a:pt x="267" y="2502"/>
                  </a:cubicBezTo>
                  <a:cubicBezTo>
                    <a:pt x="301" y="1635"/>
                    <a:pt x="267" y="801"/>
                    <a:pt x="16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92;p76">
              <a:extLst>
                <a:ext uri="{FF2B5EF4-FFF2-40B4-BE49-F238E27FC236}">
                  <a16:creationId xmlns:a16="http://schemas.microsoft.com/office/drawing/2014/main" id="{76DC8767-EEC5-4DAF-8F98-818A8455E562}"/>
                </a:ext>
              </a:extLst>
            </p:cNvPr>
            <p:cNvSpPr/>
            <p:nvPr/>
          </p:nvSpPr>
          <p:spPr>
            <a:xfrm>
              <a:off x="4666000" y="2396325"/>
              <a:ext cx="7525" cy="125125"/>
            </a:xfrm>
            <a:custGeom>
              <a:avLst/>
              <a:gdLst/>
              <a:ahLst/>
              <a:cxnLst/>
              <a:rect l="l" t="t" r="r" b="b"/>
              <a:pathLst>
                <a:path w="301" h="5005" extrusionOk="0">
                  <a:moveTo>
                    <a:pt x="167" y="0"/>
                  </a:moveTo>
                  <a:cubicBezTo>
                    <a:pt x="34" y="801"/>
                    <a:pt x="1" y="1635"/>
                    <a:pt x="34" y="2502"/>
                  </a:cubicBezTo>
                  <a:cubicBezTo>
                    <a:pt x="1" y="3336"/>
                    <a:pt x="34" y="4170"/>
                    <a:pt x="167" y="5004"/>
                  </a:cubicBezTo>
                  <a:cubicBezTo>
                    <a:pt x="267" y="4170"/>
                    <a:pt x="301" y="3336"/>
                    <a:pt x="267" y="2502"/>
                  </a:cubicBezTo>
                  <a:cubicBezTo>
                    <a:pt x="301" y="1635"/>
                    <a:pt x="267" y="801"/>
                    <a:pt x="16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93;p76">
              <a:extLst>
                <a:ext uri="{FF2B5EF4-FFF2-40B4-BE49-F238E27FC236}">
                  <a16:creationId xmlns:a16="http://schemas.microsoft.com/office/drawing/2014/main" id="{DBA37D2B-E0A8-41BE-BAE6-20D8E31009F1}"/>
                </a:ext>
              </a:extLst>
            </p:cNvPr>
            <p:cNvSpPr/>
            <p:nvPr/>
          </p:nvSpPr>
          <p:spPr>
            <a:xfrm>
              <a:off x="4666000" y="2146150"/>
              <a:ext cx="7525" cy="125100"/>
            </a:xfrm>
            <a:custGeom>
              <a:avLst/>
              <a:gdLst/>
              <a:ahLst/>
              <a:cxnLst/>
              <a:rect l="l" t="t" r="r" b="b"/>
              <a:pathLst>
                <a:path w="301" h="5004" extrusionOk="0">
                  <a:moveTo>
                    <a:pt x="167" y="0"/>
                  </a:moveTo>
                  <a:cubicBezTo>
                    <a:pt x="34" y="801"/>
                    <a:pt x="1" y="1635"/>
                    <a:pt x="34" y="2502"/>
                  </a:cubicBezTo>
                  <a:cubicBezTo>
                    <a:pt x="1" y="3336"/>
                    <a:pt x="34" y="4170"/>
                    <a:pt x="167" y="5004"/>
                  </a:cubicBezTo>
                  <a:cubicBezTo>
                    <a:pt x="267" y="4170"/>
                    <a:pt x="301" y="3336"/>
                    <a:pt x="267" y="2502"/>
                  </a:cubicBezTo>
                  <a:cubicBezTo>
                    <a:pt x="301" y="1635"/>
                    <a:pt x="267" y="801"/>
                    <a:pt x="16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94;p76">
              <a:extLst>
                <a:ext uri="{FF2B5EF4-FFF2-40B4-BE49-F238E27FC236}">
                  <a16:creationId xmlns:a16="http://schemas.microsoft.com/office/drawing/2014/main" id="{CB106CEF-2393-43B0-8D0E-8172833B6C7C}"/>
                </a:ext>
              </a:extLst>
            </p:cNvPr>
            <p:cNvSpPr/>
            <p:nvPr/>
          </p:nvSpPr>
          <p:spPr>
            <a:xfrm>
              <a:off x="4666000" y="1895975"/>
              <a:ext cx="7525" cy="125100"/>
            </a:xfrm>
            <a:custGeom>
              <a:avLst/>
              <a:gdLst/>
              <a:ahLst/>
              <a:cxnLst/>
              <a:rect l="l" t="t" r="r" b="b"/>
              <a:pathLst>
                <a:path w="301" h="5004" extrusionOk="0">
                  <a:moveTo>
                    <a:pt x="167" y="0"/>
                  </a:moveTo>
                  <a:cubicBezTo>
                    <a:pt x="34" y="801"/>
                    <a:pt x="1" y="1635"/>
                    <a:pt x="34" y="2502"/>
                  </a:cubicBezTo>
                  <a:cubicBezTo>
                    <a:pt x="1" y="3336"/>
                    <a:pt x="34" y="4170"/>
                    <a:pt x="167" y="5004"/>
                  </a:cubicBezTo>
                  <a:cubicBezTo>
                    <a:pt x="267" y="4170"/>
                    <a:pt x="301" y="3336"/>
                    <a:pt x="267" y="2502"/>
                  </a:cubicBezTo>
                  <a:cubicBezTo>
                    <a:pt x="301" y="1635"/>
                    <a:pt x="267" y="801"/>
                    <a:pt x="16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95;p76">
              <a:extLst>
                <a:ext uri="{FF2B5EF4-FFF2-40B4-BE49-F238E27FC236}">
                  <a16:creationId xmlns:a16="http://schemas.microsoft.com/office/drawing/2014/main" id="{AB510D04-1E42-4287-AC57-62A64B407D29}"/>
                </a:ext>
              </a:extLst>
            </p:cNvPr>
            <p:cNvSpPr/>
            <p:nvPr/>
          </p:nvSpPr>
          <p:spPr>
            <a:xfrm>
              <a:off x="4666000" y="1645775"/>
              <a:ext cx="7525" cy="125125"/>
            </a:xfrm>
            <a:custGeom>
              <a:avLst/>
              <a:gdLst/>
              <a:ahLst/>
              <a:cxnLst/>
              <a:rect l="l" t="t" r="r" b="b"/>
              <a:pathLst>
                <a:path w="301" h="5005" extrusionOk="0">
                  <a:moveTo>
                    <a:pt x="167" y="1"/>
                  </a:moveTo>
                  <a:cubicBezTo>
                    <a:pt x="34" y="802"/>
                    <a:pt x="1" y="1635"/>
                    <a:pt x="34" y="2503"/>
                  </a:cubicBezTo>
                  <a:cubicBezTo>
                    <a:pt x="1" y="3337"/>
                    <a:pt x="34" y="4171"/>
                    <a:pt x="167" y="5005"/>
                  </a:cubicBezTo>
                  <a:cubicBezTo>
                    <a:pt x="267" y="4171"/>
                    <a:pt x="301" y="3337"/>
                    <a:pt x="267" y="2503"/>
                  </a:cubicBezTo>
                  <a:cubicBezTo>
                    <a:pt x="301" y="1635"/>
                    <a:pt x="267" y="802"/>
                    <a:pt x="16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96;p76">
              <a:extLst>
                <a:ext uri="{FF2B5EF4-FFF2-40B4-BE49-F238E27FC236}">
                  <a16:creationId xmlns:a16="http://schemas.microsoft.com/office/drawing/2014/main" id="{D0EA9A7F-D05F-4403-B16E-8B064B74EA4E}"/>
                </a:ext>
              </a:extLst>
            </p:cNvPr>
            <p:cNvSpPr/>
            <p:nvPr/>
          </p:nvSpPr>
          <p:spPr>
            <a:xfrm>
              <a:off x="4599300" y="1463675"/>
              <a:ext cx="74225" cy="57050"/>
            </a:xfrm>
            <a:custGeom>
              <a:avLst/>
              <a:gdLst/>
              <a:ahLst/>
              <a:cxnLst/>
              <a:rect l="l" t="t" r="r" b="b"/>
              <a:pathLst>
                <a:path w="2969" h="2282" extrusionOk="0">
                  <a:moveTo>
                    <a:pt x="1858" y="1"/>
                  </a:moveTo>
                  <a:cubicBezTo>
                    <a:pt x="1220" y="1"/>
                    <a:pt x="600" y="38"/>
                    <a:pt x="0" y="113"/>
                  </a:cubicBezTo>
                  <a:cubicBezTo>
                    <a:pt x="600" y="188"/>
                    <a:pt x="1220" y="226"/>
                    <a:pt x="1858" y="226"/>
                  </a:cubicBezTo>
                  <a:cubicBezTo>
                    <a:pt x="2070" y="226"/>
                    <a:pt x="2285" y="222"/>
                    <a:pt x="2502" y="213"/>
                  </a:cubicBezTo>
                  <a:lnTo>
                    <a:pt x="2731" y="213"/>
                  </a:lnTo>
                  <a:cubicBezTo>
                    <a:pt x="2705" y="911"/>
                    <a:pt x="2740" y="1581"/>
                    <a:pt x="2835" y="2281"/>
                  </a:cubicBezTo>
                  <a:cubicBezTo>
                    <a:pt x="2935" y="1548"/>
                    <a:pt x="2969" y="847"/>
                    <a:pt x="2935" y="113"/>
                  </a:cubicBezTo>
                  <a:lnTo>
                    <a:pt x="2935" y="13"/>
                  </a:lnTo>
                  <a:lnTo>
                    <a:pt x="2502" y="13"/>
                  </a:lnTo>
                  <a:cubicBezTo>
                    <a:pt x="2285" y="5"/>
                    <a:pt x="2070" y="1"/>
                    <a:pt x="18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97;p76">
              <a:extLst>
                <a:ext uri="{FF2B5EF4-FFF2-40B4-BE49-F238E27FC236}">
                  <a16:creationId xmlns:a16="http://schemas.microsoft.com/office/drawing/2014/main" id="{CE1E3714-E038-4C86-A38B-B531BF94F4A3}"/>
                </a:ext>
              </a:extLst>
            </p:cNvPr>
            <p:cNvSpPr/>
            <p:nvPr/>
          </p:nvSpPr>
          <p:spPr>
            <a:xfrm>
              <a:off x="4349100" y="1464000"/>
              <a:ext cx="125125" cy="5025"/>
            </a:xfrm>
            <a:custGeom>
              <a:avLst/>
              <a:gdLst/>
              <a:ahLst/>
              <a:cxnLst/>
              <a:rect l="l" t="t" r="r" b="b"/>
              <a:pathLst>
                <a:path w="5005" h="201" extrusionOk="0">
                  <a:moveTo>
                    <a:pt x="2490" y="0"/>
                  </a:moveTo>
                  <a:cubicBezTo>
                    <a:pt x="1652" y="0"/>
                    <a:pt x="818" y="33"/>
                    <a:pt x="1" y="100"/>
                  </a:cubicBezTo>
                  <a:cubicBezTo>
                    <a:pt x="818" y="167"/>
                    <a:pt x="1652" y="200"/>
                    <a:pt x="2490" y="200"/>
                  </a:cubicBezTo>
                  <a:cubicBezTo>
                    <a:pt x="3328" y="200"/>
                    <a:pt x="4171" y="167"/>
                    <a:pt x="5004" y="100"/>
                  </a:cubicBezTo>
                  <a:cubicBezTo>
                    <a:pt x="4171" y="33"/>
                    <a:pt x="3328" y="0"/>
                    <a:pt x="249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98;p76">
              <a:extLst>
                <a:ext uri="{FF2B5EF4-FFF2-40B4-BE49-F238E27FC236}">
                  <a16:creationId xmlns:a16="http://schemas.microsoft.com/office/drawing/2014/main" id="{5C85326C-5A07-4CDA-A3B9-2B6CED8CD9C8}"/>
                </a:ext>
              </a:extLst>
            </p:cNvPr>
            <p:cNvSpPr/>
            <p:nvPr/>
          </p:nvSpPr>
          <p:spPr>
            <a:xfrm>
              <a:off x="4236525" y="1325550"/>
              <a:ext cx="6700" cy="125125"/>
            </a:xfrm>
            <a:custGeom>
              <a:avLst/>
              <a:gdLst/>
              <a:ahLst/>
              <a:cxnLst/>
              <a:rect l="l" t="t" r="r" b="b"/>
              <a:pathLst>
                <a:path w="268" h="5005" extrusionOk="0">
                  <a:moveTo>
                    <a:pt x="134" y="1"/>
                  </a:moveTo>
                  <a:cubicBezTo>
                    <a:pt x="34" y="801"/>
                    <a:pt x="1" y="1669"/>
                    <a:pt x="34" y="2503"/>
                  </a:cubicBezTo>
                  <a:cubicBezTo>
                    <a:pt x="1" y="3337"/>
                    <a:pt x="34" y="4170"/>
                    <a:pt x="134" y="5004"/>
                  </a:cubicBezTo>
                  <a:cubicBezTo>
                    <a:pt x="234" y="4170"/>
                    <a:pt x="268" y="3337"/>
                    <a:pt x="234" y="2503"/>
                  </a:cubicBezTo>
                  <a:cubicBezTo>
                    <a:pt x="268" y="1669"/>
                    <a:pt x="234" y="801"/>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99;p76">
              <a:extLst>
                <a:ext uri="{FF2B5EF4-FFF2-40B4-BE49-F238E27FC236}">
                  <a16:creationId xmlns:a16="http://schemas.microsoft.com/office/drawing/2014/main" id="{441F1344-99CE-4E62-97B8-BF4B2F9D51BC}"/>
                </a:ext>
              </a:extLst>
            </p:cNvPr>
            <p:cNvSpPr/>
            <p:nvPr/>
          </p:nvSpPr>
          <p:spPr>
            <a:xfrm>
              <a:off x="4236525" y="1124575"/>
              <a:ext cx="6700" cy="75075"/>
            </a:xfrm>
            <a:custGeom>
              <a:avLst/>
              <a:gdLst/>
              <a:ahLst/>
              <a:cxnLst/>
              <a:rect l="l" t="t" r="r" b="b"/>
              <a:pathLst>
                <a:path w="268" h="3003" extrusionOk="0">
                  <a:moveTo>
                    <a:pt x="134" y="1"/>
                  </a:moveTo>
                  <a:cubicBezTo>
                    <a:pt x="34" y="468"/>
                    <a:pt x="1" y="1001"/>
                    <a:pt x="34" y="1502"/>
                  </a:cubicBezTo>
                  <a:cubicBezTo>
                    <a:pt x="1" y="2002"/>
                    <a:pt x="34" y="2503"/>
                    <a:pt x="134" y="3003"/>
                  </a:cubicBezTo>
                  <a:cubicBezTo>
                    <a:pt x="234" y="2503"/>
                    <a:pt x="268" y="2002"/>
                    <a:pt x="234" y="1502"/>
                  </a:cubicBezTo>
                  <a:cubicBezTo>
                    <a:pt x="268" y="1001"/>
                    <a:pt x="234" y="468"/>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00;p76">
              <a:extLst>
                <a:ext uri="{FF2B5EF4-FFF2-40B4-BE49-F238E27FC236}">
                  <a16:creationId xmlns:a16="http://schemas.microsoft.com/office/drawing/2014/main" id="{2DDC404D-7C42-4911-8941-186ED1B22E90}"/>
                </a:ext>
              </a:extLst>
            </p:cNvPr>
            <p:cNvSpPr/>
            <p:nvPr/>
          </p:nvSpPr>
          <p:spPr>
            <a:xfrm>
              <a:off x="2731300" y="3959325"/>
              <a:ext cx="62550" cy="5650"/>
            </a:xfrm>
            <a:custGeom>
              <a:avLst/>
              <a:gdLst/>
              <a:ahLst/>
              <a:cxnLst/>
              <a:rect l="l" t="t" r="r" b="b"/>
              <a:pathLst>
                <a:path w="2502" h="226" extrusionOk="0">
                  <a:moveTo>
                    <a:pt x="1238" y="0"/>
                  </a:moveTo>
                  <a:cubicBezTo>
                    <a:pt x="817" y="0"/>
                    <a:pt x="400" y="42"/>
                    <a:pt x="0" y="125"/>
                  </a:cubicBezTo>
                  <a:cubicBezTo>
                    <a:pt x="400" y="192"/>
                    <a:pt x="817" y="225"/>
                    <a:pt x="1238" y="225"/>
                  </a:cubicBezTo>
                  <a:cubicBezTo>
                    <a:pt x="1660" y="225"/>
                    <a:pt x="2085" y="192"/>
                    <a:pt x="2502" y="125"/>
                  </a:cubicBezTo>
                  <a:cubicBezTo>
                    <a:pt x="2085" y="42"/>
                    <a:pt x="1660" y="0"/>
                    <a:pt x="123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01;p76">
              <a:extLst>
                <a:ext uri="{FF2B5EF4-FFF2-40B4-BE49-F238E27FC236}">
                  <a16:creationId xmlns:a16="http://schemas.microsoft.com/office/drawing/2014/main" id="{CA7F74F5-821C-419A-910A-7EC6C8809295}"/>
                </a:ext>
              </a:extLst>
            </p:cNvPr>
            <p:cNvSpPr/>
            <p:nvPr/>
          </p:nvSpPr>
          <p:spPr>
            <a:xfrm>
              <a:off x="2458600" y="3958800"/>
              <a:ext cx="135950" cy="6475"/>
            </a:xfrm>
            <a:custGeom>
              <a:avLst/>
              <a:gdLst/>
              <a:ahLst/>
              <a:cxnLst/>
              <a:rect l="l" t="t" r="r" b="b"/>
              <a:pathLst>
                <a:path w="5438" h="259" extrusionOk="0">
                  <a:moveTo>
                    <a:pt x="2064" y="1"/>
                  </a:moveTo>
                  <a:cubicBezTo>
                    <a:pt x="1376" y="1"/>
                    <a:pt x="688" y="44"/>
                    <a:pt x="0" y="146"/>
                  </a:cubicBezTo>
                  <a:cubicBezTo>
                    <a:pt x="676" y="221"/>
                    <a:pt x="1351" y="259"/>
                    <a:pt x="2027" y="259"/>
                  </a:cubicBezTo>
                  <a:cubicBezTo>
                    <a:pt x="2252" y="259"/>
                    <a:pt x="2477" y="255"/>
                    <a:pt x="2702" y="246"/>
                  </a:cubicBezTo>
                  <a:cubicBezTo>
                    <a:pt x="2936" y="255"/>
                    <a:pt x="3167" y="259"/>
                    <a:pt x="3397" y="259"/>
                  </a:cubicBezTo>
                  <a:cubicBezTo>
                    <a:pt x="4086" y="259"/>
                    <a:pt x="4762" y="221"/>
                    <a:pt x="5437" y="146"/>
                  </a:cubicBezTo>
                  <a:cubicBezTo>
                    <a:pt x="4749" y="44"/>
                    <a:pt x="4061" y="1"/>
                    <a:pt x="3358" y="1"/>
                  </a:cubicBezTo>
                  <a:cubicBezTo>
                    <a:pt x="3141" y="1"/>
                    <a:pt x="2923" y="5"/>
                    <a:pt x="2702" y="13"/>
                  </a:cubicBezTo>
                  <a:cubicBezTo>
                    <a:pt x="2490" y="5"/>
                    <a:pt x="2277" y="1"/>
                    <a:pt x="206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02;p76">
              <a:extLst>
                <a:ext uri="{FF2B5EF4-FFF2-40B4-BE49-F238E27FC236}">
                  <a16:creationId xmlns:a16="http://schemas.microsoft.com/office/drawing/2014/main" id="{16410644-8D27-4D91-AF2B-29FB0DD584DF}"/>
                </a:ext>
              </a:extLst>
            </p:cNvPr>
            <p:cNvSpPr/>
            <p:nvPr/>
          </p:nvSpPr>
          <p:spPr>
            <a:xfrm>
              <a:off x="2185075" y="3959100"/>
              <a:ext cx="136775" cy="6175"/>
            </a:xfrm>
            <a:custGeom>
              <a:avLst/>
              <a:gdLst/>
              <a:ahLst/>
              <a:cxnLst/>
              <a:rect l="l" t="t" r="r" b="b"/>
              <a:pathLst>
                <a:path w="5471" h="247" extrusionOk="0">
                  <a:moveTo>
                    <a:pt x="1826" y="1"/>
                  </a:moveTo>
                  <a:cubicBezTo>
                    <a:pt x="1216" y="1"/>
                    <a:pt x="601" y="45"/>
                    <a:pt x="0" y="134"/>
                  </a:cubicBezTo>
                  <a:cubicBezTo>
                    <a:pt x="676" y="209"/>
                    <a:pt x="1370" y="247"/>
                    <a:pt x="2055" y="247"/>
                  </a:cubicBezTo>
                  <a:cubicBezTo>
                    <a:pt x="2283" y="247"/>
                    <a:pt x="2510" y="243"/>
                    <a:pt x="2735" y="234"/>
                  </a:cubicBezTo>
                  <a:cubicBezTo>
                    <a:pt x="2961" y="243"/>
                    <a:pt x="3188" y="247"/>
                    <a:pt x="3416" y="247"/>
                  </a:cubicBezTo>
                  <a:cubicBezTo>
                    <a:pt x="4101" y="247"/>
                    <a:pt x="4795" y="209"/>
                    <a:pt x="5471" y="134"/>
                  </a:cubicBezTo>
                  <a:cubicBezTo>
                    <a:pt x="4822" y="62"/>
                    <a:pt x="4155" y="7"/>
                    <a:pt x="3496" y="7"/>
                  </a:cubicBezTo>
                  <a:cubicBezTo>
                    <a:pt x="3241" y="7"/>
                    <a:pt x="2987" y="16"/>
                    <a:pt x="2735" y="34"/>
                  </a:cubicBezTo>
                  <a:cubicBezTo>
                    <a:pt x="2435" y="12"/>
                    <a:pt x="2131" y="1"/>
                    <a:pt x="182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03;p76">
              <a:extLst>
                <a:ext uri="{FF2B5EF4-FFF2-40B4-BE49-F238E27FC236}">
                  <a16:creationId xmlns:a16="http://schemas.microsoft.com/office/drawing/2014/main" id="{1A6EC569-DE61-4A2A-ACFD-90E2F6AEB9C0}"/>
                </a:ext>
              </a:extLst>
            </p:cNvPr>
            <p:cNvSpPr/>
            <p:nvPr/>
          </p:nvSpPr>
          <p:spPr>
            <a:xfrm>
              <a:off x="1983250" y="3899900"/>
              <a:ext cx="65900" cy="64250"/>
            </a:xfrm>
            <a:custGeom>
              <a:avLst/>
              <a:gdLst/>
              <a:ahLst/>
              <a:cxnLst/>
              <a:rect l="l" t="t" r="r" b="b"/>
              <a:pathLst>
                <a:path w="2636" h="2570" extrusionOk="0">
                  <a:moveTo>
                    <a:pt x="134" y="1"/>
                  </a:moveTo>
                  <a:cubicBezTo>
                    <a:pt x="34" y="801"/>
                    <a:pt x="1" y="1635"/>
                    <a:pt x="34" y="2469"/>
                  </a:cubicBezTo>
                  <a:lnTo>
                    <a:pt x="34" y="2469"/>
                  </a:lnTo>
                  <a:cubicBezTo>
                    <a:pt x="48" y="2483"/>
                    <a:pt x="102" y="2537"/>
                    <a:pt x="134" y="2569"/>
                  </a:cubicBezTo>
                  <a:lnTo>
                    <a:pt x="1902" y="2569"/>
                  </a:lnTo>
                  <a:cubicBezTo>
                    <a:pt x="2136" y="2569"/>
                    <a:pt x="2402" y="2536"/>
                    <a:pt x="2636" y="2469"/>
                  </a:cubicBezTo>
                  <a:cubicBezTo>
                    <a:pt x="2402" y="2402"/>
                    <a:pt x="2136" y="2402"/>
                    <a:pt x="1902" y="2402"/>
                  </a:cubicBezTo>
                  <a:lnTo>
                    <a:pt x="1101" y="2369"/>
                  </a:lnTo>
                  <a:lnTo>
                    <a:pt x="239" y="2369"/>
                  </a:lnTo>
                  <a:cubicBezTo>
                    <a:pt x="264" y="1576"/>
                    <a:pt x="229" y="758"/>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04;p76">
              <a:extLst>
                <a:ext uri="{FF2B5EF4-FFF2-40B4-BE49-F238E27FC236}">
                  <a16:creationId xmlns:a16="http://schemas.microsoft.com/office/drawing/2014/main" id="{285165A1-3040-41FC-97B0-914663C948B8}"/>
                </a:ext>
              </a:extLst>
            </p:cNvPr>
            <p:cNvSpPr/>
            <p:nvPr/>
          </p:nvSpPr>
          <p:spPr>
            <a:xfrm>
              <a:off x="1983250" y="3657225"/>
              <a:ext cx="6700" cy="120950"/>
            </a:xfrm>
            <a:custGeom>
              <a:avLst/>
              <a:gdLst/>
              <a:ahLst/>
              <a:cxnLst/>
              <a:rect l="l" t="t" r="r" b="b"/>
              <a:pathLst>
                <a:path w="268" h="4838" extrusionOk="0">
                  <a:moveTo>
                    <a:pt x="134" y="1"/>
                  </a:moveTo>
                  <a:cubicBezTo>
                    <a:pt x="1" y="1602"/>
                    <a:pt x="1" y="3236"/>
                    <a:pt x="134" y="4837"/>
                  </a:cubicBezTo>
                  <a:cubicBezTo>
                    <a:pt x="268" y="3236"/>
                    <a:pt x="268" y="1602"/>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05;p76">
              <a:extLst>
                <a:ext uri="{FF2B5EF4-FFF2-40B4-BE49-F238E27FC236}">
                  <a16:creationId xmlns:a16="http://schemas.microsoft.com/office/drawing/2014/main" id="{93EFB429-00B0-477C-B7D2-0A23DE994D4F}"/>
                </a:ext>
              </a:extLst>
            </p:cNvPr>
            <p:cNvSpPr/>
            <p:nvPr/>
          </p:nvSpPr>
          <p:spPr>
            <a:xfrm>
              <a:off x="1983250" y="3414550"/>
              <a:ext cx="6700" cy="120950"/>
            </a:xfrm>
            <a:custGeom>
              <a:avLst/>
              <a:gdLst/>
              <a:ahLst/>
              <a:cxnLst/>
              <a:rect l="l" t="t" r="r" b="b"/>
              <a:pathLst>
                <a:path w="268" h="4838" extrusionOk="0">
                  <a:moveTo>
                    <a:pt x="134" y="1"/>
                  </a:moveTo>
                  <a:cubicBezTo>
                    <a:pt x="1" y="1602"/>
                    <a:pt x="1" y="3236"/>
                    <a:pt x="134" y="4837"/>
                  </a:cubicBezTo>
                  <a:cubicBezTo>
                    <a:pt x="268" y="3236"/>
                    <a:pt x="268" y="1602"/>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06;p76">
              <a:extLst>
                <a:ext uri="{FF2B5EF4-FFF2-40B4-BE49-F238E27FC236}">
                  <a16:creationId xmlns:a16="http://schemas.microsoft.com/office/drawing/2014/main" id="{D820217A-E33F-4696-9E5E-6D3D2E67A4F4}"/>
                </a:ext>
              </a:extLst>
            </p:cNvPr>
            <p:cNvSpPr/>
            <p:nvPr/>
          </p:nvSpPr>
          <p:spPr>
            <a:xfrm>
              <a:off x="1983250" y="3231100"/>
              <a:ext cx="6700" cy="62550"/>
            </a:xfrm>
            <a:custGeom>
              <a:avLst/>
              <a:gdLst/>
              <a:ahLst/>
              <a:cxnLst/>
              <a:rect l="l" t="t" r="r" b="b"/>
              <a:pathLst>
                <a:path w="268" h="2502" extrusionOk="0">
                  <a:moveTo>
                    <a:pt x="134" y="0"/>
                  </a:moveTo>
                  <a:cubicBezTo>
                    <a:pt x="1" y="801"/>
                    <a:pt x="1" y="1668"/>
                    <a:pt x="134" y="2502"/>
                  </a:cubicBezTo>
                  <a:cubicBezTo>
                    <a:pt x="268" y="1668"/>
                    <a:pt x="268" y="801"/>
                    <a:pt x="13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07;p76">
              <a:extLst>
                <a:ext uri="{FF2B5EF4-FFF2-40B4-BE49-F238E27FC236}">
                  <a16:creationId xmlns:a16="http://schemas.microsoft.com/office/drawing/2014/main" id="{A88922F0-7DDC-4C75-8592-160C6DA3936A}"/>
                </a:ext>
              </a:extLst>
            </p:cNvPr>
            <p:cNvSpPr/>
            <p:nvPr/>
          </p:nvSpPr>
          <p:spPr>
            <a:xfrm>
              <a:off x="1681500" y="2854450"/>
              <a:ext cx="792975" cy="304100"/>
            </a:xfrm>
            <a:custGeom>
              <a:avLst/>
              <a:gdLst/>
              <a:ahLst/>
              <a:cxnLst/>
              <a:rect l="l" t="t" r="r" b="b"/>
              <a:pathLst>
                <a:path w="31719" h="12164" extrusionOk="0">
                  <a:moveTo>
                    <a:pt x="17481" y="0"/>
                  </a:moveTo>
                  <a:cubicBezTo>
                    <a:pt x="15109" y="0"/>
                    <a:pt x="12727" y="1126"/>
                    <a:pt x="11270" y="3458"/>
                  </a:cubicBezTo>
                  <a:cubicBezTo>
                    <a:pt x="10803" y="4192"/>
                    <a:pt x="10436" y="5059"/>
                    <a:pt x="9669" y="5493"/>
                  </a:cubicBezTo>
                  <a:cubicBezTo>
                    <a:pt x="9276" y="5709"/>
                    <a:pt x="8844" y="5778"/>
                    <a:pt x="8396" y="5778"/>
                  </a:cubicBezTo>
                  <a:cubicBezTo>
                    <a:pt x="7742" y="5778"/>
                    <a:pt x="7053" y="5632"/>
                    <a:pt x="6400" y="5593"/>
                  </a:cubicBezTo>
                  <a:cubicBezTo>
                    <a:pt x="6296" y="5585"/>
                    <a:pt x="6192" y="5582"/>
                    <a:pt x="6089" y="5582"/>
                  </a:cubicBezTo>
                  <a:cubicBezTo>
                    <a:pt x="2905" y="5582"/>
                    <a:pt x="1" y="8998"/>
                    <a:pt x="162" y="12164"/>
                  </a:cubicBezTo>
                  <a:lnTo>
                    <a:pt x="31151" y="12164"/>
                  </a:lnTo>
                  <a:cubicBezTo>
                    <a:pt x="31718" y="10463"/>
                    <a:pt x="31151" y="8595"/>
                    <a:pt x="29783" y="7494"/>
                  </a:cubicBezTo>
                  <a:cubicBezTo>
                    <a:pt x="29083" y="6960"/>
                    <a:pt x="28216" y="6660"/>
                    <a:pt x="27348" y="6627"/>
                  </a:cubicBezTo>
                  <a:cubicBezTo>
                    <a:pt x="26014" y="6560"/>
                    <a:pt x="24813" y="5759"/>
                    <a:pt x="24279" y="4525"/>
                  </a:cubicBezTo>
                  <a:cubicBezTo>
                    <a:pt x="23036" y="1553"/>
                    <a:pt x="20266" y="0"/>
                    <a:pt x="17481"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08;p76">
              <a:extLst>
                <a:ext uri="{FF2B5EF4-FFF2-40B4-BE49-F238E27FC236}">
                  <a16:creationId xmlns:a16="http://schemas.microsoft.com/office/drawing/2014/main" id="{E9027941-D69F-451A-AEC8-A94889BD7916}"/>
                </a:ext>
              </a:extLst>
            </p:cNvPr>
            <p:cNvSpPr/>
            <p:nvPr/>
          </p:nvSpPr>
          <p:spPr>
            <a:xfrm>
              <a:off x="3804650" y="820350"/>
              <a:ext cx="793000" cy="304250"/>
            </a:xfrm>
            <a:custGeom>
              <a:avLst/>
              <a:gdLst/>
              <a:ahLst/>
              <a:cxnLst/>
              <a:rect l="l" t="t" r="r" b="b"/>
              <a:pathLst>
                <a:path w="31720" h="12170" extrusionOk="0">
                  <a:moveTo>
                    <a:pt x="17468" y="1"/>
                  </a:moveTo>
                  <a:cubicBezTo>
                    <a:pt x="15101" y="1"/>
                    <a:pt x="12726" y="1118"/>
                    <a:pt x="11271" y="3430"/>
                  </a:cubicBezTo>
                  <a:cubicBezTo>
                    <a:pt x="10804" y="4164"/>
                    <a:pt x="10437" y="5031"/>
                    <a:pt x="9670" y="5465"/>
                  </a:cubicBezTo>
                  <a:cubicBezTo>
                    <a:pt x="9277" y="5682"/>
                    <a:pt x="8845" y="5750"/>
                    <a:pt x="8398" y="5750"/>
                  </a:cubicBezTo>
                  <a:cubicBezTo>
                    <a:pt x="7743" y="5750"/>
                    <a:pt x="7055" y="5605"/>
                    <a:pt x="6401" y="5565"/>
                  </a:cubicBezTo>
                  <a:cubicBezTo>
                    <a:pt x="6311" y="5560"/>
                    <a:pt x="6220" y="5557"/>
                    <a:pt x="6130" y="5557"/>
                  </a:cubicBezTo>
                  <a:cubicBezTo>
                    <a:pt x="2931" y="5557"/>
                    <a:pt x="0" y="8958"/>
                    <a:pt x="130" y="12170"/>
                  </a:cubicBezTo>
                  <a:lnTo>
                    <a:pt x="31152" y="12170"/>
                  </a:lnTo>
                  <a:cubicBezTo>
                    <a:pt x="31719" y="10468"/>
                    <a:pt x="31152" y="8600"/>
                    <a:pt x="29785" y="7466"/>
                  </a:cubicBezTo>
                  <a:cubicBezTo>
                    <a:pt x="29084" y="6933"/>
                    <a:pt x="28217" y="6632"/>
                    <a:pt x="27350" y="6599"/>
                  </a:cubicBezTo>
                  <a:cubicBezTo>
                    <a:pt x="26015" y="6566"/>
                    <a:pt x="24814" y="5732"/>
                    <a:pt x="24281" y="4531"/>
                  </a:cubicBezTo>
                  <a:cubicBezTo>
                    <a:pt x="23035" y="1553"/>
                    <a:pt x="20257" y="1"/>
                    <a:pt x="1746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09;p76">
              <a:extLst>
                <a:ext uri="{FF2B5EF4-FFF2-40B4-BE49-F238E27FC236}">
                  <a16:creationId xmlns:a16="http://schemas.microsoft.com/office/drawing/2014/main" id="{111F0EAE-2A9A-4FE2-A823-55AF157630B7}"/>
                </a:ext>
              </a:extLst>
            </p:cNvPr>
            <p:cNvSpPr/>
            <p:nvPr/>
          </p:nvSpPr>
          <p:spPr>
            <a:xfrm>
              <a:off x="4538400" y="1807975"/>
              <a:ext cx="1528625" cy="1392700"/>
            </a:xfrm>
            <a:custGeom>
              <a:avLst/>
              <a:gdLst/>
              <a:ahLst/>
              <a:cxnLst/>
              <a:rect l="l" t="t" r="r" b="b"/>
              <a:pathLst>
                <a:path w="61145" h="55708" extrusionOk="0">
                  <a:moveTo>
                    <a:pt x="30573" y="1"/>
                  </a:moveTo>
                  <a:cubicBezTo>
                    <a:pt x="23443" y="1"/>
                    <a:pt x="16313" y="2720"/>
                    <a:pt x="10875" y="8157"/>
                  </a:cubicBezTo>
                  <a:cubicBezTo>
                    <a:pt x="1" y="19031"/>
                    <a:pt x="1" y="36677"/>
                    <a:pt x="10875" y="47552"/>
                  </a:cubicBezTo>
                  <a:cubicBezTo>
                    <a:pt x="16313" y="52989"/>
                    <a:pt x="23443" y="55707"/>
                    <a:pt x="30573" y="55707"/>
                  </a:cubicBezTo>
                  <a:cubicBezTo>
                    <a:pt x="37703" y="55707"/>
                    <a:pt x="44833" y="52989"/>
                    <a:pt x="50270" y="47552"/>
                  </a:cubicBezTo>
                  <a:cubicBezTo>
                    <a:pt x="61145" y="36677"/>
                    <a:pt x="61145" y="19031"/>
                    <a:pt x="50270" y="8157"/>
                  </a:cubicBezTo>
                  <a:cubicBezTo>
                    <a:pt x="44833" y="2720"/>
                    <a:pt x="37703" y="1"/>
                    <a:pt x="305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10;p76">
              <a:extLst>
                <a:ext uri="{FF2B5EF4-FFF2-40B4-BE49-F238E27FC236}">
                  <a16:creationId xmlns:a16="http://schemas.microsoft.com/office/drawing/2014/main" id="{21448E0C-E1D7-4DC2-8739-1F5AB72EEB02}"/>
                </a:ext>
              </a:extLst>
            </p:cNvPr>
            <p:cNvSpPr/>
            <p:nvPr/>
          </p:nvSpPr>
          <p:spPr>
            <a:xfrm>
              <a:off x="2917550" y="3600375"/>
              <a:ext cx="1540000" cy="1519750"/>
            </a:xfrm>
            <a:custGeom>
              <a:avLst/>
              <a:gdLst/>
              <a:ahLst/>
              <a:cxnLst/>
              <a:rect l="l" t="t" r="r" b="b"/>
              <a:pathLst>
                <a:path w="61600" h="60790" extrusionOk="0">
                  <a:moveTo>
                    <a:pt x="28153" y="0"/>
                  </a:moveTo>
                  <a:cubicBezTo>
                    <a:pt x="12322" y="0"/>
                    <a:pt x="0" y="14898"/>
                    <a:pt x="289" y="31028"/>
                  </a:cubicBezTo>
                  <a:cubicBezTo>
                    <a:pt x="618" y="47569"/>
                    <a:pt x="14129" y="60789"/>
                    <a:pt x="30629" y="60789"/>
                  </a:cubicBezTo>
                  <a:cubicBezTo>
                    <a:pt x="30834" y="60789"/>
                    <a:pt x="31039" y="60787"/>
                    <a:pt x="31244" y="60783"/>
                  </a:cubicBezTo>
                  <a:cubicBezTo>
                    <a:pt x="47990" y="60450"/>
                    <a:pt x="60332" y="46606"/>
                    <a:pt x="60999" y="29828"/>
                  </a:cubicBezTo>
                  <a:cubicBezTo>
                    <a:pt x="61599" y="14550"/>
                    <a:pt x="47890" y="1441"/>
                    <a:pt x="30077" y="73"/>
                  </a:cubicBezTo>
                  <a:cubicBezTo>
                    <a:pt x="29430" y="24"/>
                    <a:pt x="28789" y="0"/>
                    <a:pt x="2815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11;p76">
              <a:extLst>
                <a:ext uri="{FF2B5EF4-FFF2-40B4-BE49-F238E27FC236}">
                  <a16:creationId xmlns:a16="http://schemas.microsoft.com/office/drawing/2014/main" id="{BB6FEB46-0232-4BA8-BB49-352FDFC79319}"/>
                </a:ext>
              </a:extLst>
            </p:cNvPr>
            <p:cNvSpPr/>
            <p:nvPr/>
          </p:nvSpPr>
          <p:spPr>
            <a:xfrm>
              <a:off x="1738075" y="1132075"/>
              <a:ext cx="1558650" cy="1420000"/>
            </a:xfrm>
            <a:custGeom>
              <a:avLst/>
              <a:gdLst/>
              <a:ahLst/>
              <a:cxnLst/>
              <a:rect l="l" t="t" r="r" b="b"/>
              <a:pathLst>
                <a:path w="62346" h="56800" extrusionOk="0">
                  <a:moveTo>
                    <a:pt x="31169" y="1"/>
                  </a:moveTo>
                  <a:cubicBezTo>
                    <a:pt x="23901" y="1"/>
                    <a:pt x="16629" y="2770"/>
                    <a:pt x="11075" y="8307"/>
                  </a:cubicBezTo>
                  <a:cubicBezTo>
                    <a:pt x="1" y="19415"/>
                    <a:pt x="1" y="37394"/>
                    <a:pt x="11075" y="48469"/>
                  </a:cubicBezTo>
                  <a:cubicBezTo>
                    <a:pt x="16629" y="54023"/>
                    <a:pt x="23901" y="56800"/>
                    <a:pt x="31169" y="56800"/>
                  </a:cubicBezTo>
                  <a:cubicBezTo>
                    <a:pt x="38436" y="56800"/>
                    <a:pt x="45700" y="54023"/>
                    <a:pt x="51237" y="48469"/>
                  </a:cubicBezTo>
                  <a:cubicBezTo>
                    <a:pt x="62345" y="37394"/>
                    <a:pt x="62345" y="19415"/>
                    <a:pt x="51237" y="8307"/>
                  </a:cubicBezTo>
                  <a:cubicBezTo>
                    <a:pt x="45700" y="2770"/>
                    <a:pt x="38436" y="1"/>
                    <a:pt x="3116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12;p76">
              <a:extLst>
                <a:ext uri="{FF2B5EF4-FFF2-40B4-BE49-F238E27FC236}">
                  <a16:creationId xmlns:a16="http://schemas.microsoft.com/office/drawing/2014/main" id="{2F068D30-BD5E-44BA-AE3C-5637A4060334}"/>
                </a:ext>
              </a:extLst>
            </p:cNvPr>
            <p:cNvSpPr/>
            <p:nvPr/>
          </p:nvSpPr>
          <p:spPr>
            <a:xfrm>
              <a:off x="3959675" y="2668725"/>
              <a:ext cx="1264250" cy="1346525"/>
            </a:xfrm>
            <a:custGeom>
              <a:avLst/>
              <a:gdLst/>
              <a:ahLst/>
              <a:cxnLst/>
              <a:rect l="l" t="t" r="r" b="b"/>
              <a:pathLst>
                <a:path w="50570" h="53861" extrusionOk="0">
                  <a:moveTo>
                    <a:pt x="50102" y="1"/>
                  </a:moveTo>
                  <a:cubicBezTo>
                    <a:pt x="49290" y="1"/>
                    <a:pt x="37981" y="11587"/>
                    <a:pt x="24484" y="26198"/>
                  </a:cubicBezTo>
                  <a:cubicBezTo>
                    <a:pt x="10774" y="41075"/>
                    <a:pt x="0" y="53451"/>
                    <a:pt x="467" y="53851"/>
                  </a:cubicBezTo>
                  <a:cubicBezTo>
                    <a:pt x="474" y="53857"/>
                    <a:pt x="485" y="53861"/>
                    <a:pt x="498" y="53861"/>
                  </a:cubicBezTo>
                  <a:cubicBezTo>
                    <a:pt x="1283" y="53861"/>
                    <a:pt x="12604" y="42295"/>
                    <a:pt x="26085" y="27665"/>
                  </a:cubicBezTo>
                  <a:cubicBezTo>
                    <a:pt x="39795" y="12788"/>
                    <a:pt x="50570" y="413"/>
                    <a:pt x="50136" y="12"/>
                  </a:cubicBezTo>
                  <a:cubicBezTo>
                    <a:pt x="50128" y="5"/>
                    <a:pt x="50117" y="1"/>
                    <a:pt x="5010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13;p76">
              <a:extLst>
                <a:ext uri="{FF2B5EF4-FFF2-40B4-BE49-F238E27FC236}">
                  <a16:creationId xmlns:a16="http://schemas.microsoft.com/office/drawing/2014/main" id="{BEB65972-E73C-448E-A66C-394233F03828}"/>
                </a:ext>
              </a:extLst>
            </p:cNvPr>
            <p:cNvSpPr/>
            <p:nvPr/>
          </p:nvSpPr>
          <p:spPr>
            <a:xfrm>
              <a:off x="2960625" y="1704200"/>
              <a:ext cx="2113200" cy="461100"/>
            </a:xfrm>
            <a:custGeom>
              <a:avLst/>
              <a:gdLst/>
              <a:ahLst/>
              <a:cxnLst/>
              <a:rect l="l" t="t" r="r" b="b"/>
              <a:pathLst>
                <a:path w="84528" h="18444" extrusionOk="0">
                  <a:moveTo>
                    <a:pt x="455" y="1"/>
                  </a:moveTo>
                  <a:cubicBezTo>
                    <a:pt x="252" y="1"/>
                    <a:pt x="143" y="22"/>
                    <a:pt x="134" y="66"/>
                  </a:cubicBezTo>
                  <a:cubicBezTo>
                    <a:pt x="0" y="633"/>
                    <a:pt x="18780" y="5203"/>
                    <a:pt x="42030" y="10273"/>
                  </a:cubicBezTo>
                  <a:cubicBezTo>
                    <a:pt x="63592" y="14975"/>
                    <a:pt x="81482" y="18444"/>
                    <a:pt x="84072" y="18444"/>
                  </a:cubicBezTo>
                  <a:cubicBezTo>
                    <a:pt x="84275" y="18444"/>
                    <a:pt x="84384" y="18422"/>
                    <a:pt x="84394" y="18379"/>
                  </a:cubicBezTo>
                  <a:cubicBezTo>
                    <a:pt x="84527" y="17812"/>
                    <a:pt x="65747" y="13208"/>
                    <a:pt x="42497" y="8138"/>
                  </a:cubicBezTo>
                  <a:cubicBezTo>
                    <a:pt x="20905" y="3467"/>
                    <a:pt x="3042" y="1"/>
                    <a:pt x="45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14;p76">
              <a:extLst>
                <a:ext uri="{FF2B5EF4-FFF2-40B4-BE49-F238E27FC236}">
                  <a16:creationId xmlns:a16="http://schemas.microsoft.com/office/drawing/2014/main" id="{22AFF140-9CCF-4B18-8EE5-663878B328E2}"/>
                </a:ext>
              </a:extLst>
            </p:cNvPr>
            <p:cNvSpPr/>
            <p:nvPr/>
          </p:nvSpPr>
          <p:spPr>
            <a:xfrm>
              <a:off x="2200075" y="1885075"/>
              <a:ext cx="1148350" cy="1994075"/>
            </a:xfrm>
            <a:custGeom>
              <a:avLst/>
              <a:gdLst/>
              <a:ahLst/>
              <a:cxnLst/>
              <a:rect l="l" t="t" r="r" b="b"/>
              <a:pathLst>
                <a:path w="45934" h="79763" extrusionOk="0">
                  <a:moveTo>
                    <a:pt x="277" y="1"/>
                  </a:moveTo>
                  <a:cubicBezTo>
                    <a:pt x="274" y="1"/>
                    <a:pt x="270" y="1"/>
                    <a:pt x="267" y="2"/>
                  </a:cubicBezTo>
                  <a:cubicBezTo>
                    <a:pt x="1" y="103"/>
                    <a:pt x="2135" y="4806"/>
                    <a:pt x="5905" y="12211"/>
                  </a:cubicBezTo>
                  <a:cubicBezTo>
                    <a:pt x="9641" y="19650"/>
                    <a:pt x="15078" y="29790"/>
                    <a:pt x="21316" y="40832"/>
                  </a:cubicBezTo>
                  <a:cubicBezTo>
                    <a:pt x="27587" y="51840"/>
                    <a:pt x="33524" y="61647"/>
                    <a:pt x="37994" y="68685"/>
                  </a:cubicBezTo>
                  <a:cubicBezTo>
                    <a:pt x="42395" y="75582"/>
                    <a:pt x="45341" y="79763"/>
                    <a:pt x="45654" y="79763"/>
                  </a:cubicBezTo>
                  <a:cubicBezTo>
                    <a:pt x="45659" y="79763"/>
                    <a:pt x="45663" y="79762"/>
                    <a:pt x="45666" y="79760"/>
                  </a:cubicBezTo>
                  <a:cubicBezTo>
                    <a:pt x="45933" y="79593"/>
                    <a:pt x="43432" y="75090"/>
                    <a:pt x="39329" y="67918"/>
                  </a:cubicBezTo>
                  <a:lnTo>
                    <a:pt x="23184" y="39764"/>
                  </a:lnTo>
                  <a:cubicBezTo>
                    <a:pt x="16946" y="28723"/>
                    <a:pt x="11309" y="18749"/>
                    <a:pt x="7239" y="11511"/>
                  </a:cubicBezTo>
                  <a:cubicBezTo>
                    <a:pt x="3182" y="4386"/>
                    <a:pt x="592" y="1"/>
                    <a:pt x="27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15;p76">
              <a:extLst>
                <a:ext uri="{FF2B5EF4-FFF2-40B4-BE49-F238E27FC236}">
                  <a16:creationId xmlns:a16="http://schemas.microsoft.com/office/drawing/2014/main" id="{35F9692F-48E9-4AD7-BAA0-227EB32B3622}"/>
                </a:ext>
              </a:extLst>
            </p:cNvPr>
            <p:cNvSpPr/>
            <p:nvPr/>
          </p:nvSpPr>
          <p:spPr>
            <a:xfrm>
              <a:off x="5462400" y="1544875"/>
              <a:ext cx="281900" cy="562925"/>
            </a:xfrm>
            <a:custGeom>
              <a:avLst/>
              <a:gdLst/>
              <a:ahLst/>
              <a:cxnLst/>
              <a:rect l="l" t="t" r="r" b="b"/>
              <a:pathLst>
                <a:path w="11276" h="22517" extrusionOk="0">
                  <a:moveTo>
                    <a:pt x="4070" y="1"/>
                  </a:moveTo>
                  <a:lnTo>
                    <a:pt x="1" y="9407"/>
                  </a:lnTo>
                  <a:lnTo>
                    <a:pt x="701" y="21383"/>
                  </a:lnTo>
                  <a:lnTo>
                    <a:pt x="10341" y="22517"/>
                  </a:lnTo>
                  <a:cubicBezTo>
                    <a:pt x="11275" y="20849"/>
                    <a:pt x="10642" y="18714"/>
                    <a:pt x="9708" y="17046"/>
                  </a:cubicBezTo>
                  <a:cubicBezTo>
                    <a:pt x="8740" y="15345"/>
                    <a:pt x="7506" y="13777"/>
                    <a:pt x="7139" y="11876"/>
                  </a:cubicBezTo>
                  <a:cubicBezTo>
                    <a:pt x="6939" y="10708"/>
                    <a:pt x="7106" y="9574"/>
                    <a:pt x="6806" y="8373"/>
                  </a:cubicBezTo>
                  <a:cubicBezTo>
                    <a:pt x="6505" y="7173"/>
                    <a:pt x="5771" y="6105"/>
                    <a:pt x="5271" y="5004"/>
                  </a:cubicBezTo>
                  <a:cubicBezTo>
                    <a:pt x="4370" y="3103"/>
                    <a:pt x="4204" y="2369"/>
                    <a:pt x="40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16;p76">
              <a:extLst>
                <a:ext uri="{FF2B5EF4-FFF2-40B4-BE49-F238E27FC236}">
                  <a16:creationId xmlns:a16="http://schemas.microsoft.com/office/drawing/2014/main" id="{8F88C398-309B-4A88-95FF-3C4723C5EF19}"/>
                </a:ext>
              </a:extLst>
            </p:cNvPr>
            <p:cNvSpPr/>
            <p:nvPr/>
          </p:nvSpPr>
          <p:spPr>
            <a:xfrm>
              <a:off x="4882825" y="1443150"/>
              <a:ext cx="527900" cy="781650"/>
            </a:xfrm>
            <a:custGeom>
              <a:avLst/>
              <a:gdLst/>
              <a:ahLst/>
              <a:cxnLst/>
              <a:rect l="l" t="t" r="r" b="b"/>
              <a:pathLst>
                <a:path w="21116" h="31266" extrusionOk="0">
                  <a:moveTo>
                    <a:pt x="8073" y="0"/>
                  </a:moveTo>
                  <a:lnTo>
                    <a:pt x="8073" y="0"/>
                  </a:lnTo>
                  <a:cubicBezTo>
                    <a:pt x="6839" y="2635"/>
                    <a:pt x="8573" y="5304"/>
                    <a:pt x="7306" y="7939"/>
                  </a:cubicBezTo>
                  <a:cubicBezTo>
                    <a:pt x="6639" y="9240"/>
                    <a:pt x="6105" y="10608"/>
                    <a:pt x="5738" y="12009"/>
                  </a:cubicBezTo>
                  <a:cubicBezTo>
                    <a:pt x="5438" y="13243"/>
                    <a:pt x="5371" y="14611"/>
                    <a:pt x="4871" y="15811"/>
                  </a:cubicBezTo>
                  <a:cubicBezTo>
                    <a:pt x="4037" y="17713"/>
                    <a:pt x="2169" y="19014"/>
                    <a:pt x="1301" y="20915"/>
                  </a:cubicBezTo>
                  <a:cubicBezTo>
                    <a:pt x="0" y="23717"/>
                    <a:pt x="1368" y="27220"/>
                    <a:pt x="3837" y="29088"/>
                  </a:cubicBezTo>
                  <a:cubicBezTo>
                    <a:pt x="5961" y="30695"/>
                    <a:pt x="8679" y="31265"/>
                    <a:pt x="11351" y="31265"/>
                  </a:cubicBezTo>
                  <a:cubicBezTo>
                    <a:pt x="11784" y="31265"/>
                    <a:pt x="12215" y="31250"/>
                    <a:pt x="12643" y="31223"/>
                  </a:cubicBezTo>
                  <a:cubicBezTo>
                    <a:pt x="14511" y="31089"/>
                    <a:pt x="16412" y="30689"/>
                    <a:pt x="18013" y="29755"/>
                  </a:cubicBezTo>
                  <a:cubicBezTo>
                    <a:pt x="19614" y="28787"/>
                    <a:pt x="20915" y="27153"/>
                    <a:pt x="21116" y="25285"/>
                  </a:cubicBezTo>
                  <a:lnTo>
                    <a:pt x="807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17;p76">
              <a:extLst>
                <a:ext uri="{FF2B5EF4-FFF2-40B4-BE49-F238E27FC236}">
                  <a16:creationId xmlns:a16="http://schemas.microsoft.com/office/drawing/2014/main" id="{AE305076-1CB0-4FD8-999F-2B5B1E17BB15}"/>
                </a:ext>
              </a:extLst>
            </p:cNvPr>
            <p:cNvSpPr/>
            <p:nvPr/>
          </p:nvSpPr>
          <p:spPr>
            <a:xfrm>
              <a:off x="5073800" y="1325550"/>
              <a:ext cx="839775" cy="1049125"/>
            </a:xfrm>
            <a:custGeom>
              <a:avLst/>
              <a:gdLst/>
              <a:ahLst/>
              <a:cxnLst/>
              <a:rect l="l" t="t" r="r" b="b"/>
              <a:pathLst>
                <a:path w="33591" h="41965" extrusionOk="0">
                  <a:moveTo>
                    <a:pt x="14744" y="1"/>
                  </a:moveTo>
                  <a:lnTo>
                    <a:pt x="934" y="8974"/>
                  </a:lnTo>
                  <a:cubicBezTo>
                    <a:pt x="0" y="11075"/>
                    <a:pt x="567" y="16279"/>
                    <a:pt x="1234" y="18447"/>
                  </a:cubicBezTo>
                  <a:cubicBezTo>
                    <a:pt x="1902" y="20616"/>
                    <a:pt x="3803" y="21550"/>
                    <a:pt x="3403" y="23818"/>
                  </a:cubicBezTo>
                  <a:cubicBezTo>
                    <a:pt x="3102" y="25619"/>
                    <a:pt x="2035" y="27220"/>
                    <a:pt x="1535" y="28988"/>
                  </a:cubicBezTo>
                  <a:cubicBezTo>
                    <a:pt x="934" y="31323"/>
                    <a:pt x="1268" y="33792"/>
                    <a:pt x="2502" y="35860"/>
                  </a:cubicBezTo>
                  <a:cubicBezTo>
                    <a:pt x="3770" y="37961"/>
                    <a:pt x="5704" y="39562"/>
                    <a:pt x="7973" y="40430"/>
                  </a:cubicBezTo>
                  <a:cubicBezTo>
                    <a:pt x="10741" y="41531"/>
                    <a:pt x="13843" y="41631"/>
                    <a:pt x="16846" y="41697"/>
                  </a:cubicBezTo>
                  <a:lnTo>
                    <a:pt x="28621" y="41964"/>
                  </a:lnTo>
                  <a:cubicBezTo>
                    <a:pt x="29388" y="41964"/>
                    <a:pt x="30188" y="41964"/>
                    <a:pt x="30856" y="41597"/>
                  </a:cubicBezTo>
                  <a:cubicBezTo>
                    <a:pt x="31690" y="41097"/>
                    <a:pt x="31990" y="40063"/>
                    <a:pt x="32257" y="39162"/>
                  </a:cubicBezTo>
                  <a:cubicBezTo>
                    <a:pt x="32924" y="36827"/>
                    <a:pt x="33591" y="34459"/>
                    <a:pt x="33458" y="32024"/>
                  </a:cubicBezTo>
                  <a:cubicBezTo>
                    <a:pt x="33357" y="29622"/>
                    <a:pt x="32323" y="27120"/>
                    <a:pt x="30255" y="25786"/>
                  </a:cubicBezTo>
                  <a:cubicBezTo>
                    <a:pt x="29154" y="25085"/>
                    <a:pt x="27753" y="24652"/>
                    <a:pt x="27153" y="23518"/>
                  </a:cubicBezTo>
                  <a:cubicBezTo>
                    <a:pt x="26653" y="22550"/>
                    <a:pt x="26886" y="21416"/>
                    <a:pt x="26653" y="20349"/>
                  </a:cubicBezTo>
                  <a:cubicBezTo>
                    <a:pt x="26352" y="19014"/>
                    <a:pt x="25285" y="17980"/>
                    <a:pt x="24218" y="17146"/>
                  </a:cubicBezTo>
                  <a:cubicBezTo>
                    <a:pt x="23117" y="16279"/>
                    <a:pt x="22249" y="15946"/>
                    <a:pt x="22216" y="14311"/>
                  </a:cubicBezTo>
                  <a:cubicBezTo>
                    <a:pt x="22183" y="12943"/>
                    <a:pt x="20949" y="2736"/>
                    <a:pt x="147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18;p76">
              <a:extLst>
                <a:ext uri="{FF2B5EF4-FFF2-40B4-BE49-F238E27FC236}">
                  <a16:creationId xmlns:a16="http://schemas.microsoft.com/office/drawing/2014/main" id="{A3FBAC33-F8E7-492C-8934-DE6DDE809CD1}"/>
                </a:ext>
              </a:extLst>
            </p:cNvPr>
            <p:cNvSpPr/>
            <p:nvPr/>
          </p:nvSpPr>
          <p:spPr>
            <a:xfrm>
              <a:off x="4670175" y="1998525"/>
              <a:ext cx="1274275" cy="1202700"/>
            </a:xfrm>
            <a:custGeom>
              <a:avLst/>
              <a:gdLst/>
              <a:ahLst/>
              <a:cxnLst/>
              <a:rect l="l" t="t" r="r" b="b"/>
              <a:pathLst>
                <a:path w="50971" h="48108" extrusionOk="0">
                  <a:moveTo>
                    <a:pt x="20125" y="1"/>
                  </a:moveTo>
                  <a:cubicBezTo>
                    <a:pt x="19381" y="1"/>
                    <a:pt x="11541" y="152"/>
                    <a:pt x="6905" y="6439"/>
                  </a:cubicBezTo>
                  <a:cubicBezTo>
                    <a:pt x="6171" y="7473"/>
                    <a:pt x="0" y="18848"/>
                    <a:pt x="0" y="18848"/>
                  </a:cubicBezTo>
                  <a:lnTo>
                    <a:pt x="8406" y="26954"/>
                  </a:lnTo>
                  <a:lnTo>
                    <a:pt x="12343" y="21316"/>
                  </a:lnTo>
                  <a:lnTo>
                    <a:pt x="13744" y="33492"/>
                  </a:lnTo>
                  <a:lnTo>
                    <a:pt x="10775" y="44233"/>
                  </a:lnTo>
                  <a:cubicBezTo>
                    <a:pt x="15264" y="46814"/>
                    <a:pt x="20280" y="48107"/>
                    <a:pt x="25295" y="48107"/>
                  </a:cubicBezTo>
                  <a:cubicBezTo>
                    <a:pt x="30454" y="48107"/>
                    <a:pt x="35612" y="46739"/>
                    <a:pt x="40196" y="43999"/>
                  </a:cubicBezTo>
                  <a:cubicBezTo>
                    <a:pt x="38261" y="39062"/>
                    <a:pt x="35759" y="32591"/>
                    <a:pt x="35759" y="32591"/>
                  </a:cubicBezTo>
                  <a:lnTo>
                    <a:pt x="36026" y="23084"/>
                  </a:lnTo>
                  <a:lnTo>
                    <a:pt x="37994" y="29289"/>
                  </a:lnTo>
                  <a:lnTo>
                    <a:pt x="50970" y="28288"/>
                  </a:lnTo>
                  <a:cubicBezTo>
                    <a:pt x="47434" y="12110"/>
                    <a:pt x="43131" y="5572"/>
                    <a:pt x="43131" y="5572"/>
                  </a:cubicBezTo>
                  <a:cubicBezTo>
                    <a:pt x="39263" y="913"/>
                    <a:pt x="33645" y="629"/>
                    <a:pt x="32336" y="629"/>
                  </a:cubicBezTo>
                  <a:cubicBezTo>
                    <a:pt x="32155" y="629"/>
                    <a:pt x="32057" y="635"/>
                    <a:pt x="32057" y="635"/>
                  </a:cubicBezTo>
                  <a:lnTo>
                    <a:pt x="20181" y="1"/>
                  </a:lnTo>
                  <a:cubicBezTo>
                    <a:pt x="20181" y="1"/>
                    <a:pt x="20162" y="1"/>
                    <a:pt x="20125" y="1"/>
                  </a:cubicBez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19;p76">
              <a:extLst>
                <a:ext uri="{FF2B5EF4-FFF2-40B4-BE49-F238E27FC236}">
                  <a16:creationId xmlns:a16="http://schemas.microsoft.com/office/drawing/2014/main" id="{74C4150C-A2B1-45B3-AAFB-0EFE8A6800FA}"/>
                </a:ext>
              </a:extLst>
            </p:cNvPr>
            <p:cNvSpPr/>
            <p:nvPr/>
          </p:nvSpPr>
          <p:spPr>
            <a:xfrm>
              <a:off x="4854475" y="2158775"/>
              <a:ext cx="914000" cy="296075"/>
            </a:xfrm>
            <a:custGeom>
              <a:avLst/>
              <a:gdLst/>
              <a:ahLst/>
              <a:cxnLst/>
              <a:rect l="l" t="t" r="r" b="b"/>
              <a:pathLst>
                <a:path w="36560" h="11843" extrusionOk="0">
                  <a:moveTo>
                    <a:pt x="29886" y="5149"/>
                  </a:moveTo>
                  <a:cubicBezTo>
                    <a:pt x="30265" y="5304"/>
                    <a:pt x="30624" y="5498"/>
                    <a:pt x="30956" y="5733"/>
                  </a:cubicBezTo>
                  <a:cubicBezTo>
                    <a:pt x="31323" y="6000"/>
                    <a:pt x="31656" y="6367"/>
                    <a:pt x="31856" y="6801"/>
                  </a:cubicBezTo>
                  <a:cubicBezTo>
                    <a:pt x="32057" y="7201"/>
                    <a:pt x="32090" y="7668"/>
                    <a:pt x="31956" y="8101"/>
                  </a:cubicBezTo>
                  <a:cubicBezTo>
                    <a:pt x="31823" y="8502"/>
                    <a:pt x="31556" y="8835"/>
                    <a:pt x="31156" y="9035"/>
                  </a:cubicBezTo>
                  <a:cubicBezTo>
                    <a:pt x="31022" y="9080"/>
                    <a:pt x="30885" y="9102"/>
                    <a:pt x="30749" y="9102"/>
                  </a:cubicBezTo>
                  <a:cubicBezTo>
                    <a:pt x="30478" y="9102"/>
                    <a:pt x="30211" y="9013"/>
                    <a:pt x="29988" y="8835"/>
                  </a:cubicBezTo>
                  <a:cubicBezTo>
                    <a:pt x="29655" y="8602"/>
                    <a:pt x="29421" y="8268"/>
                    <a:pt x="29321" y="7901"/>
                  </a:cubicBezTo>
                  <a:cubicBezTo>
                    <a:pt x="29221" y="7501"/>
                    <a:pt x="29188" y="7134"/>
                    <a:pt x="29288" y="6734"/>
                  </a:cubicBezTo>
                  <a:cubicBezTo>
                    <a:pt x="29394" y="6179"/>
                    <a:pt x="29604" y="5645"/>
                    <a:pt x="29886" y="5149"/>
                  </a:cubicBezTo>
                  <a:close/>
                  <a:moveTo>
                    <a:pt x="11751" y="5020"/>
                  </a:moveTo>
                  <a:lnTo>
                    <a:pt x="11751" y="5020"/>
                  </a:lnTo>
                  <a:cubicBezTo>
                    <a:pt x="11759" y="5035"/>
                    <a:pt x="11767" y="5051"/>
                    <a:pt x="11775" y="5066"/>
                  </a:cubicBezTo>
                  <a:lnTo>
                    <a:pt x="11942" y="5400"/>
                  </a:lnTo>
                  <a:cubicBezTo>
                    <a:pt x="11976" y="5500"/>
                    <a:pt x="12042" y="5600"/>
                    <a:pt x="12076" y="5700"/>
                  </a:cubicBezTo>
                  <a:cubicBezTo>
                    <a:pt x="12142" y="5933"/>
                    <a:pt x="12242" y="6167"/>
                    <a:pt x="12342" y="6400"/>
                  </a:cubicBezTo>
                  <a:cubicBezTo>
                    <a:pt x="12476" y="6867"/>
                    <a:pt x="12543" y="7368"/>
                    <a:pt x="12509" y="7835"/>
                  </a:cubicBezTo>
                  <a:cubicBezTo>
                    <a:pt x="12476" y="8335"/>
                    <a:pt x="12242" y="8802"/>
                    <a:pt x="11842" y="9102"/>
                  </a:cubicBezTo>
                  <a:cubicBezTo>
                    <a:pt x="11649" y="9213"/>
                    <a:pt x="11455" y="9277"/>
                    <a:pt x="11262" y="9277"/>
                  </a:cubicBezTo>
                  <a:cubicBezTo>
                    <a:pt x="11222" y="9277"/>
                    <a:pt x="11182" y="9275"/>
                    <a:pt x="11142" y="9269"/>
                  </a:cubicBezTo>
                  <a:cubicBezTo>
                    <a:pt x="10875" y="9236"/>
                    <a:pt x="10641" y="9136"/>
                    <a:pt x="10441" y="8969"/>
                  </a:cubicBezTo>
                  <a:cubicBezTo>
                    <a:pt x="9540" y="8268"/>
                    <a:pt x="9474" y="6934"/>
                    <a:pt x="10241" y="6133"/>
                  </a:cubicBezTo>
                  <a:cubicBezTo>
                    <a:pt x="10645" y="5656"/>
                    <a:pt x="11171" y="5300"/>
                    <a:pt x="11751" y="5020"/>
                  </a:cubicBezTo>
                  <a:close/>
                  <a:moveTo>
                    <a:pt x="21121" y="6888"/>
                  </a:moveTo>
                  <a:cubicBezTo>
                    <a:pt x="21155" y="6959"/>
                    <a:pt x="21186" y="7030"/>
                    <a:pt x="21215" y="7101"/>
                  </a:cubicBezTo>
                  <a:cubicBezTo>
                    <a:pt x="21449" y="7735"/>
                    <a:pt x="21549" y="8368"/>
                    <a:pt x="21516" y="9002"/>
                  </a:cubicBezTo>
                  <a:cubicBezTo>
                    <a:pt x="21549" y="9669"/>
                    <a:pt x="21449" y="10303"/>
                    <a:pt x="21182" y="10903"/>
                  </a:cubicBezTo>
                  <a:cubicBezTo>
                    <a:pt x="21049" y="11204"/>
                    <a:pt x="20849" y="11404"/>
                    <a:pt x="20582" y="11537"/>
                  </a:cubicBezTo>
                  <a:cubicBezTo>
                    <a:pt x="20458" y="11584"/>
                    <a:pt x="20327" y="11609"/>
                    <a:pt x="20195" y="11609"/>
                  </a:cubicBezTo>
                  <a:cubicBezTo>
                    <a:pt x="20043" y="11609"/>
                    <a:pt x="19891" y="11575"/>
                    <a:pt x="19748" y="11504"/>
                  </a:cubicBezTo>
                  <a:cubicBezTo>
                    <a:pt x="19514" y="11370"/>
                    <a:pt x="19314" y="11170"/>
                    <a:pt x="19147" y="10903"/>
                  </a:cubicBezTo>
                  <a:cubicBezTo>
                    <a:pt x="19014" y="10670"/>
                    <a:pt x="18947" y="10403"/>
                    <a:pt x="18947" y="10103"/>
                  </a:cubicBezTo>
                  <a:cubicBezTo>
                    <a:pt x="18981" y="9536"/>
                    <a:pt x="19181" y="9002"/>
                    <a:pt x="19548" y="8535"/>
                  </a:cubicBezTo>
                  <a:cubicBezTo>
                    <a:pt x="19993" y="7912"/>
                    <a:pt x="20527" y="7362"/>
                    <a:pt x="21121" y="6888"/>
                  </a:cubicBezTo>
                  <a:close/>
                  <a:moveTo>
                    <a:pt x="3403" y="0"/>
                  </a:moveTo>
                  <a:cubicBezTo>
                    <a:pt x="3170" y="0"/>
                    <a:pt x="2936" y="10"/>
                    <a:pt x="2702" y="29"/>
                  </a:cubicBezTo>
                  <a:cubicBezTo>
                    <a:pt x="1968" y="62"/>
                    <a:pt x="1235" y="229"/>
                    <a:pt x="534" y="463"/>
                  </a:cubicBezTo>
                  <a:lnTo>
                    <a:pt x="0" y="696"/>
                  </a:lnTo>
                  <a:lnTo>
                    <a:pt x="534" y="529"/>
                  </a:lnTo>
                  <a:cubicBezTo>
                    <a:pt x="1235" y="296"/>
                    <a:pt x="1968" y="129"/>
                    <a:pt x="2736" y="96"/>
                  </a:cubicBezTo>
                  <a:cubicBezTo>
                    <a:pt x="2904" y="86"/>
                    <a:pt x="3073" y="81"/>
                    <a:pt x="3241" y="81"/>
                  </a:cubicBezTo>
                  <a:cubicBezTo>
                    <a:pt x="4239" y="81"/>
                    <a:pt x="5234" y="249"/>
                    <a:pt x="6205" y="563"/>
                  </a:cubicBezTo>
                  <a:cubicBezTo>
                    <a:pt x="7672" y="1030"/>
                    <a:pt x="9040" y="1830"/>
                    <a:pt x="10141" y="2931"/>
                  </a:cubicBezTo>
                  <a:cubicBezTo>
                    <a:pt x="10743" y="3503"/>
                    <a:pt x="11237" y="4130"/>
                    <a:pt x="11646" y="4836"/>
                  </a:cubicBezTo>
                  <a:lnTo>
                    <a:pt x="11646" y="4836"/>
                  </a:lnTo>
                  <a:cubicBezTo>
                    <a:pt x="11062" y="5121"/>
                    <a:pt x="10525" y="5491"/>
                    <a:pt x="10108" y="6000"/>
                  </a:cubicBezTo>
                  <a:cubicBezTo>
                    <a:pt x="9907" y="6233"/>
                    <a:pt x="9774" y="6500"/>
                    <a:pt x="9641" y="6767"/>
                  </a:cubicBezTo>
                  <a:cubicBezTo>
                    <a:pt x="9540" y="7034"/>
                    <a:pt x="9507" y="7334"/>
                    <a:pt x="9507" y="7634"/>
                  </a:cubicBezTo>
                  <a:cubicBezTo>
                    <a:pt x="9574" y="8202"/>
                    <a:pt x="9874" y="8735"/>
                    <a:pt x="10341" y="9136"/>
                  </a:cubicBezTo>
                  <a:cubicBezTo>
                    <a:pt x="10541" y="9302"/>
                    <a:pt x="10808" y="9436"/>
                    <a:pt x="11108" y="9469"/>
                  </a:cubicBezTo>
                  <a:cubicBezTo>
                    <a:pt x="11158" y="9475"/>
                    <a:pt x="11208" y="9477"/>
                    <a:pt x="11258" y="9477"/>
                  </a:cubicBezTo>
                  <a:cubicBezTo>
                    <a:pt x="11507" y="9477"/>
                    <a:pt x="11748" y="9408"/>
                    <a:pt x="11942" y="9269"/>
                  </a:cubicBezTo>
                  <a:cubicBezTo>
                    <a:pt x="12409" y="8935"/>
                    <a:pt x="12676" y="8402"/>
                    <a:pt x="12676" y="7868"/>
                  </a:cubicBezTo>
                  <a:cubicBezTo>
                    <a:pt x="12743" y="7334"/>
                    <a:pt x="12676" y="6834"/>
                    <a:pt x="12509" y="6334"/>
                  </a:cubicBezTo>
                  <a:cubicBezTo>
                    <a:pt x="12443" y="6100"/>
                    <a:pt x="12342" y="5867"/>
                    <a:pt x="12242" y="5633"/>
                  </a:cubicBezTo>
                  <a:cubicBezTo>
                    <a:pt x="12209" y="5533"/>
                    <a:pt x="12142" y="5433"/>
                    <a:pt x="12109" y="5299"/>
                  </a:cubicBezTo>
                  <a:lnTo>
                    <a:pt x="11942" y="4999"/>
                  </a:lnTo>
                  <a:cubicBezTo>
                    <a:pt x="11932" y="4981"/>
                    <a:pt x="11922" y="4963"/>
                    <a:pt x="11912" y="4945"/>
                  </a:cubicBezTo>
                  <a:lnTo>
                    <a:pt x="11912" y="4945"/>
                  </a:lnTo>
                  <a:cubicBezTo>
                    <a:pt x="12339" y="4753"/>
                    <a:pt x="12791" y="4598"/>
                    <a:pt x="13243" y="4466"/>
                  </a:cubicBezTo>
                  <a:cubicBezTo>
                    <a:pt x="14164" y="4150"/>
                    <a:pt x="15106" y="4000"/>
                    <a:pt x="16052" y="4000"/>
                  </a:cubicBezTo>
                  <a:cubicBezTo>
                    <a:pt x="16305" y="4000"/>
                    <a:pt x="16559" y="4011"/>
                    <a:pt x="16812" y="4032"/>
                  </a:cubicBezTo>
                  <a:cubicBezTo>
                    <a:pt x="18080" y="4165"/>
                    <a:pt x="19247" y="4699"/>
                    <a:pt x="20148" y="5533"/>
                  </a:cubicBezTo>
                  <a:cubicBezTo>
                    <a:pt x="20512" y="5871"/>
                    <a:pt x="20816" y="6290"/>
                    <a:pt x="21042" y="6728"/>
                  </a:cubicBezTo>
                  <a:lnTo>
                    <a:pt x="21042" y="6728"/>
                  </a:lnTo>
                  <a:cubicBezTo>
                    <a:pt x="20418" y="7223"/>
                    <a:pt x="19860" y="7807"/>
                    <a:pt x="19381" y="8468"/>
                  </a:cubicBezTo>
                  <a:cubicBezTo>
                    <a:pt x="19014" y="8935"/>
                    <a:pt x="18780" y="9536"/>
                    <a:pt x="18747" y="10170"/>
                  </a:cubicBezTo>
                  <a:cubicBezTo>
                    <a:pt x="18747" y="10470"/>
                    <a:pt x="18814" y="10803"/>
                    <a:pt x="18981" y="11070"/>
                  </a:cubicBezTo>
                  <a:cubicBezTo>
                    <a:pt x="19147" y="11337"/>
                    <a:pt x="19381" y="11571"/>
                    <a:pt x="19648" y="11737"/>
                  </a:cubicBezTo>
                  <a:cubicBezTo>
                    <a:pt x="19826" y="11809"/>
                    <a:pt x="20015" y="11842"/>
                    <a:pt x="20202" y="11842"/>
                  </a:cubicBezTo>
                  <a:cubicBezTo>
                    <a:pt x="20365" y="11842"/>
                    <a:pt x="20527" y="11817"/>
                    <a:pt x="20682" y="11771"/>
                  </a:cubicBezTo>
                  <a:cubicBezTo>
                    <a:pt x="20982" y="11604"/>
                    <a:pt x="21249" y="11337"/>
                    <a:pt x="21382" y="11037"/>
                  </a:cubicBezTo>
                  <a:cubicBezTo>
                    <a:pt x="21649" y="10403"/>
                    <a:pt x="21783" y="9703"/>
                    <a:pt x="21749" y="9035"/>
                  </a:cubicBezTo>
                  <a:cubicBezTo>
                    <a:pt x="21783" y="8368"/>
                    <a:pt x="21649" y="7701"/>
                    <a:pt x="21449" y="7034"/>
                  </a:cubicBezTo>
                  <a:cubicBezTo>
                    <a:pt x="21405" y="6935"/>
                    <a:pt x="21359" y="6838"/>
                    <a:pt x="21309" y="6741"/>
                  </a:cubicBezTo>
                  <a:lnTo>
                    <a:pt x="21309" y="6741"/>
                  </a:lnTo>
                  <a:cubicBezTo>
                    <a:pt x="21548" y="6561"/>
                    <a:pt x="21795" y="6391"/>
                    <a:pt x="22049" y="6233"/>
                  </a:cubicBezTo>
                  <a:cubicBezTo>
                    <a:pt x="22983" y="5700"/>
                    <a:pt x="24017" y="5266"/>
                    <a:pt x="25085" y="4999"/>
                  </a:cubicBezTo>
                  <a:cubicBezTo>
                    <a:pt x="25802" y="4784"/>
                    <a:pt x="26552" y="4689"/>
                    <a:pt x="27301" y="4689"/>
                  </a:cubicBezTo>
                  <a:cubicBezTo>
                    <a:pt x="27597" y="4689"/>
                    <a:pt x="27894" y="4704"/>
                    <a:pt x="28187" y="4732"/>
                  </a:cubicBezTo>
                  <a:cubicBezTo>
                    <a:pt x="28741" y="4788"/>
                    <a:pt x="29285" y="4915"/>
                    <a:pt x="29796" y="5113"/>
                  </a:cubicBezTo>
                  <a:lnTo>
                    <a:pt x="29796" y="5113"/>
                  </a:lnTo>
                  <a:cubicBezTo>
                    <a:pt x="29499" y="5632"/>
                    <a:pt x="29286" y="6183"/>
                    <a:pt x="29154" y="6734"/>
                  </a:cubicBezTo>
                  <a:cubicBezTo>
                    <a:pt x="29054" y="7134"/>
                    <a:pt x="29088" y="7568"/>
                    <a:pt x="29188" y="7968"/>
                  </a:cubicBezTo>
                  <a:cubicBezTo>
                    <a:pt x="29321" y="8368"/>
                    <a:pt x="29588" y="8735"/>
                    <a:pt x="29922" y="9002"/>
                  </a:cubicBezTo>
                  <a:cubicBezTo>
                    <a:pt x="30166" y="9180"/>
                    <a:pt x="30470" y="9284"/>
                    <a:pt x="30774" y="9284"/>
                  </a:cubicBezTo>
                  <a:cubicBezTo>
                    <a:pt x="30926" y="9284"/>
                    <a:pt x="31078" y="9258"/>
                    <a:pt x="31223" y="9202"/>
                  </a:cubicBezTo>
                  <a:cubicBezTo>
                    <a:pt x="31690" y="9002"/>
                    <a:pt x="32023" y="8635"/>
                    <a:pt x="32123" y="8168"/>
                  </a:cubicBezTo>
                  <a:cubicBezTo>
                    <a:pt x="32290" y="7701"/>
                    <a:pt x="32257" y="7201"/>
                    <a:pt x="32023" y="6734"/>
                  </a:cubicBezTo>
                  <a:cubicBezTo>
                    <a:pt x="31823" y="6300"/>
                    <a:pt x="31489" y="5900"/>
                    <a:pt x="31089" y="5633"/>
                  </a:cubicBezTo>
                  <a:cubicBezTo>
                    <a:pt x="30741" y="5382"/>
                    <a:pt x="30364" y="5172"/>
                    <a:pt x="29970" y="5005"/>
                  </a:cubicBezTo>
                  <a:lnTo>
                    <a:pt x="29970" y="5005"/>
                  </a:lnTo>
                  <a:cubicBezTo>
                    <a:pt x="30019" y="4924"/>
                    <a:pt x="30069" y="4845"/>
                    <a:pt x="30122" y="4766"/>
                  </a:cubicBezTo>
                  <a:cubicBezTo>
                    <a:pt x="30489" y="4199"/>
                    <a:pt x="30922" y="3698"/>
                    <a:pt x="31389" y="3265"/>
                  </a:cubicBezTo>
                  <a:cubicBezTo>
                    <a:pt x="32123" y="2531"/>
                    <a:pt x="33024" y="1964"/>
                    <a:pt x="33991" y="1563"/>
                  </a:cubicBezTo>
                  <a:cubicBezTo>
                    <a:pt x="34592" y="1297"/>
                    <a:pt x="35225" y="1130"/>
                    <a:pt x="35859" y="1030"/>
                  </a:cubicBezTo>
                  <a:cubicBezTo>
                    <a:pt x="36093" y="996"/>
                    <a:pt x="36260" y="963"/>
                    <a:pt x="36393" y="963"/>
                  </a:cubicBezTo>
                  <a:cubicBezTo>
                    <a:pt x="36426" y="963"/>
                    <a:pt x="36493" y="930"/>
                    <a:pt x="36560" y="930"/>
                  </a:cubicBezTo>
                  <a:cubicBezTo>
                    <a:pt x="36326" y="930"/>
                    <a:pt x="36093" y="963"/>
                    <a:pt x="35859" y="996"/>
                  </a:cubicBezTo>
                  <a:cubicBezTo>
                    <a:pt x="35225" y="1096"/>
                    <a:pt x="34558" y="1263"/>
                    <a:pt x="33958" y="1497"/>
                  </a:cubicBezTo>
                  <a:cubicBezTo>
                    <a:pt x="32991" y="1897"/>
                    <a:pt x="32090" y="2497"/>
                    <a:pt x="31323" y="3198"/>
                  </a:cubicBezTo>
                  <a:cubicBezTo>
                    <a:pt x="30822" y="3665"/>
                    <a:pt x="30422" y="4165"/>
                    <a:pt x="30055" y="4699"/>
                  </a:cubicBezTo>
                  <a:cubicBezTo>
                    <a:pt x="29994" y="4788"/>
                    <a:pt x="29936" y="4878"/>
                    <a:pt x="29881" y="4969"/>
                  </a:cubicBezTo>
                  <a:lnTo>
                    <a:pt x="29881" y="4969"/>
                  </a:lnTo>
                  <a:cubicBezTo>
                    <a:pt x="29357" y="4757"/>
                    <a:pt x="28806" y="4621"/>
                    <a:pt x="28254" y="4566"/>
                  </a:cubicBezTo>
                  <a:cubicBezTo>
                    <a:pt x="27942" y="4527"/>
                    <a:pt x="27628" y="4508"/>
                    <a:pt x="27313" y="4508"/>
                  </a:cubicBezTo>
                  <a:cubicBezTo>
                    <a:pt x="26550" y="4508"/>
                    <a:pt x="25784" y="4620"/>
                    <a:pt x="25052" y="4832"/>
                  </a:cubicBezTo>
                  <a:cubicBezTo>
                    <a:pt x="23951" y="5099"/>
                    <a:pt x="22917" y="5533"/>
                    <a:pt x="21949" y="6100"/>
                  </a:cubicBezTo>
                  <a:cubicBezTo>
                    <a:pt x="21700" y="6250"/>
                    <a:pt x="21459" y="6412"/>
                    <a:pt x="21227" y="6586"/>
                  </a:cubicBezTo>
                  <a:lnTo>
                    <a:pt x="21227" y="6586"/>
                  </a:lnTo>
                  <a:cubicBezTo>
                    <a:pt x="20988" y="6153"/>
                    <a:pt x="20689" y="5748"/>
                    <a:pt x="20315" y="5400"/>
                  </a:cubicBezTo>
                  <a:cubicBezTo>
                    <a:pt x="19381" y="4532"/>
                    <a:pt x="18147" y="3965"/>
                    <a:pt x="16846" y="3832"/>
                  </a:cubicBezTo>
                  <a:cubicBezTo>
                    <a:pt x="16585" y="3811"/>
                    <a:pt x="16323" y="3800"/>
                    <a:pt x="16061" y="3800"/>
                  </a:cubicBezTo>
                  <a:cubicBezTo>
                    <a:pt x="15081" y="3800"/>
                    <a:pt x="14097" y="3950"/>
                    <a:pt x="13176" y="4265"/>
                  </a:cubicBezTo>
                  <a:cubicBezTo>
                    <a:pt x="12716" y="4401"/>
                    <a:pt x="12250" y="4558"/>
                    <a:pt x="11808" y="4760"/>
                  </a:cubicBezTo>
                  <a:lnTo>
                    <a:pt x="11808" y="4760"/>
                  </a:lnTo>
                  <a:cubicBezTo>
                    <a:pt x="11394" y="4046"/>
                    <a:pt x="10875" y="3368"/>
                    <a:pt x="10274" y="2798"/>
                  </a:cubicBezTo>
                  <a:cubicBezTo>
                    <a:pt x="9107" y="1730"/>
                    <a:pt x="7739" y="896"/>
                    <a:pt x="6238" y="429"/>
                  </a:cubicBezTo>
                  <a:cubicBezTo>
                    <a:pt x="5325" y="161"/>
                    <a:pt x="4368" y="0"/>
                    <a:pt x="340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20;p76">
              <a:extLst>
                <a:ext uri="{FF2B5EF4-FFF2-40B4-BE49-F238E27FC236}">
                  <a16:creationId xmlns:a16="http://schemas.microsoft.com/office/drawing/2014/main" id="{43B6EBD7-79C6-472F-9FDE-D9EC8F9F68C5}"/>
                </a:ext>
              </a:extLst>
            </p:cNvPr>
            <p:cNvSpPr/>
            <p:nvPr/>
          </p:nvSpPr>
          <p:spPr>
            <a:xfrm>
              <a:off x="5595825" y="2521425"/>
              <a:ext cx="298575" cy="177025"/>
            </a:xfrm>
            <a:custGeom>
              <a:avLst/>
              <a:gdLst/>
              <a:ahLst/>
              <a:cxnLst/>
              <a:rect l="l" t="t" r="r" b="b"/>
              <a:pathLst>
                <a:path w="11943" h="7081" extrusionOk="0">
                  <a:moveTo>
                    <a:pt x="29" y="4605"/>
                  </a:moveTo>
                  <a:lnTo>
                    <a:pt x="29" y="4605"/>
                  </a:lnTo>
                  <a:cubicBezTo>
                    <a:pt x="20" y="4615"/>
                    <a:pt x="10" y="4626"/>
                    <a:pt x="1" y="4637"/>
                  </a:cubicBezTo>
                  <a:cubicBezTo>
                    <a:pt x="17" y="4621"/>
                    <a:pt x="25" y="4613"/>
                    <a:pt x="29" y="4605"/>
                  </a:cubicBezTo>
                  <a:close/>
                  <a:moveTo>
                    <a:pt x="8937" y="2531"/>
                  </a:moveTo>
                  <a:lnTo>
                    <a:pt x="8937" y="2531"/>
                  </a:lnTo>
                  <a:cubicBezTo>
                    <a:pt x="9569" y="2988"/>
                    <a:pt x="9927" y="3767"/>
                    <a:pt x="9841" y="4570"/>
                  </a:cubicBezTo>
                  <a:cubicBezTo>
                    <a:pt x="9808" y="5004"/>
                    <a:pt x="9574" y="5371"/>
                    <a:pt x="9207" y="5571"/>
                  </a:cubicBezTo>
                  <a:cubicBezTo>
                    <a:pt x="9148" y="5594"/>
                    <a:pt x="9085" y="5605"/>
                    <a:pt x="9021" y="5605"/>
                  </a:cubicBezTo>
                  <a:cubicBezTo>
                    <a:pt x="8903" y="5605"/>
                    <a:pt x="8781" y="5569"/>
                    <a:pt x="8674" y="5504"/>
                  </a:cubicBezTo>
                  <a:cubicBezTo>
                    <a:pt x="8540" y="5404"/>
                    <a:pt x="8440" y="5237"/>
                    <a:pt x="8373" y="5070"/>
                  </a:cubicBezTo>
                  <a:cubicBezTo>
                    <a:pt x="8273" y="4703"/>
                    <a:pt x="8273" y="4303"/>
                    <a:pt x="8373" y="3936"/>
                  </a:cubicBezTo>
                  <a:cubicBezTo>
                    <a:pt x="8474" y="3569"/>
                    <a:pt x="8574" y="3236"/>
                    <a:pt x="8740" y="2935"/>
                  </a:cubicBezTo>
                  <a:cubicBezTo>
                    <a:pt x="8800" y="2797"/>
                    <a:pt x="8866" y="2663"/>
                    <a:pt x="8937" y="2531"/>
                  </a:cubicBezTo>
                  <a:close/>
                  <a:moveTo>
                    <a:pt x="4690" y="3737"/>
                  </a:moveTo>
                  <a:cubicBezTo>
                    <a:pt x="5049" y="3992"/>
                    <a:pt x="5352" y="4324"/>
                    <a:pt x="5571" y="4703"/>
                  </a:cubicBezTo>
                  <a:cubicBezTo>
                    <a:pt x="5805" y="5037"/>
                    <a:pt x="5938" y="5437"/>
                    <a:pt x="5938" y="5838"/>
                  </a:cubicBezTo>
                  <a:cubicBezTo>
                    <a:pt x="5938" y="6238"/>
                    <a:pt x="5705" y="6638"/>
                    <a:pt x="5338" y="6805"/>
                  </a:cubicBezTo>
                  <a:cubicBezTo>
                    <a:pt x="5234" y="6848"/>
                    <a:pt x="5125" y="6869"/>
                    <a:pt x="5018" y="6869"/>
                  </a:cubicBezTo>
                  <a:cubicBezTo>
                    <a:pt x="4713" y="6869"/>
                    <a:pt x="4419" y="6701"/>
                    <a:pt x="4271" y="6405"/>
                  </a:cubicBezTo>
                  <a:cubicBezTo>
                    <a:pt x="4070" y="5971"/>
                    <a:pt x="4037" y="5504"/>
                    <a:pt x="4170" y="5037"/>
                  </a:cubicBezTo>
                  <a:cubicBezTo>
                    <a:pt x="4265" y="4579"/>
                    <a:pt x="4442" y="4137"/>
                    <a:pt x="4690" y="3737"/>
                  </a:cubicBezTo>
                  <a:close/>
                  <a:moveTo>
                    <a:pt x="11943" y="0"/>
                  </a:moveTo>
                  <a:lnTo>
                    <a:pt x="11943" y="0"/>
                  </a:lnTo>
                  <a:cubicBezTo>
                    <a:pt x="11542" y="100"/>
                    <a:pt x="11176" y="234"/>
                    <a:pt x="10809" y="434"/>
                  </a:cubicBezTo>
                  <a:cubicBezTo>
                    <a:pt x="10042" y="883"/>
                    <a:pt x="9401" y="1501"/>
                    <a:pt x="8935" y="2236"/>
                  </a:cubicBezTo>
                  <a:lnTo>
                    <a:pt x="8935" y="2236"/>
                  </a:lnTo>
                  <a:cubicBezTo>
                    <a:pt x="8862" y="2187"/>
                    <a:pt x="8786" y="2142"/>
                    <a:pt x="8707" y="2102"/>
                  </a:cubicBezTo>
                  <a:cubicBezTo>
                    <a:pt x="8301" y="1925"/>
                    <a:pt x="7866" y="1837"/>
                    <a:pt x="7434" y="1837"/>
                  </a:cubicBezTo>
                  <a:cubicBezTo>
                    <a:pt x="6802" y="1837"/>
                    <a:pt x="6173" y="2025"/>
                    <a:pt x="5638" y="2402"/>
                  </a:cubicBezTo>
                  <a:cubicBezTo>
                    <a:pt x="5225" y="2688"/>
                    <a:pt x="4873" y="3049"/>
                    <a:pt x="4592" y="3465"/>
                  </a:cubicBezTo>
                  <a:lnTo>
                    <a:pt x="4592" y="3465"/>
                  </a:lnTo>
                  <a:cubicBezTo>
                    <a:pt x="4387" y="3348"/>
                    <a:pt x="4168" y="3249"/>
                    <a:pt x="3937" y="3169"/>
                  </a:cubicBezTo>
                  <a:cubicBezTo>
                    <a:pt x="3596" y="3055"/>
                    <a:pt x="3244" y="2995"/>
                    <a:pt x="2888" y="2995"/>
                  </a:cubicBezTo>
                  <a:cubicBezTo>
                    <a:pt x="2617" y="2995"/>
                    <a:pt x="2343" y="3030"/>
                    <a:pt x="2069" y="3102"/>
                  </a:cubicBezTo>
                  <a:cubicBezTo>
                    <a:pt x="1602" y="3202"/>
                    <a:pt x="1168" y="3436"/>
                    <a:pt x="801" y="3736"/>
                  </a:cubicBezTo>
                  <a:cubicBezTo>
                    <a:pt x="568" y="3903"/>
                    <a:pt x="334" y="4136"/>
                    <a:pt x="168" y="4370"/>
                  </a:cubicBezTo>
                  <a:cubicBezTo>
                    <a:pt x="134" y="4437"/>
                    <a:pt x="101" y="4503"/>
                    <a:pt x="34" y="4570"/>
                  </a:cubicBezTo>
                  <a:cubicBezTo>
                    <a:pt x="34" y="4588"/>
                    <a:pt x="34" y="4596"/>
                    <a:pt x="29" y="4605"/>
                  </a:cubicBezTo>
                  <a:lnTo>
                    <a:pt x="29" y="4605"/>
                  </a:lnTo>
                  <a:cubicBezTo>
                    <a:pt x="287" y="4315"/>
                    <a:pt x="545" y="4028"/>
                    <a:pt x="835" y="3803"/>
                  </a:cubicBezTo>
                  <a:cubicBezTo>
                    <a:pt x="1235" y="3536"/>
                    <a:pt x="1635" y="3336"/>
                    <a:pt x="2102" y="3236"/>
                  </a:cubicBezTo>
                  <a:cubicBezTo>
                    <a:pt x="2353" y="3166"/>
                    <a:pt x="2609" y="3131"/>
                    <a:pt x="2863" y="3131"/>
                  </a:cubicBezTo>
                  <a:cubicBezTo>
                    <a:pt x="3219" y="3131"/>
                    <a:pt x="3573" y="3200"/>
                    <a:pt x="3904" y="3336"/>
                  </a:cubicBezTo>
                  <a:cubicBezTo>
                    <a:pt x="4111" y="3405"/>
                    <a:pt x="4311" y="3498"/>
                    <a:pt x="4497" y="3611"/>
                  </a:cubicBezTo>
                  <a:lnTo>
                    <a:pt x="4497" y="3611"/>
                  </a:lnTo>
                  <a:cubicBezTo>
                    <a:pt x="4237" y="4032"/>
                    <a:pt x="4046" y="4503"/>
                    <a:pt x="3937" y="5004"/>
                  </a:cubicBezTo>
                  <a:cubicBezTo>
                    <a:pt x="3804" y="5504"/>
                    <a:pt x="3870" y="6038"/>
                    <a:pt x="4104" y="6505"/>
                  </a:cubicBezTo>
                  <a:cubicBezTo>
                    <a:pt x="4237" y="6705"/>
                    <a:pt x="4437" y="6905"/>
                    <a:pt x="4671" y="7005"/>
                  </a:cubicBezTo>
                  <a:cubicBezTo>
                    <a:pt x="4788" y="7055"/>
                    <a:pt x="4913" y="7080"/>
                    <a:pt x="5042" y="7080"/>
                  </a:cubicBezTo>
                  <a:cubicBezTo>
                    <a:pt x="5171" y="7080"/>
                    <a:pt x="5305" y="7055"/>
                    <a:pt x="5438" y="7005"/>
                  </a:cubicBezTo>
                  <a:cubicBezTo>
                    <a:pt x="5872" y="6772"/>
                    <a:pt x="6139" y="6338"/>
                    <a:pt x="6139" y="5838"/>
                  </a:cubicBezTo>
                  <a:cubicBezTo>
                    <a:pt x="6139" y="5371"/>
                    <a:pt x="6005" y="4937"/>
                    <a:pt x="5738" y="4570"/>
                  </a:cubicBezTo>
                  <a:cubicBezTo>
                    <a:pt x="5498" y="4170"/>
                    <a:pt x="5175" y="3842"/>
                    <a:pt x="4789" y="3586"/>
                  </a:cubicBezTo>
                  <a:lnTo>
                    <a:pt x="4789" y="3586"/>
                  </a:lnTo>
                  <a:cubicBezTo>
                    <a:pt x="5052" y="3204"/>
                    <a:pt x="5383" y="2866"/>
                    <a:pt x="5772" y="2602"/>
                  </a:cubicBezTo>
                  <a:cubicBezTo>
                    <a:pt x="6262" y="2249"/>
                    <a:pt x="6834" y="2069"/>
                    <a:pt x="7412" y="2069"/>
                  </a:cubicBezTo>
                  <a:cubicBezTo>
                    <a:pt x="7816" y="2069"/>
                    <a:pt x="8223" y="2157"/>
                    <a:pt x="8607" y="2335"/>
                  </a:cubicBezTo>
                  <a:cubicBezTo>
                    <a:pt x="8677" y="2368"/>
                    <a:pt x="8744" y="2405"/>
                    <a:pt x="8809" y="2446"/>
                  </a:cubicBezTo>
                  <a:lnTo>
                    <a:pt x="8809" y="2446"/>
                  </a:lnTo>
                  <a:cubicBezTo>
                    <a:pt x="8736" y="2572"/>
                    <a:pt x="8669" y="2702"/>
                    <a:pt x="8607" y="2835"/>
                  </a:cubicBezTo>
                  <a:cubicBezTo>
                    <a:pt x="8440" y="3169"/>
                    <a:pt x="8307" y="3503"/>
                    <a:pt x="8240" y="3869"/>
                  </a:cubicBezTo>
                  <a:cubicBezTo>
                    <a:pt x="8107" y="4270"/>
                    <a:pt x="8107" y="4703"/>
                    <a:pt x="8240" y="5070"/>
                  </a:cubicBezTo>
                  <a:cubicBezTo>
                    <a:pt x="8273" y="5304"/>
                    <a:pt x="8407" y="5504"/>
                    <a:pt x="8607" y="5637"/>
                  </a:cubicBezTo>
                  <a:cubicBezTo>
                    <a:pt x="8730" y="5740"/>
                    <a:pt x="8877" y="5779"/>
                    <a:pt x="9027" y="5779"/>
                  </a:cubicBezTo>
                  <a:cubicBezTo>
                    <a:pt x="9122" y="5779"/>
                    <a:pt x="9217" y="5763"/>
                    <a:pt x="9307" y="5737"/>
                  </a:cubicBezTo>
                  <a:cubicBezTo>
                    <a:pt x="9741" y="5504"/>
                    <a:pt x="10041" y="5070"/>
                    <a:pt x="10075" y="4570"/>
                  </a:cubicBezTo>
                  <a:cubicBezTo>
                    <a:pt x="10161" y="3706"/>
                    <a:pt x="9750" y="2842"/>
                    <a:pt x="9056" y="2321"/>
                  </a:cubicBezTo>
                  <a:lnTo>
                    <a:pt x="9056" y="2321"/>
                  </a:lnTo>
                  <a:cubicBezTo>
                    <a:pt x="9495" y="1593"/>
                    <a:pt x="10106" y="980"/>
                    <a:pt x="10842" y="534"/>
                  </a:cubicBezTo>
                  <a:cubicBezTo>
                    <a:pt x="11209" y="334"/>
                    <a:pt x="11576" y="167"/>
                    <a:pt x="1194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21;p76">
              <a:extLst>
                <a:ext uri="{FF2B5EF4-FFF2-40B4-BE49-F238E27FC236}">
                  <a16:creationId xmlns:a16="http://schemas.microsoft.com/office/drawing/2014/main" id="{B3AEBFDD-BB5B-4DD5-AF6B-77A2355F6F2D}"/>
                </a:ext>
              </a:extLst>
            </p:cNvPr>
            <p:cNvSpPr/>
            <p:nvPr/>
          </p:nvSpPr>
          <p:spPr>
            <a:xfrm>
              <a:off x="5062950" y="2602100"/>
              <a:ext cx="502050" cy="181825"/>
            </a:xfrm>
            <a:custGeom>
              <a:avLst/>
              <a:gdLst/>
              <a:ahLst/>
              <a:cxnLst/>
              <a:rect l="l" t="t" r="r" b="b"/>
              <a:pathLst>
                <a:path w="20082" h="7273" extrusionOk="0">
                  <a:moveTo>
                    <a:pt x="25" y="334"/>
                  </a:moveTo>
                  <a:lnTo>
                    <a:pt x="25" y="334"/>
                  </a:lnTo>
                  <a:cubicBezTo>
                    <a:pt x="17" y="337"/>
                    <a:pt x="9" y="340"/>
                    <a:pt x="1" y="342"/>
                  </a:cubicBezTo>
                  <a:cubicBezTo>
                    <a:pt x="1" y="342"/>
                    <a:pt x="9" y="342"/>
                    <a:pt x="25" y="334"/>
                  </a:cubicBezTo>
                  <a:close/>
                  <a:moveTo>
                    <a:pt x="6257" y="2630"/>
                  </a:moveTo>
                  <a:lnTo>
                    <a:pt x="6257" y="2630"/>
                  </a:lnTo>
                  <a:cubicBezTo>
                    <a:pt x="6273" y="2657"/>
                    <a:pt x="6289" y="2684"/>
                    <a:pt x="6305" y="2711"/>
                  </a:cubicBezTo>
                  <a:cubicBezTo>
                    <a:pt x="6572" y="3144"/>
                    <a:pt x="6739" y="3645"/>
                    <a:pt x="6805" y="4145"/>
                  </a:cubicBezTo>
                  <a:cubicBezTo>
                    <a:pt x="6872" y="4679"/>
                    <a:pt x="6672" y="5212"/>
                    <a:pt x="6238" y="5513"/>
                  </a:cubicBezTo>
                  <a:cubicBezTo>
                    <a:pt x="6005" y="5679"/>
                    <a:pt x="5738" y="5746"/>
                    <a:pt x="5471" y="5746"/>
                  </a:cubicBezTo>
                  <a:cubicBezTo>
                    <a:pt x="5204" y="5713"/>
                    <a:pt x="4971" y="5579"/>
                    <a:pt x="4837" y="5346"/>
                  </a:cubicBezTo>
                  <a:cubicBezTo>
                    <a:pt x="4704" y="5079"/>
                    <a:pt x="4704" y="4779"/>
                    <a:pt x="4771" y="4512"/>
                  </a:cubicBezTo>
                  <a:cubicBezTo>
                    <a:pt x="4837" y="4212"/>
                    <a:pt x="4971" y="3911"/>
                    <a:pt x="5138" y="3678"/>
                  </a:cubicBezTo>
                  <a:cubicBezTo>
                    <a:pt x="5461" y="3273"/>
                    <a:pt x="5829" y="2912"/>
                    <a:pt x="6257" y="2630"/>
                  </a:cubicBezTo>
                  <a:close/>
                  <a:moveTo>
                    <a:pt x="13241" y="3649"/>
                  </a:moveTo>
                  <a:lnTo>
                    <a:pt x="13241" y="3649"/>
                  </a:lnTo>
                  <a:cubicBezTo>
                    <a:pt x="13361" y="3796"/>
                    <a:pt x="13473" y="3951"/>
                    <a:pt x="13577" y="4112"/>
                  </a:cubicBezTo>
                  <a:cubicBezTo>
                    <a:pt x="13944" y="4612"/>
                    <a:pt x="14111" y="5246"/>
                    <a:pt x="14077" y="5880"/>
                  </a:cubicBezTo>
                  <a:cubicBezTo>
                    <a:pt x="14011" y="6447"/>
                    <a:pt x="13577" y="6947"/>
                    <a:pt x="13010" y="7114"/>
                  </a:cubicBezTo>
                  <a:cubicBezTo>
                    <a:pt x="12964" y="7120"/>
                    <a:pt x="12917" y="7122"/>
                    <a:pt x="12870" y="7122"/>
                  </a:cubicBezTo>
                  <a:cubicBezTo>
                    <a:pt x="12643" y="7122"/>
                    <a:pt x="12409" y="7058"/>
                    <a:pt x="12243" y="6947"/>
                  </a:cubicBezTo>
                  <a:cubicBezTo>
                    <a:pt x="12009" y="6780"/>
                    <a:pt x="11842" y="6547"/>
                    <a:pt x="11776" y="6280"/>
                  </a:cubicBezTo>
                  <a:cubicBezTo>
                    <a:pt x="11576" y="5779"/>
                    <a:pt x="11676" y="5212"/>
                    <a:pt x="11976" y="4779"/>
                  </a:cubicBezTo>
                  <a:cubicBezTo>
                    <a:pt x="12276" y="4345"/>
                    <a:pt x="12643" y="4012"/>
                    <a:pt x="13077" y="3745"/>
                  </a:cubicBezTo>
                  <a:cubicBezTo>
                    <a:pt x="13131" y="3713"/>
                    <a:pt x="13186" y="3681"/>
                    <a:pt x="13241" y="3649"/>
                  </a:cubicBezTo>
                  <a:close/>
                  <a:moveTo>
                    <a:pt x="1843" y="1"/>
                  </a:moveTo>
                  <a:cubicBezTo>
                    <a:pt x="1741" y="1"/>
                    <a:pt x="1638" y="3"/>
                    <a:pt x="1535" y="9"/>
                  </a:cubicBezTo>
                  <a:cubicBezTo>
                    <a:pt x="1135" y="9"/>
                    <a:pt x="768" y="75"/>
                    <a:pt x="368" y="175"/>
                  </a:cubicBezTo>
                  <a:lnTo>
                    <a:pt x="101" y="276"/>
                  </a:lnTo>
                  <a:cubicBezTo>
                    <a:pt x="67" y="309"/>
                    <a:pt x="42" y="326"/>
                    <a:pt x="25" y="334"/>
                  </a:cubicBezTo>
                  <a:lnTo>
                    <a:pt x="25" y="334"/>
                  </a:lnTo>
                  <a:cubicBezTo>
                    <a:pt x="517" y="173"/>
                    <a:pt x="1010" y="108"/>
                    <a:pt x="1535" y="75"/>
                  </a:cubicBezTo>
                  <a:cubicBezTo>
                    <a:pt x="2169" y="75"/>
                    <a:pt x="2769" y="175"/>
                    <a:pt x="3370" y="376"/>
                  </a:cubicBezTo>
                  <a:cubicBezTo>
                    <a:pt x="4137" y="609"/>
                    <a:pt x="4837" y="1043"/>
                    <a:pt x="5438" y="1610"/>
                  </a:cubicBezTo>
                  <a:cubicBezTo>
                    <a:pt x="5688" y="1860"/>
                    <a:pt x="5919" y="2128"/>
                    <a:pt x="6117" y="2415"/>
                  </a:cubicBezTo>
                  <a:lnTo>
                    <a:pt x="6117" y="2415"/>
                  </a:lnTo>
                  <a:cubicBezTo>
                    <a:pt x="5682" y="2715"/>
                    <a:pt x="5294" y="3081"/>
                    <a:pt x="4971" y="3511"/>
                  </a:cubicBezTo>
                  <a:cubicBezTo>
                    <a:pt x="4771" y="3778"/>
                    <a:pt x="4637" y="4078"/>
                    <a:pt x="4571" y="4412"/>
                  </a:cubicBezTo>
                  <a:cubicBezTo>
                    <a:pt x="4470" y="4712"/>
                    <a:pt x="4504" y="5079"/>
                    <a:pt x="4671" y="5379"/>
                  </a:cubicBezTo>
                  <a:cubicBezTo>
                    <a:pt x="4837" y="5646"/>
                    <a:pt x="5138" y="5846"/>
                    <a:pt x="5471" y="5880"/>
                  </a:cubicBezTo>
                  <a:cubicBezTo>
                    <a:pt x="5510" y="5884"/>
                    <a:pt x="5549" y="5886"/>
                    <a:pt x="5587" y="5886"/>
                  </a:cubicBezTo>
                  <a:cubicBezTo>
                    <a:pt x="5848" y="5886"/>
                    <a:pt x="6106" y="5791"/>
                    <a:pt x="6338" y="5646"/>
                  </a:cubicBezTo>
                  <a:cubicBezTo>
                    <a:pt x="6605" y="5446"/>
                    <a:pt x="6772" y="5212"/>
                    <a:pt x="6872" y="4912"/>
                  </a:cubicBezTo>
                  <a:cubicBezTo>
                    <a:pt x="6972" y="4645"/>
                    <a:pt x="7006" y="4378"/>
                    <a:pt x="6972" y="4078"/>
                  </a:cubicBezTo>
                  <a:cubicBezTo>
                    <a:pt x="6906" y="3545"/>
                    <a:pt x="6739" y="3044"/>
                    <a:pt x="6472" y="2611"/>
                  </a:cubicBezTo>
                  <a:cubicBezTo>
                    <a:pt x="6455" y="2583"/>
                    <a:pt x="6438" y="2556"/>
                    <a:pt x="6421" y="2528"/>
                  </a:cubicBezTo>
                  <a:lnTo>
                    <a:pt x="6421" y="2528"/>
                  </a:lnTo>
                  <a:cubicBezTo>
                    <a:pt x="6470" y="2499"/>
                    <a:pt x="6521" y="2471"/>
                    <a:pt x="6572" y="2444"/>
                  </a:cubicBezTo>
                  <a:cubicBezTo>
                    <a:pt x="7366" y="1953"/>
                    <a:pt x="8291" y="1708"/>
                    <a:pt x="9220" y="1708"/>
                  </a:cubicBezTo>
                  <a:cubicBezTo>
                    <a:pt x="9619" y="1708"/>
                    <a:pt x="10018" y="1753"/>
                    <a:pt x="10408" y="1843"/>
                  </a:cubicBezTo>
                  <a:cubicBezTo>
                    <a:pt x="11458" y="2113"/>
                    <a:pt x="12399" y="2686"/>
                    <a:pt x="13109" y="3493"/>
                  </a:cubicBezTo>
                  <a:lnTo>
                    <a:pt x="13109" y="3493"/>
                  </a:lnTo>
                  <a:cubicBezTo>
                    <a:pt x="13064" y="3520"/>
                    <a:pt x="13020" y="3549"/>
                    <a:pt x="12977" y="3578"/>
                  </a:cubicBezTo>
                  <a:cubicBezTo>
                    <a:pt x="12510" y="3845"/>
                    <a:pt x="12109" y="4212"/>
                    <a:pt x="11809" y="4645"/>
                  </a:cubicBezTo>
                  <a:cubicBezTo>
                    <a:pt x="11642" y="4879"/>
                    <a:pt x="11542" y="5146"/>
                    <a:pt x="11475" y="5446"/>
                  </a:cubicBezTo>
                  <a:cubicBezTo>
                    <a:pt x="11442" y="5713"/>
                    <a:pt x="11475" y="6046"/>
                    <a:pt x="11576" y="6313"/>
                  </a:cubicBezTo>
                  <a:cubicBezTo>
                    <a:pt x="11676" y="6613"/>
                    <a:pt x="11842" y="6880"/>
                    <a:pt x="12109" y="7047"/>
                  </a:cubicBezTo>
                  <a:cubicBezTo>
                    <a:pt x="12309" y="7197"/>
                    <a:pt x="12547" y="7272"/>
                    <a:pt x="12780" y="7272"/>
                  </a:cubicBezTo>
                  <a:cubicBezTo>
                    <a:pt x="12858" y="7272"/>
                    <a:pt x="12935" y="7264"/>
                    <a:pt x="13010" y="7247"/>
                  </a:cubicBezTo>
                  <a:cubicBezTo>
                    <a:pt x="13677" y="7080"/>
                    <a:pt x="14177" y="6547"/>
                    <a:pt x="14277" y="5880"/>
                  </a:cubicBezTo>
                  <a:cubicBezTo>
                    <a:pt x="14344" y="5179"/>
                    <a:pt x="14144" y="4512"/>
                    <a:pt x="13777" y="3978"/>
                  </a:cubicBezTo>
                  <a:cubicBezTo>
                    <a:pt x="13677" y="3821"/>
                    <a:pt x="13569" y="3671"/>
                    <a:pt x="13455" y="3527"/>
                  </a:cubicBezTo>
                  <a:lnTo>
                    <a:pt x="13455" y="3527"/>
                  </a:lnTo>
                  <a:cubicBezTo>
                    <a:pt x="13732" y="3371"/>
                    <a:pt x="14013" y="3225"/>
                    <a:pt x="14311" y="3111"/>
                  </a:cubicBezTo>
                  <a:cubicBezTo>
                    <a:pt x="15378" y="2684"/>
                    <a:pt x="16531" y="2470"/>
                    <a:pt x="17684" y="2470"/>
                  </a:cubicBezTo>
                  <a:cubicBezTo>
                    <a:pt x="17972" y="2470"/>
                    <a:pt x="18260" y="2484"/>
                    <a:pt x="18547" y="2510"/>
                  </a:cubicBezTo>
                  <a:cubicBezTo>
                    <a:pt x="18914" y="2544"/>
                    <a:pt x="19314" y="2611"/>
                    <a:pt x="19681" y="2711"/>
                  </a:cubicBezTo>
                  <a:lnTo>
                    <a:pt x="19982" y="2777"/>
                  </a:lnTo>
                  <a:lnTo>
                    <a:pt x="20082" y="2777"/>
                  </a:lnTo>
                  <a:cubicBezTo>
                    <a:pt x="19581" y="2577"/>
                    <a:pt x="19081" y="2477"/>
                    <a:pt x="18547" y="2410"/>
                  </a:cubicBezTo>
                  <a:cubicBezTo>
                    <a:pt x="18181" y="2359"/>
                    <a:pt x="17810" y="2334"/>
                    <a:pt x="17439" y="2334"/>
                  </a:cubicBezTo>
                  <a:cubicBezTo>
                    <a:pt x="16357" y="2334"/>
                    <a:pt x="15271" y="2547"/>
                    <a:pt x="14277" y="2944"/>
                  </a:cubicBezTo>
                  <a:cubicBezTo>
                    <a:pt x="13942" y="3064"/>
                    <a:pt x="13624" y="3201"/>
                    <a:pt x="13323" y="3367"/>
                  </a:cubicBezTo>
                  <a:lnTo>
                    <a:pt x="13323" y="3367"/>
                  </a:lnTo>
                  <a:cubicBezTo>
                    <a:pt x="12573" y="2494"/>
                    <a:pt x="11563" y="1883"/>
                    <a:pt x="10441" y="1610"/>
                  </a:cubicBezTo>
                  <a:cubicBezTo>
                    <a:pt x="10038" y="1509"/>
                    <a:pt x="9626" y="1460"/>
                    <a:pt x="9213" y="1460"/>
                  </a:cubicBezTo>
                  <a:cubicBezTo>
                    <a:pt x="8259" y="1460"/>
                    <a:pt x="7300" y="1721"/>
                    <a:pt x="6439" y="2210"/>
                  </a:cubicBezTo>
                  <a:cubicBezTo>
                    <a:pt x="6383" y="2243"/>
                    <a:pt x="6328" y="2276"/>
                    <a:pt x="6274" y="2311"/>
                  </a:cubicBezTo>
                  <a:lnTo>
                    <a:pt x="6274" y="2311"/>
                  </a:lnTo>
                  <a:cubicBezTo>
                    <a:pt x="6058" y="2005"/>
                    <a:pt x="5817" y="1738"/>
                    <a:pt x="5538" y="1510"/>
                  </a:cubicBezTo>
                  <a:cubicBezTo>
                    <a:pt x="4904" y="943"/>
                    <a:pt x="4204" y="509"/>
                    <a:pt x="3403" y="242"/>
                  </a:cubicBezTo>
                  <a:cubicBezTo>
                    <a:pt x="2900" y="75"/>
                    <a:pt x="2374" y="1"/>
                    <a:pt x="184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22;p76">
              <a:extLst>
                <a:ext uri="{FF2B5EF4-FFF2-40B4-BE49-F238E27FC236}">
                  <a16:creationId xmlns:a16="http://schemas.microsoft.com/office/drawing/2014/main" id="{4BC866CA-4048-4B86-BEB1-A0316E98BE7C}"/>
                </a:ext>
              </a:extLst>
            </p:cNvPr>
            <p:cNvSpPr/>
            <p:nvPr/>
          </p:nvSpPr>
          <p:spPr>
            <a:xfrm>
              <a:off x="4386625" y="1737475"/>
              <a:ext cx="462875" cy="1068925"/>
            </a:xfrm>
            <a:custGeom>
              <a:avLst/>
              <a:gdLst/>
              <a:ahLst/>
              <a:cxnLst/>
              <a:rect l="l" t="t" r="r" b="b"/>
              <a:pathLst>
                <a:path w="18515" h="42757" extrusionOk="0">
                  <a:moveTo>
                    <a:pt x="4675" y="1"/>
                  </a:moveTo>
                  <a:cubicBezTo>
                    <a:pt x="3573" y="1"/>
                    <a:pt x="3737" y="5644"/>
                    <a:pt x="3770" y="6173"/>
                  </a:cubicBezTo>
                  <a:cubicBezTo>
                    <a:pt x="3787" y="6353"/>
                    <a:pt x="3643" y="6445"/>
                    <a:pt x="3493" y="6445"/>
                  </a:cubicBezTo>
                  <a:cubicBezTo>
                    <a:pt x="3335" y="6445"/>
                    <a:pt x="3170" y="6344"/>
                    <a:pt x="3170" y="6140"/>
                  </a:cubicBezTo>
                  <a:cubicBezTo>
                    <a:pt x="3170" y="5706"/>
                    <a:pt x="3537" y="769"/>
                    <a:pt x="2336" y="669"/>
                  </a:cubicBezTo>
                  <a:cubicBezTo>
                    <a:pt x="2327" y="668"/>
                    <a:pt x="2318" y="668"/>
                    <a:pt x="2310" y="668"/>
                  </a:cubicBezTo>
                  <a:cubicBezTo>
                    <a:pt x="1489" y="668"/>
                    <a:pt x="2463" y="5383"/>
                    <a:pt x="1836" y="6373"/>
                  </a:cubicBezTo>
                  <a:cubicBezTo>
                    <a:pt x="1775" y="6469"/>
                    <a:pt x="1722" y="6512"/>
                    <a:pt x="1676" y="6512"/>
                  </a:cubicBezTo>
                  <a:cubicBezTo>
                    <a:pt x="1236" y="6512"/>
                    <a:pt x="1353" y="2634"/>
                    <a:pt x="568" y="2604"/>
                  </a:cubicBezTo>
                  <a:cubicBezTo>
                    <a:pt x="234" y="2604"/>
                    <a:pt x="1" y="2637"/>
                    <a:pt x="234" y="5373"/>
                  </a:cubicBezTo>
                  <a:cubicBezTo>
                    <a:pt x="368" y="6807"/>
                    <a:pt x="1135" y="8975"/>
                    <a:pt x="1202" y="11811"/>
                  </a:cubicBezTo>
                  <a:lnTo>
                    <a:pt x="1235" y="11811"/>
                  </a:lnTo>
                  <a:lnTo>
                    <a:pt x="3503" y="37296"/>
                  </a:lnTo>
                  <a:cubicBezTo>
                    <a:pt x="3570" y="38363"/>
                    <a:pt x="3937" y="39397"/>
                    <a:pt x="4604" y="40264"/>
                  </a:cubicBezTo>
                  <a:cubicBezTo>
                    <a:pt x="4704" y="40398"/>
                    <a:pt x="4771" y="40498"/>
                    <a:pt x="4871" y="40631"/>
                  </a:cubicBezTo>
                  <a:cubicBezTo>
                    <a:pt x="6157" y="42062"/>
                    <a:pt x="7931" y="42757"/>
                    <a:pt x="9715" y="42757"/>
                  </a:cubicBezTo>
                  <a:cubicBezTo>
                    <a:pt x="11633" y="42757"/>
                    <a:pt x="13564" y="41953"/>
                    <a:pt x="14912" y="40398"/>
                  </a:cubicBezTo>
                  <a:lnTo>
                    <a:pt x="18514" y="36262"/>
                  </a:lnTo>
                  <a:lnTo>
                    <a:pt x="11643" y="29623"/>
                  </a:lnTo>
                  <a:lnTo>
                    <a:pt x="10442" y="31125"/>
                  </a:lnTo>
                  <a:lnTo>
                    <a:pt x="8807" y="11477"/>
                  </a:lnTo>
                  <a:cubicBezTo>
                    <a:pt x="8941" y="10943"/>
                    <a:pt x="9141" y="10443"/>
                    <a:pt x="9441" y="9976"/>
                  </a:cubicBezTo>
                  <a:cubicBezTo>
                    <a:pt x="9708" y="9542"/>
                    <a:pt x="10008" y="9142"/>
                    <a:pt x="10342" y="8775"/>
                  </a:cubicBezTo>
                  <a:cubicBezTo>
                    <a:pt x="10775" y="8308"/>
                    <a:pt x="11276" y="7908"/>
                    <a:pt x="11809" y="7608"/>
                  </a:cubicBezTo>
                  <a:cubicBezTo>
                    <a:pt x="12343" y="7341"/>
                    <a:pt x="12310" y="6607"/>
                    <a:pt x="11809" y="6507"/>
                  </a:cubicBezTo>
                  <a:cubicBezTo>
                    <a:pt x="11775" y="6500"/>
                    <a:pt x="11737" y="6497"/>
                    <a:pt x="11694" y="6497"/>
                  </a:cubicBezTo>
                  <a:cubicBezTo>
                    <a:pt x="11110" y="6497"/>
                    <a:pt x="9760" y="7136"/>
                    <a:pt x="8640" y="8442"/>
                  </a:cubicBezTo>
                  <a:cubicBezTo>
                    <a:pt x="8406" y="8707"/>
                    <a:pt x="8222" y="8819"/>
                    <a:pt x="8076" y="8819"/>
                  </a:cubicBezTo>
                  <a:cubicBezTo>
                    <a:pt x="7453" y="8819"/>
                    <a:pt x="7546" y="6772"/>
                    <a:pt x="7573" y="5906"/>
                  </a:cubicBezTo>
                  <a:cubicBezTo>
                    <a:pt x="7606" y="4839"/>
                    <a:pt x="7540" y="1570"/>
                    <a:pt x="7206" y="1303"/>
                  </a:cubicBezTo>
                  <a:cubicBezTo>
                    <a:pt x="7104" y="1217"/>
                    <a:pt x="6997" y="1175"/>
                    <a:pt x="6892" y="1175"/>
                  </a:cubicBezTo>
                  <a:cubicBezTo>
                    <a:pt x="6551" y="1175"/>
                    <a:pt x="6239" y="1621"/>
                    <a:pt x="6239" y="2437"/>
                  </a:cubicBezTo>
                  <a:cubicBezTo>
                    <a:pt x="6239" y="3466"/>
                    <a:pt x="6008" y="6607"/>
                    <a:pt x="5447" y="6607"/>
                  </a:cubicBezTo>
                  <a:cubicBezTo>
                    <a:pt x="5444" y="6607"/>
                    <a:pt x="5441" y="6607"/>
                    <a:pt x="5438" y="6607"/>
                  </a:cubicBezTo>
                  <a:cubicBezTo>
                    <a:pt x="4904" y="6574"/>
                    <a:pt x="5138" y="1203"/>
                    <a:pt x="5138" y="1203"/>
                  </a:cubicBezTo>
                  <a:cubicBezTo>
                    <a:pt x="5138" y="1203"/>
                    <a:pt x="5338" y="69"/>
                    <a:pt x="4704" y="2"/>
                  </a:cubicBezTo>
                  <a:cubicBezTo>
                    <a:pt x="4695" y="1"/>
                    <a:pt x="4685" y="1"/>
                    <a:pt x="4675"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23;p76">
              <a:extLst>
                <a:ext uri="{FF2B5EF4-FFF2-40B4-BE49-F238E27FC236}">
                  <a16:creationId xmlns:a16="http://schemas.microsoft.com/office/drawing/2014/main" id="{847B6E1D-B61C-48D6-BA83-87870EFF3568}"/>
                </a:ext>
              </a:extLst>
            </p:cNvPr>
            <p:cNvSpPr/>
            <p:nvPr/>
          </p:nvSpPr>
          <p:spPr>
            <a:xfrm>
              <a:off x="5063775" y="1367750"/>
              <a:ext cx="419500" cy="829375"/>
            </a:xfrm>
            <a:custGeom>
              <a:avLst/>
              <a:gdLst/>
              <a:ahLst/>
              <a:cxnLst/>
              <a:rect l="l" t="t" r="r" b="b"/>
              <a:pathLst>
                <a:path w="16780" h="33175" extrusionOk="0">
                  <a:moveTo>
                    <a:pt x="7081" y="1"/>
                  </a:moveTo>
                  <a:cubicBezTo>
                    <a:pt x="5114" y="1"/>
                    <a:pt x="3101" y="392"/>
                    <a:pt x="1168" y="1148"/>
                  </a:cubicBezTo>
                  <a:cubicBezTo>
                    <a:pt x="1168" y="1148"/>
                    <a:pt x="1" y="11389"/>
                    <a:pt x="701" y="16159"/>
                  </a:cubicBezTo>
                  <a:cubicBezTo>
                    <a:pt x="1435" y="21129"/>
                    <a:pt x="5238" y="21830"/>
                    <a:pt x="5238" y="21830"/>
                  </a:cubicBezTo>
                  <a:cubicBezTo>
                    <a:pt x="5238" y="21830"/>
                    <a:pt x="5271" y="24932"/>
                    <a:pt x="5238" y="27901"/>
                  </a:cubicBezTo>
                  <a:cubicBezTo>
                    <a:pt x="5205" y="30736"/>
                    <a:pt x="7640" y="33104"/>
                    <a:pt x="10675" y="33171"/>
                  </a:cubicBezTo>
                  <a:cubicBezTo>
                    <a:pt x="10742" y="33173"/>
                    <a:pt x="10809" y="33174"/>
                    <a:pt x="10875" y="33174"/>
                  </a:cubicBezTo>
                  <a:cubicBezTo>
                    <a:pt x="13785" y="33174"/>
                    <a:pt x="16114" y="31041"/>
                    <a:pt x="16179" y="28334"/>
                  </a:cubicBezTo>
                  <a:lnTo>
                    <a:pt x="16780" y="4250"/>
                  </a:lnTo>
                  <a:cubicBezTo>
                    <a:pt x="14260" y="1362"/>
                    <a:pt x="10751" y="1"/>
                    <a:pt x="708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824;p76">
              <a:extLst>
                <a:ext uri="{FF2B5EF4-FFF2-40B4-BE49-F238E27FC236}">
                  <a16:creationId xmlns:a16="http://schemas.microsoft.com/office/drawing/2014/main" id="{7754980F-96B8-4A6B-BCCF-C012BBC95F53}"/>
                </a:ext>
              </a:extLst>
            </p:cNvPr>
            <p:cNvSpPr/>
            <p:nvPr/>
          </p:nvSpPr>
          <p:spPr>
            <a:xfrm>
              <a:off x="5118825" y="1579000"/>
              <a:ext cx="32550" cy="30950"/>
            </a:xfrm>
            <a:custGeom>
              <a:avLst/>
              <a:gdLst/>
              <a:ahLst/>
              <a:cxnLst/>
              <a:rect l="l" t="t" r="r" b="b"/>
              <a:pathLst>
                <a:path w="1302" h="1238" extrusionOk="0">
                  <a:moveTo>
                    <a:pt x="611" y="1"/>
                  </a:moveTo>
                  <a:cubicBezTo>
                    <a:pt x="301" y="1"/>
                    <a:pt x="32" y="256"/>
                    <a:pt x="1" y="570"/>
                  </a:cubicBezTo>
                  <a:cubicBezTo>
                    <a:pt x="1" y="904"/>
                    <a:pt x="267" y="1204"/>
                    <a:pt x="634" y="1238"/>
                  </a:cubicBezTo>
                  <a:cubicBezTo>
                    <a:pt x="968" y="1238"/>
                    <a:pt x="1268" y="1004"/>
                    <a:pt x="1301" y="637"/>
                  </a:cubicBezTo>
                  <a:cubicBezTo>
                    <a:pt x="1301" y="304"/>
                    <a:pt x="1035" y="3"/>
                    <a:pt x="668" y="3"/>
                  </a:cubicBezTo>
                  <a:cubicBezTo>
                    <a:pt x="649" y="2"/>
                    <a:pt x="630" y="1"/>
                    <a:pt x="6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825;p76">
              <a:extLst>
                <a:ext uri="{FF2B5EF4-FFF2-40B4-BE49-F238E27FC236}">
                  <a16:creationId xmlns:a16="http://schemas.microsoft.com/office/drawing/2014/main" id="{E768D374-B115-4C2B-B3E2-50D79FCA38E4}"/>
                </a:ext>
              </a:extLst>
            </p:cNvPr>
            <p:cNvSpPr/>
            <p:nvPr/>
          </p:nvSpPr>
          <p:spPr>
            <a:xfrm>
              <a:off x="5092150" y="1558225"/>
              <a:ext cx="65900" cy="17750"/>
            </a:xfrm>
            <a:custGeom>
              <a:avLst/>
              <a:gdLst/>
              <a:ahLst/>
              <a:cxnLst/>
              <a:rect l="l" t="t" r="r" b="b"/>
              <a:pathLst>
                <a:path w="2636" h="710" extrusionOk="0">
                  <a:moveTo>
                    <a:pt x="1301" y="0"/>
                  </a:moveTo>
                  <a:cubicBezTo>
                    <a:pt x="934" y="0"/>
                    <a:pt x="567" y="101"/>
                    <a:pt x="300" y="334"/>
                  </a:cubicBezTo>
                  <a:cubicBezTo>
                    <a:pt x="100" y="467"/>
                    <a:pt x="0" y="634"/>
                    <a:pt x="67" y="668"/>
                  </a:cubicBezTo>
                  <a:cubicBezTo>
                    <a:pt x="75" y="680"/>
                    <a:pt x="89" y="685"/>
                    <a:pt x="109" y="685"/>
                  </a:cubicBezTo>
                  <a:cubicBezTo>
                    <a:pt x="256" y="685"/>
                    <a:pt x="714" y="401"/>
                    <a:pt x="1301" y="401"/>
                  </a:cubicBezTo>
                  <a:cubicBezTo>
                    <a:pt x="1938" y="431"/>
                    <a:pt x="2410" y="710"/>
                    <a:pt x="2540" y="710"/>
                  </a:cubicBezTo>
                  <a:cubicBezTo>
                    <a:pt x="2553" y="710"/>
                    <a:pt x="2563" y="707"/>
                    <a:pt x="2569" y="701"/>
                  </a:cubicBezTo>
                  <a:cubicBezTo>
                    <a:pt x="2635" y="601"/>
                    <a:pt x="2502" y="501"/>
                    <a:pt x="2302" y="334"/>
                  </a:cubicBezTo>
                  <a:cubicBezTo>
                    <a:pt x="2002" y="134"/>
                    <a:pt x="1635" y="0"/>
                    <a:pt x="13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826;p76">
              <a:extLst>
                <a:ext uri="{FF2B5EF4-FFF2-40B4-BE49-F238E27FC236}">
                  <a16:creationId xmlns:a16="http://schemas.microsoft.com/office/drawing/2014/main" id="{7C9EE003-1CAC-4046-8ABD-F6A15D1B9AA7}"/>
                </a:ext>
              </a:extLst>
            </p:cNvPr>
            <p:cNvSpPr/>
            <p:nvPr/>
          </p:nvSpPr>
          <p:spPr>
            <a:xfrm>
              <a:off x="5294775" y="1584000"/>
              <a:ext cx="32550" cy="30200"/>
            </a:xfrm>
            <a:custGeom>
              <a:avLst/>
              <a:gdLst/>
              <a:ahLst/>
              <a:cxnLst/>
              <a:rect l="l" t="t" r="r" b="b"/>
              <a:pathLst>
                <a:path w="1302" h="1208" extrusionOk="0">
                  <a:moveTo>
                    <a:pt x="612" y="1"/>
                  </a:moveTo>
                  <a:cubicBezTo>
                    <a:pt x="301" y="1"/>
                    <a:pt x="32" y="256"/>
                    <a:pt x="1" y="571"/>
                  </a:cubicBezTo>
                  <a:cubicBezTo>
                    <a:pt x="1" y="904"/>
                    <a:pt x="268" y="1204"/>
                    <a:pt x="635" y="1204"/>
                  </a:cubicBezTo>
                  <a:cubicBezTo>
                    <a:pt x="656" y="1207"/>
                    <a:pt x="677" y="1208"/>
                    <a:pt x="698" y="1208"/>
                  </a:cubicBezTo>
                  <a:cubicBezTo>
                    <a:pt x="1005" y="1208"/>
                    <a:pt x="1271" y="981"/>
                    <a:pt x="1302" y="637"/>
                  </a:cubicBezTo>
                  <a:cubicBezTo>
                    <a:pt x="1302" y="304"/>
                    <a:pt x="1035" y="4"/>
                    <a:pt x="668" y="4"/>
                  </a:cubicBezTo>
                  <a:cubicBezTo>
                    <a:pt x="649" y="2"/>
                    <a:pt x="630" y="1"/>
                    <a:pt x="6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827;p76">
              <a:extLst>
                <a:ext uri="{FF2B5EF4-FFF2-40B4-BE49-F238E27FC236}">
                  <a16:creationId xmlns:a16="http://schemas.microsoft.com/office/drawing/2014/main" id="{C038DFFE-3949-4801-B0B4-0229A4CEE333}"/>
                </a:ext>
              </a:extLst>
            </p:cNvPr>
            <p:cNvSpPr/>
            <p:nvPr/>
          </p:nvSpPr>
          <p:spPr>
            <a:xfrm>
              <a:off x="5271425" y="1566575"/>
              <a:ext cx="65075" cy="17125"/>
            </a:xfrm>
            <a:custGeom>
              <a:avLst/>
              <a:gdLst/>
              <a:ahLst/>
              <a:cxnLst/>
              <a:rect l="l" t="t" r="r" b="b"/>
              <a:pathLst>
                <a:path w="2603" h="685" extrusionOk="0">
                  <a:moveTo>
                    <a:pt x="1302" y="0"/>
                  </a:moveTo>
                  <a:cubicBezTo>
                    <a:pt x="935" y="0"/>
                    <a:pt x="568" y="100"/>
                    <a:pt x="301" y="300"/>
                  </a:cubicBezTo>
                  <a:cubicBezTo>
                    <a:pt x="101" y="467"/>
                    <a:pt x="1" y="667"/>
                    <a:pt x="68" y="667"/>
                  </a:cubicBezTo>
                  <a:cubicBezTo>
                    <a:pt x="73" y="673"/>
                    <a:pt x="82" y="675"/>
                    <a:pt x="93" y="675"/>
                  </a:cubicBezTo>
                  <a:cubicBezTo>
                    <a:pt x="213" y="675"/>
                    <a:pt x="646" y="398"/>
                    <a:pt x="1215" y="398"/>
                  </a:cubicBezTo>
                  <a:cubicBezTo>
                    <a:pt x="1244" y="398"/>
                    <a:pt x="1273" y="399"/>
                    <a:pt x="1302" y="400"/>
                  </a:cubicBezTo>
                  <a:cubicBezTo>
                    <a:pt x="1918" y="400"/>
                    <a:pt x="2380" y="684"/>
                    <a:pt x="2527" y="684"/>
                  </a:cubicBezTo>
                  <a:cubicBezTo>
                    <a:pt x="2547" y="684"/>
                    <a:pt x="2561" y="679"/>
                    <a:pt x="2569" y="667"/>
                  </a:cubicBezTo>
                  <a:cubicBezTo>
                    <a:pt x="2603" y="567"/>
                    <a:pt x="2503" y="467"/>
                    <a:pt x="2303" y="300"/>
                  </a:cubicBezTo>
                  <a:cubicBezTo>
                    <a:pt x="2002" y="100"/>
                    <a:pt x="1635" y="0"/>
                    <a:pt x="13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828;p76">
              <a:extLst>
                <a:ext uri="{FF2B5EF4-FFF2-40B4-BE49-F238E27FC236}">
                  <a16:creationId xmlns:a16="http://schemas.microsoft.com/office/drawing/2014/main" id="{9E70792D-B567-4BE0-B9FD-FD594479378A}"/>
                </a:ext>
              </a:extLst>
            </p:cNvPr>
            <p:cNvSpPr/>
            <p:nvPr/>
          </p:nvSpPr>
          <p:spPr>
            <a:xfrm>
              <a:off x="5164700" y="1566575"/>
              <a:ext cx="55900" cy="144075"/>
            </a:xfrm>
            <a:custGeom>
              <a:avLst/>
              <a:gdLst/>
              <a:ahLst/>
              <a:cxnLst/>
              <a:rect l="l" t="t" r="r" b="b"/>
              <a:pathLst>
                <a:path w="2236" h="5763" extrusionOk="0">
                  <a:moveTo>
                    <a:pt x="2135" y="0"/>
                  </a:moveTo>
                  <a:cubicBezTo>
                    <a:pt x="2068" y="0"/>
                    <a:pt x="1401" y="1501"/>
                    <a:pt x="667" y="3402"/>
                  </a:cubicBezTo>
                  <a:lnTo>
                    <a:pt x="134" y="4737"/>
                  </a:lnTo>
                  <a:cubicBezTo>
                    <a:pt x="34" y="4937"/>
                    <a:pt x="0" y="5170"/>
                    <a:pt x="67" y="5404"/>
                  </a:cubicBezTo>
                  <a:cubicBezTo>
                    <a:pt x="100" y="5537"/>
                    <a:pt x="200" y="5637"/>
                    <a:pt x="334" y="5671"/>
                  </a:cubicBezTo>
                  <a:cubicBezTo>
                    <a:pt x="434" y="5704"/>
                    <a:pt x="534" y="5704"/>
                    <a:pt x="634" y="5737"/>
                  </a:cubicBezTo>
                  <a:cubicBezTo>
                    <a:pt x="817" y="5754"/>
                    <a:pt x="1009" y="5762"/>
                    <a:pt x="1201" y="5762"/>
                  </a:cubicBezTo>
                  <a:cubicBezTo>
                    <a:pt x="1393" y="5762"/>
                    <a:pt x="1585" y="5754"/>
                    <a:pt x="1768" y="5737"/>
                  </a:cubicBezTo>
                  <a:cubicBezTo>
                    <a:pt x="1401" y="5604"/>
                    <a:pt x="1034" y="5537"/>
                    <a:pt x="667" y="5504"/>
                  </a:cubicBezTo>
                  <a:cubicBezTo>
                    <a:pt x="467" y="5504"/>
                    <a:pt x="300" y="5471"/>
                    <a:pt x="300" y="5337"/>
                  </a:cubicBezTo>
                  <a:cubicBezTo>
                    <a:pt x="267" y="5170"/>
                    <a:pt x="300" y="4970"/>
                    <a:pt x="400" y="4837"/>
                  </a:cubicBezTo>
                  <a:cubicBezTo>
                    <a:pt x="567" y="4403"/>
                    <a:pt x="767" y="3970"/>
                    <a:pt x="934" y="3503"/>
                  </a:cubicBezTo>
                  <a:cubicBezTo>
                    <a:pt x="1668" y="1601"/>
                    <a:pt x="2235" y="33"/>
                    <a:pt x="21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829;p76">
              <a:extLst>
                <a:ext uri="{FF2B5EF4-FFF2-40B4-BE49-F238E27FC236}">
                  <a16:creationId xmlns:a16="http://schemas.microsoft.com/office/drawing/2014/main" id="{1EF137E0-D29C-4840-A24E-42FBA414DFC3}"/>
                </a:ext>
              </a:extLst>
            </p:cNvPr>
            <p:cNvSpPr/>
            <p:nvPr/>
          </p:nvSpPr>
          <p:spPr>
            <a:xfrm>
              <a:off x="5194725" y="1870950"/>
              <a:ext cx="167625" cy="73150"/>
            </a:xfrm>
            <a:custGeom>
              <a:avLst/>
              <a:gdLst/>
              <a:ahLst/>
              <a:cxnLst/>
              <a:rect l="l" t="t" r="r" b="b"/>
              <a:pathLst>
                <a:path w="6705" h="2926" extrusionOk="0">
                  <a:moveTo>
                    <a:pt x="6705" y="0"/>
                  </a:moveTo>
                  <a:lnTo>
                    <a:pt x="6705" y="0"/>
                  </a:lnTo>
                  <a:cubicBezTo>
                    <a:pt x="4772" y="1109"/>
                    <a:pt x="2569" y="1707"/>
                    <a:pt x="352" y="1707"/>
                  </a:cubicBezTo>
                  <a:cubicBezTo>
                    <a:pt x="234" y="1707"/>
                    <a:pt x="117" y="1705"/>
                    <a:pt x="0" y="1702"/>
                  </a:cubicBezTo>
                  <a:lnTo>
                    <a:pt x="0" y="1702"/>
                  </a:lnTo>
                  <a:lnTo>
                    <a:pt x="67" y="2869"/>
                  </a:lnTo>
                  <a:cubicBezTo>
                    <a:pt x="428" y="2908"/>
                    <a:pt x="772" y="2926"/>
                    <a:pt x="1099" y="2926"/>
                  </a:cubicBezTo>
                  <a:cubicBezTo>
                    <a:pt x="5271" y="2926"/>
                    <a:pt x="6705" y="1"/>
                    <a:pt x="670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30;p76">
              <a:extLst>
                <a:ext uri="{FF2B5EF4-FFF2-40B4-BE49-F238E27FC236}">
                  <a16:creationId xmlns:a16="http://schemas.microsoft.com/office/drawing/2014/main" id="{996E50F9-7DC2-4575-A663-2BEF53E57E55}"/>
                </a:ext>
              </a:extLst>
            </p:cNvPr>
            <p:cNvSpPr/>
            <p:nvPr/>
          </p:nvSpPr>
          <p:spPr>
            <a:xfrm>
              <a:off x="5213900" y="1739925"/>
              <a:ext cx="54225" cy="38300"/>
            </a:xfrm>
            <a:custGeom>
              <a:avLst/>
              <a:gdLst/>
              <a:ahLst/>
              <a:cxnLst/>
              <a:rect l="l" t="t" r="r" b="b"/>
              <a:pathLst>
                <a:path w="2169" h="1532" extrusionOk="0">
                  <a:moveTo>
                    <a:pt x="1092" y="0"/>
                  </a:moveTo>
                  <a:cubicBezTo>
                    <a:pt x="696" y="0"/>
                    <a:pt x="311" y="166"/>
                    <a:pt x="67" y="471"/>
                  </a:cubicBezTo>
                  <a:lnTo>
                    <a:pt x="34" y="505"/>
                  </a:lnTo>
                  <a:cubicBezTo>
                    <a:pt x="0" y="571"/>
                    <a:pt x="0" y="671"/>
                    <a:pt x="34" y="738"/>
                  </a:cubicBezTo>
                  <a:cubicBezTo>
                    <a:pt x="100" y="838"/>
                    <a:pt x="167" y="905"/>
                    <a:pt x="234" y="938"/>
                  </a:cubicBezTo>
                  <a:cubicBezTo>
                    <a:pt x="501" y="1172"/>
                    <a:pt x="767" y="1372"/>
                    <a:pt x="1101" y="1472"/>
                  </a:cubicBezTo>
                  <a:cubicBezTo>
                    <a:pt x="1203" y="1513"/>
                    <a:pt x="1305" y="1532"/>
                    <a:pt x="1404" y="1532"/>
                  </a:cubicBezTo>
                  <a:cubicBezTo>
                    <a:pt x="1629" y="1532"/>
                    <a:pt x="1840" y="1434"/>
                    <a:pt x="2002" y="1272"/>
                  </a:cubicBezTo>
                  <a:cubicBezTo>
                    <a:pt x="2168" y="1005"/>
                    <a:pt x="2168" y="671"/>
                    <a:pt x="1968" y="438"/>
                  </a:cubicBezTo>
                  <a:cubicBezTo>
                    <a:pt x="1768" y="204"/>
                    <a:pt x="1501" y="38"/>
                    <a:pt x="1201" y="4"/>
                  </a:cubicBezTo>
                  <a:cubicBezTo>
                    <a:pt x="1165" y="2"/>
                    <a:pt x="1128" y="0"/>
                    <a:pt x="109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31;p76">
              <a:extLst>
                <a:ext uri="{FF2B5EF4-FFF2-40B4-BE49-F238E27FC236}">
                  <a16:creationId xmlns:a16="http://schemas.microsoft.com/office/drawing/2014/main" id="{22BE6936-B412-444C-B946-01ADFD221B02}"/>
                </a:ext>
              </a:extLst>
            </p:cNvPr>
            <p:cNvSpPr/>
            <p:nvPr/>
          </p:nvSpPr>
          <p:spPr>
            <a:xfrm>
              <a:off x="5203875" y="1722500"/>
              <a:ext cx="59250" cy="48400"/>
            </a:xfrm>
            <a:custGeom>
              <a:avLst/>
              <a:gdLst/>
              <a:ahLst/>
              <a:cxnLst/>
              <a:rect l="l" t="t" r="r" b="b"/>
              <a:pathLst>
                <a:path w="2370" h="1936" extrusionOk="0">
                  <a:moveTo>
                    <a:pt x="2236" y="1"/>
                  </a:moveTo>
                  <a:cubicBezTo>
                    <a:pt x="2102" y="1"/>
                    <a:pt x="2102" y="735"/>
                    <a:pt x="1469" y="1235"/>
                  </a:cubicBezTo>
                  <a:cubicBezTo>
                    <a:pt x="802" y="1769"/>
                    <a:pt x="1" y="1669"/>
                    <a:pt x="1" y="1769"/>
                  </a:cubicBezTo>
                  <a:cubicBezTo>
                    <a:pt x="1" y="1902"/>
                    <a:pt x="168" y="1936"/>
                    <a:pt x="535" y="1936"/>
                  </a:cubicBezTo>
                  <a:cubicBezTo>
                    <a:pt x="968" y="1936"/>
                    <a:pt x="1369" y="1802"/>
                    <a:pt x="1736" y="1535"/>
                  </a:cubicBezTo>
                  <a:cubicBezTo>
                    <a:pt x="2036" y="1268"/>
                    <a:pt x="2269" y="868"/>
                    <a:pt x="2336" y="468"/>
                  </a:cubicBezTo>
                  <a:cubicBezTo>
                    <a:pt x="2369" y="168"/>
                    <a:pt x="2269" y="1"/>
                    <a:pt x="2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32;p76">
              <a:extLst>
                <a:ext uri="{FF2B5EF4-FFF2-40B4-BE49-F238E27FC236}">
                  <a16:creationId xmlns:a16="http://schemas.microsoft.com/office/drawing/2014/main" id="{7E6C885F-820E-4668-B95B-F682BD82C705}"/>
                </a:ext>
              </a:extLst>
            </p:cNvPr>
            <p:cNvSpPr/>
            <p:nvPr/>
          </p:nvSpPr>
          <p:spPr>
            <a:xfrm>
              <a:off x="5072950" y="1294900"/>
              <a:ext cx="356950" cy="250225"/>
            </a:xfrm>
            <a:custGeom>
              <a:avLst/>
              <a:gdLst/>
              <a:ahLst/>
              <a:cxnLst/>
              <a:rect l="l" t="t" r="r" b="b"/>
              <a:pathLst>
                <a:path w="14278" h="10009" extrusionOk="0">
                  <a:moveTo>
                    <a:pt x="7823" y="1"/>
                  </a:moveTo>
                  <a:cubicBezTo>
                    <a:pt x="7573" y="1"/>
                    <a:pt x="7323" y="9"/>
                    <a:pt x="7073" y="26"/>
                  </a:cubicBezTo>
                  <a:cubicBezTo>
                    <a:pt x="5271" y="59"/>
                    <a:pt x="3370" y="326"/>
                    <a:pt x="2036" y="1360"/>
                  </a:cubicBezTo>
                  <a:cubicBezTo>
                    <a:pt x="1068" y="2161"/>
                    <a:pt x="401" y="3295"/>
                    <a:pt x="268" y="4563"/>
                  </a:cubicBezTo>
                  <a:cubicBezTo>
                    <a:pt x="34" y="6064"/>
                    <a:pt x="1" y="7598"/>
                    <a:pt x="101" y="9099"/>
                  </a:cubicBezTo>
                  <a:cubicBezTo>
                    <a:pt x="101" y="9399"/>
                    <a:pt x="234" y="9666"/>
                    <a:pt x="468" y="9866"/>
                  </a:cubicBezTo>
                  <a:cubicBezTo>
                    <a:pt x="660" y="9949"/>
                    <a:pt x="852" y="10008"/>
                    <a:pt x="1063" y="10008"/>
                  </a:cubicBezTo>
                  <a:cubicBezTo>
                    <a:pt x="1108" y="10008"/>
                    <a:pt x="1155" y="10006"/>
                    <a:pt x="1202" y="10000"/>
                  </a:cubicBezTo>
                  <a:cubicBezTo>
                    <a:pt x="3270" y="9866"/>
                    <a:pt x="5505" y="8299"/>
                    <a:pt x="7073" y="7131"/>
                  </a:cubicBezTo>
                  <a:lnTo>
                    <a:pt x="7073" y="7131"/>
                  </a:lnTo>
                  <a:cubicBezTo>
                    <a:pt x="6672" y="7665"/>
                    <a:pt x="4571" y="8999"/>
                    <a:pt x="4137" y="9499"/>
                  </a:cubicBezTo>
                  <a:cubicBezTo>
                    <a:pt x="7606" y="8899"/>
                    <a:pt x="12443" y="6230"/>
                    <a:pt x="14244" y="3629"/>
                  </a:cubicBezTo>
                  <a:lnTo>
                    <a:pt x="14278" y="3528"/>
                  </a:lnTo>
                  <a:cubicBezTo>
                    <a:pt x="14078" y="2228"/>
                    <a:pt x="12910" y="1160"/>
                    <a:pt x="11509" y="626"/>
                  </a:cubicBezTo>
                  <a:cubicBezTo>
                    <a:pt x="10314" y="209"/>
                    <a:pt x="9072" y="1"/>
                    <a:pt x="78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33;p76">
              <a:extLst>
                <a:ext uri="{FF2B5EF4-FFF2-40B4-BE49-F238E27FC236}">
                  <a16:creationId xmlns:a16="http://schemas.microsoft.com/office/drawing/2014/main" id="{EC6F395A-AD35-4CFE-98FC-B1ECFFE557FE}"/>
                </a:ext>
              </a:extLst>
            </p:cNvPr>
            <p:cNvSpPr/>
            <p:nvPr/>
          </p:nvSpPr>
          <p:spPr>
            <a:xfrm>
              <a:off x="5335650" y="1309525"/>
              <a:ext cx="240075" cy="437200"/>
            </a:xfrm>
            <a:custGeom>
              <a:avLst/>
              <a:gdLst/>
              <a:ahLst/>
              <a:cxnLst/>
              <a:rect l="l" t="t" r="r" b="b"/>
              <a:pathLst>
                <a:path w="9603" h="17488" extrusionOk="0">
                  <a:moveTo>
                    <a:pt x="955" y="1"/>
                  </a:moveTo>
                  <a:cubicBezTo>
                    <a:pt x="648" y="1"/>
                    <a:pt x="330" y="14"/>
                    <a:pt x="0" y="41"/>
                  </a:cubicBezTo>
                  <a:lnTo>
                    <a:pt x="2135" y="2777"/>
                  </a:lnTo>
                  <a:cubicBezTo>
                    <a:pt x="2135" y="2777"/>
                    <a:pt x="401" y="8514"/>
                    <a:pt x="4137" y="12484"/>
                  </a:cubicBezTo>
                  <a:cubicBezTo>
                    <a:pt x="4137" y="12484"/>
                    <a:pt x="4337" y="14819"/>
                    <a:pt x="6939" y="17487"/>
                  </a:cubicBezTo>
                  <a:cubicBezTo>
                    <a:pt x="6939" y="17487"/>
                    <a:pt x="8440" y="17454"/>
                    <a:pt x="8973" y="14685"/>
                  </a:cubicBezTo>
                  <a:cubicBezTo>
                    <a:pt x="9207" y="13584"/>
                    <a:pt x="9374" y="12484"/>
                    <a:pt x="9474" y="11349"/>
                  </a:cubicBezTo>
                  <a:cubicBezTo>
                    <a:pt x="9602" y="8876"/>
                    <a:pt x="8927" y="1"/>
                    <a:pt x="9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34;p76">
              <a:extLst>
                <a:ext uri="{FF2B5EF4-FFF2-40B4-BE49-F238E27FC236}">
                  <a16:creationId xmlns:a16="http://schemas.microsoft.com/office/drawing/2014/main" id="{789F112A-7B79-495B-B08F-D5452A735A51}"/>
                </a:ext>
              </a:extLst>
            </p:cNvPr>
            <p:cNvSpPr/>
            <p:nvPr/>
          </p:nvSpPr>
          <p:spPr>
            <a:xfrm>
              <a:off x="5429875" y="1609400"/>
              <a:ext cx="80100" cy="122300"/>
            </a:xfrm>
            <a:custGeom>
              <a:avLst/>
              <a:gdLst/>
              <a:ahLst/>
              <a:cxnLst/>
              <a:rect l="l" t="t" r="r" b="b"/>
              <a:pathLst>
                <a:path w="3204" h="4892" extrusionOk="0">
                  <a:moveTo>
                    <a:pt x="819" y="0"/>
                  </a:moveTo>
                  <a:cubicBezTo>
                    <a:pt x="622" y="0"/>
                    <a:pt x="426" y="19"/>
                    <a:pt x="234" y="55"/>
                  </a:cubicBezTo>
                  <a:lnTo>
                    <a:pt x="1" y="4625"/>
                  </a:lnTo>
                  <a:cubicBezTo>
                    <a:pt x="223" y="4803"/>
                    <a:pt x="475" y="4892"/>
                    <a:pt x="727" y="4892"/>
                  </a:cubicBezTo>
                  <a:cubicBezTo>
                    <a:pt x="853" y="4892"/>
                    <a:pt x="979" y="4870"/>
                    <a:pt x="1102" y="4825"/>
                  </a:cubicBezTo>
                  <a:cubicBezTo>
                    <a:pt x="1468" y="4692"/>
                    <a:pt x="1802" y="4458"/>
                    <a:pt x="2102" y="4191"/>
                  </a:cubicBezTo>
                  <a:cubicBezTo>
                    <a:pt x="2503" y="3824"/>
                    <a:pt x="2803" y="3357"/>
                    <a:pt x="3003" y="2857"/>
                  </a:cubicBezTo>
                  <a:cubicBezTo>
                    <a:pt x="3203" y="2357"/>
                    <a:pt x="3203" y="1790"/>
                    <a:pt x="3003" y="1256"/>
                  </a:cubicBezTo>
                  <a:cubicBezTo>
                    <a:pt x="2769" y="755"/>
                    <a:pt x="2369" y="389"/>
                    <a:pt x="1869" y="188"/>
                  </a:cubicBezTo>
                  <a:cubicBezTo>
                    <a:pt x="1527" y="60"/>
                    <a:pt x="1171" y="0"/>
                    <a:pt x="819"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35;p76">
              <a:extLst>
                <a:ext uri="{FF2B5EF4-FFF2-40B4-BE49-F238E27FC236}">
                  <a16:creationId xmlns:a16="http://schemas.microsoft.com/office/drawing/2014/main" id="{04235CE2-49D1-49B0-9A66-8CB43B4D0E35}"/>
                </a:ext>
              </a:extLst>
            </p:cNvPr>
            <p:cNvSpPr/>
            <p:nvPr/>
          </p:nvSpPr>
          <p:spPr>
            <a:xfrm>
              <a:off x="5440975" y="1628275"/>
              <a:ext cx="41475" cy="69975"/>
            </a:xfrm>
            <a:custGeom>
              <a:avLst/>
              <a:gdLst/>
              <a:ahLst/>
              <a:cxnLst/>
              <a:rect l="l" t="t" r="r" b="b"/>
              <a:pathLst>
                <a:path w="1659" h="2799" extrusionOk="0">
                  <a:moveTo>
                    <a:pt x="691" y="0"/>
                  </a:moveTo>
                  <a:cubicBezTo>
                    <a:pt x="191" y="0"/>
                    <a:pt x="24" y="334"/>
                    <a:pt x="90" y="334"/>
                  </a:cubicBezTo>
                  <a:cubicBezTo>
                    <a:pt x="97" y="337"/>
                    <a:pt x="104" y="339"/>
                    <a:pt x="112" y="339"/>
                  </a:cubicBezTo>
                  <a:cubicBezTo>
                    <a:pt x="170" y="339"/>
                    <a:pt x="275" y="268"/>
                    <a:pt x="448" y="268"/>
                  </a:cubicBezTo>
                  <a:cubicBezTo>
                    <a:pt x="509" y="268"/>
                    <a:pt x="579" y="277"/>
                    <a:pt x="658" y="301"/>
                  </a:cubicBezTo>
                  <a:cubicBezTo>
                    <a:pt x="1058" y="467"/>
                    <a:pt x="1291" y="901"/>
                    <a:pt x="1191" y="1335"/>
                  </a:cubicBezTo>
                  <a:cubicBezTo>
                    <a:pt x="1125" y="1868"/>
                    <a:pt x="924" y="2369"/>
                    <a:pt x="624" y="2502"/>
                  </a:cubicBezTo>
                  <a:cubicBezTo>
                    <a:pt x="519" y="2549"/>
                    <a:pt x="423" y="2563"/>
                    <a:pt x="340" y="2563"/>
                  </a:cubicBezTo>
                  <a:cubicBezTo>
                    <a:pt x="213" y="2563"/>
                    <a:pt x="119" y="2530"/>
                    <a:pt x="77" y="2530"/>
                  </a:cubicBezTo>
                  <a:cubicBezTo>
                    <a:pt x="68" y="2530"/>
                    <a:pt x="61" y="2532"/>
                    <a:pt x="57" y="2536"/>
                  </a:cubicBezTo>
                  <a:cubicBezTo>
                    <a:pt x="1" y="2536"/>
                    <a:pt x="159" y="2798"/>
                    <a:pt x="512" y="2798"/>
                  </a:cubicBezTo>
                  <a:cubicBezTo>
                    <a:pt x="577" y="2798"/>
                    <a:pt x="647" y="2790"/>
                    <a:pt x="724" y="2769"/>
                  </a:cubicBezTo>
                  <a:cubicBezTo>
                    <a:pt x="991" y="2669"/>
                    <a:pt x="1191" y="2502"/>
                    <a:pt x="1325" y="2235"/>
                  </a:cubicBezTo>
                  <a:cubicBezTo>
                    <a:pt x="1458" y="1969"/>
                    <a:pt x="1558" y="1668"/>
                    <a:pt x="1592" y="1368"/>
                  </a:cubicBezTo>
                  <a:cubicBezTo>
                    <a:pt x="1658" y="1035"/>
                    <a:pt x="1558" y="701"/>
                    <a:pt x="1391" y="434"/>
                  </a:cubicBezTo>
                  <a:cubicBezTo>
                    <a:pt x="1225" y="201"/>
                    <a:pt x="958" y="34"/>
                    <a:pt x="69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36;p76">
              <a:extLst>
                <a:ext uri="{FF2B5EF4-FFF2-40B4-BE49-F238E27FC236}">
                  <a16:creationId xmlns:a16="http://schemas.microsoft.com/office/drawing/2014/main" id="{7749DBF7-7853-4920-BBEE-78FE0CA6377F}"/>
                </a:ext>
              </a:extLst>
            </p:cNvPr>
            <p:cNvSpPr/>
            <p:nvPr/>
          </p:nvSpPr>
          <p:spPr>
            <a:xfrm>
              <a:off x="4475025" y="2313775"/>
              <a:ext cx="1117500" cy="572100"/>
            </a:xfrm>
            <a:custGeom>
              <a:avLst/>
              <a:gdLst/>
              <a:ahLst/>
              <a:cxnLst/>
              <a:rect l="l" t="t" r="r" b="b"/>
              <a:pathLst>
                <a:path w="44700" h="22884" extrusionOk="0">
                  <a:moveTo>
                    <a:pt x="23951" y="0"/>
                  </a:moveTo>
                  <a:lnTo>
                    <a:pt x="1" y="200"/>
                  </a:lnTo>
                  <a:lnTo>
                    <a:pt x="5805" y="22883"/>
                  </a:lnTo>
                  <a:lnTo>
                    <a:pt x="44699" y="22883"/>
                  </a:lnTo>
                  <a:lnTo>
                    <a:pt x="44699" y="20582"/>
                  </a:lnTo>
                  <a:lnTo>
                    <a:pt x="28655" y="20582"/>
                  </a:lnTo>
                  <a:lnTo>
                    <a:pt x="2395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37;p76">
              <a:extLst>
                <a:ext uri="{FF2B5EF4-FFF2-40B4-BE49-F238E27FC236}">
                  <a16:creationId xmlns:a16="http://schemas.microsoft.com/office/drawing/2014/main" id="{8675F35A-E7D7-4A80-BFBB-66CD29A98DC8}"/>
                </a:ext>
              </a:extLst>
            </p:cNvPr>
            <p:cNvSpPr/>
            <p:nvPr/>
          </p:nvSpPr>
          <p:spPr>
            <a:xfrm>
              <a:off x="4750225" y="2536625"/>
              <a:ext cx="93425" cy="102200"/>
            </a:xfrm>
            <a:custGeom>
              <a:avLst/>
              <a:gdLst/>
              <a:ahLst/>
              <a:cxnLst/>
              <a:rect l="l" t="t" r="r" b="b"/>
              <a:pathLst>
                <a:path w="3737" h="4088" extrusionOk="0">
                  <a:moveTo>
                    <a:pt x="1580" y="0"/>
                  </a:moveTo>
                  <a:cubicBezTo>
                    <a:pt x="1453" y="0"/>
                    <a:pt x="1326" y="19"/>
                    <a:pt x="1202" y="59"/>
                  </a:cubicBezTo>
                  <a:cubicBezTo>
                    <a:pt x="368" y="326"/>
                    <a:pt x="1" y="1460"/>
                    <a:pt x="334" y="2528"/>
                  </a:cubicBezTo>
                  <a:cubicBezTo>
                    <a:pt x="647" y="3465"/>
                    <a:pt x="1394" y="4087"/>
                    <a:pt x="2124" y="4087"/>
                  </a:cubicBezTo>
                  <a:cubicBezTo>
                    <a:pt x="2251" y="4087"/>
                    <a:pt x="2378" y="4068"/>
                    <a:pt x="2502" y="4029"/>
                  </a:cubicBezTo>
                  <a:cubicBezTo>
                    <a:pt x="3336" y="3728"/>
                    <a:pt x="3737" y="2628"/>
                    <a:pt x="3370" y="1560"/>
                  </a:cubicBezTo>
                  <a:cubicBezTo>
                    <a:pt x="3057" y="623"/>
                    <a:pt x="2310" y="0"/>
                    <a:pt x="158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38;p76">
              <a:extLst>
                <a:ext uri="{FF2B5EF4-FFF2-40B4-BE49-F238E27FC236}">
                  <a16:creationId xmlns:a16="http://schemas.microsoft.com/office/drawing/2014/main" id="{790C958B-F8F4-4D9B-9501-C6CB783EFF3A}"/>
                </a:ext>
              </a:extLst>
            </p:cNvPr>
            <p:cNvSpPr/>
            <p:nvPr/>
          </p:nvSpPr>
          <p:spPr>
            <a:xfrm>
              <a:off x="4906175" y="2706550"/>
              <a:ext cx="1059650" cy="336750"/>
            </a:xfrm>
            <a:custGeom>
              <a:avLst/>
              <a:gdLst/>
              <a:ahLst/>
              <a:cxnLst/>
              <a:rect l="l" t="t" r="r" b="b"/>
              <a:pathLst>
                <a:path w="42386" h="13470" extrusionOk="0">
                  <a:moveTo>
                    <a:pt x="40830" y="0"/>
                  </a:moveTo>
                  <a:lnTo>
                    <a:pt x="29722" y="834"/>
                  </a:lnTo>
                  <a:lnTo>
                    <a:pt x="30722" y="5004"/>
                  </a:lnTo>
                  <a:lnTo>
                    <a:pt x="9774" y="6872"/>
                  </a:lnTo>
                  <a:lnTo>
                    <a:pt x="9774" y="6905"/>
                  </a:lnTo>
                  <a:lnTo>
                    <a:pt x="8807" y="6939"/>
                  </a:lnTo>
                  <a:cubicBezTo>
                    <a:pt x="7406" y="6605"/>
                    <a:pt x="6238" y="5604"/>
                    <a:pt x="5671" y="4303"/>
                  </a:cubicBezTo>
                  <a:cubicBezTo>
                    <a:pt x="5520" y="3971"/>
                    <a:pt x="5314" y="3556"/>
                    <a:pt x="5003" y="3556"/>
                  </a:cubicBezTo>
                  <a:cubicBezTo>
                    <a:pt x="4971" y="3556"/>
                    <a:pt x="4938" y="3560"/>
                    <a:pt x="4904" y="3570"/>
                  </a:cubicBezTo>
                  <a:cubicBezTo>
                    <a:pt x="4704" y="3603"/>
                    <a:pt x="4570" y="3803"/>
                    <a:pt x="4537" y="4003"/>
                  </a:cubicBezTo>
                  <a:cubicBezTo>
                    <a:pt x="4537" y="4203"/>
                    <a:pt x="4570" y="4437"/>
                    <a:pt x="4637" y="4637"/>
                  </a:cubicBezTo>
                  <a:cubicBezTo>
                    <a:pt x="4904" y="5438"/>
                    <a:pt x="5238" y="6238"/>
                    <a:pt x="5638" y="7005"/>
                  </a:cubicBezTo>
                  <a:lnTo>
                    <a:pt x="0" y="7172"/>
                  </a:lnTo>
                  <a:cubicBezTo>
                    <a:pt x="0" y="7172"/>
                    <a:pt x="1334" y="13470"/>
                    <a:pt x="8281" y="13470"/>
                  </a:cubicBezTo>
                  <a:cubicBezTo>
                    <a:pt x="8537" y="13470"/>
                    <a:pt x="8801" y="13461"/>
                    <a:pt x="9074" y="13443"/>
                  </a:cubicBezTo>
                  <a:lnTo>
                    <a:pt x="33124" y="13443"/>
                  </a:lnTo>
                  <a:cubicBezTo>
                    <a:pt x="33236" y="13448"/>
                    <a:pt x="33347" y="13450"/>
                    <a:pt x="33458" y="13450"/>
                  </a:cubicBezTo>
                  <a:cubicBezTo>
                    <a:pt x="38439" y="13450"/>
                    <a:pt x="42385" y="9095"/>
                    <a:pt x="41830" y="4070"/>
                  </a:cubicBezTo>
                  <a:lnTo>
                    <a:pt x="40830"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39;p76">
              <a:extLst>
                <a:ext uri="{FF2B5EF4-FFF2-40B4-BE49-F238E27FC236}">
                  <a16:creationId xmlns:a16="http://schemas.microsoft.com/office/drawing/2014/main" id="{5E7B1476-56F0-4205-AAE9-E38AD975CC16}"/>
                </a:ext>
              </a:extLst>
            </p:cNvPr>
            <p:cNvSpPr/>
            <p:nvPr/>
          </p:nvSpPr>
          <p:spPr>
            <a:xfrm>
              <a:off x="4113100" y="4562050"/>
              <a:ext cx="272725" cy="355275"/>
            </a:xfrm>
            <a:custGeom>
              <a:avLst/>
              <a:gdLst/>
              <a:ahLst/>
              <a:cxnLst/>
              <a:rect l="l" t="t" r="r" b="b"/>
              <a:pathLst>
                <a:path w="10909" h="14211" extrusionOk="0">
                  <a:moveTo>
                    <a:pt x="9474" y="0"/>
                  </a:moveTo>
                  <a:lnTo>
                    <a:pt x="1" y="5838"/>
                  </a:lnTo>
                  <a:lnTo>
                    <a:pt x="3470" y="14210"/>
                  </a:lnTo>
                  <a:cubicBezTo>
                    <a:pt x="6706" y="11208"/>
                    <a:pt x="9241" y="7539"/>
                    <a:pt x="10909" y="3469"/>
                  </a:cubicBezTo>
                  <a:lnTo>
                    <a:pt x="9474"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40;p76">
              <a:extLst>
                <a:ext uri="{FF2B5EF4-FFF2-40B4-BE49-F238E27FC236}">
                  <a16:creationId xmlns:a16="http://schemas.microsoft.com/office/drawing/2014/main" id="{78FE12C1-1538-47C1-8490-A30162A4683A}"/>
                </a:ext>
              </a:extLst>
            </p:cNvPr>
            <p:cNvSpPr/>
            <p:nvPr/>
          </p:nvSpPr>
          <p:spPr>
            <a:xfrm>
              <a:off x="2979800" y="4043325"/>
              <a:ext cx="1434375" cy="1076625"/>
            </a:xfrm>
            <a:custGeom>
              <a:avLst/>
              <a:gdLst/>
              <a:ahLst/>
              <a:cxnLst/>
              <a:rect l="l" t="t" r="r" b="b"/>
              <a:pathLst>
                <a:path w="57375" h="43065" extrusionOk="0">
                  <a:moveTo>
                    <a:pt x="35031" y="1"/>
                  </a:moveTo>
                  <a:cubicBezTo>
                    <a:pt x="34314" y="1"/>
                    <a:pt x="33891" y="34"/>
                    <a:pt x="33891" y="34"/>
                  </a:cubicBezTo>
                  <a:lnTo>
                    <a:pt x="21849" y="435"/>
                  </a:lnTo>
                  <a:cubicBezTo>
                    <a:pt x="18781" y="868"/>
                    <a:pt x="15778" y="1769"/>
                    <a:pt x="12976" y="3170"/>
                  </a:cubicBezTo>
                  <a:lnTo>
                    <a:pt x="12710" y="3270"/>
                  </a:lnTo>
                  <a:lnTo>
                    <a:pt x="12710" y="3337"/>
                  </a:lnTo>
                  <a:cubicBezTo>
                    <a:pt x="9340" y="5171"/>
                    <a:pt x="4570" y="9541"/>
                    <a:pt x="0" y="13811"/>
                  </a:cubicBezTo>
                  <a:lnTo>
                    <a:pt x="5438" y="18848"/>
                  </a:lnTo>
                  <a:lnTo>
                    <a:pt x="11475" y="24218"/>
                  </a:lnTo>
                  <a:cubicBezTo>
                    <a:pt x="11442" y="24252"/>
                    <a:pt x="11442" y="24285"/>
                    <a:pt x="11475" y="24318"/>
                  </a:cubicBezTo>
                  <a:cubicBezTo>
                    <a:pt x="11542" y="24652"/>
                    <a:pt x="10475" y="31123"/>
                    <a:pt x="9574" y="36694"/>
                  </a:cubicBezTo>
                  <a:cubicBezTo>
                    <a:pt x="14990" y="40904"/>
                    <a:pt x="21553" y="43064"/>
                    <a:pt x="28167" y="43064"/>
                  </a:cubicBezTo>
                  <a:cubicBezTo>
                    <a:pt x="32716" y="43064"/>
                    <a:pt x="37289" y="42043"/>
                    <a:pt x="41530" y="39963"/>
                  </a:cubicBezTo>
                  <a:lnTo>
                    <a:pt x="41997" y="34793"/>
                  </a:lnTo>
                  <a:cubicBezTo>
                    <a:pt x="42397" y="30089"/>
                    <a:pt x="42731" y="24318"/>
                    <a:pt x="42731" y="24318"/>
                  </a:cubicBezTo>
                  <a:lnTo>
                    <a:pt x="44432" y="28688"/>
                  </a:lnTo>
                  <a:lnTo>
                    <a:pt x="57008" y="22150"/>
                  </a:lnTo>
                  <a:cubicBezTo>
                    <a:pt x="57141" y="21750"/>
                    <a:pt x="57275" y="21350"/>
                    <a:pt x="57375" y="20949"/>
                  </a:cubicBezTo>
                  <a:cubicBezTo>
                    <a:pt x="56141" y="18014"/>
                    <a:pt x="51971" y="8340"/>
                    <a:pt x="48435" y="4704"/>
                  </a:cubicBezTo>
                  <a:cubicBezTo>
                    <a:pt x="44290" y="455"/>
                    <a:pt x="37670" y="1"/>
                    <a:pt x="35031" y="1"/>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41;p76">
              <a:extLst>
                <a:ext uri="{FF2B5EF4-FFF2-40B4-BE49-F238E27FC236}">
                  <a16:creationId xmlns:a16="http://schemas.microsoft.com/office/drawing/2014/main" id="{EF7E1E55-8645-4BD2-9170-988FDC55F954}"/>
                </a:ext>
              </a:extLst>
            </p:cNvPr>
            <p:cNvSpPr/>
            <p:nvPr/>
          </p:nvSpPr>
          <p:spPr>
            <a:xfrm>
              <a:off x="3516025" y="4032500"/>
              <a:ext cx="323575" cy="189500"/>
            </a:xfrm>
            <a:custGeom>
              <a:avLst/>
              <a:gdLst/>
              <a:ahLst/>
              <a:cxnLst/>
              <a:rect l="l" t="t" r="r" b="b"/>
              <a:pathLst>
                <a:path w="12943" h="7580" extrusionOk="0">
                  <a:moveTo>
                    <a:pt x="12776" y="0"/>
                  </a:moveTo>
                  <a:lnTo>
                    <a:pt x="12776" y="0"/>
                  </a:lnTo>
                  <a:cubicBezTo>
                    <a:pt x="12776" y="0"/>
                    <a:pt x="12809" y="301"/>
                    <a:pt x="12843" y="834"/>
                  </a:cubicBezTo>
                  <a:cubicBezTo>
                    <a:pt x="12843" y="2769"/>
                    <a:pt x="12009" y="4604"/>
                    <a:pt x="10541" y="5871"/>
                  </a:cubicBezTo>
                  <a:cubicBezTo>
                    <a:pt x="9360" y="6855"/>
                    <a:pt x="7910" y="7350"/>
                    <a:pt x="6455" y="7350"/>
                  </a:cubicBezTo>
                  <a:cubicBezTo>
                    <a:pt x="5196" y="7350"/>
                    <a:pt x="3933" y="6980"/>
                    <a:pt x="2835" y="6238"/>
                  </a:cubicBezTo>
                  <a:cubicBezTo>
                    <a:pt x="1901" y="5571"/>
                    <a:pt x="1168" y="4670"/>
                    <a:pt x="667" y="3636"/>
                  </a:cubicBezTo>
                  <a:cubicBezTo>
                    <a:pt x="367" y="2936"/>
                    <a:pt x="167" y="2202"/>
                    <a:pt x="100" y="1435"/>
                  </a:cubicBezTo>
                  <a:cubicBezTo>
                    <a:pt x="67" y="901"/>
                    <a:pt x="100" y="601"/>
                    <a:pt x="67" y="601"/>
                  </a:cubicBezTo>
                  <a:cubicBezTo>
                    <a:pt x="33" y="667"/>
                    <a:pt x="33" y="734"/>
                    <a:pt x="33" y="834"/>
                  </a:cubicBezTo>
                  <a:cubicBezTo>
                    <a:pt x="0" y="1034"/>
                    <a:pt x="0" y="1235"/>
                    <a:pt x="33" y="1468"/>
                  </a:cubicBezTo>
                  <a:cubicBezTo>
                    <a:pt x="67" y="2235"/>
                    <a:pt x="234" y="3002"/>
                    <a:pt x="567" y="3736"/>
                  </a:cubicBezTo>
                  <a:cubicBezTo>
                    <a:pt x="1034" y="4804"/>
                    <a:pt x="1768" y="5738"/>
                    <a:pt x="2735" y="6405"/>
                  </a:cubicBezTo>
                  <a:cubicBezTo>
                    <a:pt x="3863" y="7193"/>
                    <a:pt x="5169" y="7580"/>
                    <a:pt x="6472" y="7580"/>
                  </a:cubicBezTo>
                  <a:cubicBezTo>
                    <a:pt x="7983" y="7580"/>
                    <a:pt x="9490" y="7059"/>
                    <a:pt x="10708" y="6038"/>
                  </a:cubicBezTo>
                  <a:cubicBezTo>
                    <a:pt x="11575" y="5271"/>
                    <a:pt x="12242" y="4270"/>
                    <a:pt x="12609" y="3169"/>
                  </a:cubicBezTo>
                  <a:cubicBezTo>
                    <a:pt x="12843" y="2402"/>
                    <a:pt x="12943" y="1635"/>
                    <a:pt x="12909" y="834"/>
                  </a:cubicBezTo>
                  <a:cubicBezTo>
                    <a:pt x="12909" y="634"/>
                    <a:pt x="12876" y="434"/>
                    <a:pt x="12843" y="234"/>
                  </a:cubicBezTo>
                  <a:cubicBezTo>
                    <a:pt x="12843" y="134"/>
                    <a:pt x="12809" y="67"/>
                    <a:pt x="127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42;p76">
              <a:extLst>
                <a:ext uri="{FF2B5EF4-FFF2-40B4-BE49-F238E27FC236}">
                  <a16:creationId xmlns:a16="http://schemas.microsoft.com/office/drawing/2014/main" id="{79AB7458-103A-4FEA-945E-7826F94733AB}"/>
                </a:ext>
              </a:extLst>
            </p:cNvPr>
            <p:cNvSpPr/>
            <p:nvPr/>
          </p:nvSpPr>
          <p:spPr>
            <a:xfrm>
              <a:off x="4013875" y="4097550"/>
              <a:ext cx="108425" cy="511225"/>
            </a:xfrm>
            <a:custGeom>
              <a:avLst/>
              <a:gdLst/>
              <a:ahLst/>
              <a:cxnLst/>
              <a:rect l="l" t="t" r="r" b="b"/>
              <a:pathLst>
                <a:path w="4337" h="20449" extrusionOk="0">
                  <a:moveTo>
                    <a:pt x="4337" y="0"/>
                  </a:moveTo>
                  <a:cubicBezTo>
                    <a:pt x="4037" y="0"/>
                    <a:pt x="3736" y="34"/>
                    <a:pt x="3469" y="134"/>
                  </a:cubicBezTo>
                  <a:cubicBezTo>
                    <a:pt x="2669" y="367"/>
                    <a:pt x="2002" y="867"/>
                    <a:pt x="1501" y="1535"/>
                  </a:cubicBezTo>
                  <a:cubicBezTo>
                    <a:pt x="801" y="2502"/>
                    <a:pt x="367" y="3636"/>
                    <a:pt x="234" y="4870"/>
                  </a:cubicBezTo>
                  <a:cubicBezTo>
                    <a:pt x="167" y="5537"/>
                    <a:pt x="134" y="6238"/>
                    <a:pt x="100" y="6972"/>
                  </a:cubicBezTo>
                  <a:cubicBezTo>
                    <a:pt x="67" y="7706"/>
                    <a:pt x="34" y="8473"/>
                    <a:pt x="34" y="9240"/>
                  </a:cubicBezTo>
                  <a:cubicBezTo>
                    <a:pt x="0" y="11875"/>
                    <a:pt x="134" y="14544"/>
                    <a:pt x="467" y="17179"/>
                  </a:cubicBezTo>
                  <a:cubicBezTo>
                    <a:pt x="567" y="18180"/>
                    <a:pt x="701" y="19014"/>
                    <a:pt x="768" y="19581"/>
                  </a:cubicBezTo>
                  <a:cubicBezTo>
                    <a:pt x="834" y="19848"/>
                    <a:pt x="868" y="20048"/>
                    <a:pt x="901" y="20215"/>
                  </a:cubicBezTo>
                  <a:cubicBezTo>
                    <a:pt x="901" y="20281"/>
                    <a:pt x="934" y="20381"/>
                    <a:pt x="934" y="20448"/>
                  </a:cubicBezTo>
                  <a:cubicBezTo>
                    <a:pt x="968" y="20348"/>
                    <a:pt x="968" y="20281"/>
                    <a:pt x="934" y="20215"/>
                  </a:cubicBezTo>
                  <a:cubicBezTo>
                    <a:pt x="934" y="20048"/>
                    <a:pt x="901" y="19814"/>
                    <a:pt x="868" y="19548"/>
                  </a:cubicBezTo>
                  <a:cubicBezTo>
                    <a:pt x="801" y="18980"/>
                    <a:pt x="701" y="18180"/>
                    <a:pt x="601" y="17179"/>
                  </a:cubicBezTo>
                  <a:cubicBezTo>
                    <a:pt x="367" y="14544"/>
                    <a:pt x="234" y="11875"/>
                    <a:pt x="267" y="9240"/>
                  </a:cubicBezTo>
                  <a:cubicBezTo>
                    <a:pt x="267" y="8473"/>
                    <a:pt x="267" y="7706"/>
                    <a:pt x="301" y="6972"/>
                  </a:cubicBezTo>
                  <a:cubicBezTo>
                    <a:pt x="334" y="6271"/>
                    <a:pt x="367" y="5571"/>
                    <a:pt x="467" y="4904"/>
                  </a:cubicBezTo>
                  <a:cubicBezTo>
                    <a:pt x="534" y="3736"/>
                    <a:pt x="968" y="2602"/>
                    <a:pt x="1635" y="1635"/>
                  </a:cubicBezTo>
                  <a:cubicBezTo>
                    <a:pt x="2102" y="968"/>
                    <a:pt x="2769" y="501"/>
                    <a:pt x="3503" y="200"/>
                  </a:cubicBezTo>
                  <a:cubicBezTo>
                    <a:pt x="3770" y="134"/>
                    <a:pt x="4070" y="67"/>
                    <a:pt x="43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843;p76">
              <a:extLst>
                <a:ext uri="{FF2B5EF4-FFF2-40B4-BE49-F238E27FC236}">
                  <a16:creationId xmlns:a16="http://schemas.microsoft.com/office/drawing/2014/main" id="{112B5111-F9CD-47AB-87AB-E6F43635A324}"/>
                </a:ext>
              </a:extLst>
            </p:cNvPr>
            <p:cNvSpPr/>
            <p:nvPr/>
          </p:nvSpPr>
          <p:spPr>
            <a:xfrm>
              <a:off x="3267500" y="4078350"/>
              <a:ext cx="138450" cy="570450"/>
            </a:xfrm>
            <a:custGeom>
              <a:avLst/>
              <a:gdLst/>
              <a:ahLst/>
              <a:cxnLst/>
              <a:rect l="l" t="t" r="r" b="b"/>
              <a:pathLst>
                <a:path w="5538" h="22818" extrusionOk="0">
                  <a:moveTo>
                    <a:pt x="5538" y="1"/>
                  </a:moveTo>
                  <a:lnTo>
                    <a:pt x="5538" y="1"/>
                  </a:lnTo>
                  <a:cubicBezTo>
                    <a:pt x="5505" y="68"/>
                    <a:pt x="5471" y="101"/>
                    <a:pt x="5438" y="168"/>
                  </a:cubicBezTo>
                  <a:cubicBezTo>
                    <a:pt x="5371" y="368"/>
                    <a:pt x="5304" y="568"/>
                    <a:pt x="5204" y="835"/>
                  </a:cubicBezTo>
                  <a:cubicBezTo>
                    <a:pt x="5004" y="1402"/>
                    <a:pt x="4737" y="2203"/>
                    <a:pt x="4437" y="3237"/>
                  </a:cubicBezTo>
                  <a:cubicBezTo>
                    <a:pt x="3803" y="5271"/>
                    <a:pt x="3003" y="8107"/>
                    <a:pt x="2236" y="11242"/>
                  </a:cubicBezTo>
                  <a:cubicBezTo>
                    <a:pt x="1468" y="14378"/>
                    <a:pt x="901" y="17313"/>
                    <a:pt x="534" y="19382"/>
                  </a:cubicBezTo>
                  <a:cubicBezTo>
                    <a:pt x="334" y="20449"/>
                    <a:pt x="201" y="21316"/>
                    <a:pt x="134" y="21883"/>
                  </a:cubicBezTo>
                  <a:cubicBezTo>
                    <a:pt x="67" y="22150"/>
                    <a:pt x="34" y="22384"/>
                    <a:pt x="34" y="22584"/>
                  </a:cubicBezTo>
                  <a:cubicBezTo>
                    <a:pt x="1" y="22651"/>
                    <a:pt x="1" y="22717"/>
                    <a:pt x="34" y="22817"/>
                  </a:cubicBezTo>
                  <a:cubicBezTo>
                    <a:pt x="67" y="22717"/>
                    <a:pt x="67" y="22651"/>
                    <a:pt x="67" y="22584"/>
                  </a:cubicBezTo>
                  <a:cubicBezTo>
                    <a:pt x="134" y="22384"/>
                    <a:pt x="167" y="22184"/>
                    <a:pt x="234" y="21917"/>
                  </a:cubicBezTo>
                  <a:cubicBezTo>
                    <a:pt x="334" y="21283"/>
                    <a:pt x="501" y="20449"/>
                    <a:pt x="701" y="19448"/>
                  </a:cubicBezTo>
                  <a:cubicBezTo>
                    <a:pt x="1101" y="17347"/>
                    <a:pt x="1702" y="14478"/>
                    <a:pt x="2469" y="11342"/>
                  </a:cubicBezTo>
                  <a:cubicBezTo>
                    <a:pt x="3236" y="8173"/>
                    <a:pt x="4004" y="5338"/>
                    <a:pt x="4604" y="3303"/>
                  </a:cubicBezTo>
                  <a:lnTo>
                    <a:pt x="5304" y="902"/>
                  </a:lnTo>
                  <a:lnTo>
                    <a:pt x="5471" y="234"/>
                  </a:lnTo>
                  <a:cubicBezTo>
                    <a:pt x="5505" y="134"/>
                    <a:pt x="5538" y="68"/>
                    <a:pt x="55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844;p76">
              <a:extLst>
                <a:ext uri="{FF2B5EF4-FFF2-40B4-BE49-F238E27FC236}">
                  <a16:creationId xmlns:a16="http://schemas.microsoft.com/office/drawing/2014/main" id="{5296E06B-08E9-484A-9131-EE1D9B438CAC}"/>
                </a:ext>
              </a:extLst>
            </p:cNvPr>
            <p:cNvSpPr/>
            <p:nvPr/>
          </p:nvSpPr>
          <p:spPr>
            <a:xfrm>
              <a:off x="4071400" y="4516175"/>
              <a:ext cx="336950" cy="193500"/>
            </a:xfrm>
            <a:custGeom>
              <a:avLst/>
              <a:gdLst/>
              <a:ahLst/>
              <a:cxnLst/>
              <a:rect l="l" t="t" r="r" b="b"/>
              <a:pathLst>
                <a:path w="13478" h="7740" extrusionOk="0">
                  <a:moveTo>
                    <a:pt x="13477" y="1"/>
                  </a:moveTo>
                  <a:cubicBezTo>
                    <a:pt x="13277" y="101"/>
                    <a:pt x="13110" y="201"/>
                    <a:pt x="12944" y="301"/>
                  </a:cubicBezTo>
                  <a:lnTo>
                    <a:pt x="11509" y="1168"/>
                  </a:lnTo>
                  <a:cubicBezTo>
                    <a:pt x="10308" y="1869"/>
                    <a:pt x="8640" y="2903"/>
                    <a:pt x="6772" y="3970"/>
                  </a:cubicBezTo>
                  <a:cubicBezTo>
                    <a:pt x="4938" y="5037"/>
                    <a:pt x="3237" y="5971"/>
                    <a:pt x="1969" y="6639"/>
                  </a:cubicBezTo>
                  <a:lnTo>
                    <a:pt x="501" y="7439"/>
                  </a:lnTo>
                  <a:cubicBezTo>
                    <a:pt x="335" y="7506"/>
                    <a:pt x="168" y="7606"/>
                    <a:pt x="1" y="7739"/>
                  </a:cubicBezTo>
                  <a:cubicBezTo>
                    <a:pt x="168" y="7673"/>
                    <a:pt x="368" y="7606"/>
                    <a:pt x="568" y="7506"/>
                  </a:cubicBezTo>
                  <a:cubicBezTo>
                    <a:pt x="902" y="7339"/>
                    <a:pt x="1435" y="7072"/>
                    <a:pt x="2069" y="6772"/>
                  </a:cubicBezTo>
                  <a:cubicBezTo>
                    <a:pt x="3303" y="6138"/>
                    <a:pt x="5038" y="5238"/>
                    <a:pt x="6906" y="4170"/>
                  </a:cubicBezTo>
                  <a:cubicBezTo>
                    <a:pt x="8774" y="3103"/>
                    <a:pt x="10408" y="2069"/>
                    <a:pt x="11609" y="1301"/>
                  </a:cubicBezTo>
                  <a:cubicBezTo>
                    <a:pt x="12176" y="935"/>
                    <a:pt x="12677" y="601"/>
                    <a:pt x="12977" y="367"/>
                  </a:cubicBezTo>
                  <a:cubicBezTo>
                    <a:pt x="13144" y="267"/>
                    <a:pt x="13310" y="134"/>
                    <a:pt x="134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845;p76">
              <a:extLst>
                <a:ext uri="{FF2B5EF4-FFF2-40B4-BE49-F238E27FC236}">
                  <a16:creationId xmlns:a16="http://schemas.microsoft.com/office/drawing/2014/main" id="{34B03318-339C-43C6-9453-54221D9E50E9}"/>
                </a:ext>
              </a:extLst>
            </p:cNvPr>
            <p:cNvSpPr/>
            <p:nvPr/>
          </p:nvSpPr>
          <p:spPr>
            <a:xfrm>
              <a:off x="3020650" y="4349375"/>
              <a:ext cx="262725" cy="212725"/>
            </a:xfrm>
            <a:custGeom>
              <a:avLst/>
              <a:gdLst/>
              <a:ahLst/>
              <a:cxnLst/>
              <a:rect l="l" t="t" r="r" b="b"/>
              <a:pathLst>
                <a:path w="10509" h="8509" extrusionOk="0">
                  <a:moveTo>
                    <a:pt x="36" y="1"/>
                  </a:moveTo>
                  <a:cubicBezTo>
                    <a:pt x="35" y="1"/>
                    <a:pt x="35" y="1"/>
                    <a:pt x="34" y="1"/>
                  </a:cubicBezTo>
                  <a:cubicBezTo>
                    <a:pt x="1" y="68"/>
                    <a:pt x="2303" y="2002"/>
                    <a:pt x="5171" y="4337"/>
                  </a:cubicBezTo>
                  <a:cubicBezTo>
                    <a:pt x="8023" y="6665"/>
                    <a:pt x="10327" y="8509"/>
                    <a:pt x="10470" y="8509"/>
                  </a:cubicBezTo>
                  <a:cubicBezTo>
                    <a:pt x="10472" y="8509"/>
                    <a:pt x="10474" y="8508"/>
                    <a:pt x="10475" y="8507"/>
                  </a:cubicBezTo>
                  <a:cubicBezTo>
                    <a:pt x="10508" y="8474"/>
                    <a:pt x="8173" y="6539"/>
                    <a:pt x="5305" y="4171"/>
                  </a:cubicBezTo>
                  <a:cubicBezTo>
                    <a:pt x="2461" y="1856"/>
                    <a:pt x="109" y="1"/>
                    <a:pt x="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846;p76">
              <a:extLst>
                <a:ext uri="{FF2B5EF4-FFF2-40B4-BE49-F238E27FC236}">
                  <a16:creationId xmlns:a16="http://schemas.microsoft.com/office/drawing/2014/main" id="{F8219C12-BF6F-4926-AAF7-E97F603A826F}"/>
                </a:ext>
              </a:extLst>
            </p:cNvPr>
            <p:cNvSpPr/>
            <p:nvPr/>
          </p:nvSpPr>
          <p:spPr>
            <a:xfrm>
              <a:off x="4003025" y="4350225"/>
              <a:ext cx="131800" cy="410325"/>
            </a:xfrm>
            <a:custGeom>
              <a:avLst/>
              <a:gdLst/>
              <a:ahLst/>
              <a:cxnLst/>
              <a:rect l="l" t="t" r="r" b="b"/>
              <a:pathLst>
                <a:path w="5272" h="16413" extrusionOk="0">
                  <a:moveTo>
                    <a:pt x="568" y="0"/>
                  </a:moveTo>
                  <a:lnTo>
                    <a:pt x="568" y="0"/>
                  </a:lnTo>
                  <a:cubicBezTo>
                    <a:pt x="1" y="2836"/>
                    <a:pt x="1802" y="12042"/>
                    <a:pt x="1802" y="12042"/>
                  </a:cubicBezTo>
                  <a:lnTo>
                    <a:pt x="3503" y="16412"/>
                  </a:lnTo>
                  <a:lnTo>
                    <a:pt x="5271" y="15512"/>
                  </a:lnTo>
                  <a:lnTo>
                    <a:pt x="568" y="0"/>
                  </a:lnTo>
                  <a:close/>
                </a:path>
              </a:pathLst>
            </a:custGeom>
            <a:solidFill>
              <a:srgbClr val="C7531E">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847;p76">
              <a:extLst>
                <a:ext uri="{FF2B5EF4-FFF2-40B4-BE49-F238E27FC236}">
                  <a16:creationId xmlns:a16="http://schemas.microsoft.com/office/drawing/2014/main" id="{CE26B925-C38F-4353-AF93-9021E1A17A45}"/>
                </a:ext>
              </a:extLst>
            </p:cNvPr>
            <p:cNvSpPr/>
            <p:nvPr/>
          </p:nvSpPr>
          <p:spPr>
            <a:xfrm>
              <a:off x="3356325" y="4052500"/>
              <a:ext cx="229775" cy="137725"/>
            </a:xfrm>
            <a:custGeom>
              <a:avLst/>
              <a:gdLst/>
              <a:ahLst/>
              <a:cxnLst/>
              <a:rect l="l" t="t" r="r" b="b"/>
              <a:pathLst>
                <a:path w="9191" h="5509" extrusionOk="0">
                  <a:moveTo>
                    <a:pt x="7122" y="1"/>
                  </a:moveTo>
                  <a:cubicBezTo>
                    <a:pt x="7122" y="1"/>
                    <a:pt x="3353" y="601"/>
                    <a:pt x="2485" y="1035"/>
                  </a:cubicBezTo>
                  <a:cubicBezTo>
                    <a:pt x="1" y="2343"/>
                    <a:pt x="6071" y="5509"/>
                    <a:pt x="9015" y="5509"/>
                  </a:cubicBezTo>
                  <a:cubicBezTo>
                    <a:pt x="9074" y="5509"/>
                    <a:pt x="9133" y="5507"/>
                    <a:pt x="9190" y="5505"/>
                  </a:cubicBezTo>
                  <a:lnTo>
                    <a:pt x="7122" y="1"/>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848;p76">
              <a:extLst>
                <a:ext uri="{FF2B5EF4-FFF2-40B4-BE49-F238E27FC236}">
                  <a16:creationId xmlns:a16="http://schemas.microsoft.com/office/drawing/2014/main" id="{A3EFC6D3-E86D-4A4A-8414-D2CBF55EB4EE}"/>
                </a:ext>
              </a:extLst>
            </p:cNvPr>
            <p:cNvSpPr/>
            <p:nvPr/>
          </p:nvSpPr>
          <p:spPr>
            <a:xfrm>
              <a:off x="3446800" y="4496150"/>
              <a:ext cx="405325" cy="145975"/>
            </a:xfrm>
            <a:custGeom>
              <a:avLst/>
              <a:gdLst/>
              <a:ahLst/>
              <a:cxnLst/>
              <a:rect l="l" t="t" r="r" b="b"/>
              <a:pathLst>
                <a:path w="16213" h="5839" extrusionOk="0">
                  <a:moveTo>
                    <a:pt x="16212" y="1"/>
                  </a:moveTo>
                  <a:lnTo>
                    <a:pt x="1001" y="268"/>
                  </a:lnTo>
                  <a:lnTo>
                    <a:pt x="0" y="5838"/>
                  </a:lnTo>
                  <a:lnTo>
                    <a:pt x="0" y="5838"/>
                  </a:lnTo>
                  <a:lnTo>
                    <a:pt x="15078" y="5772"/>
                  </a:lnTo>
                  <a:lnTo>
                    <a:pt x="162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849;p76">
              <a:extLst>
                <a:ext uri="{FF2B5EF4-FFF2-40B4-BE49-F238E27FC236}">
                  <a16:creationId xmlns:a16="http://schemas.microsoft.com/office/drawing/2014/main" id="{CF4A9E78-C883-4249-8DAB-6C004CD3DE9F}"/>
                </a:ext>
              </a:extLst>
            </p:cNvPr>
            <p:cNvSpPr/>
            <p:nvPr/>
          </p:nvSpPr>
          <p:spPr>
            <a:xfrm>
              <a:off x="3252775" y="3199300"/>
              <a:ext cx="646875" cy="421150"/>
            </a:xfrm>
            <a:custGeom>
              <a:avLst/>
              <a:gdLst/>
              <a:ahLst/>
              <a:cxnLst/>
              <a:rect l="l" t="t" r="r" b="b"/>
              <a:pathLst>
                <a:path w="25875" h="16846" extrusionOk="0">
                  <a:moveTo>
                    <a:pt x="6936" y="0"/>
                  </a:moveTo>
                  <a:cubicBezTo>
                    <a:pt x="3042" y="0"/>
                    <a:pt x="1" y="4317"/>
                    <a:pt x="2157" y="8210"/>
                  </a:cubicBezTo>
                  <a:cubicBezTo>
                    <a:pt x="2524" y="8944"/>
                    <a:pt x="3125" y="9545"/>
                    <a:pt x="3892" y="9878"/>
                  </a:cubicBezTo>
                  <a:lnTo>
                    <a:pt x="21405" y="15449"/>
                  </a:lnTo>
                  <a:cubicBezTo>
                    <a:pt x="21304" y="15882"/>
                    <a:pt x="21438" y="16316"/>
                    <a:pt x="21771" y="16616"/>
                  </a:cubicBezTo>
                  <a:cubicBezTo>
                    <a:pt x="21981" y="16769"/>
                    <a:pt x="22223" y="16845"/>
                    <a:pt x="22467" y="16845"/>
                  </a:cubicBezTo>
                  <a:cubicBezTo>
                    <a:pt x="22650" y="16845"/>
                    <a:pt x="22834" y="16802"/>
                    <a:pt x="23006" y="16716"/>
                  </a:cubicBezTo>
                  <a:cubicBezTo>
                    <a:pt x="23740" y="16349"/>
                    <a:pt x="23806" y="15315"/>
                    <a:pt x="23639" y="14515"/>
                  </a:cubicBezTo>
                  <a:cubicBezTo>
                    <a:pt x="23473" y="13714"/>
                    <a:pt x="23172" y="12847"/>
                    <a:pt x="23506" y="12080"/>
                  </a:cubicBezTo>
                  <a:cubicBezTo>
                    <a:pt x="23773" y="11513"/>
                    <a:pt x="24307" y="11146"/>
                    <a:pt x="24774" y="10679"/>
                  </a:cubicBezTo>
                  <a:cubicBezTo>
                    <a:pt x="25541" y="9878"/>
                    <a:pt x="25874" y="8744"/>
                    <a:pt x="25708" y="7643"/>
                  </a:cubicBezTo>
                  <a:cubicBezTo>
                    <a:pt x="25474" y="6542"/>
                    <a:pt x="24674" y="5642"/>
                    <a:pt x="23606" y="5308"/>
                  </a:cubicBezTo>
                  <a:cubicBezTo>
                    <a:pt x="22539" y="5041"/>
                    <a:pt x="21204" y="5408"/>
                    <a:pt x="20370" y="4641"/>
                  </a:cubicBezTo>
                  <a:cubicBezTo>
                    <a:pt x="19803" y="4074"/>
                    <a:pt x="19737" y="3140"/>
                    <a:pt x="19270" y="2473"/>
                  </a:cubicBezTo>
                  <a:cubicBezTo>
                    <a:pt x="18718" y="1695"/>
                    <a:pt x="17750" y="1427"/>
                    <a:pt x="16780" y="1427"/>
                  </a:cubicBezTo>
                  <a:cubicBezTo>
                    <a:pt x="16460" y="1427"/>
                    <a:pt x="16140" y="1456"/>
                    <a:pt x="15834" y="1506"/>
                  </a:cubicBezTo>
                  <a:cubicBezTo>
                    <a:pt x="14866" y="1658"/>
                    <a:pt x="13917" y="1928"/>
                    <a:pt x="12958" y="1928"/>
                  </a:cubicBezTo>
                  <a:cubicBezTo>
                    <a:pt x="12662" y="1928"/>
                    <a:pt x="12364" y="1902"/>
                    <a:pt x="12065" y="1839"/>
                  </a:cubicBezTo>
                  <a:cubicBezTo>
                    <a:pt x="11030" y="1606"/>
                    <a:pt x="10197" y="905"/>
                    <a:pt x="9229" y="505"/>
                  </a:cubicBezTo>
                  <a:cubicBezTo>
                    <a:pt x="8454" y="157"/>
                    <a:pt x="7680" y="0"/>
                    <a:pt x="69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850;p76">
              <a:extLst>
                <a:ext uri="{FF2B5EF4-FFF2-40B4-BE49-F238E27FC236}">
                  <a16:creationId xmlns:a16="http://schemas.microsoft.com/office/drawing/2014/main" id="{DC0C486A-916B-4245-89F9-81910903F0FF}"/>
                </a:ext>
              </a:extLst>
            </p:cNvPr>
            <p:cNvSpPr/>
            <p:nvPr/>
          </p:nvSpPr>
          <p:spPr>
            <a:xfrm>
              <a:off x="3365075" y="3344300"/>
              <a:ext cx="468700" cy="874200"/>
            </a:xfrm>
            <a:custGeom>
              <a:avLst/>
              <a:gdLst/>
              <a:ahLst/>
              <a:cxnLst/>
              <a:rect l="l" t="t" r="r" b="b"/>
              <a:pathLst>
                <a:path w="18748" h="34968" extrusionOk="0">
                  <a:moveTo>
                    <a:pt x="8169" y="0"/>
                  </a:moveTo>
                  <a:cubicBezTo>
                    <a:pt x="5371" y="0"/>
                    <a:pt x="2567" y="666"/>
                    <a:pt x="0" y="2010"/>
                  </a:cubicBezTo>
                  <a:cubicBezTo>
                    <a:pt x="0" y="2010"/>
                    <a:pt x="67" y="13485"/>
                    <a:pt x="534" y="18455"/>
                  </a:cubicBezTo>
                  <a:cubicBezTo>
                    <a:pt x="1001" y="23392"/>
                    <a:pt x="6071" y="23759"/>
                    <a:pt x="6071" y="23759"/>
                  </a:cubicBezTo>
                  <a:cubicBezTo>
                    <a:pt x="6071" y="23759"/>
                    <a:pt x="6205" y="26394"/>
                    <a:pt x="6338" y="29129"/>
                  </a:cubicBezTo>
                  <a:cubicBezTo>
                    <a:pt x="6504" y="32411"/>
                    <a:pt x="9205" y="34967"/>
                    <a:pt x="12479" y="34967"/>
                  </a:cubicBezTo>
                  <a:cubicBezTo>
                    <a:pt x="12500" y="34967"/>
                    <a:pt x="12522" y="34967"/>
                    <a:pt x="12543" y="34967"/>
                  </a:cubicBezTo>
                  <a:cubicBezTo>
                    <a:pt x="15979" y="34967"/>
                    <a:pt x="18747" y="32165"/>
                    <a:pt x="18747" y="28729"/>
                  </a:cubicBezTo>
                  <a:lnTo>
                    <a:pt x="18147" y="3077"/>
                  </a:lnTo>
                  <a:lnTo>
                    <a:pt x="17680" y="2777"/>
                  </a:lnTo>
                  <a:cubicBezTo>
                    <a:pt x="14787" y="933"/>
                    <a:pt x="11482" y="0"/>
                    <a:pt x="8169"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51;p76">
              <a:extLst>
                <a:ext uri="{FF2B5EF4-FFF2-40B4-BE49-F238E27FC236}">
                  <a16:creationId xmlns:a16="http://schemas.microsoft.com/office/drawing/2014/main" id="{8BD5FF36-FC0D-4E30-B7B8-3807B57C5072}"/>
                </a:ext>
              </a:extLst>
            </p:cNvPr>
            <p:cNvSpPr/>
            <p:nvPr/>
          </p:nvSpPr>
          <p:spPr>
            <a:xfrm>
              <a:off x="3591075" y="3584200"/>
              <a:ext cx="46725" cy="36175"/>
            </a:xfrm>
            <a:custGeom>
              <a:avLst/>
              <a:gdLst/>
              <a:ahLst/>
              <a:cxnLst/>
              <a:rect l="l" t="t" r="r" b="b"/>
              <a:pathLst>
                <a:path w="1869" h="1447" extrusionOk="0">
                  <a:moveTo>
                    <a:pt x="874" y="1"/>
                  </a:moveTo>
                  <a:cubicBezTo>
                    <a:pt x="789" y="1"/>
                    <a:pt x="697" y="17"/>
                    <a:pt x="601" y="53"/>
                  </a:cubicBezTo>
                  <a:cubicBezTo>
                    <a:pt x="200" y="153"/>
                    <a:pt x="0" y="553"/>
                    <a:pt x="134" y="953"/>
                  </a:cubicBezTo>
                  <a:cubicBezTo>
                    <a:pt x="244" y="1257"/>
                    <a:pt x="537" y="1446"/>
                    <a:pt x="842" y="1446"/>
                  </a:cubicBezTo>
                  <a:cubicBezTo>
                    <a:pt x="906" y="1446"/>
                    <a:pt x="971" y="1438"/>
                    <a:pt x="1034" y="1420"/>
                  </a:cubicBezTo>
                  <a:cubicBezTo>
                    <a:pt x="1868" y="1123"/>
                    <a:pt x="1585" y="1"/>
                    <a:pt x="8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52;p76">
              <a:extLst>
                <a:ext uri="{FF2B5EF4-FFF2-40B4-BE49-F238E27FC236}">
                  <a16:creationId xmlns:a16="http://schemas.microsoft.com/office/drawing/2014/main" id="{A677D8D5-A90A-4B96-8D55-7701169A9A5C}"/>
                </a:ext>
              </a:extLst>
            </p:cNvPr>
            <p:cNvSpPr/>
            <p:nvPr/>
          </p:nvSpPr>
          <p:spPr>
            <a:xfrm>
              <a:off x="3570225" y="3572000"/>
              <a:ext cx="65900" cy="19775"/>
            </a:xfrm>
            <a:custGeom>
              <a:avLst/>
              <a:gdLst/>
              <a:ahLst/>
              <a:cxnLst/>
              <a:rect l="l" t="t" r="r" b="b"/>
              <a:pathLst>
                <a:path w="2636" h="791" extrusionOk="0">
                  <a:moveTo>
                    <a:pt x="1341" y="0"/>
                  </a:moveTo>
                  <a:cubicBezTo>
                    <a:pt x="957" y="0"/>
                    <a:pt x="577" y="134"/>
                    <a:pt x="267" y="407"/>
                  </a:cubicBezTo>
                  <a:cubicBezTo>
                    <a:pt x="67" y="574"/>
                    <a:pt x="0" y="741"/>
                    <a:pt x="34" y="774"/>
                  </a:cubicBezTo>
                  <a:cubicBezTo>
                    <a:pt x="41" y="785"/>
                    <a:pt x="54" y="790"/>
                    <a:pt x="71" y="790"/>
                  </a:cubicBezTo>
                  <a:cubicBezTo>
                    <a:pt x="213" y="790"/>
                    <a:pt x="674" y="467"/>
                    <a:pt x="1268" y="407"/>
                  </a:cubicBezTo>
                  <a:cubicBezTo>
                    <a:pt x="1301" y="406"/>
                    <a:pt x="1335" y="405"/>
                    <a:pt x="1368" y="405"/>
                  </a:cubicBezTo>
                  <a:cubicBezTo>
                    <a:pt x="1929" y="405"/>
                    <a:pt x="2368" y="626"/>
                    <a:pt x="2519" y="626"/>
                  </a:cubicBezTo>
                  <a:cubicBezTo>
                    <a:pt x="2543" y="626"/>
                    <a:pt x="2560" y="621"/>
                    <a:pt x="2569" y="608"/>
                  </a:cubicBezTo>
                  <a:cubicBezTo>
                    <a:pt x="2636" y="507"/>
                    <a:pt x="2502" y="407"/>
                    <a:pt x="2269" y="274"/>
                  </a:cubicBezTo>
                  <a:cubicBezTo>
                    <a:pt x="1981" y="92"/>
                    <a:pt x="1659" y="0"/>
                    <a:pt x="13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53;p76">
              <a:extLst>
                <a:ext uri="{FF2B5EF4-FFF2-40B4-BE49-F238E27FC236}">
                  <a16:creationId xmlns:a16="http://schemas.microsoft.com/office/drawing/2014/main" id="{5578C88A-086C-4ACF-9B06-59F4A53547F0}"/>
                </a:ext>
              </a:extLst>
            </p:cNvPr>
            <p:cNvSpPr/>
            <p:nvPr/>
          </p:nvSpPr>
          <p:spPr>
            <a:xfrm>
              <a:off x="3401775" y="3584300"/>
              <a:ext cx="43150" cy="36625"/>
            </a:xfrm>
            <a:custGeom>
              <a:avLst/>
              <a:gdLst/>
              <a:ahLst/>
              <a:cxnLst/>
              <a:rect l="l" t="t" r="r" b="b"/>
              <a:pathLst>
                <a:path w="1726" h="1465" extrusionOk="0">
                  <a:moveTo>
                    <a:pt x="850" y="1"/>
                  </a:moveTo>
                  <a:cubicBezTo>
                    <a:pt x="769" y="1"/>
                    <a:pt x="685" y="16"/>
                    <a:pt x="601" y="49"/>
                  </a:cubicBezTo>
                  <a:cubicBezTo>
                    <a:pt x="200" y="149"/>
                    <a:pt x="0" y="549"/>
                    <a:pt x="134" y="949"/>
                  </a:cubicBezTo>
                  <a:cubicBezTo>
                    <a:pt x="240" y="1288"/>
                    <a:pt x="528" y="1464"/>
                    <a:pt x="818" y="1464"/>
                  </a:cubicBezTo>
                  <a:cubicBezTo>
                    <a:pt x="1072" y="1464"/>
                    <a:pt x="1328" y="1330"/>
                    <a:pt x="1468" y="1050"/>
                  </a:cubicBezTo>
                  <a:cubicBezTo>
                    <a:pt x="1726" y="562"/>
                    <a:pt x="1343" y="1"/>
                    <a:pt x="8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54;p76">
              <a:extLst>
                <a:ext uri="{FF2B5EF4-FFF2-40B4-BE49-F238E27FC236}">
                  <a16:creationId xmlns:a16="http://schemas.microsoft.com/office/drawing/2014/main" id="{B2600C44-EBDF-4EEC-9D4C-514181E00CD1}"/>
                </a:ext>
              </a:extLst>
            </p:cNvPr>
            <p:cNvSpPr/>
            <p:nvPr/>
          </p:nvSpPr>
          <p:spPr>
            <a:xfrm>
              <a:off x="3378425" y="3572275"/>
              <a:ext cx="65900" cy="20125"/>
            </a:xfrm>
            <a:custGeom>
              <a:avLst/>
              <a:gdLst/>
              <a:ahLst/>
              <a:cxnLst/>
              <a:rect l="l" t="t" r="r" b="b"/>
              <a:pathLst>
                <a:path w="2636" h="805" extrusionOk="0">
                  <a:moveTo>
                    <a:pt x="1383" y="0"/>
                  </a:moveTo>
                  <a:cubicBezTo>
                    <a:pt x="982" y="0"/>
                    <a:pt x="583" y="136"/>
                    <a:pt x="267" y="396"/>
                  </a:cubicBezTo>
                  <a:cubicBezTo>
                    <a:pt x="67" y="597"/>
                    <a:pt x="0" y="763"/>
                    <a:pt x="34" y="797"/>
                  </a:cubicBezTo>
                  <a:cubicBezTo>
                    <a:pt x="41" y="802"/>
                    <a:pt x="51" y="804"/>
                    <a:pt x="63" y="804"/>
                  </a:cubicBezTo>
                  <a:cubicBezTo>
                    <a:pt x="207" y="804"/>
                    <a:pt x="654" y="461"/>
                    <a:pt x="1301" y="430"/>
                  </a:cubicBezTo>
                  <a:cubicBezTo>
                    <a:pt x="1363" y="424"/>
                    <a:pt x="1423" y="421"/>
                    <a:pt x="1482" y="421"/>
                  </a:cubicBezTo>
                  <a:cubicBezTo>
                    <a:pt x="1978" y="421"/>
                    <a:pt x="2376" y="615"/>
                    <a:pt x="2519" y="615"/>
                  </a:cubicBezTo>
                  <a:cubicBezTo>
                    <a:pt x="2543" y="615"/>
                    <a:pt x="2560" y="610"/>
                    <a:pt x="2569" y="597"/>
                  </a:cubicBezTo>
                  <a:cubicBezTo>
                    <a:pt x="2635" y="530"/>
                    <a:pt x="2502" y="430"/>
                    <a:pt x="2302" y="263"/>
                  </a:cubicBezTo>
                  <a:cubicBezTo>
                    <a:pt x="2021" y="86"/>
                    <a:pt x="1702" y="0"/>
                    <a:pt x="13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55;p76">
              <a:extLst>
                <a:ext uri="{FF2B5EF4-FFF2-40B4-BE49-F238E27FC236}">
                  <a16:creationId xmlns:a16="http://schemas.microsoft.com/office/drawing/2014/main" id="{E7078006-B313-45CB-B2FF-29F875B0CB0C}"/>
                </a:ext>
              </a:extLst>
            </p:cNvPr>
            <p:cNvSpPr/>
            <p:nvPr/>
          </p:nvSpPr>
          <p:spPr>
            <a:xfrm>
              <a:off x="3462650" y="3576325"/>
              <a:ext cx="47550" cy="152950"/>
            </a:xfrm>
            <a:custGeom>
              <a:avLst/>
              <a:gdLst/>
              <a:ahLst/>
              <a:cxnLst/>
              <a:rect l="l" t="t" r="r" b="b"/>
              <a:pathLst>
                <a:path w="1902" h="6118" extrusionOk="0">
                  <a:moveTo>
                    <a:pt x="1765" y="0"/>
                  </a:moveTo>
                  <a:cubicBezTo>
                    <a:pt x="1657" y="0"/>
                    <a:pt x="1095" y="1622"/>
                    <a:pt x="534" y="3637"/>
                  </a:cubicBezTo>
                  <a:lnTo>
                    <a:pt x="100" y="5071"/>
                  </a:lnTo>
                  <a:cubicBezTo>
                    <a:pt x="0" y="5338"/>
                    <a:pt x="0" y="5605"/>
                    <a:pt x="67" y="5838"/>
                  </a:cubicBezTo>
                  <a:cubicBezTo>
                    <a:pt x="134" y="5972"/>
                    <a:pt x="267" y="6072"/>
                    <a:pt x="401" y="6105"/>
                  </a:cubicBezTo>
                  <a:lnTo>
                    <a:pt x="734" y="6105"/>
                  </a:lnTo>
                  <a:cubicBezTo>
                    <a:pt x="821" y="6113"/>
                    <a:pt x="909" y="6117"/>
                    <a:pt x="999" y="6117"/>
                  </a:cubicBezTo>
                  <a:cubicBezTo>
                    <a:pt x="1288" y="6117"/>
                    <a:pt x="1588" y="6074"/>
                    <a:pt x="1868" y="5972"/>
                  </a:cubicBezTo>
                  <a:cubicBezTo>
                    <a:pt x="1501" y="5872"/>
                    <a:pt x="1134" y="5838"/>
                    <a:pt x="734" y="5838"/>
                  </a:cubicBezTo>
                  <a:cubicBezTo>
                    <a:pt x="567" y="5838"/>
                    <a:pt x="434" y="5805"/>
                    <a:pt x="401" y="5705"/>
                  </a:cubicBezTo>
                  <a:cubicBezTo>
                    <a:pt x="367" y="5538"/>
                    <a:pt x="401" y="5338"/>
                    <a:pt x="501" y="5205"/>
                  </a:cubicBezTo>
                  <a:lnTo>
                    <a:pt x="901" y="3770"/>
                  </a:lnTo>
                  <a:cubicBezTo>
                    <a:pt x="1501" y="1702"/>
                    <a:pt x="1902" y="34"/>
                    <a:pt x="1768" y="1"/>
                  </a:cubicBezTo>
                  <a:cubicBezTo>
                    <a:pt x="1767" y="1"/>
                    <a:pt x="1766" y="0"/>
                    <a:pt x="17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56;p76">
              <a:extLst>
                <a:ext uri="{FF2B5EF4-FFF2-40B4-BE49-F238E27FC236}">
                  <a16:creationId xmlns:a16="http://schemas.microsoft.com/office/drawing/2014/main" id="{3FC1A36C-B6EE-4E9A-AC08-A5FEB3B1876D}"/>
                </a:ext>
              </a:extLst>
            </p:cNvPr>
            <p:cNvSpPr/>
            <p:nvPr/>
          </p:nvSpPr>
          <p:spPr>
            <a:xfrm>
              <a:off x="3484325" y="3740625"/>
              <a:ext cx="94250" cy="50200"/>
            </a:xfrm>
            <a:custGeom>
              <a:avLst/>
              <a:gdLst/>
              <a:ahLst/>
              <a:cxnLst/>
              <a:rect l="l" t="t" r="r" b="b"/>
              <a:pathLst>
                <a:path w="3770" h="2008" extrusionOk="0">
                  <a:moveTo>
                    <a:pt x="3303" y="0"/>
                  </a:moveTo>
                  <a:lnTo>
                    <a:pt x="3303" y="0"/>
                  </a:lnTo>
                  <a:cubicBezTo>
                    <a:pt x="2235" y="534"/>
                    <a:pt x="1135" y="934"/>
                    <a:pt x="1" y="1268"/>
                  </a:cubicBezTo>
                  <a:cubicBezTo>
                    <a:pt x="365" y="1747"/>
                    <a:pt x="932" y="2007"/>
                    <a:pt x="1510" y="2007"/>
                  </a:cubicBezTo>
                  <a:cubicBezTo>
                    <a:pt x="1778" y="2007"/>
                    <a:pt x="2049" y="1951"/>
                    <a:pt x="2302" y="1835"/>
                  </a:cubicBezTo>
                  <a:cubicBezTo>
                    <a:pt x="3770" y="1134"/>
                    <a:pt x="3303" y="0"/>
                    <a:pt x="33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57;p76">
              <a:extLst>
                <a:ext uri="{FF2B5EF4-FFF2-40B4-BE49-F238E27FC236}">
                  <a16:creationId xmlns:a16="http://schemas.microsoft.com/office/drawing/2014/main" id="{20A63D4C-3F79-4090-A9B7-FF1157FA84FD}"/>
                </a:ext>
              </a:extLst>
            </p:cNvPr>
            <p:cNvSpPr/>
            <p:nvPr/>
          </p:nvSpPr>
          <p:spPr>
            <a:xfrm>
              <a:off x="3516850" y="3877375"/>
              <a:ext cx="159300" cy="90950"/>
            </a:xfrm>
            <a:custGeom>
              <a:avLst/>
              <a:gdLst/>
              <a:ahLst/>
              <a:cxnLst/>
              <a:rect l="l" t="t" r="r" b="b"/>
              <a:pathLst>
                <a:path w="6372" h="3638" extrusionOk="0">
                  <a:moveTo>
                    <a:pt x="6372" y="1"/>
                  </a:moveTo>
                  <a:cubicBezTo>
                    <a:pt x="4537" y="1402"/>
                    <a:pt x="2302" y="2202"/>
                    <a:pt x="0" y="2369"/>
                  </a:cubicBezTo>
                  <a:lnTo>
                    <a:pt x="101" y="3637"/>
                  </a:lnTo>
                  <a:cubicBezTo>
                    <a:pt x="145" y="3637"/>
                    <a:pt x="190" y="3638"/>
                    <a:pt x="234" y="3638"/>
                  </a:cubicBezTo>
                  <a:cubicBezTo>
                    <a:pt x="5126" y="3638"/>
                    <a:pt x="6372" y="1"/>
                    <a:pt x="6372"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58;p76">
              <a:extLst>
                <a:ext uri="{FF2B5EF4-FFF2-40B4-BE49-F238E27FC236}">
                  <a16:creationId xmlns:a16="http://schemas.microsoft.com/office/drawing/2014/main" id="{7C41BB33-3474-4CF0-964A-3F681F230779}"/>
                </a:ext>
              </a:extLst>
            </p:cNvPr>
            <p:cNvSpPr/>
            <p:nvPr/>
          </p:nvSpPr>
          <p:spPr>
            <a:xfrm>
              <a:off x="3822075" y="3527075"/>
              <a:ext cx="88650" cy="143150"/>
            </a:xfrm>
            <a:custGeom>
              <a:avLst/>
              <a:gdLst/>
              <a:ahLst/>
              <a:cxnLst/>
              <a:rect l="l" t="t" r="r" b="b"/>
              <a:pathLst>
                <a:path w="3546" h="5726" extrusionOk="0">
                  <a:moveTo>
                    <a:pt x="819" y="1"/>
                  </a:moveTo>
                  <a:cubicBezTo>
                    <a:pt x="779" y="1"/>
                    <a:pt x="739" y="1"/>
                    <a:pt x="701" y="3"/>
                  </a:cubicBezTo>
                  <a:cubicBezTo>
                    <a:pt x="300" y="36"/>
                    <a:pt x="0" y="370"/>
                    <a:pt x="0" y="770"/>
                  </a:cubicBezTo>
                  <a:cubicBezTo>
                    <a:pt x="0" y="2204"/>
                    <a:pt x="34" y="5473"/>
                    <a:pt x="67" y="5574"/>
                  </a:cubicBezTo>
                  <a:cubicBezTo>
                    <a:pt x="78" y="5607"/>
                    <a:pt x="492" y="5726"/>
                    <a:pt x="1023" y="5726"/>
                  </a:cubicBezTo>
                  <a:cubicBezTo>
                    <a:pt x="2060" y="5726"/>
                    <a:pt x="3546" y="5276"/>
                    <a:pt x="3369" y="2872"/>
                  </a:cubicBezTo>
                  <a:cubicBezTo>
                    <a:pt x="3177" y="409"/>
                    <a:pt x="1759" y="1"/>
                    <a:pt x="819"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59;p76">
              <a:extLst>
                <a:ext uri="{FF2B5EF4-FFF2-40B4-BE49-F238E27FC236}">
                  <a16:creationId xmlns:a16="http://schemas.microsoft.com/office/drawing/2014/main" id="{A6A4C430-2CB4-4EED-AFDC-B7D78802B55C}"/>
                </a:ext>
              </a:extLst>
            </p:cNvPr>
            <p:cNvSpPr/>
            <p:nvPr/>
          </p:nvSpPr>
          <p:spPr>
            <a:xfrm>
              <a:off x="3842925" y="3556325"/>
              <a:ext cx="40050" cy="80400"/>
            </a:xfrm>
            <a:custGeom>
              <a:avLst/>
              <a:gdLst/>
              <a:ahLst/>
              <a:cxnLst/>
              <a:rect l="l" t="t" r="r" b="b"/>
              <a:pathLst>
                <a:path w="1602" h="3216" extrusionOk="0">
                  <a:moveTo>
                    <a:pt x="567" y="0"/>
                  </a:moveTo>
                  <a:cubicBezTo>
                    <a:pt x="434" y="0"/>
                    <a:pt x="300" y="34"/>
                    <a:pt x="200" y="134"/>
                  </a:cubicBezTo>
                  <a:cubicBezTo>
                    <a:pt x="134" y="200"/>
                    <a:pt x="100" y="267"/>
                    <a:pt x="67" y="367"/>
                  </a:cubicBezTo>
                  <a:cubicBezTo>
                    <a:pt x="67" y="534"/>
                    <a:pt x="100" y="567"/>
                    <a:pt x="134" y="567"/>
                  </a:cubicBezTo>
                  <a:cubicBezTo>
                    <a:pt x="167" y="567"/>
                    <a:pt x="134" y="501"/>
                    <a:pt x="167" y="401"/>
                  </a:cubicBezTo>
                  <a:cubicBezTo>
                    <a:pt x="222" y="262"/>
                    <a:pt x="324" y="192"/>
                    <a:pt x="453" y="192"/>
                  </a:cubicBezTo>
                  <a:cubicBezTo>
                    <a:pt x="479" y="192"/>
                    <a:pt x="506" y="195"/>
                    <a:pt x="534" y="200"/>
                  </a:cubicBezTo>
                  <a:cubicBezTo>
                    <a:pt x="767" y="234"/>
                    <a:pt x="967" y="401"/>
                    <a:pt x="1068" y="634"/>
                  </a:cubicBezTo>
                  <a:cubicBezTo>
                    <a:pt x="1201" y="901"/>
                    <a:pt x="1301" y="1235"/>
                    <a:pt x="1301" y="1535"/>
                  </a:cubicBezTo>
                  <a:cubicBezTo>
                    <a:pt x="1334" y="2202"/>
                    <a:pt x="1068" y="2836"/>
                    <a:pt x="667" y="3002"/>
                  </a:cubicBezTo>
                  <a:cubicBezTo>
                    <a:pt x="589" y="3042"/>
                    <a:pt x="499" y="3058"/>
                    <a:pt x="405" y="3058"/>
                  </a:cubicBezTo>
                  <a:cubicBezTo>
                    <a:pt x="338" y="3058"/>
                    <a:pt x="269" y="3050"/>
                    <a:pt x="200" y="3036"/>
                  </a:cubicBezTo>
                  <a:cubicBezTo>
                    <a:pt x="100" y="3003"/>
                    <a:pt x="33" y="2936"/>
                    <a:pt x="33" y="2936"/>
                  </a:cubicBezTo>
                  <a:lnTo>
                    <a:pt x="33" y="2936"/>
                  </a:lnTo>
                  <a:cubicBezTo>
                    <a:pt x="0" y="2969"/>
                    <a:pt x="33" y="3036"/>
                    <a:pt x="134" y="3136"/>
                  </a:cubicBezTo>
                  <a:cubicBezTo>
                    <a:pt x="225" y="3191"/>
                    <a:pt x="337" y="3216"/>
                    <a:pt x="453" y="3216"/>
                  </a:cubicBezTo>
                  <a:cubicBezTo>
                    <a:pt x="547" y="3216"/>
                    <a:pt x="644" y="3199"/>
                    <a:pt x="734" y="3169"/>
                  </a:cubicBezTo>
                  <a:cubicBezTo>
                    <a:pt x="1268" y="2969"/>
                    <a:pt x="1601" y="2269"/>
                    <a:pt x="1568" y="1535"/>
                  </a:cubicBezTo>
                  <a:cubicBezTo>
                    <a:pt x="1535" y="1168"/>
                    <a:pt x="1434" y="834"/>
                    <a:pt x="1268" y="534"/>
                  </a:cubicBezTo>
                  <a:cubicBezTo>
                    <a:pt x="1134" y="234"/>
                    <a:pt x="867" y="34"/>
                    <a:pt x="567"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60;p76">
              <a:extLst>
                <a:ext uri="{FF2B5EF4-FFF2-40B4-BE49-F238E27FC236}">
                  <a16:creationId xmlns:a16="http://schemas.microsoft.com/office/drawing/2014/main" id="{4CB25FCE-5F67-43F5-8DA3-92169BD7730D}"/>
                </a:ext>
              </a:extLst>
            </p:cNvPr>
            <p:cNvSpPr/>
            <p:nvPr/>
          </p:nvSpPr>
          <p:spPr>
            <a:xfrm>
              <a:off x="3559575" y="3519475"/>
              <a:ext cx="77375" cy="24150"/>
            </a:xfrm>
            <a:custGeom>
              <a:avLst/>
              <a:gdLst/>
              <a:ahLst/>
              <a:cxnLst/>
              <a:rect l="l" t="t" r="r" b="b"/>
              <a:pathLst>
                <a:path w="3095" h="966" extrusionOk="0">
                  <a:moveTo>
                    <a:pt x="1397" y="1"/>
                  </a:moveTo>
                  <a:cubicBezTo>
                    <a:pt x="581" y="1"/>
                    <a:pt x="1" y="455"/>
                    <a:pt x="126" y="674"/>
                  </a:cubicBezTo>
                  <a:cubicBezTo>
                    <a:pt x="260" y="907"/>
                    <a:pt x="793" y="907"/>
                    <a:pt x="1527" y="941"/>
                  </a:cubicBezTo>
                  <a:cubicBezTo>
                    <a:pt x="1877" y="941"/>
                    <a:pt x="2186" y="966"/>
                    <a:pt x="2428" y="966"/>
                  </a:cubicBezTo>
                  <a:cubicBezTo>
                    <a:pt x="2670" y="966"/>
                    <a:pt x="2845" y="941"/>
                    <a:pt x="2928" y="841"/>
                  </a:cubicBezTo>
                  <a:cubicBezTo>
                    <a:pt x="3095" y="640"/>
                    <a:pt x="2461" y="73"/>
                    <a:pt x="1560" y="7"/>
                  </a:cubicBezTo>
                  <a:cubicBezTo>
                    <a:pt x="1505" y="3"/>
                    <a:pt x="1450" y="1"/>
                    <a:pt x="13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61;p76">
              <a:extLst>
                <a:ext uri="{FF2B5EF4-FFF2-40B4-BE49-F238E27FC236}">
                  <a16:creationId xmlns:a16="http://schemas.microsoft.com/office/drawing/2014/main" id="{BA7A976B-ADF1-4D95-8E2D-BCBCE54A4F4C}"/>
                </a:ext>
              </a:extLst>
            </p:cNvPr>
            <p:cNvSpPr/>
            <p:nvPr/>
          </p:nvSpPr>
          <p:spPr>
            <a:xfrm>
              <a:off x="3377575" y="3524575"/>
              <a:ext cx="56700" cy="23700"/>
            </a:xfrm>
            <a:custGeom>
              <a:avLst/>
              <a:gdLst/>
              <a:ahLst/>
              <a:cxnLst/>
              <a:rect l="l" t="t" r="r" b="b"/>
              <a:pathLst>
                <a:path w="2268" h="948" extrusionOk="0">
                  <a:moveTo>
                    <a:pt x="1232" y="0"/>
                  </a:moveTo>
                  <a:cubicBezTo>
                    <a:pt x="1200" y="0"/>
                    <a:pt x="1168" y="1"/>
                    <a:pt x="1135" y="3"/>
                  </a:cubicBezTo>
                  <a:cubicBezTo>
                    <a:pt x="468" y="69"/>
                    <a:pt x="1" y="470"/>
                    <a:pt x="101" y="703"/>
                  </a:cubicBezTo>
                  <a:cubicBezTo>
                    <a:pt x="180" y="888"/>
                    <a:pt x="511" y="948"/>
                    <a:pt x="894" y="948"/>
                  </a:cubicBezTo>
                  <a:cubicBezTo>
                    <a:pt x="994" y="948"/>
                    <a:pt x="1098" y="944"/>
                    <a:pt x="1202" y="937"/>
                  </a:cubicBezTo>
                  <a:cubicBezTo>
                    <a:pt x="1735" y="870"/>
                    <a:pt x="2169" y="770"/>
                    <a:pt x="2236" y="503"/>
                  </a:cubicBezTo>
                  <a:cubicBezTo>
                    <a:pt x="2267" y="282"/>
                    <a:pt x="1819" y="0"/>
                    <a:pt x="12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62;p76">
              <a:extLst>
                <a:ext uri="{FF2B5EF4-FFF2-40B4-BE49-F238E27FC236}">
                  <a16:creationId xmlns:a16="http://schemas.microsoft.com/office/drawing/2014/main" id="{53D618D1-0E62-4A35-9CCA-CD622695AD7B}"/>
                </a:ext>
              </a:extLst>
            </p:cNvPr>
            <p:cNvSpPr/>
            <p:nvPr/>
          </p:nvSpPr>
          <p:spPr>
            <a:xfrm>
              <a:off x="3342550" y="3321150"/>
              <a:ext cx="513725" cy="285375"/>
            </a:xfrm>
            <a:custGeom>
              <a:avLst/>
              <a:gdLst/>
              <a:ahLst/>
              <a:cxnLst/>
              <a:rect l="l" t="t" r="r" b="b"/>
              <a:pathLst>
                <a:path w="20549" h="11415" extrusionOk="0">
                  <a:moveTo>
                    <a:pt x="8974" y="1"/>
                  </a:moveTo>
                  <a:lnTo>
                    <a:pt x="3904" y="701"/>
                  </a:lnTo>
                  <a:lnTo>
                    <a:pt x="1" y="1769"/>
                  </a:lnTo>
                  <a:lnTo>
                    <a:pt x="234" y="4504"/>
                  </a:lnTo>
                  <a:cubicBezTo>
                    <a:pt x="234" y="4504"/>
                    <a:pt x="1310" y="5030"/>
                    <a:pt x="3011" y="5030"/>
                  </a:cubicBezTo>
                  <a:cubicBezTo>
                    <a:pt x="4151" y="5030"/>
                    <a:pt x="5573" y="4793"/>
                    <a:pt x="7139" y="4003"/>
                  </a:cubicBezTo>
                  <a:cubicBezTo>
                    <a:pt x="9111" y="3031"/>
                    <a:pt x="11337" y="2431"/>
                    <a:pt x="12568" y="2431"/>
                  </a:cubicBezTo>
                  <a:cubicBezTo>
                    <a:pt x="12941" y="2431"/>
                    <a:pt x="13222" y="2486"/>
                    <a:pt x="13377" y="2602"/>
                  </a:cubicBezTo>
                  <a:cubicBezTo>
                    <a:pt x="14044" y="3136"/>
                    <a:pt x="14178" y="5771"/>
                    <a:pt x="16713" y="6539"/>
                  </a:cubicBezTo>
                  <a:cubicBezTo>
                    <a:pt x="16713" y="6539"/>
                    <a:pt x="16552" y="11415"/>
                    <a:pt x="18434" y="11415"/>
                  </a:cubicBezTo>
                  <a:cubicBezTo>
                    <a:pt x="18471" y="11415"/>
                    <a:pt x="18509" y="11413"/>
                    <a:pt x="18547" y="11409"/>
                  </a:cubicBezTo>
                  <a:cubicBezTo>
                    <a:pt x="20549" y="11242"/>
                    <a:pt x="19315" y="3403"/>
                    <a:pt x="19315" y="3403"/>
                  </a:cubicBezTo>
                  <a:lnTo>
                    <a:pt x="14378" y="1001"/>
                  </a:lnTo>
                  <a:lnTo>
                    <a:pt x="89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63;p76">
              <a:extLst>
                <a:ext uri="{FF2B5EF4-FFF2-40B4-BE49-F238E27FC236}">
                  <a16:creationId xmlns:a16="http://schemas.microsoft.com/office/drawing/2014/main" id="{8269FFCB-EA03-489F-9029-9701AAF71D5C}"/>
                </a:ext>
              </a:extLst>
            </p:cNvPr>
            <p:cNvSpPr/>
            <p:nvPr/>
          </p:nvSpPr>
          <p:spPr>
            <a:xfrm>
              <a:off x="2627050" y="3649725"/>
              <a:ext cx="419500" cy="548750"/>
            </a:xfrm>
            <a:custGeom>
              <a:avLst/>
              <a:gdLst/>
              <a:ahLst/>
              <a:cxnLst/>
              <a:rect l="l" t="t" r="r" b="b"/>
              <a:pathLst>
                <a:path w="16780" h="21950" extrusionOk="0">
                  <a:moveTo>
                    <a:pt x="10808" y="0"/>
                  </a:moveTo>
                  <a:lnTo>
                    <a:pt x="0" y="5571"/>
                  </a:lnTo>
                  <a:lnTo>
                    <a:pt x="5304" y="21949"/>
                  </a:lnTo>
                  <a:lnTo>
                    <a:pt x="16779" y="20382"/>
                  </a:lnTo>
                  <a:cubicBezTo>
                    <a:pt x="16779" y="20382"/>
                    <a:pt x="11008" y="301"/>
                    <a:pt x="1080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64;p76">
              <a:extLst>
                <a:ext uri="{FF2B5EF4-FFF2-40B4-BE49-F238E27FC236}">
                  <a16:creationId xmlns:a16="http://schemas.microsoft.com/office/drawing/2014/main" id="{67B85AFA-C131-4586-8CEC-2759536B2DF1}"/>
                </a:ext>
              </a:extLst>
            </p:cNvPr>
            <p:cNvSpPr/>
            <p:nvPr/>
          </p:nvSpPr>
          <p:spPr>
            <a:xfrm>
              <a:off x="2893900" y="3636375"/>
              <a:ext cx="178500" cy="522900"/>
            </a:xfrm>
            <a:custGeom>
              <a:avLst/>
              <a:gdLst/>
              <a:ahLst/>
              <a:cxnLst/>
              <a:rect l="l" t="t" r="r" b="b"/>
              <a:pathLst>
                <a:path w="7140" h="20916" extrusionOk="0">
                  <a:moveTo>
                    <a:pt x="1135" y="1"/>
                  </a:moveTo>
                  <a:lnTo>
                    <a:pt x="1" y="601"/>
                  </a:lnTo>
                  <a:lnTo>
                    <a:pt x="6105" y="20916"/>
                  </a:lnTo>
                  <a:lnTo>
                    <a:pt x="7139" y="20349"/>
                  </a:lnTo>
                  <a:lnTo>
                    <a:pt x="11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65;p76">
              <a:extLst>
                <a:ext uri="{FF2B5EF4-FFF2-40B4-BE49-F238E27FC236}">
                  <a16:creationId xmlns:a16="http://schemas.microsoft.com/office/drawing/2014/main" id="{C4FD2A9C-1083-4DCD-861A-0287A9B0A20D}"/>
                </a:ext>
              </a:extLst>
            </p:cNvPr>
            <p:cNvSpPr/>
            <p:nvPr/>
          </p:nvSpPr>
          <p:spPr>
            <a:xfrm>
              <a:off x="2749625" y="3773600"/>
              <a:ext cx="28825" cy="24125"/>
            </a:xfrm>
            <a:custGeom>
              <a:avLst/>
              <a:gdLst/>
              <a:ahLst/>
              <a:cxnLst/>
              <a:rect l="l" t="t" r="r" b="b"/>
              <a:pathLst>
                <a:path w="1153" h="965" extrusionOk="0">
                  <a:moveTo>
                    <a:pt x="641" y="1"/>
                  </a:moveTo>
                  <a:cubicBezTo>
                    <a:pt x="605" y="1"/>
                    <a:pt x="569" y="6"/>
                    <a:pt x="535" y="16"/>
                  </a:cubicBezTo>
                  <a:cubicBezTo>
                    <a:pt x="101" y="82"/>
                    <a:pt x="1" y="649"/>
                    <a:pt x="334" y="883"/>
                  </a:cubicBezTo>
                  <a:cubicBezTo>
                    <a:pt x="423" y="939"/>
                    <a:pt x="517" y="964"/>
                    <a:pt x="608" y="964"/>
                  </a:cubicBezTo>
                  <a:cubicBezTo>
                    <a:pt x="895" y="964"/>
                    <a:pt x="1152" y="712"/>
                    <a:pt x="1102" y="383"/>
                  </a:cubicBezTo>
                  <a:cubicBezTo>
                    <a:pt x="1045" y="155"/>
                    <a:pt x="843" y="1"/>
                    <a:pt x="6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66;p76">
              <a:extLst>
                <a:ext uri="{FF2B5EF4-FFF2-40B4-BE49-F238E27FC236}">
                  <a16:creationId xmlns:a16="http://schemas.microsoft.com/office/drawing/2014/main" id="{7F6953D0-F9A2-4D75-AACB-F85BEF339DD6}"/>
                </a:ext>
              </a:extLst>
            </p:cNvPr>
            <p:cNvSpPr/>
            <p:nvPr/>
          </p:nvSpPr>
          <p:spPr>
            <a:xfrm>
              <a:off x="2506125" y="3856750"/>
              <a:ext cx="739725" cy="1041750"/>
            </a:xfrm>
            <a:custGeom>
              <a:avLst/>
              <a:gdLst/>
              <a:ahLst/>
              <a:cxnLst/>
              <a:rect l="l" t="t" r="r" b="b"/>
              <a:pathLst>
                <a:path w="29589" h="41670" extrusionOk="0">
                  <a:moveTo>
                    <a:pt x="11288" y="1"/>
                  </a:moveTo>
                  <a:cubicBezTo>
                    <a:pt x="10791" y="1"/>
                    <a:pt x="10285" y="116"/>
                    <a:pt x="9808" y="359"/>
                  </a:cubicBezTo>
                  <a:lnTo>
                    <a:pt x="8173" y="1193"/>
                  </a:lnTo>
                  <a:cubicBezTo>
                    <a:pt x="7006" y="1793"/>
                    <a:pt x="6138" y="2861"/>
                    <a:pt x="5805" y="4128"/>
                  </a:cubicBezTo>
                  <a:cubicBezTo>
                    <a:pt x="5261" y="6209"/>
                    <a:pt x="4747" y="8443"/>
                    <a:pt x="4765" y="8443"/>
                  </a:cubicBezTo>
                  <a:cubicBezTo>
                    <a:pt x="4766" y="8443"/>
                    <a:pt x="4768" y="8439"/>
                    <a:pt x="4771" y="8431"/>
                  </a:cubicBezTo>
                  <a:lnTo>
                    <a:pt x="4771" y="8431"/>
                  </a:lnTo>
                  <a:lnTo>
                    <a:pt x="1535" y="31081"/>
                  </a:lnTo>
                  <a:cubicBezTo>
                    <a:pt x="1535" y="31081"/>
                    <a:pt x="1" y="37586"/>
                    <a:pt x="4437" y="40721"/>
                  </a:cubicBezTo>
                  <a:cubicBezTo>
                    <a:pt x="5416" y="41400"/>
                    <a:pt x="6592" y="41670"/>
                    <a:pt x="7842" y="41670"/>
                  </a:cubicBezTo>
                  <a:cubicBezTo>
                    <a:pt x="10893" y="41670"/>
                    <a:pt x="14383" y="40060"/>
                    <a:pt x="16512" y="38853"/>
                  </a:cubicBezTo>
                  <a:lnTo>
                    <a:pt x="29588" y="30981"/>
                  </a:lnTo>
                  <a:lnTo>
                    <a:pt x="19448" y="21274"/>
                  </a:lnTo>
                  <a:lnTo>
                    <a:pt x="11909" y="26177"/>
                  </a:lnTo>
                  <a:lnTo>
                    <a:pt x="10508" y="8598"/>
                  </a:lnTo>
                  <a:lnTo>
                    <a:pt x="10642" y="7731"/>
                  </a:lnTo>
                  <a:lnTo>
                    <a:pt x="15745" y="5796"/>
                  </a:lnTo>
                  <a:lnTo>
                    <a:pt x="14277" y="2027"/>
                  </a:lnTo>
                  <a:cubicBezTo>
                    <a:pt x="13773" y="755"/>
                    <a:pt x="12562" y="1"/>
                    <a:pt x="11288"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67;p76">
              <a:extLst>
                <a:ext uri="{FF2B5EF4-FFF2-40B4-BE49-F238E27FC236}">
                  <a16:creationId xmlns:a16="http://schemas.microsoft.com/office/drawing/2014/main" id="{86C2AF11-87D4-4E10-8B51-3DC09C61F59C}"/>
                </a:ext>
              </a:extLst>
            </p:cNvPr>
            <p:cNvSpPr/>
            <p:nvPr/>
          </p:nvSpPr>
          <p:spPr>
            <a:xfrm>
              <a:off x="2841375" y="1885950"/>
              <a:ext cx="343600" cy="437025"/>
            </a:xfrm>
            <a:custGeom>
              <a:avLst/>
              <a:gdLst/>
              <a:ahLst/>
              <a:cxnLst/>
              <a:rect l="l" t="t" r="r" b="b"/>
              <a:pathLst>
                <a:path w="13744" h="17481" extrusionOk="0">
                  <a:moveTo>
                    <a:pt x="8640" y="1"/>
                  </a:moveTo>
                  <a:lnTo>
                    <a:pt x="0" y="5438"/>
                  </a:lnTo>
                  <a:lnTo>
                    <a:pt x="7839" y="17480"/>
                  </a:lnTo>
                  <a:cubicBezTo>
                    <a:pt x="7839" y="17480"/>
                    <a:pt x="12142" y="12810"/>
                    <a:pt x="13743" y="7806"/>
                  </a:cubicBezTo>
                  <a:lnTo>
                    <a:pt x="8640" y="1"/>
                  </a:ln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68;p76">
              <a:extLst>
                <a:ext uri="{FF2B5EF4-FFF2-40B4-BE49-F238E27FC236}">
                  <a16:creationId xmlns:a16="http://schemas.microsoft.com/office/drawing/2014/main" id="{2161B603-1D1D-43C9-B2DF-B66B143DBD8B}"/>
                </a:ext>
              </a:extLst>
            </p:cNvPr>
            <p:cNvSpPr/>
            <p:nvPr/>
          </p:nvSpPr>
          <p:spPr>
            <a:xfrm>
              <a:off x="2314100" y="747500"/>
              <a:ext cx="575650" cy="359600"/>
            </a:xfrm>
            <a:custGeom>
              <a:avLst/>
              <a:gdLst/>
              <a:ahLst/>
              <a:cxnLst/>
              <a:rect l="l" t="t" r="r" b="b"/>
              <a:pathLst>
                <a:path w="23026" h="14384" extrusionOk="0">
                  <a:moveTo>
                    <a:pt x="15165" y="1"/>
                  </a:moveTo>
                  <a:cubicBezTo>
                    <a:pt x="14650" y="1"/>
                    <a:pt x="14132" y="109"/>
                    <a:pt x="13653" y="340"/>
                  </a:cubicBezTo>
                  <a:cubicBezTo>
                    <a:pt x="12752" y="740"/>
                    <a:pt x="11918" y="1240"/>
                    <a:pt x="11184" y="1874"/>
                  </a:cubicBezTo>
                  <a:cubicBezTo>
                    <a:pt x="10375" y="887"/>
                    <a:pt x="9283" y="443"/>
                    <a:pt x="8204" y="443"/>
                  </a:cubicBezTo>
                  <a:cubicBezTo>
                    <a:pt x="6256" y="443"/>
                    <a:pt x="4353" y="1891"/>
                    <a:pt x="4246" y="4209"/>
                  </a:cubicBezTo>
                  <a:cubicBezTo>
                    <a:pt x="3909" y="4088"/>
                    <a:pt x="3571" y="4032"/>
                    <a:pt x="3243" y="4032"/>
                  </a:cubicBezTo>
                  <a:cubicBezTo>
                    <a:pt x="1490" y="4032"/>
                    <a:pt x="1" y="5635"/>
                    <a:pt x="310" y="7545"/>
                  </a:cubicBezTo>
                  <a:cubicBezTo>
                    <a:pt x="443" y="8346"/>
                    <a:pt x="910" y="9146"/>
                    <a:pt x="810" y="9913"/>
                  </a:cubicBezTo>
                  <a:cubicBezTo>
                    <a:pt x="710" y="10681"/>
                    <a:pt x="110" y="11414"/>
                    <a:pt x="443" y="12115"/>
                  </a:cubicBezTo>
                  <a:cubicBezTo>
                    <a:pt x="710" y="12649"/>
                    <a:pt x="1444" y="12749"/>
                    <a:pt x="2044" y="12982"/>
                  </a:cubicBezTo>
                  <a:cubicBezTo>
                    <a:pt x="2645" y="13182"/>
                    <a:pt x="3212" y="13916"/>
                    <a:pt x="2778" y="14383"/>
                  </a:cubicBezTo>
                  <a:lnTo>
                    <a:pt x="17655" y="8145"/>
                  </a:lnTo>
                  <a:cubicBezTo>
                    <a:pt x="18118" y="8812"/>
                    <a:pt x="18919" y="9139"/>
                    <a:pt x="19735" y="9139"/>
                  </a:cubicBezTo>
                  <a:cubicBezTo>
                    <a:pt x="20390" y="9139"/>
                    <a:pt x="21053" y="8928"/>
                    <a:pt x="21558" y="8512"/>
                  </a:cubicBezTo>
                  <a:cubicBezTo>
                    <a:pt x="22692" y="7578"/>
                    <a:pt x="23026" y="5910"/>
                    <a:pt x="22626" y="4476"/>
                  </a:cubicBezTo>
                  <a:cubicBezTo>
                    <a:pt x="22392" y="3442"/>
                    <a:pt x="21692" y="2575"/>
                    <a:pt x="20758" y="2074"/>
                  </a:cubicBezTo>
                  <a:cubicBezTo>
                    <a:pt x="20410" y="1906"/>
                    <a:pt x="20036" y="1825"/>
                    <a:pt x="19666" y="1825"/>
                  </a:cubicBezTo>
                  <a:cubicBezTo>
                    <a:pt x="19006" y="1825"/>
                    <a:pt x="18359" y="2084"/>
                    <a:pt x="17889" y="2575"/>
                  </a:cubicBezTo>
                  <a:cubicBezTo>
                    <a:pt x="17989" y="1574"/>
                    <a:pt x="17422" y="640"/>
                    <a:pt x="16488" y="240"/>
                  </a:cubicBezTo>
                  <a:cubicBezTo>
                    <a:pt x="16067" y="84"/>
                    <a:pt x="15617" y="1"/>
                    <a:pt x="151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69;p76">
              <a:extLst>
                <a:ext uri="{FF2B5EF4-FFF2-40B4-BE49-F238E27FC236}">
                  <a16:creationId xmlns:a16="http://schemas.microsoft.com/office/drawing/2014/main" id="{1483DF05-EF58-460F-A3BB-4EEF695E60E6}"/>
                </a:ext>
              </a:extLst>
            </p:cNvPr>
            <p:cNvSpPr/>
            <p:nvPr/>
          </p:nvSpPr>
          <p:spPr>
            <a:xfrm>
              <a:off x="2376025" y="887700"/>
              <a:ext cx="439525" cy="819000"/>
            </a:xfrm>
            <a:custGeom>
              <a:avLst/>
              <a:gdLst/>
              <a:ahLst/>
              <a:cxnLst/>
              <a:rect l="l" t="t" r="r" b="b"/>
              <a:pathLst>
                <a:path w="17581" h="32760" extrusionOk="0">
                  <a:moveTo>
                    <a:pt x="9903" y="0"/>
                  </a:moveTo>
                  <a:cubicBezTo>
                    <a:pt x="6807" y="0"/>
                    <a:pt x="3721" y="873"/>
                    <a:pt x="1035" y="2604"/>
                  </a:cubicBezTo>
                  <a:lnTo>
                    <a:pt x="568" y="2904"/>
                  </a:lnTo>
                  <a:lnTo>
                    <a:pt x="34" y="26922"/>
                  </a:lnTo>
                  <a:cubicBezTo>
                    <a:pt x="1" y="30124"/>
                    <a:pt x="2636" y="32759"/>
                    <a:pt x="5838" y="32759"/>
                  </a:cubicBezTo>
                  <a:cubicBezTo>
                    <a:pt x="8941" y="32759"/>
                    <a:pt x="11476" y="30357"/>
                    <a:pt x="11643" y="27255"/>
                  </a:cubicBezTo>
                  <a:cubicBezTo>
                    <a:pt x="11776" y="24720"/>
                    <a:pt x="11876" y="22252"/>
                    <a:pt x="11876" y="22252"/>
                  </a:cubicBezTo>
                  <a:cubicBezTo>
                    <a:pt x="11876" y="22252"/>
                    <a:pt x="16646" y="21918"/>
                    <a:pt x="17080" y="17248"/>
                  </a:cubicBezTo>
                  <a:cubicBezTo>
                    <a:pt x="17513" y="12611"/>
                    <a:pt x="17580" y="1904"/>
                    <a:pt x="17580" y="1904"/>
                  </a:cubicBezTo>
                  <a:cubicBezTo>
                    <a:pt x="15174" y="631"/>
                    <a:pt x="12535" y="0"/>
                    <a:pt x="990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70;p76">
              <a:extLst>
                <a:ext uri="{FF2B5EF4-FFF2-40B4-BE49-F238E27FC236}">
                  <a16:creationId xmlns:a16="http://schemas.microsoft.com/office/drawing/2014/main" id="{BC448DFE-B5B5-4EE6-9B0F-47677656FE13}"/>
                </a:ext>
              </a:extLst>
            </p:cNvPr>
            <p:cNvSpPr/>
            <p:nvPr/>
          </p:nvSpPr>
          <p:spPr>
            <a:xfrm>
              <a:off x="2566175" y="1112700"/>
              <a:ext cx="36725" cy="33400"/>
            </a:xfrm>
            <a:custGeom>
              <a:avLst/>
              <a:gdLst/>
              <a:ahLst/>
              <a:cxnLst/>
              <a:rect l="l" t="t" r="r" b="b"/>
              <a:pathLst>
                <a:path w="1469" h="1336" extrusionOk="0">
                  <a:moveTo>
                    <a:pt x="737" y="1"/>
                  </a:moveTo>
                  <a:cubicBezTo>
                    <a:pt x="456" y="1"/>
                    <a:pt x="206" y="186"/>
                    <a:pt x="100" y="476"/>
                  </a:cubicBezTo>
                  <a:cubicBezTo>
                    <a:pt x="0" y="809"/>
                    <a:pt x="167" y="1176"/>
                    <a:pt x="501" y="1310"/>
                  </a:cubicBezTo>
                  <a:cubicBezTo>
                    <a:pt x="565" y="1327"/>
                    <a:pt x="629" y="1335"/>
                    <a:pt x="692" y="1335"/>
                  </a:cubicBezTo>
                  <a:cubicBezTo>
                    <a:pt x="989" y="1335"/>
                    <a:pt x="1258" y="1151"/>
                    <a:pt x="1368" y="876"/>
                  </a:cubicBezTo>
                  <a:cubicBezTo>
                    <a:pt x="1468" y="542"/>
                    <a:pt x="1301" y="176"/>
                    <a:pt x="968" y="42"/>
                  </a:cubicBezTo>
                  <a:cubicBezTo>
                    <a:pt x="890" y="14"/>
                    <a:pt x="813" y="1"/>
                    <a:pt x="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1;p76">
              <a:extLst>
                <a:ext uri="{FF2B5EF4-FFF2-40B4-BE49-F238E27FC236}">
                  <a16:creationId xmlns:a16="http://schemas.microsoft.com/office/drawing/2014/main" id="{E90E5F1F-B089-483F-9291-21A884E17D17}"/>
                </a:ext>
              </a:extLst>
            </p:cNvPr>
            <p:cNvSpPr/>
            <p:nvPr/>
          </p:nvSpPr>
          <p:spPr>
            <a:xfrm>
              <a:off x="2562000" y="1101075"/>
              <a:ext cx="61725" cy="18725"/>
            </a:xfrm>
            <a:custGeom>
              <a:avLst/>
              <a:gdLst/>
              <a:ahLst/>
              <a:cxnLst/>
              <a:rect l="l" t="t" r="r" b="b"/>
              <a:pathLst>
                <a:path w="2469" h="749" extrusionOk="0">
                  <a:moveTo>
                    <a:pt x="1161" y="0"/>
                  </a:moveTo>
                  <a:cubicBezTo>
                    <a:pt x="849" y="0"/>
                    <a:pt x="566" y="95"/>
                    <a:pt x="334" y="240"/>
                  </a:cubicBezTo>
                  <a:cubicBezTo>
                    <a:pt x="101" y="407"/>
                    <a:pt x="1" y="507"/>
                    <a:pt x="67" y="574"/>
                  </a:cubicBezTo>
                  <a:cubicBezTo>
                    <a:pt x="77" y="588"/>
                    <a:pt x="95" y="594"/>
                    <a:pt x="122" y="594"/>
                  </a:cubicBezTo>
                  <a:cubicBezTo>
                    <a:pt x="271" y="594"/>
                    <a:pt x="672" y="404"/>
                    <a:pt x="1168" y="404"/>
                  </a:cubicBezTo>
                  <a:cubicBezTo>
                    <a:pt x="1201" y="404"/>
                    <a:pt x="1234" y="405"/>
                    <a:pt x="1268" y="407"/>
                  </a:cubicBezTo>
                  <a:cubicBezTo>
                    <a:pt x="1849" y="438"/>
                    <a:pt x="2262" y="749"/>
                    <a:pt x="2404" y="749"/>
                  </a:cubicBezTo>
                  <a:cubicBezTo>
                    <a:pt x="2417" y="749"/>
                    <a:pt x="2427" y="746"/>
                    <a:pt x="2436" y="741"/>
                  </a:cubicBezTo>
                  <a:cubicBezTo>
                    <a:pt x="2469" y="707"/>
                    <a:pt x="2402" y="574"/>
                    <a:pt x="2202" y="374"/>
                  </a:cubicBezTo>
                  <a:cubicBezTo>
                    <a:pt x="1969" y="174"/>
                    <a:pt x="1635" y="40"/>
                    <a:pt x="1301" y="7"/>
                  </a:cubicBezTo>
                  <a:cubicBezTo>
                    <a:pt x="1254" y="2"/>
                    <a:pt x="1207" y="0"/>
                    <a:pt x="11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72;p76">
              <a:extLst>
                <a:ext uri="{FF2B5EF4-FFF2-40B4-BE49-F238E27FC236}">
                  <a16:creationId xmlns:a16="http://schemas.microsoft.com/office/drawing/2014/main" id="{39A91697-A1F7-4485-A33D-9CC7E2E202EA}"/>
                </a:ext>
              </a:extLst>
            </p:cNvPr>
            <p:cNvSpPr/>
            <p:nvPr/>
          </p:nvSpPr>
          <p:spPr>
            <a:xfrm>
              <a:off x="2742975" y="1112700"/>
              <a:ext cx="37550" cy="33400"/>
            </a:xfrm>
            <a:custGeom>
              <a:avLst/>
              <a:gdLst/>
              <a:ahLst/>
              <a:cxnLst/>
              <a:rect l="l" t="t" r="r" b="b"/>
              <a:pathLst>
                <a:path w="1502" h="1336" extrusionOk="0">
                  <a:moveTo>
                    <a:pt x="750" y="1"/>
                  </a:moveTo>
                  <a:cubicBezTo>
                    <a:pt x="477" y="1"/>
                    <a:pt x="205" y="186"/>
                    <a:pt x="100" y="476"/>
                  </a:cubicBezTo>
                  <a:cubicBezTo>
                    <a:pt x="0" y="809"/>
                    <a:pt x="200" y="1176"/>
                    <a:pt x="534" y="1310"/>
                  </a:cubicBezTo>
                  <a:cubicBezTo>
                    <a:pt x="592" y="1327"/>
                    <a:pt x="653" y="1335"/>
                    <a:pt x="713" y="1335"/>
                  </a:cubicBezTo>
                  <a:cubicBezTo>
                    <a:pt x="999" y="1335"/>
                    <a:pt x="1291" y="1151"/>
                    <a:pt x="1401" y="876"/>
                  </a:cubicBezTo>
                  <a:cubicBezTo>
                    <a:pt x="1501" y="542"/>
                    <a:pt x="1301" y="176"/>
                    <a:pt x="967" y="42"/>
                  </a:cubicBezTo>
                  <a:cubicBezTo>
                    <a:pt x="897" y="14"/>
                    <a:pt x="824" y="1"/>
                    <a:pt x="7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73;p76">
              <a:extLst>
                <a:ext uri="{FF2B5EF4-FFF2-40B4-BE49-F238E27FC236}">
                  <a16:creationId xmlns:a16="http://schemas.microsoft.com/office/drawing/2014/main" id="{1223C29E-4E70-4227-8206-4C25ECFC710D}"/>
                </a:ext>
              </a:extLst>
            </p:cNvPr>
            <p:cNvSpPr/>
            <p:nvPr/>
          </p:nvSpPr>
          <p:spPr>
            <a:xfrm>
              <a:off x="2741300" y="1101675"/>
              <a:ext cx="61725" cy="18950"/>
            </a:xfrm>
            <a:custGeom>
              <a:avLst/>
              <a:gdLst/>
              <a:ahLst/>
              <a:cxnLst/>
              <a:rect l="l" t="t" r="r" b="b"/>
              <a:pathLst>
                <a:path w="2469" h="758" extrusionOk="0">
                  <a:moveTo>
                    <a:pt x="1181" y="0"/>
                  </a:moveTo>
                  <a:cubicBezTo>
                    <a:pt x="885" y="0"/>
                    <a:pt x="589" y="84"/>
                    <a:pt x="334" y="250"/>
                  </a:cubicBezTo>
                  <a:cubicBezTo>
                    <a:pt x="100" y="383"/>
                    <a:pt x="0" y="483"/>
                    <a:pt x="67" y="550"/>
                  </a:cubicBezTo>
                  <a:cubicBezTo>
                    <a:pt x="77" y="564"/>
                    <a:pt x="95" y="570"/>
                    <a:pt x="120" y="570"/>
                  </a:cubicBezTo>
                  <a:cubicBezTo>
                    <a:pt x="263" y="570"/>
                    <a:pt x="645" y="380"/>
                    <a:pt x="1163" y="380"/>
                  </a:cubicBezTo>
                  <a:cubicBezTo>
                    <a:pt x="1198" y="380"/>
                    <a:pt x="1232" y="381"/>
                    <a:pt x="1268" y="383"/>
                  </a:cubicBezTo>
                  <a:cubicBezTo>
                    <a:pt x="1853" y="414"/>
                    <a:pt x="2268" y="757"/>
                    <a:pt x="2407" y="757"/>
                  </a:cubicBezTo>
                  <a:cubicBezTo>
                    <a:pt x="2418" y="757"/>
                    <a:pt x="2428" y="755"/>
                    <a:pt x="2435" y="750"/>
                  </a:cubicBezTo>
                  <a:cubicBezTo>
                    <a:pt x="2469" y="683"/>
                    <a:pt x="2402" y="550"/>
                    <a:pt x="2202" y="383"/>
                  </a:cubicBezTo>
                  <a:cubicBezTo>
                    <a:pt x="1908" y="126"/>
                    <a:pt x="1544" y="0"/>
                    <a:pt x="11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74;p76">
              <a:extLst>
                <a:ext uri="{FF2B5EF4-FFF2-40B4-BE49-F238E27FC236}">
                  <a16:creationId xmlns:a16="http://schemas.microsoft.com/office/drawing/2014/main" id="{432539D8-853D-43BF-8266-966F1C854E43}"/>
                </a:ext>
              </a:extLst>
            </p:cNvPr>
            <p:cNvSpPr/>
            <p:nvPr/>
          </p:nvSpPr>
          <p:spPr>
            <a:xfrm>
              <a:off x="2679575" y="1105400"/>
              <a:ext cx="43400" cy="143250"/>
            </a:xfrm>
            <a:custGeom>
              <a:avLst/>
              <a:gdLst/>
              <a:ahLst/>
              <a:cxnLst/>
              <a:rect l="l" t="t" r="r" b="b"/>
              <a:pathLst>
                <a:path w="1736" h="5730" extrusionOk="0">
                  <a:moveTo>
                    <a:pt x="68" y="1"/>
                  </a:moveTo>
                  <a:cubicBezTo>
                    <a:pt x="1" y="34"/>
                    <a:pt x="368" y="1602"/>
                    <a:pt x="902" y="3503"/>
                  </a:cubicBezTo>
                  <a:cubicBezTo>
                    <a:pt x="1068" y="3970"/>
                    <a:pt x="1202" y="4437"/>
                    <a:pt x="1335" y="4837"/>
                  </a:cubicBezTo>
                  <a:cubicBezTo>
                    <a:pt x="1402" y="5004"/>
                    <a:pt x="1435" y="5171"/>
                    <a:pt x="1402" y="5338"/>
                  </a:cubicBezTo>
                  <a:cubicBezTo>
                    <a:pt x="1369" y="5438"/>
                    <a:pt x="1268" y="5471"/>
                    <a:pt x="1068" y="5471"/>
                  </a:cubicBezTo>
                  <a:cubicBezTo>
                    <a:pt x="1009" y="5465"/>
                    <a:pt x="949" y="5462"/>
                    <a:pt x="888" y="5462"/>
                  </a:cubicBezTo>
                  <a:cubicBezTo>
                    <a:pt x="605" y="5462"/>
                    <a:pt x="303" y="5522"/>
                    <a:pt x="1" y="5605"/>
                  </a:cubicBezTo>
                  <a:cubicBezTo>
                    <a:pt x="276" y="5680"/>
                    <a:pt x="533" y="5717"/>
                    <a:pt x="798" y="5717"/>
                  </a:cubicBezTo>
                  <a:cubicBezTo>
                    <a:pt x="887" y="5717"/>
                    <a:pt x="977" y="5713"/>
                    <a:pt x="1068" y="5705"/>
                  </a:cubicBezTo>
                  <a:cubicBezTo>
                    <a:pt x="1118" y="5721"/>
                    <a:pt x="1168" y="5730"/>
                    <a:pt x="1218" y="5730"/>
                  </a:cubicBezTo>
                  <a:cubicBezTo>
                    <a:pt x="1268" y="5730"/>
                    <a:pt x="1318" y="5721"/>
                    <a:pt x="1369" y="5705"/>
                  </a:cubicBezTo>
                  <a:cubicBezTo>
                    <a:pt x="1502" y="5671"/>
                    <a:pt x="1602" y="5605"/>
                    <a:pt x="1669" y="5471"/>
                  </a:cubicBezTo>
                  <a:cubicBezTo>
                    <a:pt x="1735" y="5238"/>
                    <a:pt x="1735" y="4971"/>
                    <a:pt x="1635" y="4771"/>
                  </a:cubicBezTo>
                  <a:cubicBezTo>
                    <a:pt x="1502" y="4337"/>
                    <a:pt x="1369" y="3870"/>
                    <a:pt x="1268" y="3403"/>
                  </a:cubicBezTo>
                  <a:cubicBezTo>
                    <a:pt x="701" y="1502"/>
                    <a:pt x="168" y="1"/>
                    <a:pt x="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75;p76">
              <a:extLst>
                <a:ext uri="{FF2B5EF4-FFF2-40B4-BE49-F238E27FC236}">
                  <a16:creationId xmlns:a16="http://schemas.microsoft.com/office/drawing/2014/main" id="{9A53228F-62B5-401B-A780-AD987959FFB6}"/>
                </a:ext>
              </a:extLst>
            </p:cNvPr>
            <p:cNvSpPr/>
            <p:nvPr/>
          </p:nvSpPr>
          <p:spPr>
            <a:xfrm>
              <a:off x="2615375" y="1258850"/>
              <a:ext cx="88425" cy="46500"/>
            </a:xfrm>
            <a:custGeom>
              <a:avLst/>
              <a:gdLst/>
              <a:ahLst/>
              <a:cxnLst/>
              <a:rect l="l" t="t" r="r" b="b"/>
              <a:pathLst>
                <a:path w="3537" h="1860" extrusionOk="0">
                  <a:moveTo>
                    <a:pt x="434" y="0"/>
                  </a:moveTo>
                  <a:cubicBezTo>
                    <a:pt x="434" y="0"/>
                    <a:pt x="0" y="1068"/>
                    <a:pt x="1368" y="1701"/>
                  </a:cubicBezTo>
                  <a:cubicBezTo>
                    <a:pt x="1613" y="1808"/>
                    <a:pt x="1867" y="1860"/>
                    <a:pt x="2118" y="1860"/>
                  </a:cubicBezTo>
                  <a:cubicBezTo>
                    <a:pt x="2654" y="1860"/>
                    <a:pt x="3173" y="1622"/>
                    <a:pt x="3536" y="1168"/>
                  </a:cubicBezTo>
                  <a:cubicBezTo>
                    <a:pt x="2469" y="868"/>
                    <a:pt x="1435" y="501"/>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76;p76">
              <a:extLst>
                <a:ext uri="{FF2B5EF4-FFF2-40B4-BE49-F238E27FC236}">
                  <a16:creationId xmlns:a16="http://schemas.microsoft.com/office/drawing/2014/main" id="{8516D277-88EA-4E8D-B738-02FD522C5B1D}"/>
                </a:ext>
              </a:extLst>
            </p:cNvPr>
            <p:cNvSpPr/>
            <p:nvPr/>
          </p:nvSpPr>
          <p:spPr>
            <a:xfrm>
              <a:off x="2524475" y="1387275"/>
              <a:ext cx="149300" cy="85075"/>
            </a:xfrm>
            <a:custGeom>
              <a:avLst/>
              <a:gdLst/>
              <a:ahLst/>
              <a:cxnLst/>
              <a:rect l="l" t="t" r="r" b="b"/>
              <a:pathLst>
                <a:path w="5972" h="3403" extrusionOk="0">
                  <a:moveTo>
                    <a:pt x="0" y="0"/>
                  </a:moveTo>
                  <a:cubicBezTo>
                    <a:pt x="1" y="0"/>
                    <a:pt x="1157" y="3403"/>
                    <a:pt x="5803" y="3403"/>
                  </a:cubicBezTo>
                  <a:cubicBezTo>
                    <a:pt x="5826" y="3403"/>
                    <a:pt x="5849" y="3403"/>
                    <a:pt x="5871" y="3403"/>
                  </a:cubicBezTo>
                  <a:lnTo>
                    <a:pt x="5971" y="2202"/>
                  </a:lnTo>
                  <a:cubicBezTo>
                    <a:pt x="3803" y="2068"/>
                    <a:pt x="1735" y="1301"/>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77;p76">
              <a:extLst>
                <a:ext uri="{FF2B5EF4-FFF2-40B4-BE49-F238E27FC236}">
                  <a16:creationId xmlns:a16="http://schemas.microsoft.com/office/drawing/2014/main" id="{583DACBC-125C-4C72-8DDD-30877290DA35}"/>
                </a:ext>
              </a:extLst>
            </p:cNvPr>
            <p:cNvSpPr/>
            <p:nvPr/>
          </p:nvSpPr>
          <p:spPr>
            <a:xfrm>
              <a:off x="2304625" y="1112850"/>
              <a:ext cx="83100" cy="133750"/>
            </a:xfrm>
            <a:custGeom>
              <a:avLst/>
              <a:gdLst/>
              <a:ahLst/>
              <a:cxnLst/>
              <a:rect l="l" t="t" r="r" b="b"/>
              <a:pathLst>
                <a:path w="3324" h="5350" extrusionOk="0">
                  <a:moveTo>
                    <a:pt x="2537" y="0"/>
                  </a:moveTo>
                  <a:cubicBezTo>
                    <a:pt x="1664" y="0"/>
                    <a:pt x="346" y="377"/>
                    <a:pt x="155" y="2671"/>
                  </a:cubicBezTo>
                  <a:cubicBezTo>
                    <a:pt x="0" y="4926"/>
                    <a:pt x="1413" y="5350"/>
                    <a:pt x="2384" y="5350"/>
                  </a:cubicBezTo>
                  <a:cubicBezTo>
                    <a:pt x="2878" y="5350"/>
                    <a:pt x="3257" y="5240"/>
                    <a:pt x="3257" y="5206"/>
                  </a:cubicBezTo>
                  <a:cubicBezTo>
                    <a:pt x="3257" y="5106"/>
                    <a:pt x="3324" y="2038"/>
                    <a:pt x="3324" y="703"/>
                  </a:cubicBezTo>
                  <a:cubicBezTo>
                    <a:pt x="3324" y="336"/>
                    <a:pt x="3057" y="36"/>
                    <a:pt x="2657" y="3"/>
                  </a:cubicBezTo>
                  <a:cubicBezTo>
                    <a:pt x="2618" y="1"/>
                    <a:pt x="2578" y="0"/>
                    <a:pt x="253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78;p76">
              <a:extLst>
                <a:ext uri="{FF2B5EF4-FFF2-40B4-BE49-F238E27FC236}">
                  <a16:creationId xmlns:a16="http://schemas.microsoft.com/office/drawing/2014/main" id="{8D4B85A3-6679-444E-8077-997E6BCE224D}"/>
                </a:ext>
              </a:extLst>
            </p:cNvPr>
            <p:cNvSpPr/>
            <p:nvPr/>
          </p:nvSpPr>
          <p:spPr>
            <a:xfrm>
              <a:off x="2331000" y="1140200"/>
              <a:ext cx="37550" cy="74800"/>
            </a:xfrm>
            <a:custGeom>
              <a:avLst/>
              <a:gdLst/>
              <a:ahLst/>
              <a:cxnLst/>
              <a:rect l="l" t="t" r="r" b="b"/>
              <a:pathLst>
                <a:path w="1502" h="2992" extrusionOk="0">
                  <a:moveTo>
                    <a:pt x="1059" y="1"/>
                  </a:moveTo>
                  <a:cubicBezTo>
                    <a:pt x="1039" y="1"/>
                    <a:pt x="1020" y="3"/>
                    <a:pt x="1001" y="10"/>
                  </a:cubicBezTo>
                  <a:cubicBezTo>
                    <a:pt x="701" y="43"/>
                    <a:pt x="434" y="210"/>
                    <a:pt x="334" y="477"/>
                  </a:cubicBezTo>
                  <a:cubicBezTo>
                    <a:pt x="134" y="777"/>
                    <a:pt x="67" y="1077"/>
                    <a:pt x="34" y="1411"/>
                  </a:cubicBezTo>
                  <a:cubicBezTo>
                    <a:pt x="1" y="2111"/>
                    <a:pt x="301" y="2778"/>
                    <a:pt x="801" y="2945"/>
                  </a:cubicBezTo>
                  <a:cubicBezTo>
                    <a:pt x="891" y="2975"/>
                    <a:pt x="981" y="2991"/>
                    <a:pt x="1068" y="2991"/>
                  </a:cubicBezTo>
                  <a:cubicBezTo>
                    <a:pt x="1174" y="2991"/>
                    <a:pt x="1276" y="2967"/>
                    <a:pt x="1368" y="2912"/>
                  </a:cubicBezTo>
                  <a:cubicBezTo>
                    <a:pt x="1468" y="2812"/>
                    <a:pt x="1502" y="2745"/>
                    <a:pt x="1502" y="2745"/>
                  </a:cubicBezTo>
                  <a:lnTo>
                    <a:pt x="1502" y="2745"/>
                  </a:lnTo>
                  <a:cubicBezTo>
                    <a:pt x="1502" y="2745"/>
                    <a:pt x="1435" y="2778"/>
                    <a:pt x="1302" y="2812"/>
                  </a:cubicBezTo>
                  <a:cubicBezTo>
                    <a:pt x="1245" y="2840"/>
                    <a:pt x="1183" y="2850"/>
                    <a:pt x="1120" y="2850"/>
                  </a:cubicBezTo>
                  <a:cubicBezTo>
                    <a:pt x="1033" y="2850"/>
                    <a:pt x="945" y="2831"/>
                    <a:pt x="868" y="2812"/>
                  </a:cubicBezTo>
                  <a:cubicBezTo>
                    <a:pt x="501" y="2645"/>
                    <a:pt x="234" y="2044"/>
                    <a:pt x="267" y="1411"/>
                  </a:cubicBezTo>
                  <a:cubicBezTo>
                    <a:pt x="301" y="1144"/>
                    <a:pt x="368" y="843"/>
                    <a:pt x="501" y="577"/>
                  </a:cubicBezTo>
                  <a:cubicBezTo>
                    <a:pt x="601" y="376"/>
                    <a:pt x="768" y="210"/>
                    <a:pt x="1001" y="176"/>
                  </a:cubicBezTo>
                  <a:cubicBezTo>
                    <a:pt x="1024" y="171"/>
                    <a:pt x="1048" y="168"/>
                    <a:pt x="1072" y="168"/>
                  </a:cubicBezTo>
                  <a:cubicBezTo>
                    <a:pt x="1188" y="168"/>
                    <a:pt x="1307" y="233"/>
                    <a:pt x="1335" y="343"/>
                  </a:cubicBezTo>
                  <a:cubicBezTo>
                    <a:pt x="1368" y="443"/>
                    <a:pt x="1335" y="510"/>
                    <a:pt x="1368" y="543"/>
                  </a:cubicBezTo>
                  <a:cubicBezTo>
                    <a:pt x="1402" y="543"/>
                    <a:pt x="1435" y="477"/>
                    <a:pt x="1435" y="343"/>
                  </a:cubicBezTo>
                  <a:cubicBezTo>
                    <a:pt x="1435" y="243"/>
                    <a:pt x="1368" y="176"/>
                    <a:pt x="1302" y="110"/>
                  </a:cubicBezTo>
                  <a:cubicBezTo>
                    <a:pt x="1247" y="55"/>
                    <a:pt x="1148" y="1"/>
                    <a:pt x="1059"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79;p76">
              <a:extLst>
                <a:ext uri="{FF2B5EF4-FFF2-40B4-BE49-F238E27FC236}">
                  <a16:creationId xmlns:a16="http://schemas.microsoft.com/office/drawing/2014/main" id="{25980C2E-5207-4D9E-A031-C7B715627BF4}"/>
                </a:ext>
              </a:extLst>
            </p:cNvPr>
            <p:cNvSpPr/>
            <p:nvPr/>
          </p:nvSpPr>
          <p:spPr>
            <a:xfrm>
              <a:off x="2561175" y="1051875"/>
              <a:ext cx="72350" cy="23225"/>
            </a:xfrm>
            <a:custGeom>
              <a:avLst/>
              <a:gdLst/>
              <a:ahLst/>
              <a:cxnLst/>
              <a:rect l="l" t="t" r="r" b="b"/>
              <a:pathLst>
                <a:path w="2894" h="929" extrusionOk="0">
                  <a:moveTo>
                    <a:pt x="1587" y="1"/>
                  </a:moveTo>
                  <a:cubicBezTo>
                    <a:pt x="1537" y="1"/>
                    <a:pt x="1486" y="3"/>
                    <a:pt x="1435" y="7"/>
                  </a:cubicBezTo>
                  <a:cubicBezTo>
                    <a:pt x="567" y="107"/>
                    <a:pt x="0" y="607"/>
                    <a:pt x="167" y="807"/>
                  </a:cubicBezTo>
                  <a:cubicBezTo>
                    <a:pt x="229" y="900"/>
                    <a:pt x="371" y="929"/>
                    <a:pt x="572" y="929"/>
                  </a:cubicBezTo>
                  <a:cubicBezTo>
                    <a:pt x="803" y="929"/>
                    <a:pt x="1112" y="892"/>
                    <a:pt x="1468" y="874"/>
                  </a:cubicBezTo>
                  <a:cubicBezTo>
                    <a:pt x="2135" y="874"/>
                    <a:pt x="2669" y="841"/>
                    <a:pt x="2769" y="640"/>
                  </a:cubicBezTo>
                  <a:cubicBezTo>
                    <a:pt x="2894" y="453"/>
                    <a:pt x="2344" y="1"/>
                    <a:pt x="15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80;p76">
              <a:extLst>
                <a:ext uri="{FF2B5EF4-FFF2-40B4-BE49-F238E27FC236}">
                  <a16:creationId xmlns:a16="http://schemas.microsoft.com/office/drawing/2014/main" id="{2196D2EB-11B3-48AC-99F1-862BAA503A7F}"/>
                </a:ext>
              </a:extLst>
            </p:cNvPr>
            <p:cNvSpPr/>
            <p:nvPr/>
          </p:nvSpPr>
          <p:spPr>
            <a:xfrm>
              <a:off x="2750550" y="1057625"/>
              <a:ext cx="52475" cy="22550"/>
            </a:xfrm>
            <a:custGeom>
              <a:avLst/>
              <a:gdLst/>
              <a:ahLst/>
              <a:cxnLst/>
              <a:rect l="l" t="t" r="r" b="b"/>
              <a:pathLst>
                <a:path w="2099" h="902" extrusionOk="0">
                  <a:moveTo>
                    <a:pt x="894" y="1"/>
                  </a:moveTo>
                  <a:cubicBezTo>
                    <a:pt x="378" y="1"/>
                    <a:pt x="0" y="263"/>
                    <a:pt x="31" y="444"/>
                  </a:cubicBezTo>
                  <a:cubicBezTo>
                    <a:pt x="97" y="677"/>
                    <a:pt x="498" y="811"/>
                    <a:pt x="998" y="877"/>
                  </a:cubicBezTo>
                  <a:cubicBezTo>
                    <a:pt x="1119" y="894"/>
                    <a:pt x="1237" y="902"/>
                    <a:pt x="1347" y="902"/>
                  </a:cubicBezTo>
                  <a:cubicBezTo>
                    <a:pt x="1689" y="902"/>
                    <a:pt x="1956" y="821"/>
                    <a:pt x="2032" y="644"/>
                  </a:cubicBezTo>
                  <a:cubicBezTo>
                    <a:pt x="2099" y="410"/>
                    <a:pt x="1698" y="77"/>
                    <a:pt x="1065" y="10"/>
                  </a:cubicBezTo>
                  <a:cubicBezTo>
                    <a:pt x="1006" y="4"/>
                    <a:pt x="950" y="1"/>
                    <a:pt x="8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81;p76">
              <a:extLst>
                <a:ext uri="{FF2B5EF4-FFF2-40B4-BE49-F238E27FC236}">
                  <a16:creationId xmlns:a16="http://schemas.microsoft.com/office/drawing/2014/main" id="{440B7B23-E412-4D6E-8FA3-E4ABFE590AAE}"/>
                </a:ext>
              </a:extLst>
            </p:cNvPr>
            <p:cNvSpPr/>
            <p:nvPr/>
          </p:nvSpPr>
          <p:spPr>
            <a:xfrm>
              <a:off x="2355175" y="866050"/>
              <a:ext cx="480375" cy="267825"/>
            </a:xfrm>
            <a:custGeom>
              <a:avLst/>
              <a:gdLst/>
              <a:ahLst/>
              <a:cxnLst/>
              <a:rect l="l" t="t" r="r" b="b"/>
              <a:pathLst>
                <a:path w="19215" h="10713" extrusionOk="0">
                  <a:moveTo>
                    <a:pt x="10809" y="1"/>
                  </a:moveTo>
                  <a:lnTo>
                    <a:pt x="5772" y="935"/>
                  </a:lnTo>
                  <a:lnTo>
                    <a:pt x="1202" y="3203"/>
                  </a:lnTo>
                  <a:cubicBezTo>
                    <a:pt x="1202" y="3203"/>
                    <a:pt x="1" y="10542"/>
                    <a:pt x="1902" y="10709"/>
                  </a:cubicBezTo>
                  <a:cubicBezTo>
                    <a:pt x="1935" y="10712"/>
                    <a:pt x="1966" y="10713"/>
                    <a:pt x="1997" y="10713"/>
                  </a:cubicBezTo>
                  <a:cubicBezTo>
                    <a:pt x="3765" y="10713"/>
                    <a:pt x="3604" y="6139"/>
                    <a:pt x="3604" y="6139"/>
                  </a:cubicBezTo>
                  <a:cubicBezTo>
                    <a:pt x="6005" y="5438"/>
                    <a:pt x="6105" y="2936"/>
                    <a:pt x="6739" y="2469"/>
                  </a:cubicBezTo>
                  <a:cubicBezTo>
                    <a:pt x="6891" y="2349"/>
                    <a:pt x="7169" y="2292"/>
                    <a:pt x="7536" y="2292"/>
                  </a:cubicBezTo>
                  <a:cubicBezTo>
                    <a:pt x="8697" y="2292"/>
                    <a:pt x="10752" y="2858"/>
                    <a:pt x="12577" y="3770"/>
                  </a:cubicBezTo>
                  <a:cubicBezTo>
                    <a:pt x="14050" y="4507"/>
                    <a:pt x="15383" y="4727"/>
                    <a:pt x="16451" y="4727"/>
                  </a:cubicBezTo>
                  <a:cubicBezTo>
                    <a:pt x="18044" y="4727"/>
                    <a:pt x="19048" y="4237"/>
                    <a:pt x="19048" y="4237"/>
                  </a:cubicBezTo>
                  <a:lnTo>
                    <a:pt x="19215" y="1669"/>
                  </a:lnTo>
                  <a:lnTo>
                    <a:pt x="15545" y="668"/>
                  </a:lnTo>
                  <a:lnTo>
                    <a:pt x="1080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82;p76">
              <a:extLst>
                <a:ext uri="{FF2B5EF4-FFF2-40B4-BE49-F238E27FC236}">
                  <a16:creationId xmlns:a16="http://schemas.microsoft.com/office/drawing/2014/main" id="{ADB90289-AF9F-4033-9F0F-F3AECAB3BC55}"/>
                </a:ext>
              </a:extLst>
            </p:cNvPr>
            <p:cNvSpPr/>
            <p:nvPr/>
          </p:nvSpPr>
          <p:spPr>
            <a:xfrm>
              <a:off x="2043300" y="1542750"/>
              <a:ext cx="1132500" cy="1007475"/>
            </a:xfrm>
            <a:custGeom>
              <a:avLst/>
              <a:gdLst/>
              <a:ahLst/>
              <a:cxnLst/>
              <a:rect l="l" t="t" r="r" b="b"/>
              <a:pathLst>
                <a:path w="45300" h="40299" extrusionOk="0">
                  <a:moveTo>
                    <a:pt x="12783" y="0"/>
                  </a:moveTo>
                  <a:cubicBezTo>
                    <a:pt x="10532" y="0"/>
                    <a:pt x="4008" y="379"/>
                    <a:pt x="0" y="4522"/>
                  </a:cubicBezTo>
                  <a:lnTo>
                    <a:pt x="5338" y="22769"/>
                  </a:lnTo>
                  <a:cubicBezTo>
                    <a:pt x="5338" y="22769"/>
                    <a:pt x="5604" y="28173"/>
                    <a:pt x="6005" y="32576"/>
                  </a:cubicBezTo>
                  <a:lnTo>
                    <a:pt x="6405" y="37379"/>
                  </a:lnTo>
                  <a:cubicBezTo>
                    <a:pt x="10378" y="39338"/>
                    <a:pt x="14661" y="40299"/>
                    <a:pt x="18922" y="40299"/>
                  </a:cubicBezTo>
                  <a:cubicBezTo>
                    <a:pt x="25109" y="40299"/>
                    <a:pt x="31250" y="38274"/>
                    <a:pt x="36326" y="34344"/>
                  </a:cubicBezTo>
                  <a:cubicBezTo>
                    <a:pt x="35492" y="29107"/>
                    <a:pt x="34492" y="23069"/>
                    <a:pt x="34558" y="22769"/>
                  </a:cubicBezTo>
                  <a:cubicBezTo>
                    <a:pt x="34558" y="22735"/>
                    <a:pt x="34558" y="22702"/>
                    <a:pt x="34558" y="22669"/>
                  </a:cubicBezTo>
                  <a:lnTo>
                    <a:pt x="40196" y="17665"/>
                  </a:lnTo>
                  <a:lnTo>
                    <a:pt x="45299" y="12928"/>
                  </a:lnTo>
                  <a:cubicBezTo>
                    <a:pt x="41030" y="8959"/>
                    <a:pt x="36560" y="4856"/>
                    <a:pt x="33424" y="3121"/>
                  </a:cubicBezTo>
                  <a:lnTo>
                    <a:pt x="33424" y="3088"/>
                  </a:lnTo>
                  <a:lnTo>
                    <a:pt x="33124" y="2988"/>
                  </a:lnTo>
                  <a:cubicBezTo>
                    <a:pt x="30522" y="1687"/>
                    <a:pt x="27720" y="820"/>
                    <a:pt x="24851" y="419"/>
                  </a:cubicBezTo>
                  <a:lnTo>
                    <a:pt x="13577" y="19"/>
                  </a:lnTo>
                  <a:cubicBezTo>
                    <a:pt x="13577" y="19"/>
                    <a:pt x="13287" y="0"/>
                    <a:pt x="12783"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83;p76">
              <a:extLst>
                <a:ext uri="{FF2B5EF4-FFF2-40B4-BE49-F238E27FC236}">
                  <a16:creationId xmlns:a16="http://schemas.microsoft.com/office/drawing/2014/main" id="{F8F29F5A-FE48-483E-B625-0BCDF1743528}"/>
                </a:ext>
              </a:extLst>
            </p:cNvPr>
            <p:cNvSpPr/>
            <p:nvPr/>
          </p:nvSpPr>
          <p:spPr>
            <a:xfrm>
              <a:off x="2777150" y="1574900"/>
              <a:ext cx="128450" cy="534575"/>
            </a:xfrm>
            <a:custGeom>
              <a:avLst/>
              <a:gdLst/>
              <a:ahLst/>
              <a:cxnLst/>
              <a:rect l="l" t="t" r="r" b="b"/>
              <a:pathLst>
                <a:path w="5138" h="21383" extrusionOk="0">
                  <a:moveTo>
                    <a:pt x="1" y="1"/>
                  </a:moveTo>
                  <a:cubicBezTo>
                    <a:pt x="1" y="67"/>
                    <a:pt x="1" y="167"/>
                    <a:pt x="1" y="234"/>
                  </a:cubicBezTo>
                  <a:lnTo>
                    <a:pt x="201" y="835"/>
                  </a:lnTo>
                  <a:cubicBezTo>
                    <a:pt x="368" y="1402"/>
                    <a:pt x="568" y="2169"/>
                    <a:pt x="835" y="3103"/>
                  </a:cubicBezTo>
                  <a:cubicBezTo>
                    <a:pt x="1402" y="5004"/>
                    <a:pt x="2102" y="7673"/>
                    <a:pt x="2836" y="10608"/>
                  </a:cubicBezTo>
                  <a:cubicBezTo>
                    <a:pt x="3570" y="13577"/>
                    <a:pt x="4137" y="16246"/>
                    <a:pt x="4504" y="18214"/>
                  </a:cubicBezTo>
                  <a:cubicBezTo>
                    <a:pt x="4704" y="19148"/>
                    <a:pt x="4837" y="19948"/>
                    <a:pt x="4971" y="20515"/>
                  </a:cubicBezTo>
                  <a:lnTo>
                    <a:pt x="5071" y="21149"/>
                  </a:lnTo>
                  <a:cubicBezTo>
                    <a:pt x="5104" y="21216"/>
                    <a:pt x="5104" y="21283"/>
                    <a:pt x="5138" y="21383"/>
                  </a:cubicBezTo>
                  <a:cubicBezTo>
                    <a:pt x="5138" y="21283"/>
                    <a:pt x="5138" y="21216"/>
                    <a:pt x="5138" y="21149"/>
                  </a:cubicBezTo>
                  <a:cubicBezTo>
                    <a:pt x="5138" y="20982"/>
                    <a:pt x="5104" y="20749"/>
                    <a:pt x="5071" y="20515"/>
                  </a:cubicBezTo>
                  <a:cubicBezTo>
                    <a:pt x="4971" y="19948"/>
                    <a:pt x="4837" y="19148"/>
                    <a:pt x="4671" y="18180"/>
                  </a:cubicBezTo>
                  <a:cubicBezTo>
                    <a:pt x="4337" y="16212"/>
                    <a:pt x="3803" y="13510"/>
                    <a:pt x="3070" y="10575"/>
                  </a:cubicBezTo>
                  <a:cubicBezTo>
                    <a:pt x="2369" y="7606"/>
                    <a:pt x="1602" y="4971"/>
                    <a:pt x="1035" y="3069"/>
                  </a:cubicBezTo>
                  <a:cubicBezTo>
                    <a:pt x="735" y="2102"/>
                    <a:pt x="501" y="1335"/>
                    <a:pt x="301" y="801"/>
                  </a:cubicBezTo>
                  <a:cubicBezTo>
                    <a:pt x="234" y="568"/>
                    <a:pt x="134" y="368"/>
                    <a:pt x="101" y="201"/>
                  </a:cubicBezTo>
                  <a:cubicBezTo>
                    <a:pt x="67" y="134"/>
                    <a:pt x="34" y="67"/>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84;p76">
              <a:extLst>
                <a:ext uri="{FF2B5EF4-FFF2-40B4-BE49-F238E27FC236}">
                  <a16:creationId xmlns:a16="http://schemas.microsoft.com/office/drawing/2014/main" id="{14756591-4C81-4C56-A55E-B7BE2383355D}"/>
                </a:ext>
              </a:extLst>
            </p:cNvPr>
            <p:cNvSpPr/>
            <p:nvPr/>
          </p:nvSpPr>
          <p:spPr>
            <a:xfrm>
              <a:off x="2892225" y="1829200"/>
              <a:ext cx="246050" cy="198575"/>
            </a:xfrm>
            <a:custGeom>
              <a:avLst/>
              <a:gdLst/>
              <a:ahLst/>
              <a:cxnLst/>
              <a:rect l="l" t="t" r="r" b="b"/>
              <a:pathLst>
                <a:path w="9842" h="7943" extrusionOk="0">
                  <a:moveTo>
                    <a:pt x="9802" y="1"/>
                  </a:moveTo>
                  <a:cubicBezTo>
                    <a:pt x="9659" y="1"/>
                    <a:pt x="7489" y="1711"/>
                    <a:pt x="4838" y="3872"/>
                  </a:cubicBezTo>
                  <a:cubicBezTo>
                    <a:pt x="2136" y="6074"/>
                    <a:pt x="1" y="7908"/>
                    <a:pt x="34" y="7942"/>
                  </a:cubicBezTo>
                  <a:cubicBezTo>
                    <a:pt x="35" y="7942"/>
                    <a:pt x="35" y="7942"/>
                    <a:pt x="36" y="7942"/>
                  </a:cubicBezTo>
                  <a:cubicBezTo>
                    <a:pt x="109" y="7942"/>
                    <a:pt x="2295" y="6220"/>
                    <a:pt x="4971" y="4039"/>
                  </a:cubicBezTo>
                  <a:cubicBezTo>
                    <a:pt x="7673" y="1837"/>
                    <a:pt x="9841" y="36"/>
                    <a:pt x="9808" y="3"/>
                  </a:cubicBezTo>
                  <a:cubicBezTo>
                    <a:pt x="9807" y="1"/>
                    <a:pt x="9805" y="1"/>
                    <a:pt x="98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885;p76">
              <a:extLst>
                <a:ext uri="{FF2B5EF4-FFF2-40B4-BE49-F238E27FC236}">
                  <a16:creationId xmlns:a16="http://schemas.microsoft.com/office/drawing/2014/main" id="{CD2ACC40-0AF1-469D-9B2F-479B919364FA}"/>
                </a:ext>
              </a:extLst>
            </p:cNvPr>
            <p:cNvSpPr/>
            <p:nvPr/>
          </p:nvSpPr>
          <p:spPr>
            <a:xfrm>
              <a:off x="2095000" y="1829250"/>
              <a:ext cx="123450" cy="383625"/>
            </a:xfrm>
            <a:custGeom>
              <a:avLst/>
              <a:gdLst/>
              <a:ahLst/>
              <a:cxnLst/>
              <a:rect l="l" t="t" r="r" b="b"/>
              <a:pathLst>
                <a:path w="4938" h="15345" extrusionOk="0">
                  <a:moveTo>
                    <a:pt x="4437" y="1"/>
                  </a:moveTo>
                  <a:lnTo>
                    <a:pt x="1" y="14511"/>
                  </a:lnTo>
                  <a:lnTo>
                    <a:pt x="1668" y="15345"/>
                  </a:lnTo>
                  <a:lnTo>
                    <a:pt x="3270" y="11242"/>
                  </a:lnTo>
                  <a:cubicBezTo>
                    <a:pt x="3270" y="11242"/>
                    <a:pt x="4937" y="2669"/>
                    <a:pt x="4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886;p76">
              <a:extLst>
                <a:ext uri="{FF2B5EF4-FFF2-40B4-BE49-F238E27FC236}">
                  <a16:creationId xmlns:a16="http://schemas.microsoft.com/office/drawing/2014/main" id="{3CD7A8EE-4EA3-40C9-BB6E-15EA0EBBE05C}"/>
                </a:ext>
              </a:extLst>
            </p:cNvPr>
            <p:cNvSpPr/>
            <p:nvPr/>
          </p:nvSpPr>
          <p:spPr>
            <a:xfrm>
              <a:off x="2608700" y="1550725"/>
              <a:ext cx="215375" cy="129300"/>
            </a:xfrm>
            <a:custGeom>
              <a:avLst/>
              <a:gdLst/>
              <a:ahLst/>
              <a:cxnLst/>
              <a:rect l="l" t="t" r="r" b="b"/>
              <a:pathLst>
                <a:path w="8615" h="5172" extrusionOk="0">
                  <a:moveTo>
                    <a:pt x="1969" y="0"/>
                  </a:moveTo>
                  <a:lnTo>
                    <a:pt x="1" y="5171"/>
                  </a:lnTo>
                  <a:cubicBezTo>
                    <a:pt x="30" y="5171"/>
                    <a:pt x="59" y="5172"/>
                    <a:pt x="89" y="5172"/>
                  </a:cubicBezTo>
                  <a:cubicBezTo>
                    <a:pt x="2799" y="5172"/>
                    <a:pt x="8614" y="2221"/>
                    <a:pt x="6272" y="968"/>
                  </a:cubicBezTo>
                  <a:cubicBezTo>
                    <a:pt x="5471" y="567"/>
                    <a:pt x="1969" y="0"/>
                    <a:pt x="1969" y="0"/>
                  </a:cubicBezTo>
                  <a:close/>
                </a:path>
              </a:pathLst>
            </a:custGeom>
            <a:solidFill>
              <a:srgbClr val="05C3DE">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87;p76">
              <a:extLst>
                <a:ext uri="{FF2B5EF4-FFF2-40B4-BE49-F238E27FC236}">
                  <a16:creationId xmlns:a16="http://schemas.microsoft.com/office/drawing/2014/main" id="{6B76DCE2-DAA5-4ECC-AB3A-6C1C677833E1}"/>
                </a:ext>
              </a:extLst>
            </p:cNvPr>
            <p:cNvSpPr/>
            <p:nvPr/>
          </p:nvSpPr>
          <p:spPr>
            <a:xfrm>
              <a:off x="2365200" y="1454825"/>
              <a:ext cx="328575" cy="302725"/>
            </a:xfrm>
            <a:custGeom>
              <a:avLst/>
              <a:gdLst/>
              <a:ahLst/>
              <a:cxnLst/>
              <a:rect l="l" t="t" r="r" b="b"/>
              <a:pathLst>
                <a:path w="13143" h="12109" extrusionOk="0">
                  <a:moveTo>
                    <a:pt x="0" y="0"/>
                  </a:moveTo>
                  <a:lnTo>
                    <a:pt x="0" y="3836"/>
                  </a:lnTo>
                  <a:lnTo>
                    <a:pt x="0" y="4170"/>
                  </a:lnTo>
                  <a:lnTo>
                    <a:pt x="467" y="9007"/>
                  </a:lnTo>
                  <a:lnTo>
                    <a:pt x="4070" y="12109"/>
                  </a:lnTo>
                  <a:lnTo>
                    <a:pt x="8640" y="12109"/>
                  </a:lnTo>
                  <a:lnTo>
                    <a:pt x="13143" y="8206"/>
                  </a:lnTo>
                  <a:lnTo>
                    <a:pt x="12576" y="1234"/>
                  </a:lnTo>
                  <a:cubicBezTo>
                    <a:pt x="8740" y="1468"/>
                    <a:pt x="7772" y="6438"/>
                    <a:pt x="7772" y="6438"/>
                  </a:cubicBezTo>
                  <a:cubicBezTo>
                    <a:pt x="7506" y="1935"/>
                    <a:pt x="0" y="0"/>
                    <a:pt x="0" y="0"/>
                  </a:cubicBez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88;p76">
              <a:extLst>
                <a:ext uri="{FF2B5EF4-FFF2-40B4-BE49-F238E27FC236}">
                  <a16:creationId xmlns:a16="http://schemas.microsoft.com/office/drawing/2014/main" id="{19F76996-4977-499A-A2D0-292C20284143}"/>
                </a:ext>
              </a:extLst>
            </p:cNvPr>
            <p:cNvSpPr/>
            <p:nvPr/>
          </p:nvSpPr>
          <p:spPr>
            <a:xfrm>
              <a:off x="2557825" y="1632450"/>
              <a:ext cx="49225" cy="521225"/>
            </a:xfrm>
            <a:custGeom>
              <a:avLst/>
              <a:gdLst/>
              <a:ahLst/>
              <a:cxnLst/>
              <a:rect l="l" t="t" r="r" b="b"/>
              <a:pathLst>
                <a:path w="1969" h="20849" extrusionOk="0">
                  <a:moveTo>
                    <a:pt x="1" y="0"/>
                  </a:moveTo>
                  <a:cubicBezTo>
                    <a:pt x="1" y="67"/>
                    <a:pt x="1" y="134"/>
                    <a:pt x="34" y="200"/>
                  </a:cubicBezTo>
                  <a:cubicBezTo>
                    <a:pt x="67" y="367"/>
                    <a:pt x="101" y="567"/>
                    <a:pt x="134" y="801"/>
                  </a:cubicBezTo>
                  <a:cubicBezTo>
                    <a:pt x="268" y="1368"/>
                    <a:pt x="401" y="2102"/>
                    <a:pt x="568" y="3036"/>
                  </a:cubicBezTo>
                  <a:cubicBezTo>
                    <a:pt x="901" y="4904"/>
                    <a:pt x="1268" y="7506"/>
                    <a:pt x="1502" y="10374"/>
                  </a:cubicBezTo>
                  <a:cubicBezTo>
                    <a:pt x="1735" y="13276"/>
                    <a:pt x="1769" y="15878"/>
                    <a:pt x="1769" y="17780"/>
                  </a:cubicBezTo>
                  <a:cubicBezTo>
                    <a:pt x="1769" y="18714"/>
                    <a:pt x="1769" y="19514"/>
                    <a:pt x="1769" y="20015"/>
                  </a:cubicBezTo>
                  <a:lnTo>
                    <a:pt x="1769" y="20648"/>
                  </a:lnTo>
                  <a:cubicBezTo>
                    <a:pt x="1802" y="20482"/>
                    <a:pt x="1835" y="20281"/>
                    <a:pt x="1835" y="20048"/>
                  </a:cubicBezTo>
                  <a:cubicBezTo>
                    <a:pt x="1869" y="19514"/>
                    <a:pt x="1902" y="18747"/>
                    <a:pt x="1935" y="17780"/>
                  </a:cubicBezTo>
                  <a:cubicBezTo>
                    <a:pt x="1969" y="15311"/>
                    <a:pt x="1902" y="12809"/>
                    <a:pt x="1702" y="10374"/>
                  </a:cubicBezTo>
                  <a:cubicBezTo>
                    <a:pt x="1502" y="7873"/>
                    <a:pt x="1168" y="5437"/>
                    <a:pt x="701" y="3002"/>
                  </a:cubicBezTo>
                  <a:cubicBezTo>
                    <a:pt x="501" y="2035"/>
                    <a:pt x="368" y="1301"/>
                    <a:pt x="234" y="801"/>
                  </a:cubicBezTo>
                  <a:cubicBezTo>
                    <a:pt x="168" y="567"/>
                    <a:pt x="101" y="367"/>
                    <a:pt x="67" y="200"/>
                  </a:cubicBezTo>
                  <a:cubicBezTo>
                    <a:pt x="67" y="134"/>
                    <a:pt x="34" y="67"/>
                    <a:pt x="1" y="0"/>
                  </a:cubicBezTo>
                  <a:close/>
                  <a:moveTo>
                    <a:pt x="1769" y="20648"/>
                  </a:moveTo>
                  <a:cubicBezTo>
                    <a:pt x="1735" y="20715"/>
                    <a:pt x="1735" y="20782"/>
                    <a:pt x="1769" y="20849"/>
                  </a:cubicBezTo>
                  <a:cubicBezTo>
                    <a:pt x="1769" y="20782"/>
                    <a:pt x="1769" y="20715"/>
                    <a:pt x="1769" y="20648"/>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89;p76">
              <a:extLst>
                <a:ext uri="{FF2B5EF4-FFF2-40B4-BE49-F238E27FC236}">
                  <a16:creationId xmlns:a16="http://schemas.microsoft.com/office/drawing/2014/main" id="{DE7D5F90-9AC6-4D43-934E-6B266E35A13A}"/>
                </a:ext>
              </a:extLst>
            </p:cNvPr>
            <p:cNvSpPr/>
            <p:nvPr/>
          </p:nvSpPr>
          <p:spPr>
            <a:xfrm>
              <a:off x="2357700" y="1533200"/>
              <a:ext cx="193475" cy="182650"/>
            </a:xfrm>
            <a:custGeom>
              <a:avLst/>
              <a:gdLst/>
              <a:ahLst/>
              <a:cxnLst/>
              <a:rect l="l" t="t" r="r" b="b"/>
              <a:pathLst>
                <a:path w="7739" h="7306" extrusionOk="0">
                  <a:moveTo>
                    <a:pt x="334" y="1"/>
                  </a:moveTo>
                  <a:lnTo>
                    <a:pt x="334" y="1"/>
                  </a:lnTo>
                  <a:cubicBezTo>
                    <a:pt x="267" y="201"/>
                    <a:pt x="234" y="401"/>
                    <a:pt x="200" y="601"/>
                  </a:cubicBezTo>
                  <a:cubicBezTo>
                    <a:pt x="67" y="1135"/>
                    <a:pt x="0" y="1702"/>
                    <a:pt x="33" y="2269"/>
                  </a:cubicBezTo>
                  <a:cubicBezTo>
                    <a:pt x="33" y="2669"/>
                    <a:pt x="133" y="3036"/>
                    <a:pt x="300" y="3403"/>
                  </a:cubicBezTo>
                  <a:cubicBezTo>
                    <a:pt x="467" y="3837"/>
                    <a:pt x="767" y="4204"/>
                    <a:pt x="1134" y="4504"/>
                  </a:cubicBezTo>
                  <a:cubicBezTo>
                    <a:pt x="1901" y="5138"/>
                    <a:pt x="2702" y="5772"/>
                    <a:pt x="3536" y="6339"/>
                  </a:cubicBezTo>
                  <a:cubicBezTo>
                    <a:pt x="4003" y="6639"/>
                    <a:pt x="4470" y="6939"/>
                    <a:pt x="4937" y="7206"/>
                  </a:cubicBezTo>
                  <a:lnTo>
                    <a:pt x="5037" y="7306"/>
                  </a:lnTo>
                  <a:lnTo>
                    <a:pt x="5070" y="7139"/>
                  </a:lnTo>
                  <a:cubicBezTo>
                    <a:pt x="5404" y="5705"/>
                    <a:pt x="5904" y="4304"/>
                    <a:pt x="6505" y="2970"/>
                  </a:cubicBezTo>
                  <a:cubicBezTo>
                    <a:pt x="6605" y="2736"/>
                    <a:pt x="6738" y="2536"/>
                    <a:pt x="6872" y="2336"/>
                  </a:cubicBezTo>
                  <a:cubicBezTo>
                    <a:pt x="6972" y="2202"/>
                    <a:pt x="7105" y="2069"/>
                    <a:pt x="7272" y="2036"/>
                  </a:cubicBezTo>
                  <a:cubicBezTo>
                    <a:pt x="7370" y="1996"/>
                    <a:pt x="7456" y="1980"/>
                    <a:pt x="7544" y="1980"/>
                  </a:cubicBezTo>
                  <a:cubicBezTo>
                    <a:pt x="7606" y="1980"/>
                    <a:pt x="7670" y="1988"/>
                    <a:pt x="7739" y="2002"/>
                  </a:cubicBezTo>
                  <a:cubicBezTo>
                    <a:pt x="7739" y="2002"/>
                    <a:pt x="7651" y="1932"/>
                    <a:pt x="7474" y="1932"/>
                  </a:cubicBezTo>
                  <a:cubicBezTo>
                    <a:pt x="7408" y="1932"/>
                    <a:pt x="7329" y="1942"/>
                    <a:pt x="7239" y="1969"/>
                  </a:cubicBezTo>
                  <a:cubicBezTo>
                    <a:pt x="7072" y="2036"/>
                    <a:pt x="6905" y="2136"/>
                    <a:pt x="6772" y="2302"/>
                  </a:cubicBezTo>
                  <a:cubicBezTo>
                    <a:pt x="6605" y="2503"/>
                    <a:pt x="6471" y="2703"/>
                    <a:pt x="6371" y="2936"/>
                  </a:cubicBezTo>
                  <a:cubicBezTo>
                    <a:pt x="5726" y="4226"/>
                    <a:pt x="5237" y="5579"/>
                    <a:pt x="4904" y="6963"/>
                  </a:cubicBezTo>
                  <a:lnTo>
                    <a:pt x="4904" y="6963"/>
                  </a:lnTo>
                  <a:cubicBezTo>
                    <a:pt x="4482" y="6721"/>
                    <a:pt x="4062" y="6474"/>
                    <a:pt x="3669" y="6172"/>
                  </a:cubicBezTo>
                  <a:cubicBezTo>
                    <a:pt x="2835" y="5605"/>
                    <a:pt x="2001" y="5004"/>
                    <a:pt x="1234" y="4371"/>
                  </a:cubicBezTo>
                  <a:cubicBezTo>
                    <a:pt x="901" y="4104"/>
                    <a:pt x="634" y="3737"/>
                    <a:pt x="434" y="3370"/>
                  </a:cubicBezTo>
                  <a:cubicBezTo>
                    <a:pt x="300" y="3003"/>
                    <a:pt x="200" y="2636"/>
                    <a:pt x="200" y="2269"/>
                  </a:cubicBezTo>
                  <a:cubicBezTo>
                    <a:pt x="167" y="1702"/>
                    <a:pt x="200" y="1168"/>
                    <a:pt x="267" y="601"/>
                  </a:cubicBezTo>
                  <a:cubicBezTo>
                    <a:pt x="300" y="401"/>
                    <a:pt x="334" y="20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90;p76">
              <a:extLst>
                <a:ext uri="{FF2B5EF4-FFF2-40B4-BE49-F238E27FC236}">
                  <a16:creationId xmlns:a16="http://schemas.microsoft.com/office/drawing/2014/main" id="{673B8336-AD01-4AA5-8ACB-095B548E2FE7}"/>
                </a:ext>
              </a:extLst>
            </p:cNvPr>
            <p:cNvSpPr/>
            <p:nvPr/>
          </p:nvSpPr>
          <p:spPr>
            <a:xfrm>
              <a:off x="2573675" y="1485675"/>
              <a:ext cx="121775" cy="220175"/>
            </a:xfrm>
            <a:custGeom>
              <a:avLst/>
              <a:gdLst/>
              <a:ahLst/>
              <a:cxnLst/>
              <a:rect l="l" t="t" r="r" b="b"/>
              <a:pathLst>
                <a:path w="4871" h="8807" extrusionOk="0">
                  <a:moveTo>
                    <a:pt x="4237" y="0"/>
                  </a:moveTo>
                  <a:cubicBezTo>
                    <a:pt x="4237" y="201"/>
                    <a:pt x="4237" y="367"/>
                    <a:pt x="4237" y="567"/>
                  </a:cubicBezTo>
                  <a:cubicBezTo>
                    <a:pt x="4237" y="968"/>
                    <a:pt x="4237" y="1535"/>
                    <a:pt x="4304" y="2235"/>
                  </a:cubicBezTo>
                  <a:cubicBezTo>
                    <a:pt x="4337" y="2902"/>
                    <a:pt x="4404" y="3736"/>
                    <a:pt x="4537" y="4670"/>
                  </a:cubicBezTo>
                  <a:cubicBezTo>
                    <a:pt x="4637" y="5104"/>
                    <a:pt x="4671" y="5571"/>
                    <a:pt x="4604" y="6038"/>
                  </a:cubicBezTo>
                  <a:cubicBezTo>
                    <a:pt x="4437" y="6505"/>
                    <a:pt x="4103" y="6905"/>
                    <a:pt x="3703" y="7172"/>
                  </a:cubicBezTo>
                  <a:cubicBezTo>
                    <a:pt x="3163" y="7503"/>
                    <a:pt x="2649" y="7887"/>
                    <a:pt x="2187" y="8326"/>
                  </a:cubicBezTo>
                  <a:lnTo>
                    <a:pt x="2187" y="8326"/>
                  </a:lnTo>
                  <a:cubicBezTo>
                    <a:pt x="2065" y="7055"/>
                    <a:pt x="1670" y="5820"/>
                    <a:pt x="1001" y="4737"/>
                  </a:cubicBezTo>
                  <a:cubicBezTo>
                    <a:pt x="801" y="4404"/>
                    <a:pt x="568" y="4070"/>
                    <a:pt x="334" y="3770"/>
                  </a:cubicBezTo>
                  <a:cubicBezTo>
                    <a:pt x="234" y="3670"/>
                    <a:pt x="134" y="3570"/>
                    <a:pt x="34" y="3470"/>
                  </a:cubicBezTo>
                  <a:lnTo>
                    <a:pt x="34" y="3470"/>
                  </a:lnTo>
                  <a:cubicBezTo>
                    <a:pt x="1" y="3503"/>
                    <a:pt x="401" y="3937"/>
                    <a:pt x="868" y="4804"/>
                  </a:cubicBezTo>
                  <a:cubicBezTo>
                    <a:pt x="1502" y="5938"/>
                    <a:pt x="1902" y="7206"/>
                    <a:pt x="2002" y="8540"/>
                  </a:cubicBezTo>
                  <a:lnTo>
                    <a:pt x="2002" y="8807"/>
                  </a:lnTo>
                  <a:lnTo>
                    <a:pt x="2135" y="8607"/>
                  </a:lnTo>
                  <a:cubicBezTo>
                    <a:pt x="2669" y="8140"/>
                    <a:pt x="3236" y="7706"/>
                    <a:pt x="3803" y="7339"/>
                  </a:cubicBezTo>
                  <a:cubicBezTo>
                    <a:pt x="4270" y="7039"/>
                    <a:pt x="4604" y="6605"/>
                    <a:pt x="4804" y="6105"/>
                  </a:cubicBezTo>
                  <a:cubicBezTo>
                    <a:pt x="4871" y="5604"/>
                    <a:pt x="4837" y="5104"/>
                    <a:pt x="4704" y="4637"/>
                  </a:cubicBezTo>
                  <a:cubicBezTo>
                    <a:pt x="4570" y="3736"/>
                    <a:pt x="4470" y="2902"/>
                    <a:pt x="4437" y="2235"/>
                  </a:cubicBezTo>
                  <a:cubicBezTo>
                    <a:pt x="4370" y="1568"/>
                    <a:pt x="4337" y="1001"/>
                    <a:pt x="4304" y="601"/>
                  </a:cubicBezTo>
                  <a:cubicBezTo>
                    <a:pt x="4304" y="401"/>
                    <a:pt x="4304" y="201"/>
                    <a:pt x="42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91;p76">
              <a:extLst>
                <a:ext uri="{FF2B5EF4-FFF2-40B4-BE49-F238E27FC236}">
                  <a16:creationId xmlns:a16="http://schemas.microsoft.com/office/drawing/2014/main" id="{4A402E26-63C0-4B42-8368-457016E38F80}"/>
                </a:ext>
              </a:extLst>
            </p:cNvPr>
            <p:cNvSpPr/>
            <p:nvPr/>
          </p:nvSpPr>
          <p:spPr>
            <a:xfrm>
              <a:off x="2999825" y="1509850"/>
              <a:ext cx="322750" cy="400325"/>
            </a:xfrm>
            <a:custGeom>
              <a:avLst/>
              <a:gdLst/>
              <a:ahLst/>
              <a:cxnLst/>
              <a:rect l="l" t="t" r="r" b="b"/>
              <a:pathLst>
                <a:path w="12910" h="16013" extrusionOk="0">
                  <a:moveTo>
                    <a:pt x="11375" y="1"/>
                  </a:moveTo>
                  <a:cubicBezTo>
                    <a:pt x="11041" y="368"/>
                    <a:pt x="0" y="15145"/>
                    <a:pt x="0" y="15145"/>
                  </a:cubicBezTo>
                  <a:lnTo>
                    <a:pt x="1568" y="16012"/>
                  </a:lnTo>
                  <a:lnTo>
                    <a:pt x="12909" y="1402"/>
                  </a:lnTo>
                  <a:lnTo>
                    <a:pt x="1137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892;p76">
              <a:extLst>
                <a:ext uri="{FF2B5EF4-FFF2-40B4-BE49-F238E27FC236}">
                  <a16:creationId xmlns:a16="http://schemas.microsoft.com/office/drawing/2014/main" id="{F870F3F2-1875-40C5-838C-00327A79CBE1}"/>
                </a:ext>
              </a:extLst>
            </p:cNvPr>
            <p:cNvSpPr/>
            <p:nvPr/>
          </p:nvSpPr>
          <p:spPr>
            <a:xfrm>
              <a:off x="1997425" y="1684300"/>
              <a:ext cx="1238425" cy="894750"/>
            </a:xfrm>
            <a:custGeom>
              <a:avLst/>
              <a:gdLst/>
              <a:ahLst/>
              <a:cxnLst/>
              <a:rect l="l" t="t" r="r" b="b"/>
              <a:pathLst>
                <a:path w="49537" h="35790" extrusionOk="0">
                  <a:moveTo>
                    <a:pt x="42108" y="1"/>
                  </a:moveTo>
                  <a:cubicBezTo>
                    <a:pt x="40835" y="1"/>
                    <a:pt x="39696" y="5298"/>
                    <a:pt x="39696" y="5298"/>
                  </a:cubicBezTo>
                  <a:cubicBezTo>
                    <a:pt x="38828" y="6499"/>
                    <a:pt x="38395" y="7066"/>
                    <a:pt x="38195" y="7366"/>
                  </a:cubicBezTo>
                  <a:cubicBezTo>
                    <a:pt x="36729" y="8636"/>
                    <a:pt x="21527" y="21767"/>
                    <a:pt x="19536" y="21767"/>
                  </a:cubicBezTo>
                  <a:cubicBezTo>
                    <a:pt x="19487" y="21767"/>
                    <a:pt x="19447" y="21759"/>
                    <a:pt x="19415" y="21743"/>
                  </a:cubicBezTo>
                  <a:cubicBezTo>
                    <a:pt x="18714" y="21443"/>
                    <a:pt x="7072" y="4698"/>
                    <a:pt x="7072" y="4698"/>
                  </a:cubicBezTo>
                  <a:lnTo>
                    <a:pt x="5271" y="5999"/>
                  </a:lnTo>
                  <a:cubicBezTo>
                    <a:pt x="1202" y="9001"/>
                    <a:pt x="1" y="14538"/>
                    <a:pt x="2436" y="18941"/>
                  </a:cubicBezTo>
                  <a:cubicBezTo>
                    <a:pt x="6464" y="26173"/>
                    <a:pt x="12486" y="35790"/>
                    <a:pt x="15940" y="35790"/>
                  </a:cubicBezTo>
                  <a:cubicBezTo>
                    <a:pt x="15976" y="35790"/>
                    <a:pt x="16011" y="35789"/>
                    <a:pt x="16046" y="35787"/>
                  </a:cubicBezTo>
                  <a:cubicBezTo>
                    <a:pt x="27954" y="35153"/>
                    <a:pt x="45333" y="13571"/>
                    <a:pt x="45333" y="13571"/>
                  </a:cubicBezTo>
                  <a:cubicBezTo>
                    <a:pt x="45333" y="13571"/>
                    <a:pt x="49203" y="8701"/>
                    <a:pt x="49436" y="4631"/>
                  </a:cubicBezTo>
                  <a:cubicBezTo>
                    <a:pt x="49536" y="3330"/>
                    <a:pt x="48435" y="261"/>
                    <a:pt x="48435" y="261"/>
                  </a:cubicBezTo>
                  <a:lnTo>
                    <a:pt x="47401" y="1629"/>
                  </a:lnTo>
                  <a:cubicBezTo>
                    <a:pt x="47291" y="2015"/>
                    <a:pt x="44559" y="5639"/>
                    <a:pt x="43106" y="5639"/>
                  </a:cubicBezTo>
                  <a:cubicBezTo>
                    <a:pt x="42802" y="5639"/>
                    <a:pt x="42554" y="5480"/>
                    <a:pt x="42398" y="5098"/>
                  </a:cubicBezTo>
                  <a:cubicBezTo>
                    <a:pt x="41530" y="2930"/>
                    <a:pt x="43632" y="461"/>
                    <a:pt x="42264" y="28"/>
                  </a:cubicBezTo>
                  <a:cubicBezTo>
                    <a:pt x="42212" y="10"/>
                    <a:pt x="42160" y="1"/>
                    <a:pt x="4210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893;p76">
              <a:extLst>
                <a:ext uri="{FF2B5EF4-FFF2-40B4-BE49-F238E27FC236}">
                  <a16:creationId xmlns:a16="http://schemas.microsoft.com/office/drawing/2014/main" id="{26E50A9E-EC6F-413E-92BF-318BD6F78448}"/>
                </a:ext>
              </a:extLst>
            </p:cNvPr>
            <p:cNvSpPr/>
            <p:nvPr/>
          </p:nvSpPr>
          <p:spPr>
            <a:xfrm>
              <a:off x="3184950" y="1741700"/>
              <a:ext cx="37550" cy="75900"/>
            </a:xfrm>
            <a:custGeom>
              <a:avLst/>
              <a:gdLst/>
              <a:ahLst/>
              <a:cxnLst/>
              <a:rect l="l" t="t" r="r" b="b"/>
              <a:pathLst>
                <a:path w="1502" h="3036" extrusionOk="0">
                  <a:moveTo>
                    <a:pt x="1501" y="0"/>
                  </a:moveTo>
                  <a:cubicBezTo>
                    <a:pt x="1468" y="0"/>
                    <a:pt x="1168" y="701"/>
                    <a:pt x="768" y="1534"/>
                  </a:cubicBezTo>
                  <a:cubicBezTo>
                    <a:pt x="367" y="2368"/>
                    <a:pt x="0" y="3002"/>
                    <a:pt x="0" y="3036"/>
                  </a:cubicBezTo>
                  <a:cubicBezTo>
                    <a:pt x="367" y="2602"/>
                    <a:pt x="667" y="2102"/>
                    <a:pt x="901" y="1601"/>
                  </a:cubicBezTo>
                  <a:cubicBezTo>
                    <a:pt x="1168" y="1101"/>
                    <a:pt x="1368" y="567"/>
                    <a:pt x="150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894;p76">
              <a:extLst>
                <a:ext uri="{FF2B5EF4-FFF2-40B4-BE49-F238E27FC236}">
                  <a16:creationId xmlns:a16="http://schemas.microsoft.com/office/drawing/2014/main" id="{4E5AFF26-D343-4C29-B015-36430AB85780}"/>
                </a:ext>
              </a:extLst>
            </p:cNvPr>
            <p:cNvSpPr/>
            <p:nvPr/>
          </p:nvSpPr>
          <p:spPr>
            <a:xfrm>
              <a:off x="1813125" y="1597425"/>
              <a:ext cx="592125" cy="635475"/>
            </a:xfrm>
            <a:custGeom>
              <a:avLst/>
              <a:gdLst/>
              <a:ahLst/>
              <a:cxnLst/>
              <a:rect l="l" t="t" r="r" b="b"/>
              <a:pathLst>
                <a:path w="23685" h="25419" extrusionOk="0">
                  <a:moveTo>
                    <a:pt x="12476" y="0"/>
                  </a:moveTo>
                  <a:cubicBezTo>
                    <a:pt x="12476" y="0"/>
                    <a:pt x="1" y="4437"/>
                    <a:pt x="9274" y="25418"/>
                  </a:cubicBezTo>
                  <a:lnTo>
                    <a:pt x="23684" y="16712"/>
                  </a:lnTo>
                  <a:lnTo>
                    <a:pt x="21616" y="11809"/>
                  </a:lnTo>
                  <a:lnTo>
                    <a:pt x="12476" y="0"/>
                  </a:lnTo>
                  <a:close/>
                </a:path>
              </a:pathLst>
            </a:custGeom>
            <a:solidFill>
              <a:srgbClr val="05C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895;p76">
              <a:extLst>
                <a:ext uri="{FF2B5EF4-FFF2-40B4-BE49-F238E27FC236}">
                  <a16:creationId xmlns:a16="http://schemas.microsoft.com/office/drawing/2014/main" id="{2D97C371-E758-41D0-AC5D-BC157D390AC1}"/>
                </a:ext>
              </a:extLst>
            </p:cNvPr>
            <p:cNvSpPr/>
            <p:nvPr/>
          </p:nvSpPr>
          <p:spPr>
            <a:xfrm>
              <a:off x="2044975" y="1606600"/>
              <a:ext cx="363600" cy="626300"/>
            </a:xfrm>
            <a:custGeom>
              <a:avLst/>
              <a:gdLst/>
              <a:ahLst/>
              <a:cxnLst/>
              <a:rect l="l" t="t" r="r" b="b"/>
              <a:pathLst>
                <a:path w="14544" h="25052" extrusionOk="0">
                  <a:moveTo>
                    <a:pt x="2268" y="0"/>
                  </a:moveTo>
                  <a:cubicBezTo>
                    <a:pt x="2769" y="34"/>
                    <a:pt x="3269" y="100"/>
                    <a:pt x="3769" y="200"/>
                  </a:cubicBezTo>
                  <a:cubicBezTo>
                    <a:pt x="4303" y="367"/>
                    <a:pt x="4837" y="634"/>
                    <a:pt x="5304" y="934"/>
                  </a:cubicBezTo>
                  <a:cubicBezTo>
                    <a:pt x="5938" y="1368"/>
                    <a:pt x="6538" y="1868"/>
                    <a:pt x="7072" y="2435"/>
                  </a:cubicBezTo>
                  <a:cubicBezTo>
                    <a:pt x="8406" y="3970"/>
                    <a:pt x="9540" y="5671"/>
                    <a:pt x="10408" y="7472"/>
                  </a:cubicBezTo>
                  <a:cubicBezTo>
                    <a:pt x="11442" y="9507"/>
                    <a:pt x="12409" y="11842"/>
                    <a:pt x="13410" y="14277"/>
                  </a:cubicBezTo>
                  <a:lnTo>
                    <a:pt x="14277" y="16333"/>
                  </a:lnTo>
                  <a:lnTo>
                    <a:pt x="14277" y="16333"/>
                  </a:lnTo>
                  <a:cubicBezTo>
                    <a:pt x="10149" y="18581"/>
                    <a:pt x="6551" y="20728"/>
                    <a:pt x="4036" y="22316"/>
                  </a:cubicBezTo>
                  <a:cubicBezTo>
                    <a:pt x="2769" y="23150"/>
                    <a:pt x="1735" y="23817"/>
                    <a:pt x="1068" y="24284"/>
                  </a:cubicBezTo>
                  <a:cubicBezTo>
                    <a:pt x="734" y="24551"/>
                    <a:pt x="467" y="24718"/>
                    <a:pt x="267" y="24851"/>
                  </a:cubicBezTo>
                  <a:cubicBezTo>
                    <a:pt x="167" y="24918"/>
                    <a:pt x="100" y="24985"/>
                    <a:pt x="0" y="25051"/>
                  </a:cubicBezTo>
                  <a:cubicBezTo>
                    <a:pt x="100" y="25018"/>
                    <a:pt x="200" y="24951"/>
                    <a:pt x="300" y="24885"/>
                  </a:cubicBezTo>
                  <a:lnTo>
                    <a:pt x="1101" y="24351"/>
                  </a:lnTo>
                  <a:cubicBezTo>
                    <a:pt x="1801" y="23917"/>
                    <a:pt x="2835" y="23250"/>
                    <a:pt x="4103" y="22450"/>
                  </a:cubicBezTo>
                  <a:cubicBezTo>
                    <a:pt x="6672" y="20848"/>
                    <a:pt x="10307" y="18747"/>
                    <a:pt x="14477" y="16479"/>
                  </a:cubicBezTo>
                  <a:lnTo>
                    <a:pt x="14544" y="16412"/>
                  </a:lnTo>
                  <a:lnTo>
                    <a:pt x="14510" y="16312"/>
                  </a:lnTo>
                  <a:lnTo>
                    <a:pt x="13643" y="14177"/>
                  </a:lnTo>
                  <a:cubicBezTo>
                    <a:pt x="12609" y="11742"/>
                    <a:pt x="11642" y="9440"/>
                    <a:pt x="10574" y="7405"/>
                  </a:cubicBezTo>
                  <a:cubicBezTo>
                    <a:pt x="9707" y="5537"/>
                    <a:pt x="8540" y="3836"/>
                    <a:pt x="7205" y="2302"/>
                  </a:cubicBezTo>
                  <a:cubicBezTo>
                    <a:pt x="6672" y="1735"/>
                    <a:pt x="6038" y="1234"/>
                    <a:pt x="5371" y="834"/>
                  </a:cubicBezTo>
                  <a:cubicBezTo>
                    <a:pt x="4870" y="534"/>
                    <a:pt x="4337" y="300"/>
                    <a:pt x="3769" y="134"/>
                  </a:cubicBezTo>
                  <a:cubicBezTo>
                    <a:pt x="3403" y="34"/>
                    <a:pt x="3036" y="0"/>
                    <a:pt x="26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896;p76">
              <a:extLst>
                <a:ext uri="{FF2B5EF4-FFF2-40B4-BE49-F238E27FC236}">
                  <a16:creationId xmlns:a16="http://schemas.microsoft.com/office/drawing/2014/main" id="{A521DFAB-B40D-44DA-9D99-DF3F713992E4}"/>
                </a:ext>
              </a:extLst>
            </p:cNvPr>
            <p:cNvSpPr/>
            <p:nvPr/>
          </p:nvSpPr>
          <p:spPr>
            <a:xfrm>
              <a:off x="3698050" y="2970900"/>
              <a:ext cx="153225" cy="130575"/>
            </a:xfrm>
            <a:custGeom>
              <a:avLst/>
              <a:gdLst/>
              <a:ahLst/>
              <a:cxnLst/>
              <a:rect l="l" t="t" r="r" b="b"/>
              <a:pathLst>
                <a:path w="6129" h="5223" extrusionOk="0">
                  <a:moveTo>
                    <a:pt x="3453" y="0"/>
                  </a:moveTo>
                  <a:cubicBezTo>
                    <a:pt x="1178" y="0"/>
                    <a:pt x="1" y="2812"/>
                    <a:pt x="1625" y="4437"/>
                  </a:cubicBezTo>
                  <a:cubicBezTo>
                    <a:pt x="2168" y="4980"/>
                    <a:pt x="2830" y="5222"/>
                    <a:pt x="3477" y="5222"/>
                  </a:cubicBezTo>
                  <a:cubicBezTo>
                    <a:pt x="4820" y="5222"/>
                    <a:pt x="6095" y="4178"/>
                    <a:pt x="6095" y="2602"/>
                  </a:cubicBezTo>
                  <a:cubicBezTo>
                    <a:pt x="6129" y="1168"/>
                    <a:pt x="4961" y="1"/>
                    <a:pt x="3493" y="1"/>
                  </a:cubicBezTo>
                  <a:cubicBezTo>
                    <a:pt x="3480" y="0"/>
                    <a:pt x="3467" y="0"/>
                    <a:pt x="34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897;p76">
              <a:extLst>
                <a:ext uri="{FF2B5EF4-FFF2-40B4-BE49-F238E27FC236}">
                  <a16:creationId xmlns:a16="http://schemas.microsoft.com/office/drawing/2014/main" id="{D2A9F72A-3341-4DE5-B0D5-0AD6FE18E559}"/>
                </a:ext>
              </a:extLst>
            </p:cNvPr>
            <p:cNvSpPr/>
            <p:nvPr/>
          </p:nvSpPr>
          <p:spPr>
            <a:xfrm>
              <a:off x="3577750" y="2821100"/>
              <a:ext cx="416900" cy="141875"/>
            </a:xfrm>
            <a:custGeom>
              <a:avLst/>
              <a:gdLst/>
              <a:ahLst/>
              <a:cxnLst/>
              <a:rect l="l" t="t" r="r" b="b"/>
              <a:pathLst>
                <a:path w="16676" h="5675" extrusionOk="0">
                  <a:moveTo>
                    <a:pt x="8390" y="0"/>
                  </a:moveTo>
                  <a:cubicBezTo>
                    <a:pt x="5707" y="0"/>
                    <a:pt x="3022" y="1051"/>
                    <a:pt x="1000" y="3157"/>
                  </a:cubicBezTo>
                  <a:cubicBezTo>
                    <a:pt x="0" y="4209"/>
                    <a:pt x="991" y="5674"/>
                    <a:pt x="2109" y="5674"/>
                  </a:cubicBezTo>
                  <a:cubicBezTo>
                    <a:pt x="2446" y="5674"/>
                    <a:pt x="2793" y="5542"/>
                    <a:pt x="3102" y="5225"/>
                  </a:cubicBezTo>
                  <a:lnTo>
                    <a:pt x="3102" y="5259"/>
                  </a:lnTo>
                  <a:cubicBezTo>
                    <a:pt x="4526" y="3716"/>
                    <a:pt x="6459" y="2940"/>
                    <a:pt x="8397" y="2940"/>
                  </a:cubicBezTo>
                  <a:cubicBezTo>
                    <a:pt x="10271" y="2940"/>
                    <a:pt x="12149" y="3666"/>
                    <a:pt x="13576" y="5125"/>
                  </a:cubicBezTo>
                  <a:cubicBezTo>
                    <a:pt x="13879" y="5428"/>
                    <a:pt x="14220" y="5556"/>
                    <a:pt x="14550" y="5556"/>
                  </a:cubicBezTo>
                  <a:cubicBezTo>
                    <a:pt x="15674" y="5556"/>
                    <a:pt x="16675" y="4081"/>
                    <a:pt x="15644" y="3024"/>
                  </a:cubicBezTo>
                  <a:cubicBezTo>
                    <a:pt x="13646" y="1010"/>
                    <a:pt x="11019" y="0"/>
                    <a:pt x="8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898;p76">
              <a:extLst>
                <a:ext uri="{FF2B5EF4-FFF2-40B4-BE49-F238E27FC236}">
                  <a16:creationId xmlns:a16="http://schemas.microsoft.com/office/drawing/2014/main" id="{84050102-45EF-4024-A8C1-79BF72EA2C97}"/>
                </a:ext>
              </a:extLst>
            </p:cNvPr>
            <p:cNvSpPr/>
            <p:nvPr/>
          </p:nvSpPr>
          <p:spPr>
            <a:xfrm>
              <a:off x="3352800" y="2433850"/>
              <a:ext cx="867750" cy="223825"/>
            </a:xfrm>
            <a:custGeom>
              <a:avLst/>
              <a:gdLst/>
              <a:ahLst/>
              <a:cxnLst/>
              <a:rect l="l" t="t" r="r" b="b"/>
              <a:pathLst>
                <a:path w="34710" h="8953" extrusionOk="0">
                  <a:moveTo>
                    <a:pt x="17369" y="0"/>
                  </a:moveTo>
                  <a:cubicBezTo>
                    <a:pt x="17325" y="0"/>
                    <a:pt x="17281" y="0"/>
                    <a:pt x="17237" y="1"/>
                  </a:cubicBezTo>
                  <a:cubicBezTo>
                    <a:pt x="11132" y="1"/>
                    <a:pt x="5695" y="2502"/>
                    <a:pt x="1125" y="6472"/>
                  </a:cubicBezTo>
                  <a:cubicBezTo>
                    <a:pt x="0" y="7466"/>
                    <a:pt x="1050" y="8952"/>
                    <a:pt x="2247" y="8952"/>
                  </a:cubicBezTo>
                  <a:cubicBezTo>
                    <a:pt x="2577" y="8952"/>
                    <a:pt x="2917" y="8840"/>
                    <a:pt x="3227" y="8573"/>
                  </a:cubicBezTo>
                  <a:cubicBezTo>
                    <a:pt x="7196" y="5138"/>
                    <a:pt x="11933" y="2969"/>
                    <a:pt x="17237" y="2969"/>
                  </a:cubicBezTo>
                  <a:cubicBezTo>
                    <a:pt x="17324" y="2968"/>
                    <a:pt x="17411" y="2968"/>
                    <a:pt x="17498" y="2968"/>
                  </a:cubicBezTo>
                  <a:cubicBezTo>
                    <a:pt x="22708" y="2968"/>
                    <a:pt x="27708" y="4929"/>
                    <a:pt x="31547" y="8440"/>
                  </a:cubicBezTo>
                  <a:cubicBezTo>
                    <a:pt x="31853" y="8731"/>
                    <a:pt x="32196" y="8853"/>
                    <a:pt x="32528" y="8853"/>
                  </a:cubicBezTo>
                  <a:cubicBezTo>
                    <a:pt x="33682" y="8853"/>
                    <a:pt x="34710" y="7382"/>
                    <a:pt x="33648" y="6372"/>
                  </a:cubicBezTo>
                  <a:cubicBezTo>
                    <a:pt x="29211" y="2265"/>
                    <a:pt x="23393" y="0"/>
                    <a:pt x="173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899;p76">
              <a:extLst>
                <a:ext uri="{FF2B5EF4-FFF2-40B4-BE49-F238E27FC236}">
                  <a16:creationId xmlns:a16="http://schemas.microsoft.com/office/drawing/2014/main" id="{BA707189-374C-45F3-9037-DD0057D55EB0}"/>
                </a:ext>
              </a:extLst>
            </p:cNvPr>
            <p:cNvSpPr/>
            <p:nvPr/>
          </p:nvSpPr>
          <p:spPr>
            <a:xfrm>
              <a:off x="3444100" y="2623750"/>
              <a:ext cx="682175" cy="204100"/>
            </a:xfrm>
            <a:custGeom>
              <a:avLst/>
              <a:gdLst/>
              <a:ahLst/>
              <a:cxnLst/>
              <a:rect l="l" t="t" r="r" b="b"/>
              <a:pathLst>
                <a:path w="27287" h="8164" extrusionOk="0">
                  <a:moveTo>
                    <a:pt x="13758" y="1"/>
                  </a:moveTo>
                  <a:cubicBezTo>
                    <a:pt x="9083" y="1"/>
                    <a:pt x="4408" y="1878"/>
                    <a:pt x="976" y="5614"/>
                  </a:cubicBezTo>
                  <a:cubicBezTo>
                    <a:pt x="1" y="6692"/>
                    <a:pt x="999" y="8164"/>
                    <a:pt x="2104" y="8164"/>
                  </a:cubicBezTo>
                  <a:cubicBezTo>
                    <a:pt x="2436" y="8164"/>
                    <a:pt x="2777" y="8031"/>
                    <a:pt x="3077" y="7716"/>
                  </a:cubicBezTo>
                  <a:cubicBezTo>
                    <a:pt x="5912" y="4542"/>
                    <a:pt x="9825" y="2948"/>
                    <a:pt x="13751" y="2948"/>
                  </a:cubicBezTo>
                  <a:cubicBezTo>
                    <a:pt x="17541" y="2948"/>
                    <a:pt x="21341" y="4433"/>
                    <a:pt x="24192" y="7415"/>
                  </a:cubicBezTo>
                  <a:cubicBezTo>
                    <a:pt x="24493" y="7731"/>
                    <a:pt x="24837" y="7864"/>
                    <a:pt x="25171" y="7864"/>
                  </a:cubicBezTo>
                  <a:cubicBezTo>
                    <a:pt x="26281" y="7864"/>
                    <a:pt x="27286" y="6399"/>
                    <a:pt x="26260" y="5347"/>
                  </a:cubicBezTo>
                  <a:cubicBezTo>
                    <a:pt x="22855" y="1777"/>
                    <a:pt x="18306" y="1"/>
                    <a:pt x="137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00;p76">
              <a:extLst>
                <a:ext uri="{FF2B5EF4-FFF2-40B4-BE49-F238E27FC236}">
                  <a16:creationId xmlns:a16="http://schemas.microsoft.com/office/drawing/2014/main" id="{9EDD9930-939E-4530-9090-5D99BF11859F}"/>
                </a:ext>
              </a:extLst>
            </p:cNvPr>
            <p:cNvSpPr/>
            <p:nvPr/>
          </p:nvSpPr>
          <p:spPr>
            <a:xfrm>
              <a:off x="3699475" y="2924200"/>
              <a:ext cx="152650" cy="131400"/>
            </a:xfrm>
            <a:custGeom>
              <a:avLst/>
              <a:gdLst/>
              <a:ahLst/>
              <a:cxnLst/>
              <a:rect l="l" t="t" r="r" b="b"/>
              <a:pathLst>
                <a:path w="6106" h="5256" extrusionOk="0">
                  <a:moveTo>
                    <a:pt x="3503" y="1"/>
                  </a:moveTo>
                  <a:cubicBezTo>
                    <a:pt x="1168" y="1"/>
                    <a:pt x="1" y="2803"/>
                    <a:pt x="1635" y="4470"/>
                  </a:cubicBezTo>
                  <a:cubicBezTo>
                    <a:pt x="2167" y="5013"/>
                    <a:pt x="2825" y="5255"/>
                    <a:pt x="3472" y="5255"/>
                  </a:cubicBezTo>
                  <a:cubicBezTo>
                    <a:pt x="4814" y="5255"/>
                    <a:pt x="6105" y="4211"/>
                    <a:pt x="6105" y="2636"/>
                  </a:cubicBezTo>
                  <a:cubicBezTo>
                    <a:pt x="6105" y="1201"/>
                    <a:pt x="4938" y="34"/>
                    <a:pt x="350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01;p76">
              <a:extLst>
                <a:ext uri="{FF2B5EF4-FFF2-40B4-BE49-F238E27FC236}">
                  <a16:creationId xmlns:a16="http://schemas.microsoft.com/office/drawing/2014/main" id="{DF352608-918B-4C89-9146-DF92D3E487DE}"/>
                </a:ext>
              </a:extLst>
            </p:cNvPr>
            <p:cNvSpPr/>
            <p:nvPr/>
          </p:nvSpPr>
          <p:spPr>
            <a:xfrm>
              <a:off x="3579400" y="2774400"/>
              <a:ext cx="416900" cy="141875"/>
            </a:xfrm>
            <a:custGeom>
              <a:avLst/>
              <a:gdLst/>
              <a:ahLst/>
              <a:cxnLst/>
              <a:rect l="l" t="t" r="r" b="b"/>
              <a:pathLst>
                <a:path w="16676" h="5675" extrusionOk="0">
                  <a:moveTo>
                    <a:pt x="3102" y="5225"/>
                  </a:moveTo>
                  <a:lnTo>
                    <a:pt x="3070" y="5258"/>
                  </a:lnTo>
                  <a:lnTo>
                    <a:pt x="3070" y="5258"/>
                  </a:lnTo>
                  <a:cubicBezTo>
                    <a:pt x="3081" y="5247"/>
                    <a:pt x="3092" y="5236"/>
                    <a:pt x="3102" y="5225"/>
                  </a:cubicBezTo>
                  <a:close/>
                  <a:moveTo>
                    <a:pt x="8366" y="0"/>
                  </a:moveTo>
                  <a:cubicBezTo>
                    <a:pt x="5683" y="0"/>
                    <a:pt x="3006" y="1051"/>
                    <a:pt x="1001" y="3157"/>
                  </a:cubicBezTo>
                  <a:cubicBezTo>
                    <a:pt x="1" y="4209"/>
                    <a:pt x="992" y="5674"/>
                    <a:pt x="2110" y="5674"/>
                  </a:cubicBezTo>
                  <a:cubicBezTo>
                    <a:pt x="2434" y="5674"/>
                    <a:pt x="2769" y="5551"/>
                    <a:pt x="3069" y="5258"/>
                  </a:cubicBezTo>
                  <a:lnTo>
                    <a:pt x="3069" y="5258"/>
                  </a:lnTo>
                  <a:cubicBezTo>
                    <a:pt x="3069" y="5259"/>
                    <a:pt x="3069" y="5259"/>
                    <a:pt x="3069" y="5259"/>
                  </a:cubicBezTo>
                  <a:lnTo>
                    <a:pt x="3070" y="5258"/>
                  </a:lnTo>
                  <a:lnTo>
                    <a:pt x="3070" y="5258"/>
                  </a:lnTo>
                  <a:cubicBezTo>
                    <a:pt x="3070" y="5258"/>
                    <a:pt x="3070" y="5258"/>
                    <a:pt x="3069" y="5258"/>
                  </a:cubicBezTo>
                  <a:lnTo>
                    <a:pt x="3069" y="5258"/>
                  </a:lnTo>
                  <a:cubicBezTo>
                    <a:pt x="4494" y="3716"/>
                    <a:pt x="6426" y="2940"/>
                    <a:pt x="8364" y="2940"/>
                  </a:cubicBezTo>
                  <a:cubicBezTo>
                    <a:pt x="10238" y="2940"/>
                    <a:pt x="12116" y="3666"/>
                    <a:pt x="13543" y="5125"/>
                  </a:cubicBezTo>
                  <a:cubicBezTo>
                    <a:pt x="13846" y="5428"/>
                    <a:pt x="14189" y="5556"/>
                    <a:pt x="14522" y="5556"/>
                  </a:cubicBezTo>
                  <a:cubicBezTo>
                    <a:pt x="15655" y="5556"/>
                    <a:pt x="16676" y="4081"/>
                    <a:pt x="15645" y="3024"/>
                  </a:cubicBezTo>
                  <a:cubicBezTo>
                    <a:pt x="13631" y="1010"/>
                    <a:pt x="10995" y="0"/>
                    <a:pt x="836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02;p76">
              <a:extLst>
                <a:ext uri="{FF2B5EF4-FFF2-40B4-BE49-F238E27FC236}">
                  <a16:creationId xmlns:a16="http://schemas.microsoft.com/office/drawing/2014/main" id="{4B4C5E74-7E23-46AA-9BD8-A46622BE7CE9}"/>
                </a:ext>
              </a:extLst>
            </p:cNvPr>
            <p:cNvSpPr/>
            <p:nvPr/>
          </p:nvSpPr>
          <p:spPr>
            <a:xfrm>
              <a:off x="3355375" y="2387950"/>
              <a:ext cx="866675" cy="223350"/>
            </a:xfrm>
            <a:custGeom>
              <a:avLst/>
              <a:gdLst/>
              <a:ahLst/>
              <a:cxnLst/>
              <a:rect l="l" t="t" r="r" b="b"/>
              <a:pathLst>
                <a:path w="34667" h="8934" extrusionOk="0">
                  <a:moveTo>
                    <a:pt x="17493" y="0"/>
                  </a:moveTo>
                  <a:cubicBezTo>
                    <a:pt x="17407" y="0"/>
                    <a:pt x="17320" y="1"/>
                    <a:pt x="17234" y="2"/>
                  </a:cubicBezTo>
                  <a:cubicBezTo>
                    <a:pt x="11096" y="2"/>
                    <a:pt x="5659" y="2504"/>
                    <a:pt x="1122" y="6473"/>
                  </a:cubicBezTo>
                  <a:cubicBezTo>
                    <a:pt x="1" y="7438"/>
                    <a:pt x="1021" y="8934"/>
                    <a:pt x="2205" y="8934"/>
                  </a:cubicBezTo>
                  <a:cubicBezTo>
                    <a:pt x="2535" y="8934"/>
                    <a:pt x="2878" y="8818"/>
                    <a:pt x="3190" y="8541"/>
                  </a:cubicBezTo>
                  <a:lnTo>
                    <a:pt x="3157" y="8541"/>
                  </a:lnTo>
                  <a:cubicBezTo>
                    <a:pt x="7127" y="5106"/>
                    <a:pt x="11863" y="2937"/>
                    <a:pt x="17200" y="2937"/>
                  </a:cubicBezTo>
                  <a:cubicBezTo>
                    <a:pt x="17287" y="2936"/>
                    <a:pt x="17374" y="2936"/>
                    <a:pt x="17460" y="2936"/>
                  </a:cubicBezTo>
                  <a:cubicBezTo>
                    <a:pt x="22639" y="2936"/>
                    <a:pt x="27672" y="4897"/>
                    <a:pt x="31511" y="8408"/>
                  </a:cubicBezTo>
                  <a:cubicBezTo>
                    <a:pt x="31817" y="8699"/>
                    <a:pt x="32160" y="8821"/>
                    <a:pt x="32492" y="8821"/>
                  </a:cubicBezTo>
                  <a:cubicBezTo>
                    <a:pt x="33644" y="8821"/>
                    <a:pt x="34666" y="7350"/>
                    <a:pt x="33579" y="6340"/>
                  </a:cubicBezTo>
                  <a:cubicBezTo>
                    <a:pt x="29206" y="2263"/>
                    <a:pt x="23439" y="0"/>
                    <a:pt x="1749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03;p76">
              <a:extLst>
                <a:ext uri="{FF2B5EF4-FFF2-40B4-BE49-F238E27FC236}">
                  <a16:creationId xmlns:a16="http://schemas.microsoft.com/office/drawing/2014/main" id="{A71321B2-17D7-4624-BEC2-C76C5987F6B7}"/>
                </a:ext>
              </a:extLst>
            </p:cNvPr>
            <p:cNvSpPr/>
            <p:nvPr/>
          </p:nvSpPr>
          <p:spPr>
            <a:xfrm>
              <a:off x="3445775" y="2577050"/>
              <a:ext cx="682150" cy="204100"/>
            </a:xfrm>
            <a:custGeom>
              <a:avLst/>
              <a:gdLst/>
              <a:ahLst/>
              <a:cxnLst/>
              <a:rect l="l" t="t" r="r" b="b"/>
              <a:pathLst>
                <a:path w="27286" h="8164" extrusionOk="0">
                  <a:moveTo>
                    <a:pt x="13732" y="1"/>
                  </a:moveTo>
                  <a:cubicBezTo>
                    <a:pt x="9057" y="1"/>
                    <a:pt x="4391" y="1878"/>
                    <a:pt x="975" y="5614"/>
                  </a:cubicBezTo>
                  <a:cubicBezTo>
                    <a:pt x="1" y="6692"/>
                    <a:pt x="979" y="8164"/>
                    <a:pt x="2075" y="8164"/>
                  </a:cubicBezTo>
                  <a:cubicBezTo>
                    <a:pt x="2404" y="8164"/>
                    <a:pt x="2743" y="8031"/>
                    <a:pt x="3044" y="7715"/>
                  </a:cubicBezTo>
                  <a:cubicBezTo>
                    <a:pt x="5895" y="4542"/>
                    <a:pt x="9817" y="2948"/>
                    <a:pt x="13742" y="2948"/>
                  </a:cubicBezTo>
                  <a:cubicBezTo>
                    <a:pt x="17532" y="2948"/>
                    <a:pt x="21324" y="4433"/>
                    <a:pt x="24159" y="7415"/>
                  </a:cubicBezTo>
                  <a:cubicBezTo>
                    <a:pt x="24467" y="7731"/>
                    <a:pt x="24817" y="7864"/>
                    <a:pt x="25155" y="7864"/>
                  </a:cubicBezTo>
                  <a:cubicBezTo>
                    <a:pt x="26281" y="7864"/>
                    <a:pt x="27286" y="6399"/>
                    <a:pt x="26260" y="5347"/>
                  </a:cubicBezTo>
                  <a:cubicBezTo>
                    <a:pt x="22839" y="1777"/>
                    <a:pt x="18281" y="1"/>
                    <a:pt x="1373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97030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6" name="Google Shape;1316;p53"/>
          <p:cNvSpPr txBox="1">
            <a:spLocks noGrp="1"/>
          </p:cNvSpPr>
          <p:nvPr>
            <p:ph type="title"/>
          </p:nvPr>
        </p:nvSpPr>
        <p:spPr>
          <a:xfrm>
            <a:off x="626060" y="277590"/>
            <a:ext cx="4148190" cy="14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Discussion and COI</a:t>
            </a:r>
            <a:endParaRPr dirty="0"/>
          </a:p>
        </p:txBody>
      </p:sp>
      <p:sp>
        <p:nvSpPr>
          <p:cNvPr id="1317" name="Google Shape;1317;p53"/>
          <p:cNvSpPr txBox="1">
            <a:spLocks noGrp="1"/>
          </p:cNvSpPr>
          <p:nvPr>
            <p:ph type="subTitle" idx="1"/>
          </p:nvPr>
        </p:nvSpPr>
        <p:spPr>
          <a:xfrm>
            <a:off x="290025" y="1559551"/>
            <a:ext cx="3067800" cy="18441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dirty="0">
                <a:solidFill>
                  <a:schemeClr val="dk2"/>
                </a:solidFill>
              </a:rPr>
              <a:t>Effective teaching uses the Community of Inquiry Model (COI) which becomes important to consider when facilitating discussions. </a:t>
            </a:r>
            <a:endParaRPr sz="1800" dirty="0">
              <a:solidFill>
                <a:schemeClr val="dk2"/>
              </a:solidFill>
            </a:endParaRPr>
          </a:p>
          <a:p>
            <a:pPr marL="0" lvl="0" indent="0" algn="l" rtl="0">
              <a:spcBef>
                <a:spcPts val="0"/>
              </a:spcBef>
              <a:spcAft>
                <a:spcPts val="0"/>
              </a:spcAft>
              <a:buNone/>
            </a:pPr>
            <a:endParaRPr dirty="0"/>
          </a:p>
        </p:txBody>
      </p:sp>
      <p:sp>
        <p:nvSpPr>
          <p:cNvPr id="1318" name="Google Shape;1318;p53"/>
          <p:cNvSpPr/>
          <p:nvPr/>
        </p:nvSpPr>
        <p:spPr>
          <a:xfrm>
            <a:off x="4774250" y="3947450"/>
            <a:ext cx="113400" cy="11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3"/>
          <p:cNvSpPr/>
          <p:nvPr/>
        </p:nvSpPr>
        <p:spPr>
          <a:xfrm>
            <a:off x="4919275" y="4092475"/>
            <a:ext cx="113400" cy="11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3"/>
          <p:cNvSpPr/>
          <p:nvPr/>
        </p:nvSpPr>
        <p:spPr>
          <a:xfrm>
            <a:off x="8179575" y="1202475"/>
            <a:ext cx="674400" cy="67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3"/>
          <p:cNvSpPr/>
          <p:nvPr/>
        </p:nvSpPr>
        <p:spPr>
          <a:xfrm>
            <a:off x="8748800" y="1909800"/>
            <a:ext cx="192300" cy="19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Venn diagram shows interplay of Community of Inquiry">
            <a:extLst>
              <a:ext uri="{FF2B5EF4-FFF2-40B4-BE49-F238E27FC236}">
                <a16:creationId xmlns:a16="http://schemas.microsoft.com/office/drawing/2014/main" id="{C87CEE4C-01FC-448B-960C-1C58F8D7D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31"/>
          <a:stretch/>
        </p:blipFill>
        <p:spPr bwMode="auto">
          <a:xfrm>
            <a:off x="3529958" y="1082650"/>
            <a:ext cx="3567068" cy="37083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689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50"/>
          <p:cNvSpPr/>
          <p:nvPr/>
        </p:nvSpPr>
        <p:spPr>
          <a:xfrm>
            <a:off x="4853063" y="1236350"/>
            <a:ext cx="3143100" cy="314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0"/>
          <p:cNvSpPr/>
          <p:nvPr/>
        </p:nvSpPr>
        <p:spPr>
          <a:xfrm>
            <a:off x="1147838" y="1236350"/>
            <a:ext cx="3143100" cy="314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Types of Online Discussions</a:t>
            </a:r>
            <a:endParaRPr dirty="0"/>
          </a:p>
        </p:txBody>
      </p:sp>
      <p:sp>
        <p:nvSpPr>
          <p:cNvPr id="1163" name="Google Shape;1163;p50"/>
          <p:cNvSpPr txBox="1">
            <a:spLocks noGrp="1"/>
          </p:cNvSpPr>
          <p:nvPr>
            <p:ph type="subTitle" idx="1"/>
          </p:nvPr>
        </p:nvSpPr>
        <p:spPr>
          <a:xfrm>
            <a:off x="1477407" y="1976612"/>
            <a:ext cx="2646640" cy="166287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ts val="1100"/>
              <a:buFont typeface="Arial" panose="020B0604020202020204" pitchFamily="34" charset="0"/>
              <a:buChar char="•"/>
            </a:pPr>
            <a:r>
              <a:rPr lang="en-US" dirty="0"/>
              <a:t>Delayed response time, but allows for cognitive processing</a:t>
            </a:r>
          </a:p>
          <a:p>
            <a:pPr marL="285750" lvl="0" indent="-285750" algn="l" rtl="0">
              <a:spcBef>
                <a:spcPts val="0"/>
              </a:spcBef>
              <a:spcAft>
                <a:spcPts val="0"/>
              </a:spcAft>
              <a:buClr>
                <a:schemeClr val="dk1"/>
              </a:buClr>
              <a:buSzPts val="1100"/>
              <a:buFont typeface="Arial" panose="020B0604020202020204" pitchFamily="34" charset="0"/>
              <a:buChar char="•"/>
            </a:pPr>
            <a:r>
              <a:rPr lang="en-US" dirty="0"/>
              <a:t>Students have increased reflection time and is accessible for those on different schedules</a:t>
            </a:r>
          </a:p>
          <a:p>
            <a:pPr marL="285750" lvl="0" indent="-285750" algn="l" rtl="0">
              <a:spcBef>
                <a:spcPts val="0"/>
              </a:spcBef>
              <a:spcAft>
                <a:spcPts val="0"/>
              </a:spcAft>
              <a:buClr>
                <a:schemeClr val="dk1"/>
              </a:buClr>
              <a:buSzPts val="1100"/>
              <a:buFont typeface="Arial" panose="020B0604020202020204" pitchFamily="34" charset="0"/>
              <a:buChar char="•"/>
            </a:pPr>
            <a:r>
              <a:rPr lang="en-US" dirty="0"/>
              <a:t>Best for complex issues</a:t>
            </a:r>
          </a:p>
        </p:txBody>
      </p:sp>
      <p:sp>
        <p:nvSpPr>
          <p:cNvPr id="1164" name="Google Shape;1164;p50"/>
          <p:cNvSpPr txBox="1">
            <a:spLocks noGrp="1"/>
          </p:cNvSpPr>
          <p:nvPr>
            <p:ph type="subTitle" idx="3"/>
          </p:nvPr>
        </p:nvSpPr>
        <p:spPr>
          <a:xfrm>
            <a:off x="1670663" y="1583920"/>
            <a:ext cx="2279100" cy="4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Asynchronous</a:t>
            </a:r>
            <a:endParaRPr dirty="0"/>
          </a:p>
        </p:txBody>
      </p:sp>
      <p:sp>
        <p:nvSpPr>
          <p:cNvPr id="1168" name="Google Shape;1168;p50"/>
          <p:cNvSpPr txBox="1">
            <a:spLocks noGrp="1"/>
          </p:cNvSpPr>
          <p:nvPr>
            <p:ph type="subTitle" idx="2"/>
          </p:nvPr>
        </p:nvSpPr>
        <p:spPr>
          <a:xfrm>
            <a:off x="5159247" y="2027720"/>
            <a:ext cx="2711978" cy="1666153"/>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ts val="1100"/>
              <a:buFont typeface="Arial" panose="020B0604020202020204" pitchFamily="34" charset="0"/>
              <a:buChar char="•"/>
            </a:pPr>
            <a:r>
              <a:rPr lang="en-US" dirty="0"/>
              <a:t>In real-time and supports active participation</a:t>
            </a:r>
          </a:p>
          <a:p>
            <a:pPr marL="285750" lvl="0" indent="-285750" algn="l" rtl="0">
              <a:spcBef>
                <a:spcPts val="0"/>
              </a:spcBef>
              <a:spcAft>
                <a:spcPts val="0"/>
              </a:spcAft>
              <a:buClr>
                <a:schemeClr val="dk1"/>
              </a:buClr>
              <a:buSzPts val="1100"/>
              <a:buFont typeface="Arial" panose="020B0604020202020204" pitchFamily="34" charset="0"/>
              <a:buChar char="•"/>
            </a:pPr>
            <a:r>
              <a:rPr lang="en-US" dirty="0"/>
              <a:t>Students have increased commitment and participation because of time expectations</a:t>
            </a:r>
          </a:p>
          <a:p>
            <a:pPr marL="285750" lvl="0" indent="-285750" algn="l" rtl="0">
              <a:spcBef>
                <a:spcPts val="0"/>
              </a:spcBef>
              <a:spcAft>
                <a:spcPts val="0"/>
              </a:spcAft>
              <a:buClr>
                <a:schemeClr val="dk1"/>
              </a:buClr>
              <a:buSzPts val="1100"/>
              <a:buFont typeface="Arial" panose="020B0604020202020204" pitchFamily="34" charset="0"/>
              <a:buChar char="•"/>
            </a:pPr>
            <a:r>
              <a:rPr lang="en-US" dirty="0"/>
              <a:t>Best for brainstorming, task-planning, and lower-complex issues</a:t>
            </a:r>
          </a:p>
          <a:p>
            <a:pPr marL="0" lvl="0" indent="0" algn="l" rtl="0">
              <a:spcBef>
                <a:spcPts val="0"/>
              </a:spcBef>
              <a:spcAft>
                <a:spcPts val="0"/>
              </a:spcAft>
            </a:pPr>
            <a:endParaRPr dirty="0"/>
          </a:p>
        </p:txBody>
      </p:sp>
      <p:sp>
        <p:nvSpPr>
          <p:cNvPr id="1169" name="Google Shape;1169;p50"/>
          <p:cNvSpPr txBox="1">
            <a:spLocks noGrp="1"/>
          </p:cNvSpPr>
          <p:nvPr>
            <p:ph type="subTitle" idx="4"/>
          </p:nvPr>
        </p:nvSpPr>
        <p:spPr>
          <a:xfrm>
            <a:off x="5375686" y="1583920"/>
            <a:ext cx="2279100" cy="47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Synchronous</a:t>
            </a:r>
            <a:endParaRPr dirty="0"/>
          </a:p>
        </p:txBody>
      </p:sp>
      <p:sp>
        <p:nvSpPr>
          <p:cNvPr id="1175" name="Google Shape;1175;p50"/>
          <p:cNvSpPr/>
          <p:nvPr/>
        </p:nvSpPr>
        <p:spPr>
          <a:xfrm>
            <a:off x="5189825" y="4098999"/>
            <a:ext cx="185861" cy="185490"/>
          </a:xfrm>
          <a:custGeom>
            <a:avLst/>
            <a:gdLst/>
            <a:ahLst/>
            <a:cxnLst/>
            <a:rect l="l" t="t" r="r" b="b"/>
            <a:pathLst>
              <a:path w="13770" h="13740" extrusionOk="0">
                <a:moveTo>
                  <a:pt x="6870" y="0"/>
                </a:moveTo>
                <a:cubicBezTo>
                  <a:pt x="3101" y="0"/>
                  <a:pt x="1" y="3070"/>
                  <a:pt x="1" y="6870"/>
                </a:cubicBezTo>
                <a:cubicBezTo>
                  <a:pt x="1" y="10669"/>
                  <a:pt x="3101" y="13739"/>
                  <a:pt x="6870" y="13739"/>
                </a:cubicBezTo>
                <a:cubicBezTo>
                  <a:pt x="10670" y="13739"/>
                  <a:pt x="13770" y="10669"/>
                  <a:pt x="13770" y="6870"/>
                </a:cubicBezTo>
                <a:cubicBezTo>
                  <a:pt x="13770" y="3070"/>
                  <a:pt x="10670" y="0"/>
                  <a:pt x="6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6" name="Google Shape;1176;p50"/>
          <p:cNvCxnSpPr>
            <a:stCxn id="1160" idx="2"/>
            <a:endCxn id="1161" idx="6"/>
          </p:cNvCxnSpPr>
          <p:nvPr/>
        </p:nvCxnSpPr>
        <p:spPr>
          <a:xfrm rot="10800000">
            <a:off x="4290863" y="2808050"/>
            <a:ext cx="562200" cy="0"/>
          </a:xfrm>
          <a:prstGeom prst="straightConnector1">
            <a:avLst/>
          </a:prstGeom>
          <a:noFill/>
          <a:ln w="19050" cap="flat" cmpd="sng">
            <a:solidFill>
              <a:schemeClr val="accent3"/>
            </a:solidFill>
            <a:prstDash val="solid"/>
            <a:round/>
            <a:headEnd type="none" w="med" len="med"/>
            <a:tailEnd type="none" w="med" len="med"/>
          </a:ln>
        </p:spPr>
      </p:cxnSp>
      <p:sp>
        <p:nvSpPr>
          <p:cNvPr id="1177" name="Google Shape;1177;p50"/>
          <p:cNvSpPr/>
          <p:nvPr/>
        </p:nvSpPr>
        <p:spPr>
          <a:xfrm>
            <a:off x="936875" y="1417825"/>
            <a:ext cx="473100" cy="47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0"/>
          <p:cNvSpPr/>
          <p:nvPr/>
        </p:nvSpPr>
        <p:spPr>
          <a:xfrm>
            <a:off x="3979125" y="1511025"/>
            <a:ext cx="213300" cy="213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0"/>
          <p:cNvSpPr/>
          <p:nvPr/>
        </p:nvSpPr>
        <p:spPr>
          <a:xfrm>
            <a:off x="7996175" y="3359550"/>
            <a:ext cx="97800" cy="9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0"/>
          <p:cNvSpPr/>
          <p:nvPr/>
        </p:nvSpPr>
        <p:spPr>
          <a:xfrm>
            <a:off x="8044700" y="2958275"/>
            <a:ext cx="272100" cy="272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50"/>
          <p:cNvGrpSpPr/>
          <p:nvPr/>
        </p:nvGrpSpPr>
        <p:grpSpPr>
          <a:xfrm>
            <a:off x="7791818" y="4157371"/>
            <a:ext cx="666389" cy="982655"/>
            <a:chOff x="3312267" y="2949449"/>
            <a:chExt cx="928765" cy="1369555"/>
          </a:xfrm>
        </p:grpSpPr>
        <p:sp>
          <p:nvSpPr>
            <p:cNvPr id="1182" name="Google Shape;1182;p50"/>
            <p:cNvSpPr/>
            <p:nvPr/>
          </p:nvSpPr>
          <p:spPr>
            <a:xfrm>
              <a:off x="3312267" y="2949449"/>
              <a:ext cx="928765" cy="1369555"/>
            </a:xfrm>
            <a:custGeom>
              <a:avLst/>
              <a:gdLst/>
              <a:ahLst/>
              <a:cxnLst/>
              <a:rect l="l" t="t" r="r" b="b"/>
              <a:pathLst>
                <a:path w="46334" h="68324" extrusionOk="0">
                  <a:moveTo>
                    <a:pt x="28037" y="1"/>
                  </a:moveTo>
                  <a:cubicBezTo>
                    <a:pt x="27074" y="1"/>
                    <a:pt x="26101" y="230"/>
                    <a:pt x="25251" y="675"/>
                  </a:cubicBezTo>
                  <a:cubicBezTo>
                    <a:pt x="23117" y="1842"/>
                    <a:pt x="21749" y="4110"/>
                    <a:pt x="21082" y="6479"/>
                  </a:cubicBezTo>
                  <a:cubicBezTo>
                    <a:pt x="20448" y="8880"/>
                    <a:pt x="20415" y="11382"/>
                    <a:pt x="20348" y="13851"/>
                  </a:cubicBezTo>
                  <a:cubicBezTo>
                    <a:pt x="20248" y="16319"/>
                    <a:pt x="20114" y="18821"/>
                    <a:pt x="19247" y="21123"/>
                  </a:cubicBezTo>
                  <a:cubicBezTo>
                    <a:pt x="19014" y="21790"/>
                    <a:pt x="18580" y="22524"/>
                    <a:pt x="17880" y="22624"/>
                  </a:cubicBezTo>
                  <a:cubicBezTo>
                    <a:pt x="17825" y="22631"/>
                    <a:pt x="17771" y="22635"/>
                    <a:pt x="17718" y="22635"/>
                  </a:cubicBezTo>
                  <a:cubicBezTo>
                    <a:pt x="17082" y="22635"/>
                    <a:pt x="16519" y="22107"/>
                    <a:pt x="16212" y="21523"/>
                  </a:cubicBezTo>
                  <a:cubicBezTo>
                    <a:pt x="15878" y="20922"/>
                    <a:pt x="15678" y="20222"/>
                    <a:pt x="15278" y="19622"/>
                  </a:cubicBezTo>
                  <a:cubicBezTo>
                    <a:pt x="14749" y="18917"/>
                    <a:pt x="13877" y="18585"/>
                    <a:pt x="12985" y="18585"/>
                  </a:cubicBezTo>
                  <a:cubicBezTo>
                    <a:pt x="12187" y="18585"/>
                    <a:pt x="11373" y="18851"/>
                    <a:pt x="10774" y="19355"/>
                  </a:cubicBezTo>
                  <a:cubicBezTo>
                    <a:pt x="9507" y="20455"/>
                    <a:pt x="9073" y="22323"/>
                    <a:pt x="9273" y="24025"/>
                  </a:cubicBezTo>
                  <a:cubicBezTo>
                    <a:pt x="9474" y="25693"/>
                    <a:pt x="10207" y="27260"/>
                    <a:pt x="10941" y="28828"/>
                  </a:cubicBezTo>
                  <a:lnTo>
                    <a:pt x="15044" y="37434"/>
                  </a:lnTo>
                  <a:cubicBezTo>
                    <a:pt x="15778" y="38969"/>
                    <a:pt x="16479" y="40870"/>
                    <a:pt x="15478" y="42238"/>
                  </a:cubicBezTo>
                  <a:cubicBezTo>
                    <a:pt x="14813" y="43144"/>
                    <a:pt x="13630" y="43448"/>
                    <a:pt x="12495" y="43448"/>
                  </a:cubicBezTo>
                  <a:cubicBezTo>
                    <a:pt x="12377" y="43448"/>
                    <a:pt x="12259" y="43445"/>
                    <a:pt x="12142" y="43439"/>
                  </a:cubicBezTo>
                  <a:cubicBezTo>
                    <a:pt x="10241" y="43372"/>
                    <a:pt x="8439" y="42738"/>
                    <a:pt x="6872" y="41671"/>
                  </a:cubicBezTo>
                  <a:cubicBezTo>
                    <a:pt x="5704" y="40870"/>
                    <a:pt x="4570" y="39736"/>
                    <a:pt x="3169" y="39736"/>
                  </a:cubicBezTo>
                  <a:cubicBezTo>
                    <a:pt x="1468" y="39736"/>
                    <a:pt x="200" y="41470"/>
                    <a:pt x="100" y="43205"/>
                  </a:cubicBezTo>
                  <a:cubicBezTo>
                    <a:pt x="0" y="44906"/>
                    <a:pt x="934" y="46441"/>
                    <a:pt x="1601" y="48042"/>
                  </a:cubicBezTo>
                  <a:cubicBezTo>
                    <a:pt x="5637" y="57482"/>
                    <a:pt x="12276" y="66488"/>
                    <a:pt x="22850" y="68323"/>
                  </a:cubicBezTo>
                  <a:lnTo>
                    <a:pt x="22983" y="68323"/>
                  </a:lnTo>
                  <a:cubicBezTo>
                    <a:pt x="28721" y="67823"/>
                    <a:pt x="32924" y="65721"/>
                    <a:pt x="37060" y="61718"/>
                  </a:cubicBezTo>
                  <a:cubicBezTo>
                    <a:pt x="41163" y="57715"/>
                    <a:pt x="44032" y="52478"/>
                    <a:pt x="45566" y="46908"/>
                  </a:cubicBezTo>
                  <a:cubicBezTo>
                    <a:pt x="46000" y="45307"/>
                    <a:pt x="46333" y="43639"/>
                    <a:pt x="46133" y="41971"/>
                  </a:cubicBezTo>
                  <a:cubicBezTo>
                    <a:pt x="45900" y="40336"/>
                    <a:pt x="45032" y="38702"/>
                    <a:pt x="43565" y="37901"/>
                  </a:cubicBezTo>
                  <a:cubicBezTo>
                    <a:pt x="42934" y="37557"/>
                    <a:pt x="42254" y="37405"/>
                    <a:pt x="41563" y="37405"/>
                  </a:cubicBezTo>
                  <a:cubicBezTo>
                    <a:pt x="39843" y="37405"/>
                    <a:pt x="38055" y="38351"/>
                    <a:pt x="36793" y="39636"/>
                  </a:cubicBezTo>
                  <a:cubicBezTo>
                    <a:pt x="35859" y="40603"/>
                    <a:pt x="35125" y="41737"/>
                    <a:pt x="34024" y="42505"/>
                  </a:cubicBezTo>
                  <a:cubicBezTo>
                    <a:pt x="33375" y="42957"/>
                    <a:pt x="32563" y="43259"/>
                    <a:pt x="31787" y="43259"/>
                  </a:cubicBezTo>
                  <a:cubicBezTo>
                    <a:pt x="31248" y="43259"/>
                    <a:pt x="30726" y="43113"/>
                    <a:pt x="30288" y="42771"/>
                  </a:cubicBezTo>
                  <a:cubicBezTo>
                    <a:pt x="29221" y="41937"/>
                    <a:pt x="29154" y="40303"/>
                    <a:pt x="29688" y="39069"/>
                  </a:cubicBezTo>
                  <a:cubicBezTo>
                    <a:pt x="30222" y="37835"/>
                    <a:pt x="31256" y="36934"/>
                    <a:pt x="32190" y="35967"/>
                  </a:cubicBezTo>
                  <a:cubicBezTo>
                    <a:pt x="34825" y="33331"/>
                    <a:pt x="36960" y="30229"/>
                    <a:pt x="38561" y="26860"/>
                  </a:cubicBezTo>
                  <a:cubicBezTo>
                    <a:pt x="39362" y="25159"/>
                    <a:pt x="39895" y="22891"/>
                    <a:pt x="38528" y="21623"/>
                  </a:cubicBezTo>
                  <a:cubicBezTo>
                    <a:pt x="37981" y="21095"/>
                    <a:pt x="37254" y="20898"/>
                    <a:pt x="36490" y="20898"/>
                  </a:cubicBezTo>
                  <a:cubicBezTo>
                    <a:pt x="35901" y="20898"/>
                    <a:pt x="35291" y="21015"/>
                    <a:pt x="34725" y="21189"/>
                  </a:cubicBezTo>
                  <a:cubicBezTo>
                    <a:pt x="33424" y="21623"/>
                    <a:pt x="32256" y="22323"/>
                    <a:pt x="30922" y="22457"/>
                  </a:cubicBezTo>
                  <a:cubicBezTo>
                    <a:pt x="30793" y="22475"/>
                    <a:pt x="30661" y="22484"/>
                    <a:pt x="30528" y="22484"/>
                  </a:cubicBezTo>
                  <a:cubicBezTo>
                    <a:pt x="29454" y="22484"/>
                    <a:pt x="28302" y="21894"/>
                    <a:pt x="28154" y="20856"/>
                  </a:cubicBezTo>
                  <a:cubicBezTo>
                    <a:pt x="28087" y="20189"/>
                    <a:pt x="28420" y="19588"/>
                    <a:pt x="28754" y="19021"/>
                  </a:cubicBezTo>
                  <a:cubicBezTo>
                    <a:pt x="30555" y="15819"/>
                    <a:pt x="31923" y="12383"/>
                    <a:pt x="32723" y="8814"/>
                  </a:cubicBezTo>
                  <a:cubicBezTo>
                    <a:pt x="33291" y="6412"/>
                    <a:pt x="33524" y="3610"/>
                    <a:pt x="31956" y="1709"/>
                  </a:cubicBezTo>
                  <a:cubicBezTo>
                    <a:pt x="31003" y="553"/>
                    <a:pt x="29532" y="1"/>
                    <a:pt x="28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0"/>
            <p:cNvSpPr/>
            <p:nvPr/>
          </p:nvSpPr>
          <p:spPr>
            <a:xfrm>
              <a:off x="3729484" y="2962298"/>
              <a:ext cx="159157" cy="1354681"/>
            </a:xfrm>
            <a:custGeom>
              <a:avLst/>
              <a:gdLst/>
              <a:ahLst/>
              <a:cxnLst/>
              <a:rect l="l" t="t" r="r" b="b"/>
              <a:pathLst>
                <a:path w="7940" h="67582" extrusionOk="0">
                  <a:moveTo>
                    <a:pt x="7940" y="0"/>
                  </a:moveTo>
                  <a:lnTo>
                    <a:pt x="7940" y="0"/>
                  </a:lnTo>
                  <a:cubicBezTo>
                    <a:pt x="7873" y="67"/>
                    <a:pt x="7840" y="134"/>
                    <a:pt x="7807" y="200"/>
                  </a:cubicBezTo>
                  <a:cubicBezTo>
                    <a:pt x="7740" y="334"/>
                    <a:pt x="7640" y="567"/>
                    <a:pt x="7540" y="801"/>
                  </a:cubicBezTo>
                  <a:cubicBezTo>
                    <a:pt x="7273" y="1335"/>
                    <a:pt x="6906" y="2135"/>
                    <a:pt x="6472" y="3203"/>
                  </a:cubicBezTo>
                  <a:cubicBezTo>
                    <a:pt x="5205" y="6138"/>
                    <a:pt x="4204" y="9173"/>
                    <a:pt x="3437" y="12309"/>
                  </a:cubicBezTo>
                  <a:cubicBezTo>
                    <a:pt x="2936" y="14277"/>
                    <a:pt x="2503" y="16479"/>
                    <a:pt x="2036" y="18780"/>
                  </a:cubicBezTo>
                  <a:cubicBezTo>
                    <a:pt x="1602" y="21115"/>
                    <a:pt x="1168" y="23651"/>
                    <a:pt x="802" y="26286"/>
                  </a:cubicBezTo>
                  <a:cubicBezTo>
                    <a:pt x="401" y="29088"/>
                    <a:pt x="134" y="31890"/>
                    <a:pt x="34" y="34725"/>
                  </a:cubicBezTo>
                  <a:cubicBezTo>
                    <a:pt x="1" y="36193"/>
                    <a:pt x="34" y="37661"/>
                    <a:pt x="101" y="39195"/>
                  </a:cubicBezTo>
                  <a:cubicBezTo>
                    <a:pt x="134" y="40696"/>
                    <a:pt x="201" y="42230"/>
                    <a:pt x="234" y="43765"/>
                  </a:cubicBezTo>
                  <a:cubicBezTo>
                    <a:pt x="401" y="49602"/>
                    <a:pt x="868" y="55440"/>
                    <a:pt x="1702" y="61244"/>
                  </a:cubicBezTo>
                  <a:cubicBezTo>
                    <a:pt x="2503" y="66548"/>
                    <a:pt x="1769" y="63746"/>
                    <a:pt x="3170" y="67582"/>
                  </a:cubicBezTo>
                  <a:lnTo>
                    <a:pt x="3370" y="67515"/>
                  </a:lnTo>
                  <a:cubicBezTo>
                    <a:pt x="2036" y="63679"/>
                    <a:pt x="2803" y="66515"/>
                    <a:pt x="2002" y="61177"/>
                  </a:cubicBezTo>
                  <a:cubicBezTo>
                    <a:pt x="1202" y="55407"/>
                    <a:pt x="735" y="49602"/>
                    <a:pt x="568" y="43765"/>
                  </a:cubicBezTo>
                  <a:cubicBezTo>
                    <a:pt x="501" y="42230"/>
                    <a:pt x="468" y="40696"/>
                    <a:pt x="401" y="39195"/>
                  </a:cubicBezTo>
                  <a:cubicBezTo>
                    <a:pt x="368" y="37661"/>
                    <a:pt x="335" y="36193"/>
                    <a:pt x="368" y="34725"/>
                  </a:cubicBezTo>
                  <a:cubicBezTo>
                    <a:pt x="468" y="31923"/>
                    <a:pt x="701" y="29121"/>
                    <a:pt x="1102" y="26352"/>
                  </a:cubicBezTo>
                  <a:cubicBezTo>
                    <a:pt x="1435" y="23717"/>
                    <a:pt x="1869" y="21182"/>
                    <a:pt x="2303" y="18847"/>
                  </a:cubicBezTo>
                  <a:cubicBezTo>
                    <a:pt x="2736" y="16512"/>
                    <a:pt x="3170" y="14311"/>
                    <a:pt x="3670" y="12342"/>
                  </a:cubicBezTo>
                  <a:cubicBezTo>
                    <a:pt x="4404" y="9240"/>
                    <a:pt x="5371" y="6205"/>
                    <a:pt x="6572" y="3236"/>
                  </a:cubicBezTo>
                  <a:cubicBezTo>
                    <a:pt x="7006" y="2202"/>
                    <a:pt x="7340" y="1368"/>
                    <a:pt x="7573" y="834"/>
                  </a:cubicBezTo>
                  <a:lnTo>
                    <a:pt x="7840" y="200"/>
                  </a:lnTo>
                  <a:cubicBezTo>
                    <a:pt x="7873" y="134"/>
                    <a:pt x="7907" y="67"/>
                    <a:pt x="794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0"/>
            <p:cNvSpPr/>
            <p:nvPr/>
          </p:nvSpPr>
          <p:spPr>
            <a:xfrm>
              <a:off x="3527571" y="3338082"/>
              <a:ext cx="204619" cy="318956"/>
            </a:xfrm>
            <a:custGeom>
              <a:avLst/>
              <a:gdLst/>
              <a:ahLst/>
              <a:cxnLst/>
              <a:rect l="l" t="t" r="r" b="b"/>
              <a:pathLst>
                <a:path w="10208" h="15912" extrusionOk="0">
                  <a:moveTo>
                    <a:pt x="0" y="0"/>
                  </a:moveTo>
                  <a:lnTo>
                    <a:pt x="0" y="0"/>
                  </a:lnTo>
                  <a:cubicBezTo>
                    <a:pt x="100" y="234"/>
                    <a:pt x="234" y="434"/>
                    <a:pt x="400" y="634"/>
                  </a:cubicBezTo>
                  <a:cubicBezTo>
                    <a:pt x="701" y="1034"/>
                    <a:pt x="1068" y="1601"/>
                    <a:pt x="1568" y="2302"/>
                  </a:cubicBezTo>
                  <a:cubicBezTo>
                    <a:pt x="2502" y="3703"/>
                    <a:pt x="3769" y="5704"/>
                    <a:pt x="5104" y="7972"/>
                  </a:cubicBezTo>
                  <a:cubicBezTo>
                    <a:pt x="6438" y="10207"/>
                    <a:pt x="7672" y="12209"/>
                    <a:pt x="8606" y="13643"/>
                  </a:cubicBezTo>
                  <a:cubicBezTo>
                    <a:pt x="9073" y="14344"/>
                    <a:pt x="9440" y="14944"/>
                    <a:pt x="9740" y="15311"/>
                  </a:cubicBezTo>
                  <a:cubicBezTo>
                    <a:pt x="9874" y="15544"/>
                    <a:pt x="10007" y="15745"/>
                    <a:pt x="10207" y="15911"/>
                  </a:cubicBezTo>
                  <a:cubicBezTo>
                    <a:pt x="10107" y="15678"/>
                    <a:pt x="9974" y="15478"/>
                    <a:pt x="9807" y="15278"/>
                  </a:cubicBezTo>
                  <a:lnTo>
                    <a:pt x="8773" y="13543"/>
                  </a:lnTo>
                  <a:cubicBezTo>
                    <a:pt x="7839" y="12009"/>
                    <a:pt x="6705" y="10041"/>
                    <a:pt x="5337" y="7806"/>
                  </a:cubicBezTo>
                  <a:cubicBezTo>
                    <a:pt x="4003" y="5571"/>
                    <a:pt x="2735" y="3569"/>
                    <a:pt x="1701" y="2168"/>
                  </a:cubicBezTo>
                  <a:cubicBezTo>
                    <a:pt x="1201" y="1468"/>
                    <a:pt x="801" y="934"/>
                    <a:pt x="500" y="567"/>
                  </a:cubicBezTo>
                  <a:cubicBezTo>
                    <a:pt x="334" y="367"/>
                    <a:pt x="167" y="167"/>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0"/>
            <p:cNvSpPr/>
            <p:nvPr/>
          </p:nvSpPr>
          <p:spPr>
            <a:xfrm>
              <a:off x="3731508" y="3396914"/>
              <a:ext cx="363757" cy="260124"/>
            </a:xfrm>
            <a:custGeom>
              <a:avLst/>
              <a:gdLst/>
              <a:ahLst/>
              <a:cxnLst/>
              <a:rect l="l" t="t" r="r" b="b"/>
              <a:pathLst>
                <a:path w="18147" h="12977" extrusionOk="0">
                  <a:moveTo>
                    <a:pt x="18146" y="0"/>
                  </a:moveTo>
                  <a:lnTo>
                    <a:pt x="18146" y="0"/>
                  </a:lnTo>
                  <a:cubicBezTo>
                    <a:pt x="17846" y="67"/>
                    <a:pt x="17579" y="201"/>
                    <a:pt x="17312" y="367"/>
                  </a:cubicBezTo>
                  <a:cubicBezTo>
                    <a:pt x="16812" y="601"/>
                    <a:pt x="16078" y="968"/>
                    <a:pt x="15211" y="1502"/>
                  </a:cubicBezTo>
                  <a:cubicBezTo>
                    <a:pt x="12943" y="2802"/>
                    <a:pt x="10708" y="4237"/>
                    <a:pt x="8573" y="5771"/>
                  </a:cubicBezTo>
                  <a:cubicBezTo>
                    <a:pt x="6071" y="7573"/>
                    <a:pt x="3903" y="9340"/>
                    <a:pt x="2368" y="10708"/>
                  </a:cubicBezTo>
                  <a:cubicBezTo>
                    <a:pt x="1601" y="11375"/>
                    <a:pt x="1034" y="11909"/>
                    <a:pt x="600" y="12309"/>
                  </a:cubicBezTo>
                  <a:cubicBezTo>
                    <a:pt x="400" y="12509"/>
                    <a:pt x="200" y="12743"/>
                    <a:pt x="0" y="12976"/>
                  </a:cubicBezTo>
                  <a:cubicBezTo>
                    <a:pt x="234" y="12810"/>
                    <a:pt x="467" y="12609"/>
                    <a:pt x="701" y="12409"/>
                  </a:cubicBezTo>
                  <a:cubicBezTo>
                    <a:pt x="1101" y="12042"/>
                    <a:pt x="1735" y="11509"/>
                    <a:pt x="2502" y="10875"/>
                  </a:cubicBezTo>
                  <a:cubicBezTo>
                    <a:pt x="4070" y="9574"/>
                    <a:pt x="6271" y="7839"/>
                    <a:pt x="8773" y="6038"/>
                  </a:cubicBezTo>
                  <a:cubicBezTo>
                    <a:pt x="11275" y="4237"/>
                    <a:pt x="13610" y="2702"/>
                    <a:pt x="15344" y="1668"/>
                  </a:cubicBezTo>
                  <a:cubicBezTo>
                    <a:pt x="16178" y="1135"/>
                    <a:pt x="16912" y="734"/>
                    <a:pt x="17379" y="434"/>
                  </a:cubicBezTo>
                  <a:cubicBezTo>
                    <a:pt x="17646" y="334"/>
                    <a:pt x="17913" y="167"/>
                    <a:pt x="1814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0"/>
            <p:cNvSpPr/>
            <p:nvPr/>
          </p:nvSpPr>
          <p:spPr>
            <a:xfrm>
              <a:off x="3327642" y="3766002"/>
              <a:ext cx="437983" cy="413909"/>
            </a:xfrm>
            <a:custGeom>
              <a:avLst/>
              <a:gdLst/>
              <a:ahLst/>
              <a:cxnLst/>
              <a:rect l="l" t="t" r="r" b="b"/>
              <a:pathLst>
                <a:path w="21850" h="20649" extrusionOk="0">
                  <a:moveTo>
                    <a:pt x="0" y="1"/>
                  </a:moveTo>
                  <a:cubicBezTo>
                    <a:pt x="0" y="1"/>
                    <a:pt x="67" y="67"/>
                    <a:pt x="200" y="234"/>
                  </a:cubicBezTo>
                  <a:lnTo>
                    <a:pt x="834" y="835"/>
                  </a:lnTo>
                  <a:lnTo>
                    <a:pt x="3203" y="3036"/>
                  </a:lnTo>
                  <a:cubicBezTo>
                    <a:pt x="5171" y="4904"/>
                    <a:pt x="7839" y="7506"/>
                    <a:pt x="10808" y="10441"/>
                  </a:cubicBezTo>
                  <a:cubicBezTo>
                    <a:pt x="13743" y="13377"/>
                    <a:pt x="16445" y="15979"/>
                    <a:pt x="18480" y="17813"/>
                  </a:cubicBezTo>
                  <a:cubicBezTo>
                    <a:pt x="19481" y="18714"/>
                    <a:pt x="20315" y="19448"/>
                    <a:pt x="20915" y="19948"/>
                  </a:cubicBezTo>
                  <a:lnTo>
                    <a:pt x="21582" y="20482"/>
                  </a:lnTo>
                  <a:cubicBezTo>
                    <a:pt x="21649" y="20549"/>
                    <a:pt x="21749" y="20615"/>
                    <a:pt x="21816" y="20649"/>
                  </a:cubicBezTo>
                  <a:cubicBezTo>
                    <a:pt x="21849" y="20649"/>
                    <a:pt x="21749" y="20582"/>
                    <a:pt x="21616" y="20449"/>
                  </a:cubicBezTo>
                  <a:lnTo>
                    <a:pt x="20982" y="19848"/>
                  </a:lnTo>
                  <a:lnTo>
                    <a:pt x="18647" y="17647"/>
                  </a:lnTo>
                  <a:cubicBezTo>
                    <a:pt x="16646" y="15779"/>
                    <a:pt x="13977" y="13143"/>
                    <a:pt x="11008" y="10208"/>
                  </a:cubicBezTo>
                  <a:cubicBezTo>
                    <a:pt x="8073" y="7306"/>
                    <a:pt x="5371" y="4671"/>
                    <a:pt x="3336" y="2869"/>
                  </a:cubicBezTo>
                  <a:cubicBezTo>
                    <a:pt x="2335" y="1935"/>
                    <a:pt x="1501" y="1201"/>
                    <a:pt x="934" y="734"/>
                  </a:cubicBezTo>
                  <a:lnTo>
                    <a:pt x="234" y="167"/>
                  </a:lnTo>
                  <a:cubicBezTo>
                    <a:pt x="167" y="101"/>
                    <a:pt x="100" y="34"/>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0"/>
            <p:cNvSpPr/>
            <p:nvPr/>
          </p:nvSpPr>
          <p:spPr>
            <a:xfrm>
              <a:off x="3764923" y="3762655"/>
              <a:ext cx="449349" cy="417257"/>
            </a:xfrm>
            <a:custGeom>
              <a:avLst/>
              <a:gdLst/>
              <a:ahLst/>
              <a:cxnLst/>
              <a:rect l="l" t="t" r="r" b="b"/>
              <a:pathLst>
                <a:path w="22417" h="20816" extrusionOk="0">
                  <a:moveTo>
                    <a:pt x="22417" y="1"/>
                  </a:moveTo>
                  <a:lnTo>
                    <a:pt x="22417" y="1"/>
                  </a:lnTo>
                  <a:cubicBezTo>
                    <a:pt x="22317" y="34"/>
                    <a:pt x="22250" y="101"/>
                    <a:pt x="22150" y="168"/>
                  </a:cubicBezTo>
                  <a:lnTo>
                    <a:pt x="21483" y="735"/>
                  </a:lnTo>
                  <a:cubicBezTo>
                    <a:pt x="20883" y="1235"/>
                    <a:pt x="20049" y="1969"/>
                    <a:pt x="19015" y="2903"/>
                  </a:cubicBezTo>
                  <a:cubicBezTo>
                    <a:pt x="16913" y="4738"/>
                    <a:pt x="14144" y="7373"/>
                    <a:pt x="11075" y="10275"/>
                  </a:cubicBezTo>
                  <a:cubicBezTo>
                    <a:pt x="8040" y="13210"/>
                    <a:pt x="5271" y="15846"/>
                    <a:pt x="3237" y="17714"/>
                  </a:cubicBezTo>
                  <a:lnTo>
                    <a:pt x="868" y="19948"/>
                  </a:lnTo>
                  <a:lnTo>
                    <a:pt x="201" y="20582"/>
                  </a:lnTo>
                  <a:cubicBezTo>
                    <a:pt x="134" y="20649"/>
                    <a:pt x="68" y="20716"/>
                    <a:pt x="1" y="20816"/>
                  </a:cubicBezTo>
                  <a:cubicBezTo>
                    <a:pt x="101" y="20749"/>
                    <a:pt x="168" y="20682"/>
                    <a:pt x="234" y="20616"/>
                  </a:cubicBezTo>
                  <a:lnTo>
                    <a:pt x="935" y="20049"/>
                  </a:lnTo>
                  <a:cubicBezTo>
                    <a:pt x="1535" y="19548"/>
                    <a:pt x="2369" y="18814"/>
                    <a:pt x="3403" y="17880"/>
                  </a:cubicBezTo>
                  <a:cubicBezTo>
                    <a:pt x="5471" y="16046"/>
                    <a:pt x="8273" y="13444"/>
                    <a:pt x="11309" y="10508"/>
                  </a:cubicBezTo>
                  <a:cubicBezTo>
                    <a:pt x="14378" y="7606"/>
                    <a:pt x="17147" y="4971"/>
                    <a:pt x="19148" y="3070"/>
                  </a:cubicBezTo>
                  <a:lnTo>
                    <a:pt x="21550" y="835"/>
                  </a:lnTo>
                  <a:lnTo>
                    <a:pt x="22217" y="234"/>
                  </a:lnTo>
                  <a:cubicBezTo>
                    <a:pt x="22350" y="101"/>
                    <a:pt x="22417" y="1"/>
                    <a:pt x="224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50"/>
          <p:cNvGrpSpPr/>
          <p:nvPr/>
        </p:nvGrpSpPr>
        <p:grpSpPr>
          <a:xfrm>
            <a:off x="247143" y="3097547"/>
            <a:ext cx="877308" cy="2042473"/>
            <a:chOff x="731955" y="2811840"/>
            <a:chExt cx="564367" cy="1313910"/>
          </a:xfrm>
        </p:grpSpPr>
        <p:sp>
          <p:nvSpPr>
            <p:cNvPr id="1189" name="Google Shape;1189;p50"/>
            <p:cNvSpPr/>
            <p:nvPr/>
          </p:nvSpPr>
          <p:spPr>
            <a:xfrm>
              <a:off x="1038864" y="2811840"/>
              <a:ext cx="165191" cy="1313910"/>
            </a:xfrm>
            <a:custGeom>
              <a:avLst/>
              <a:gdLst/>
              <a:ahLst/>
              <a:cxnLst/>
              <a:rect l="l" t="t" r="r" b="b"/>
              <a:pathLst>
                <a:path w="8241" h="65548" extrusionOk="0">
                  <a:moveTo>
                    <a:pt x="7006" y="1"/>
                  </a:moveTo>
                  <a:cubicBezTo>
                    <a:pt x="7006" y="33"/>
                    <a:pt x="7036" y="95"/>
                    <a:pt x="7068" y="158"/>
                  </a:cubicBezTo>
                  <a:lnTo>
                    <a:pt x="7068" y="158"/>
                  </a:lnTo>
                  <a:cubicBezTo>
                    <a:pt x="7047" y="106"/>
                    <a:pt x="7027" y="53"/>
                    <a:pt x="7006" y="1"/>
                  </a:cubicBezTo>
                  <a:close/>
                  <a:moveTo>
                    <a:pt x="7068" y="158"/>
                  </a:moveTo>
                  <a:cubicBezTo>
                    <a:pt x="7071" y="167"/>
                    <a:pt x="7075" y="176"/>
                    <a:pt x="7078" y="184"/>
                  </a:cubicBezTo>
                  <a:lnTo>
                    <a:pt x="7078" y="184"/>
                  </a:lnTo>
                  <a:cubicBezTo>
                    <a:pt x="7076" y="179"/>
                    <a:pt x="7074" y="173"/>
                    <a:pt x="7073" y="168"/>
                  </a:cubicBezTo>
                  <a:cubicBezTo>
                    <a:pt x="7071" y="165"/>
                    <a:pt x="7069" y="161"/>
                    <a:pt x="7068" y="158"/>
                  </a:cubicBezTo>
                  <a:close/>
                  <a:moveTo>
                    <a:pt x="7078" y="184"/>
                  </a:moveTo>
                  <a:cubicBezTo>
                    <a:pt x="7110" y="286"/>
                    <a:pt x="7143" y="447"/>
                    <a:pt x="7206" y="668"/>
                  </a:cubicBezTo>
                  <a:cubicBezTo>
                    <a:pt x="7406" y="1302"/>
                    <a:pt x="7573" y="1936"/>
                    <a:pt x="7673" y="2603"/>
                  </a:cubicBezTo>
                  <a:cubicBezTo>
                    <a:pt x="8107" y="5004"/>
                    <a:pt x="8040" y="7440"/>
                    <a:pt x="7506" y="9841"/>
                  </a:cubicBezTo>
                  <a:cubicBezTo>
                    <a:pt x="7106" y="11476"/>
                    <a:pt x="6472" y="13044"/>
                    <a:pt x="5605" y="14478"/>
                  </a:cubicBezTo>
                  <a:cubicBezTo>
                    <a:pt x="4704" y="16046"/>
                    <a:pt x="3470" y="17580"/>
                    <a:pt x="2503" y="19381"/>
                  </a:cubicBezTo>
                  <a:cubicBezTo>
                    <a:pt x="1435" y="21283"/>
                    <a:pt x="968" y="23484"/>
                    <a:pt x="1235" y="25653"/>
                  </a:cubicBezTo>
                  <a:cubicBezTo>
                    <a:pt x="1469" y="27888"/>
                    <a:pt x="2236" y="30089"/>
                    <a:pt x="2970" y="32324"/>
                  </a:cubicBezTo>
                  <a:cubicBezTo>
                    <a:pt x="3703" y="34526"/>
                    <a:pt x="4371" y="36794"/>
                    <a:pt x="4437" y="38995"/>
                  </a:cubicBezTo>
                  <a:cubicBezTo>
                    <a:pt x="4471" y="41130"/>
                    <a:pt x="4204" y="43232"/>
                    <a:pt x="3603" y="45300"/>
                  </a:cubicBezTo>
                  <a:cubicBezTo>
                    <a:pt x="3070" y="47268"/>
                    <a:pt x="2436" y="49103"/>
                    <a:pt x="1869" y="50837"/>
                  </a:cubicBezTo>
                  <a:cubicBezTo>
                    <a:pt x="1302" y="52438"/>
                    <a:pt x="868" y="54073"/>
                    <a:pt x="535" y="55741"/>
                  </a:cubicBezTo>
                  <a:cubicBezTo>
                    <a:pt x="1" y="58143"/>
                    <a:pt x="1" y="60611"/>
                    <a:pt x="535" y="63013"/>
                  </a:cubicBezTo>
                  <a:cubicBezTo>
                    <a:pt x="701" y="63680"/>
                    <a:pt x="935" y="64280"/>
                    <a:pt x="1235" y="64914"/>
                  </a:cubicBezTo>
                  <a:cubicBezTo>
                    <a:pt x="1335" y="65081"/>
                    <a:pt x="1402" y="65248"/>
                    <a:pt x="1469" y="65348"/>
                  </a:cubicBezTo>
                  <a:cubicBezTo>
                    <a:pt x="1502" y="65414"/>
                    <a:pt x="1535" y="65481"/>
                    <a:pt x="1569" y="65548"/>
                  </a:cubicBezTo>
                  <a:cubicBezTo>
                    <a:pt x="1535" y="65481"/>
                    <a:pt x="1502" y="65414"/>
                    <a:pt x="1502" y="65381"/>
                  </a:cubicBezTo>
                  <a:cubicBezTo>
                    <a:pt x="1435" y="65248"/>
                    <a:pt x="1368" y="65114"/>
                    <a:pt x="1268" y="64914"/>
                  </a:cubicBezTo>
                  <a:cubicBezTo>
                    <a:pt x="1002" y="64280"/>
                    <a:pt x="768" y="63680"/>
                    <a:pt x="635" y="63013"/>
                  </a:cubicBezTo>
                  <a:cubicBezTo>
                    <a:pt x="101" y="60644"/>
                    <a:pt x="134" y="58176"/>
                    <a:pt x="701" y="55774"/>
                  </a:cubicBezTo>
                  <a:cubicBezTo>
                    <a:pt x="1035" y="54140"/>
                    <a:pt x="1469" y="52505"/>
                    <a:pt x="2036" y="50904"/>
                  </a:cubicBezTo>
                  <a:cubicBezTo>
                    <a:pt x="2603" y="49203"/>
                    <a:pt x="3270" y="47368"/>
                    <a:pt x="3804" y="45367"/>
                  </a:cubicBezTo>
                  <a:cubicBezTo>
                    <a:pt x="4404" y="43299"/>
                    <a:pt x="4704" y="41164"/>
                    <a:pt x="4671" y="38995"/>
                  </a:cubicBezTo>
                  <a:cubicBezTo>
                    <a:pt x="4604" y="36761"/>
                    <a:pt x="3937" y="34492"/>
                    <a:pt x="3203" y="32257"/>
                  </a:cubicBezTo>
                  <a:cubicBezTo>
                    <a:pt x="2469" y="30022"/>
                    <a:pt x="1702" y="27821"/>
                    <a:pt x="1469" y="25619"/>
                  </a:cubicBezTo>
                  <a:cubicBezTo>
                    <a:pt x="1235" y="23518"/>
                    <a:pt x="1635" y="21350"/>
                    <a:pt x="2703" y="19482"/>
                  </a:cubicBezTo>
                  <a:cubicBezTo>
                    <a:pt x="3670" y="17714"/>
                    <a:pt x="4871" y="16146"/>
                    <a:pt x="5805" y="14578"/>
                  </a:cubicBezTo>
                  <a:cubicBezTo>
                    <a:pt x="6639" y="13110"/>
                    <a:pt x="7273" y="11542"/>
                    <a:pt x="7673" y="9875"/>
                  </a:cubicBezTo>
                  <a:cubicBezTo>
                    <a:pt x="8207" y="7473"/>
                    <a:pt x="8240" y="4971"/>
                    <a:pt x="7773" y="2569"/>
                  </a:cubicBezTo>
                  <a:cubicBezTo>
                    <a:pt x="7618" y="1765"/>
                    <a:pt x="7378" y="962"/>
                    <a:pt x="7078" y="18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0"/>
            <p:cNvSpPr/>
            <p:nvPr/>
          </p:nvSpPr>
          <p:spPr>
            <a:xfrm>
              <a:off x="1085669" y="2945500"/>
              <a:ext cx="81603" cy="189987"/>
            </a:xfrm>
            <a:custGeom>
              <a:avLst/>
              <a:gdLst/>
              <a:ahLst/>
              <a:cxnLst/>
              <a:rect l="l" t="t" r="r" b="b"/>
              <a:pathLst>
                <a:path w="4071" h="9478" extrusionOk="0">
                  <a:moveTo>
                    <a:pt x="589" y="0"/>
                  </a:moveTo>
                  <a:cubicBezTo>
                    <a:pt x="495" y="0"/>
                    <a:pt x="401" y="66"/>
                    <a:pt x="401" y="171"/>
                  </a:cubicBezTo>
                  <a:cubicBezTo>
                    <a:pt x="201" y="1138"/>
                    <a:pt x="1" y="4174"/>
                    <a:pt x="2202" y="9478"/>
                  </a:cubicBezTo>
                  <a:cubicBezTo>
                    <a:pt x="2202" y="9478"/>
                    <a:pt x="4070" y="3540"/>
                    <a:pt x="735" y="71"/>
                  </a:cubicBezTo>
                  <a:cubicBezTo>
                    <a:pt x="698" y="22"/>
                    <a:pt x="643" y="0"/>
                    <a:pt x="58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0"/>
            <p:cNvSpPr/>
            <p:nvPr/>
          </p:nvSpPr>
          <p:spPr>
            <a:xfrm>
              <a:off x="1107738" y="2986372"/>
              <a:ext cx="24094" cy="149115"/>
            </a:xfrm>
            <a:custGeom>
              <a:avLst/>
              <a:gdLst/>
              <a:ahLst/>
              <a:cxnLst/>
              <a:rect l="l" t="t" r="r" b="b"/>
              <a:pathLst>
                <a:path w="1202" h="7439" extrusionOk="0">
                  <a:moveTo>
                    <a:pt x="1" y="0"/>
                  </a:moveTo>
                  <a:cubicBezTo>
                    <a:pt x="1" y="367"/>
                    <a:pt x="34" y="734"/>
                    <a:pt x="134" y="1101"/>
                  </a:cubicBezTo>
                  <a:cubicBezTo>
                    <a:pt x="234" y="1868"/>
                    <a:pt x="401" y="2735"/>
                    <a:pt x="534" y="3736"/>
                  </a:cubicBezTo>
                  <a:cubicBezTo>
                    <a:pt x="701" y="4703"/>
                    <a:pt x="835" y="5604"/>
                    <a:pt x="968" y="6338"/>
                  </a:cubicBezTo>
                  <a:cubicBezTo>
                    <a:pt x="1001" y="6705"/>
                    <a:pt x="1068" y="7072"/>
                    <a:pt x="1168" y="7439"/>
                  </a:cubicBezTo>
                  <a:cubicBezTo>
                    <a:pt x="1201" y="7072"/>
                    <a:pt x="1168" y="6672"/>
                    <a:pt x="1135" y="6338"/>
                  </a:cubicBezTo>
                  <a:cubicBezTo>
                    <a:pt x="1068" y="5637"/>
                    <a:pt x="935" y="4703"/>
                    <a:pt x="768" y="3703"/>
                  </a:cubicBezTo>
                  <a:cubicBezTo>
                    <a:pt x="601" y="2669"/>
                    <a:pt x="434" y="1735"/>
                    <a:pt x="267" y="1068"/>
                  </a:cubicBezTo>
                  <a:cubicBezTo>
                    <a:pt x="234" y="701"/>
                    <a:pt x="134" y="367"/>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0"/>
            <p:cNvSpPr/>
            <p:nvPr/>
          </p:nvSpPr>
          <p:spPr>
            <a:xfrm>
              <a:off x="965519" y="3262873"/>
              <a:ext cx="120851" cy="153444"/>
            </a:xfrm>
            <a:custGeom>
              <a:avLst/>
              <a:gdLst/>
              <a:ahLst/>
              <a:cxnLst/>
              <a:rect l="l" t="t" r="r" b="b"/>
              <a:pathLst>
                <a:path w="6029" h="7655" extrusionOk="0">
                  <a:moveTo>
                    <a:pt x="247" y="1"/>
                  </a:moveTo>
                  <a:cubicBezTo>
                    <a:pt x="111" y="1"/>
                    <a:pt x="1" y="142"/>
                    <a:pt x="57" y="283"/>
                  </a:cubicBezTo>
                  <a:cubicBezTo>
                    <a:pt x="357" y="1217"/>
                    <a:pt x="1558" y="3986"/>
                    <a:pt x="6028" y="7655"/>
                  </a:cubicBezTo>
                  <a:cubicBezTo>
                    <a:pt x="6028" y="7655"/>
                    <a:pt x="4894" y="1550"/>
                    <a:pt x="324" y="16"/>
                  </a:cubicBezTo>
                  <a:cubicBezTo>
                    <a:pt x="298" y="6"/>
                    <a:pt x="272" y="1"/>
                    <a:pt x="247"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0"/>
            <p:cNvSpPr/>
            <p:nvPr/>
          </p:nvSpPr>
          <p:spPr>
            <a:xfrm>
              <a:off x="996749" y="3295285"/>
              <a:ext cx="90283" cy="119709"/>
            </a:xfrm>
            <a:custGeom>
              <a:avLst/>
              <a:gdLst/>
              <a:ahLst/>
              <a:cxnLst/>
              <a:rect l="l" t="t" r="r" b="b"/>
              <a:pathLst>
                <a:path w="4504" h="5972" extrusionOk="0">
                  <a:moveTo>
                    <a:pt x="0" y="0"/>
                  </a:moveTo>
                  <a:lnTo>
                    <a:pt x="0" y="0"/>
                  </a:lnTo>
                  <a:cubicBezTo>
                    <a:pt x="200" y="300"/>
                    <a:pt x="401" y="601"/>
                    <a:pt x="634" y="901"/>
                  </a:cubicBezTo>
                  <a:lnTo>
                    <a:pt x="2235" y="3002"/>
                  </a:lnTo>
                  <a:lnTo>
                    <a:pt x="3836" y="5137"/>
                  </a:lnTo>
                  <a:cubicBezTo>
                    <a:pt x="4037" y="5437"/>
                    <a:pt x="4237" y="5704"/>
                    <a:pt x="4504" y="5971"/>
                  </a:cubicBezTo>
                  <a:cubicBezTo>
                    <a:pt x="4370" y="5638"/>
                    <a:pt x="4170" y="5337"/>
                    <a:pt x="3970" y="5037"/>
                  </a:cubicBezTo>
                  <a:cubicBezTo>
                    <a:pt x="3603" y="4470"/>
                    <a:pt x="3036" y="3669"/>
                    <a:pt x="2402" y="2869"/>
                  </a:cubicBezTo>
                  <a:cubicBezTo>
                    <a:pt x="1802" y="2035"/>
                    <a:pt x="1201" y="1301"/>
                    <a:pt x="734" y="767"/>
                  </a:cubicBezTo>
                  <a:cubicBezTo>
                    <a:pt x="534" y="501"/>
                    <a:pt x="267" y="2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0"/>
            <p:cNvSpPr/>
            <p:nvPr/>
          </p:nvSpPr>
          <p:spPr>
            <a:xfrm>
              <a:off x="1039545" y="3543222"/>
              <a:ext cx="85592" cy="180686"/>
            </a:xfrm>
            <a:custGeom>
              <a:avLst/>
              <a:gdLst/>
              <a:ahLst/>
              <a:cxnLst/>
              <a:rect l="l" t="t" r="r" b="b"/>
              <a:pathLst>
                <a:path w="4270" h="9014" extrusionOk="0">
                  <a:moveTo>
                    <a:pt x="214" y="0"/>
                  </a:moveTo>
                  <a:cubicBezTo>
                    <a:pt x="105" y="0"/>
                    <a:pt x="0" y="86"/>
                    <a:pt x="0" y="207"/>
                  </a:cubicBezTo>
                  <a:cubicBezTo>
                    <a:pt x="0" y="1208"/>
                    <a:pt x="367" y="4176"/>
                    <a:pt x="3569" y="9013"/>
                  </a:cubicBezTo>
                  <a:cubicBezTo>
                    <a:pt x="3569" y="9013"/>
                    <a:pt x="4270" y="2842"/>
                    <a:pt x="334" y="40"/>
                  </a:cubicBezTo>
                  <a:cubicBezTo>
                    <a:pt x="297" y="12"/>
                    <a:pt x="255" y="0"/>
                    <a:pt x="21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0"/>
            <p:cNvSpPr/>
            <p:nvPr/>
          </p:nvSpPr>
          <p:spPr>
            <a:xfrm>
              <a:off x="1060933" y="3582129"/>
              <a:ext cx="51516" cy="141778"/>
            </a:xfrm>
            <a:custGeom>
              <a:avLst/>
              <a:gdLst/>
              <a:ahLst/>
              <a:cxnLst/>
              <a:rect l="l" t="t" r="r" b="b"/>
              <a:pathLst>
                <a:path w="2570" h="7073" extrusionOk="0">
                  <a:moveTo>
                    <a:pt x="1" y="0"/>
                  </a:moveTo>
                  <a:lnTo>
                    <a:pt x="1" y="0"/>
                  </a:lnTo>
                  <a:cubicBezTo>
                    <a:pt x="67" y="334"/>
                    <a:pt x="201" y="701"/>
                    <a:pt x="334" y="1034"/>
                  </a:cubicBezTo>
                  <a:cubicBezTo>
                    <a:pt x="601" y="1768"/>
                    <a:pt x="901" y="2602"/>
                    <a:pt x="1268" y="3536"/>
                  </a:cubicBezTo>
                  <a:lnTo>
                    <a:pt x="2169" y="6038"/>
                  </a:lnTo>
                  <a:cubicBezTo>
                    <a:pt x="2269" y="6405"/>
                    <a:pt x="2402" y="6739"/>
                    <a:pt x="2569" y="7072"/>
                  </a:cubicBezTo>
                  <a:cubicBezTo>
                    <a:pt x="2536" y="6705"/>
                    <a:pt x="2469" y="6338"/>
                    <a:pt x="2336" y="5971"/>
                  </a:cubicBezTo>
                  <a:cubicBezTo>
                    <a:pt x="2135" y="5338"/>
                    <a:pt x="1835" y="4437"/>
                    <a:pt x="1502" y="3470"/>
                  </a:cubicBezTo>
                  <a:cubicBezTo>
                    <a:pt x="1168" y="2536"/>
                    <a:pt x="801" y="1635"/>
                    <a:pt x="534" y="1001"/>
                  </a:cubicBezTo>
                  <a:cubicBezTo>
                    <a:pt x="401" y="634"/>
                    <a:pt x="201" y="301"/>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0"/>
            <p:cNvSpPr/>
            <p:nvPr/>
          </p:nvSpPr>
          <p:spPr>
            <a:xfrm>
              <a:off x="963975" y="3855463"/>
              <a:ext cx="87617" cy="178020"/>
            </a:xfrm>
            <a:custGeom>
              <a:avLst/>
              <a:gdLst/>
              <a:ahLst/>
              <a:cxnLst/>
              <a:rect l="l" t="t" r="r" b="b"/>
              <a:pathLst>
                <a:path w="4371" h="8881" extrusionOk="0">
                  <a:moveTo>
                    <a:pt x="215" y="1"/>
                  </a:moveTo>
                  <a:cubicBezTo>
                    <a:pt x="106" y="1"/>
                    <a:pt x="1" y="87"/>
                    <a:pt x="1" y="208"/>
                  </a:cubicBezTo>
                  <a:cubicBezTo>
                    <a:pt x="68" y="1208"/>
                    <a:pt x="535" y="4177"/>
                    <a:pt x="3904" y="8881"/>
                  </a:cubicBezTo>
                  <a:cubicBezTo>
                    <a:pt x="3904" y="8881"/>
                    <a:pt x="4371" y="2676"/>
                    <a:pt x="334" y="41"/>
                  </a:cubicBezTo>
                  <a:cubicBezTo>
                    <a:pt x="298" y="13"/>
                    <a:pt x="256" y="1"/>
                    <a:pt x="21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0"/>
            <p:cNvSpPr/>
            <p:nvPr/>
          </p:nvSpPr>
          <p:spPr>
            <a:xfrm>
              <a:off x="986706" y="3893047"/>
              <a:ext cx="56186" cy="139774"/>
            </a:xfrm>
            <a:custGeom>
              <a:avLst/>
              <a:gdLst/>
              <a:ahLst/>
              <a:cxnLst/>
              <a:rect l="l" t="t" r="r" b="b"/>
              <a:pathLst>
                <a:path w="2803" h="6973" extrusionOk="0">
                  <a:moveTo>
                    <a:pt x="1" y="1"/>
                  </a:moveTo>
                  <a:lnTo>
                    <a:pt x="1" y="1"/>
                  </a:lnTo>
                  <a:cubicBezTo>
                    <a:pt x="101" y="367"/>
                    <a:pt x="201" y="701"/>
                    <a:pt x="368" y="1035"/>
                  </a:cubicBezTo>
                  <a:cubicBezTo>
                    <a:pt x="668" y="1735"/>
                    <a:pt x="1002" y="2569"/>
                    <a:pt x="1369" y="3503"/>
                  </a:cubicBezTo>
                  <a:lnTo>
                    <a:pt x="2369" y="5938"/>
                  </a:lnTo>
                  <a:cubicBezTo>
                    <a:pt x="2469" y="6305"/>
                    <a:pt x="2603" y="6639"/>
                    <a:pt x="2803" y="6972"/>
                  </a:cubicBezTo>
                  <a:cubicBezTo>
                    <a:pt x="2736" y="6605"/>
                    <a:pt x="2636" y="6238"/>
                    <a:pt x="2503" y="5905"/>
                  </a:cubicBezTo>
                  <a:cubicBezTo>
                    <a:pt x="2303" y="5238"/>
                    <a:pt x="1969" y="4370"/>
                    <a:pt x="1569" y="3403"/>
                  </a:cubicBezTo>
                  <a:cubicBezTo>
                    <a:pt x="1168" y="2436"/>
                    <a:pt x="802" y="1568"/>
                    <a:pt x="501" y="968"/>
                  </a:cubicBezTo>
                  <a:cubicBezTo>
                    <a:pt x="368" y="634"/>
                    <a:pt x="201" y="3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0"/>
            <p:cNvSpPr/>
            <p:nvPr/>
          </p:nvSpPr>
          <p:spPr>
            <a:xfrm>
              <a:off x="1183288" y="2872556"/>
              <a:ext cx="113034" cy="158636"/>
            </a:xfrm>
            <a:custGeom>
              <a:avLst/>
              <a:gdLst/>
              <a:ahLst/>
              <a:cxnLst/>
              <a:rect l="l" t="t" r="r" b="b"/>
              <a:pathLst>
                <a:path w="5639" h="7914" extrusionOk="0">
                  <a:moveTo>
                    <a:pt x="5425" y="1"/>
                  </a:moveTo>
                  <a:cubicBezTo>
                    <a:pt x="5383" y="1"/>
                    <a:pt x="5341" y="13"/>
                    <a:pt x="5305" y="41"/>
                  </a:cubicBezTo>
                  <a:cubicBezTo>
                    <a:pt x="4504" y="608"/>
                    <a:pt x="2236" y="2543"/>
                    <a:pt x="1" y="7913"/>
                  </a:cubicBezTo>
                  <a:cubicBezTo>
                    <a:pt x="1" y="7913"/>
                    <a:pt x="5538" y="5044"/>
                    <a:pt x="5638" y="208"/>
                  </a:cubicBezTo>
                  <a:cubicBezTo>
                    <a:pt x="5638" y="87"/>
                    <a:pt x="5533" y="1"/>
                    <a:pt x="5425"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0"/>
            <p:cNvSpPr/>
            <p:nvPr/>
          </p:nvSpPr>
          <p:spPr>
            <a:xfrm>
              <a:off x="1183969" y="2910141"/>
              <a:ext cx="89621" cy="121052"/>
            </a:xfrm>
            <a:custGeom>
              <a:avLst/>
              <a:gdLst/>
              <a:ahLst/>
              <a:cxnLst/>
              <a:rect l="l" t="t" r="r" b="b"/>
              <a:pathLst>
                <a:path w="4471" h="6039" extrusionOk="0">
                  <a:moveTo>
                    <a:pt x="4470" y="0"/>
                  </a:moveTo>
                  <a:lnTo>
                    <a:pt x="4470" y="0"/>
                  </a:lnTo>
                  <a:cubicBezTo>
                    <a:pt x="4203" y="267"/>
                    <a:pt x="3970" y="534"/>
                    <a:pt x="3770" y="868"/>
                  </a:cubicBezTo>
                  <a:lnTo>
                    <a:pt x="2202" y="3003"/>
                  </a:lnTo>
                  <a:lnTo>
                    <a:pt x="634" y="5137"/>
                  </a:lnTo>
                  <a:cubicBezTo>
                    <a:pt x="401" y="5438"/>
                    <a:pt x="200" y="5738"/>
                    <a:pt x="0" y="6038"/>
                  </a:cubicBezTo>
                  <a:cubicBezTo>
                    <a:pt x="301" y="5805"/>
                    <a:pt x="534" y="5538"/>
                    <a:pt x="768" y="5237"/>
                  </a:cubicBezTo>
                  <a:cubicBezTo>
                    <a:pt x="1201" y="4737"/>
                    <a:pt x="1768" y="4003"/>
                    <a:pt x="2402" y="3136"/>
                  </a:cubicBezTo>
                  <a:cubicBezTo>
                    <a:pt x="3002" y="2269"/>
                    <a:pt x="3536" y="1535"/>
                    <a:pt x="3903" y="934"/>
                  </a:cubicBezTo>
                  <a:cubicBezTo>
                    <a:pt x="4103" y="668"/>
                    <a:pt x="4303" y="334"/>
                    <a:pt x="44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0"/>
            <p:cNvSpPr/>
            <p:nvPr/>
          </p:nvSpPr>
          <p:spPr>
            <a:xfrm>
              <a:off x="1064942" y="3135046"/>
              <a:ext cx="122234" cy="151560"/>
            </a:xfrm>
            <a:custGeom>
              <a:avLst/>
              <a:gdLst/>
              <a:ahLst/>
              <a:cxnLst/>
              <a:rect l="l" t="t" r="r" b="b"/>
              <a:pathLst>
                <a:path w="6098" h="7561" extrusionOk="0">
                  <a:moveTo>
                    <a:pt x="5863" y="1"/>
                  </a:moveTo>
                  <a:cubicBezTo>
                    <a:pt x="5832" y="1"/>
                    <a:pt x="5800" y="8"/>
                    <a:pt x="5772" y="22"/>
                  </a:cubicBezTo>
                  <a:cubicBezTo>
                    <a:pt x="4904" y="555"/>
                    <a:pt x="2536" y="2357"/>
                    <a:pt x="1" y="7561"/>
                  </a:cubicBezTo>
                  <a:cubicBezTo>
                    <a:pt x="1" y="7561"/>
                    <a:pt x="5671" y="5025"/>
                    <a:pt x="6072" y="222"/>
                  </a:cubicBezTo>
                  <a:cubicBezTo>
                    <a:pt x="6098" y="91"/>
                    <a:pt x="5980" y="1"/>
                    <a:pt x="586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0"/>
            <p:cNvSpPr/>
            <p:nvPr/>
          </p:nvSpPr>
          <p:spPr>
            <a:xfrm>
              <a:off x="1066285" y="3170906"/>
              <a:ext cx="95635" cy="116361"/>
            </a:xfrm>
            <a:custGeom>
              <a:avLst/>
              <a:gdLst/>
              <a:ahLst/>
              <a:cxnLst/>
              <a:rect l="l" t="t" r="r" b="b"/>
              <a:pathLst>
                <a:path w="4771" h="5805" extrusionOk="0">
                  <a:moveTo>
                    <a:pt x="4771" y="1"/>
                  </a:moveTo>
                  <a:lnTo>
                    <a:pt x="4771" y="1"/>
                  </a:lnTo>
                  <a:cubicBezTo>
                    <a:pt x="4504" y="268"/>
                    <a:pt x="4237" y="534"/>
                    <a:pt x="4037" y="835"/>
                  </a:cubicBezTo>
                  <a:lnTo>
                    <a:pt x="2369" y="2903"/>
                  </a:lnTo>
                  <a:lnTo>
                    <a:pt x="668" y="4938"/>
                  </a:lnTo>
                  <a:cubicBezTo>
                    <a:pt x="401" y="5204"/>
                    <a:pt x="201" y="5505"/>
                    <a:pt x="0" y="5805"/>
                  </a:cubicBezTo>
                  <a:cubicBezTo>
                    <a:pt x="267" y="5571"/>
                    <a:pt x="568" y="5338"/>
                    <a:pt x="801" y="5038"/>
                  </a:cubicBezTo>
                  <a:cubicBezTo>
                    <a:pt x="1268" y="4537"/>
                    <a:pt x="1868" y="3837"/>
                    <a:pt x="2536" y="3036"/>
                  </a:cubicBezTo>
                  <a:cubicBezTo>
                    <a:pt x="3203" y="2236"/>
                    <a:pt x="3803" y="1502"/>
                    <a:pt x="4170" y="935"/>
                  </a:cubicBezTo>
                  <a:cubicBezTo>
                    <a:pt x="4404" y="668"/>
                    <a:pt x="4604" y="334"/>
                    <a:pt x="47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0"/>
            <p:cNvSpPr/>
            <p:nvPr/>
          </p:nvSpPr>
          <p:spPr>
            <a:xfrm>
              <a:off x="1127803" y="3383183"/>
              <a:ext cx="80922" cy="188944"/>
            </a:xfrm>
            <a:custGeom>
              <a:avLst/>
              <a:gdLst/>
              <a:ahLst/>
              <a:cxnLst/>
              <a:rect l="l" t="t" r="r" b="b"/>
              <a:pathLst>
                <a:path w="4037" h="9426" extrusionOk="0">
                  <a:moveTo>
                    <a:pt x="2005" y="0"/>
                  </a:moveTo>
                  <a:cubicBezTo>
                    <a:pt x="1942" y="0"/>
                    <a:pt x="1879" y="27"/>
                    <a:pt x="1835" y="85"/>
                  </a:cubicBezTo>
                  <a:cubicBezTo>
                    <a:pt x="1301" y="919"/>
                    <a:pt x="0" y="3621"/>
                    <a:pt x="134" y="9425"/>
                  </a:cubicBezTo>
                  <a:cubicBezTo>
                    <a:pt x="134" y="9425"/>
                    <a:pt x="4037" y="4588"/>
                    <a:pt x="2202" y="118"/>
                  </a:cubicBezTo>
                  <a:cubicBezTo>
                    <a:pt x="2164" y="43"/>
                    <a:pt x="2085" y="0"/>
                    <a:pt x="2005"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0"/>
            <p:cNvSpPr/>
            <p:nvPr/>
          </p:nvSpPr>
          <p:spPr>
            <a:xfrm>
              <a:off x="1131151" y="3424997"/>
              <a:ext cx="32774" cy="146449"/>
            </a:xfrm>
            <a:custGeom>
              <a:avLst/>
              <a:gdLst/>
              <a:ahLst/>
              <a:cxnLst/>
              <a:rect l="l" t="t" r="r" b="b"/>
              <a:pathLst>
                <a:path w="1635" h="7306" extrusionOk="0">
                  <a:moveTo>
                    <a:pt x="1635" y="0"/>
                  </a:moveTo>
                  <a:lnTo>
                    <a:pt x="1635" y="0"/>
                  </a:lnTo>
                  <a:cubicBezTo>
                    <a:pt x="1501" y="334"/>
                    <a:pt x="1401" y="701"/>
                    <a:pt x="1368" y="1068"/>
                  </a:cubicBezTo>
                  <a:cubicBezTo>
                    <a:pt x="1201" y="1802"/>
                    <a:pt x="1001" y="2669"/>
                    <a:pt x="801" y="3636"/>
                  </a:cubicBezTo>
                  <a:lnTo>
                    <a:pt x="234" y="6238"/>
                  </a:lnTo>
                  <a:cubicBezTo>
                    <a:pt x="134" y="6605"/>
                    <a:pt x="67" y="6939"/>
                    <a:pt x="0" y="7306"/>
                  </a:cubicBezTo>
                  <a:cubicBezTo>
                    <a:pt x="167" y="7005"/>
                    <a:pt x="300" y="6639"/>
                    <a:pt x="400" y="6272"/>
                  </a:cubicBezTo>
                  <a:cubicBezTo>
                    <a:pt x="567" y="5638"/>
                    <a:pt x="801" y="4704"/>
                    <a:pt x="1034" y="3703"/>
                  </a:cubicBezTo>
                  <a:cubicBezTo>
                    <a:pt x="1234" y="2702"/>
                    <a:pt x="1401" y="1768"/>
                    <a:pt x="1535" y="1101"/>
                  </a:cubicBezTo>
                  <a:cubicBezTo>
                    <a:pt x="1601" y="734"/>
                    <a:pt x="1635" y="367"/>
                    <a:pt x="16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0"/>
            <p:cNvSpPr/>
            <p:nvPr/>
          </p:nvSpPr>
          <p:spPr>
            <a:xfrm>
              <a:off x="1052915" y="3753554"/>
              <a:ext cx="119027" cy="153545"/>
            </a:xfrm>
            <a:custGeom>
              <a:avLst/>
              <a:gdLst/>
              <a:ahLst/>
              <a:cxnLst/>
              <a:rect l="l" t="t" r="r" b="b"/>
              <a:pathLst>
                <a:path w="5938" h="7660" extrusionOk="0">
                  <a:moveTo>
                    <a:pt x="5726" y="0"/>
                  </a:moveTo>
                  <a:cubicBezTo>
                    <a:pt x="5696" y="0"/>
                    <a:pt x="5666" y="7"/>
                    <a:pt x="5638" y="21"/>
                  </a:cubicBezTo>
                  <a:cubicBezTo>
                    <a:pt x="4804" y="555"/>
                    <a:pt x="2435" y="2423"/>
                    <a:pt x="0" y="7660"/>
                  </a:cubicBezTo>
                  <a:cubicBezTo>
                    <a:pt x="0" y="7660"/>
                    <a:pt x="5604" y="5025"/>
                    <a:pt x="5938" y="221"/>
                  </a:cubicBezTo>
                  <a:cubicBezTo>
                    <a:pt x="5938" y="90"/>
                    <a:pt x="5835" y="0"/>
                    <a:pt x="572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0"/>
            <p:cNvSpPr/>
            <p:nvPr/>
          </p:nvSpPr>
          <p:spPr>
            <a:xfrm>
              <a:off x="1052915" y="3790076"/>
              <a:ext cx="94973" cy="118366"/>
            </a:xfrm>
            <a:custGeom>
              <a:avLst/>
              <a:gdLst/>
              <a:ahLst/>
              <a:cxnLst/>
              <a:rect l="l" t="t" r="r" b="b"/>
              <a:pathLst>
                <a:path w="4738" h="5905" extrusionOk="0">
                  <a:moveTo>
                    <a:pt x="4737" y="0"/>
                  </a:moveTo>
                  <a:lnTo>
                    <a:pt x="4737" y="0"/>
                  </a:lnTo>
                  <a:cubicBezTo>
                    <a:pt x="4470" y="267"/>
                    <a:pt x="4237" y="534"/>
                    <a:pt x="4003" y="834"/>
                  </a:cubicBezTo>
                  <a:lnTo>
                    <a:pt x="2335" y="2936"/>
                  </a:lnTo>
                  <a:lnTo>
                    <a:pt x="667" y="5004"/>
                  </a:lnTo>
                  <a:cubicBezTo>
                    <a:pt x="434" y="5271"/>
                    <a:pt x="200" y="5571"/>
                    <a:pt x="0" y="5905"/>
                  </a:cubicBezTo>
                  <a:cubicBezTo>
                    <a:pt x="301" y="5671"/>
                    <a:pt x="567" y="5404"/>
                    <a:pt x="801" y="5104"/>
                  </a:cubicBezTo>
                  <a:cubicBezTo>
                    <a:pt x="1268" y="4604"/>
                    <a:pt x="1868" y="3903"/>
                    <a:pt x="2502" y="3069"/>
                  </a:cubicBezTo>
                  <a:cubicBezTo>
                    <a:pt x="3169" y="2269"/>
                    <a:pt x="3703" y="1502"/>
                    <a:pt x="4103" y="968"/>
                  </a:cubicBezTo>
                  <a:cubicBezTo>
                    <a:pt x="4337" y="668"/>
                    <a:pt x="4570" y="334"/>
                    <a:pt x="47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0"/>
            <p:cNvSpPr/>
            <p:nvPr/>
          </p:nvSpPr>
          <p:spPr>
            <a:xfrm>
              <a:off x="828251" y="3419645"/>
              <a:ext cx="215323" cy="555667"/>
            </a:xfrm>
            <a:custGeom>
              <a:avLst/>
              <a:gdLst/>
              <a:ahLst/>
              <a:cxnLst/>
              <a:rect l="l" t="t" r="r" b="b"/>
              <a:pathLst>
                <a:path w="10742" h="27721" extrusionOk="0">
                  <a:moveTo>
                    <a:pt x="0" y="1"/>
                  </a:moveTo>
                  <a:lnTo>
                    <a:pt x="0" y="434"/>
                  </a:lnTo>
                  <a:cubicBezTo>
                    <a:pt x="0" y="801"/>
                    <a:pt x="34" y="1302"/>
                    <a:pt x="67" y="1935"/>
                  </a:cubicBezTo>
                  <a:cubicBezTo>
                    <a:pt x="134" y="3236"/>
                    <a:pt x="234" y="5104"/>
                    <a:pt x="334" y="7306"/>
                  </a:cubicBezTo>
                  <a:cubicBezTo>
                    <a:pt x="768" y="9574"/>
                    <a:pt x="1902" y="12076"/>
                    <a:pt x="3436" y="14478"/>
                  </a:cubicBezTo>
                  <a:cubicBezTo>
                    <a:pt x="4570" y="16279"/>
                    <a:pt x="5738" y="17880"/>
                    <a:pt x="6772" y="19381"/>
                  </a:cubicBezTo>
                  <a:cubicBezTo>
                    <a:pt x="7706" y="20715"/>
                    <a:pt x="8540" y="22083"/>
                    <a:pt x="9274" y="23517"/>
                  </a:cubicBezTo>
                  <a:cubicBezTo>
                    <a:pt x="9741" y="24485"/>
                    <a:pt x="10141" y="25519"/>
                    <a:pt x="10441" y="26553"/>
                  </a:cubicBezTo>
                  <a:cubicBezTo>
                    <a:pt x="10541" y="26920"/>
                    <a:pt x="10608" y="27220"/>
                    <a:pt x="10641" y="27420"/>
                  </a:cubicBezTo>
                  <a:cubicBezTo>
                    <a:pt x="10675" y="27520"/>
                    <a:pt x="10708" y="27620"/>
                    <a:pt x="10741" y="27720"/>
                  </a:cubicBezTo>
                  <a:cubicBezTo>
                    <a:pt x="10741" y="27620"/>
                    <a:pt x="10708" y="27520"/>
                    <a:pt x="10708" y="27420"/>
                  </a:cubicBezTo>
                  <a:cubicBezTo>
                    <a:pt x="10675" y="27220"/>
                    <a:pt x="10608" y="26920"/>
                    <a:pt x="10541" y="26553"/>
                  </a:cubicBezTo>
                  <a:cubicBezTo>
                    <a:pt x="10274" y="25486"/>
                    <a:pt x="9907" y="24451"/>
                    <a:pt x="9407" y="23451"/>
                  </a:cubicBezTo>
                  <a:cubicBezTo>
                    <a:pt x="8707" y="22016"/>
                    <a:pt x="7873" y="20615"/>
                    <a:pt x="6939" y="19281"/>
                  </a:cubicBezTo>
                  <a:cubicBezTo>
                    <a:pt x="5938" y="17747"/>
                    <a:pt x="4770" y="16145"/>
                    <a:pt x="3603" y="14378"/>
                  </a:cubicBezTo>
                  <a:cubicBezTo>
                    <a:pt x="2068" y="11942"/>
                    <a:pt x="934" y="9507"/>
                    <a:pt x="534" y="7272"/>
                  </a:cubicBezTo>
                  <a:cubicBezTo>
                    <a:pt x="367" y="5071"/>
                    <a:pt x="234" y="3203"/>
                    <a:pt x="134" y="1902"/>
                  </a:cubicBezTo>
                  <a:cubicBezTo>
                    <a:pt x="100" y="1268"/>
                    <a:pt x="67" y="768"/>
                    <a:pt x="34" y="401"/>
                  </a:cubicBezTo>
                  <a:cubicBezTo>
                    <a:pt x="34" y="234"/>
                    <a:pt x="0" y="10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0"/>
            <p:cNvSpPr/>
            <p:nvPr/>
          </p:nvSpPr>
          <p:spPr>
            <a:xfrm>
              <a:off x="847634" y="3508264"/>
              <a:ext cx="82265" cy="192232"/>
            </a:xfrm>
            <a:custGeom>
              <a:avLst/>
              <a:gdLst/>
              <a:ahLst/>
              <a:cxnLst/>
              <a:rect l="l" t="t" r="r" b="b"/>
              <a:pathLst>
                <a:path w="4104" h="9590" extrusionOk="0">
                  <a:moveTo>
                    <a:pt x="3161" y="0"/>
                  </a:moveTo>
                  <a:cubicBezTo>
                    <a:pt x="3104" y="0"/>
                    <a:pt x="3045" y="27"/>
                    <a:pt x="3003" y="83"/>
                  </a:cubicBezTo>
                  <a:cubicBezTo>
                    <a:pt x="1" y="3852"/>
                    <a:pt x="2369" y="9590"/>
                    <a:pt x="2369" y="9590"/>
                  </a:cubicBezTo>
                  <a:cubicBezTo>
                    <a:pt x="4104" y="4086"/>
                    <a:pt x="3603" y="1117"/>
                    <a:pt x="3336" y="150"/>
                  </a:cubicBezTo>
                  <a:cubicBezTo>
                    <a:pt x="3317" y="52"/>
                    <a:pt x="3241" y="0"/>
                    <a:pt x="3161"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0"/>
            <p:cNvSpPr/>
            <p:nvPr/>
          </p:nvSpPr>
          <p:spPr>
            <a:xfrm>
              <a:off x="892435" y="3550037"/>
              <a:ext cx="12067" cy="150458"/>
            </a:xfrm>
            <a:custGeom>
              <a:avLst/>
              <a:gdLst/>
              <a:ahLst/>
              <a:cxnLst/>
              <a:rect l="l" t="t" r="r" b="b"/>
              <a:pathLst>
                <a:path w="602" h="7506" extrusionOk="0">
                  <a:moveTo>
                    <a:pt x="568" y="0"/>
                  </a:moveTo>
                  <a:lnTo>
                    <a:pt x="568" y="0"/>
                  </a:lnTo>
                  <a:cubicBezTo>
                    <a:pt x="468" y="367"/>
                    <a:pt x="401" y="734"/>
                    <a:pt x="368" y="1101"/>
                  </a:cubicBezTo>
                  <a:cubicBezTo>
                    <a:pt x="301" y="1768"/>
                    <a:pt x="201" y="2702"/>
                    <a:pt x="134" y="3736"/>
                  </a:cubicBezTo>
                  <a:cubicBezTo>
                    <a:pt x="67" y="4770"/>
                    <a:pt x="34" y="5704"/>
                    <a:pt x="34" y="6405"/>
                  </a:cubicBezTo>
                  <a:cubicBezTo>
                    <a:pt x="1" y="6772"/>
                    <a:pt x="34" y="7139"/>
                    <a:pt x="101" y="7506"/>
                  </a:cubicBezTo>
                  <a:cubicBezTo>
                    <a:pt x="167" y="7139"/>
                    <a:pt x="201" y="6772"/>
                    <a:pt x="201" y="6405"/>
                  </a:cubicBezTo>
                  <a:cubicBezTo>
                    <a:pt x="234" y="5638"/>
                    <a:pt x="301" y="4737"/>
                    <a:pt x="368" y="3736"/>
                  </a:cubicBezTo>
                  <a:cubicBezTo>
                    <a:pt x="434" y="2769"/>
                    <a:pt x="501" y="1868"/>
                    <a:pt x="534" y="1101"/>
                  </a:cubicBezTo>
                  <a:cubicBezTo>
                    <a:pt x="601" y="734"/>
                    <a:pt x="601" y="367"/>
                    <a:pt x="5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0"/>
            <p:cNvSpPr/>
            <p:nvPr/>
          </p:nvSpPr>
          <p:spPr>
            <a:xfrm>
              <a:off x="847634" y="3508264"/>
              <a:ext cx="82265" cy="192232"/>
            </a:xfrm>
            <a:custGeom>
              <a:avLst/>
              <a:gdLst/>
              <a:ahLst/>
              <a:cxnLst/>
              <a:rect l="l" t="t" r="r" b="b"/>
              <a:pathLst>
                <a:path w="4104" h="9590" extrusionOk="0">
                  <a:moveTo>
                    <a:pt x="3161" y="0"/>
                  </a:moveTo>
                  <a:cubicBezTo>
                    <a:pt x="3104" y="0"/>
                    <a:pt x="3045" y="27"/>
                    <a:pt x="3003" y="83"/>
                  </a:cubicBezTo>
                  <a:cubicBezTo>
                    <a:pt x="1" y="3852"/>
                    <a:pt x="2369" y="9590"/>
                    <a:pt x="2369" y="9590"/>
                  </a:cubicBezTo>
                  <a:cubicBezTo>
                    <a:pt x="4104" y="4086"/>
                    <a:pt x="3603" y="1117"/>
                    <a:pt x="3336" y="150"/>
                  </a:cubicBezTo>
                  <a:cubicBezTo>
                    <a:pt x="3317" y="52"/>
                    <a:pt x="3241" y="0"/>
                    <a:pt x="3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0"/>
            <p:cNvSpPr/>
            <p:nvPr/>
          </p:nvSpPr>
          <p:spPr>
            <a:xfrm>
              <a:off x="1004767" y="3787751"/>
              <a:ext cx="82265" cy="190227"/>
            </a:xfrm>
            <a:custGeom>
              <a:avLst/>
              <a:gdLst/>
              <a:ahLst/>
              <a:cxnLst/>
              <a:rect l="l" t="t" r="r" b="b"/>
              <a:pathLst>
                <a:path w="4104" h="9490" extrusionOk="0">
                  <a:moveTo>
                    <a:pt x="3474" y="1"/>
                  </a:moveTo>
                  <a:cubicBezTo>
                    <a:pt x="3410" y="1"/>
                    <a:pt x="3345" y="27"/>
                    <a:pt x="3303" y="83"/>
                  </a:cubicBezTo>
                  <a:cubicBezTo>
                    <a:pt x="1" y="3586"/>
                    <a:pt x="1935" y="9490"/>
                    <a:pt x="1935" y="9490"/>
                  </a:cubicBezTo>
                  <a:cubicBezTo>
                    <a:pt x="4104" y="4119"/>
                    <a:pt x="3837" y="1151"/>
                    <a:pt x="3670" y="150"/>
                  </a:cubicBezTo>
                  <a:cubicBezTo>
                    <a:pt x="3650" y="53"/>
                    <a:pt x="3563" y="1"/>
                    <a:pt x="347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0"/>
            <p:cNvSpPr/>
            <p:nvPr/>
          </p:nvSpPr>
          <p:spPr>
            <a:xfrm>
              <a:off x="1041550" y="3828863"/>
              <a:ext cx="22751" cy="148453"/>
            </a:xfrm>
            <a:custGeom>
              <a:avLst/>
              <a:gdLst/>
              <a:ahLst/>
              <a:cxnLst/>
              <a:rect l="l" t="t" r="r" b="b"/>
              <a:pathLst>
                <a:path w="1135" h="7406" extrusionOk="0">
                  <a:moveTo>
                    <a:pt x="1134" y="0"/>
                  </a:moveTo>
                  <a:lnTo>
                    <a:pt x="1134" y="0"/>
                  </a:lnTo>
                  <a:cubicBezTo>
                    <a:pt x="1001" y="334"/>
                    <a:pt x="901" y="701"/>
                    <a:pt x="868" y="1068"/>
                  </a:cubicBezTo>
                  <a:cubicBezTo>
                    <a:pt x="701" y="1735"/>
                    <a:pt x="534" y="2669"/>
                    <a:pt x="401" y="3670"/>
                  </a:cubicBezTo>
                  <a:cubicBezTo>
                    <a:pt x="234" y="4704"/>
                    <a:pt x="134" y="5638"/>
                    <a:pt x="67" y="6305"/>
                  </a:cubicBezTo>
                  <a:cubicBezTo>
                    <a:pt x="0" y="6672"/>
                    <a:pt x="0" y="7072"/>
                    <a:pt x="67" y="7406"/>
                  </a:cubicBezTo>
                  <a:cubicBezTo>
                    <a:pt x="167" y="7072"/>
                    <a:pt x="234" y="6705"/>
                    <a:pt x="234" y="6338"/>
                  </a:cubicBezTo>
                  <a:lnTo>
                    <a:pt x="634" y="3703"/>
                  </a:lnTo>
                  <a:cubicBezTo>
                    <a:pt x="801" y="2735"/>
                    <a:pt x="934" y="1835"/>
                    <a:pt x="1068" y="1101"/>
                  </a:cubicBezTo>
                  <a:cubicBezTo>
                    <a:pt x="1134" y="734"/>
                    <a:pt x="1134" y="367"/>
                    <a:pt x="1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0"/>
            <p:cNvSpPr/>
            <p:nvPr/>
          </p:nvSpPr>
          <p:spPr>
            <a:xfrm>
              <a:off x="1004767" y="3787751"/>
              <a:ext cx="82265" cy="190227"/>
            </a:xfrm>
            <a:custGeom>
              <a:avLst/>
              <a:gdLst/>
              <a:ahLst/>
              <a:cxnLst/>
              <a:rect l="l" t="t" r="r" b="b"/>
              <a:pathLst>
                <a:path w="4104" h="9490" extrusionOk="0">
                  <a:moveTo>
                    <a:pt x="3474" y="1"/>
                  </a:moveTo>
                  <a:cubicBezTo>
                    <a:pt x="3410" y="1"/>
                    <a:pt x="3345" y="27"/>
                    <a:pt x="3303" y="83"/>
                  </a:cubicBezTo>
                  <a:cubicBezTo>
                    <a:pt x="1" y="3586"/>
                    <a:pt x="1935" y="9490"/>
                    <a:pt x="1935" y="9490"/>
                  </a:cubicBezTo>
                  <a:cubicBezTo>
                    <a:pt x="4104" y="4119"/>
                    <a:pt x="3837" y="1151"/>
                    <a:pt x="3670" y="150"/>
                  </a:cubicBezTo>
                  <a:cubicBezTo>
                    <a:pt x="3650" y="53"/>
                    <a:pt x="3563" y="1"/>
                    <a:pt x="3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0"/>
            <p:cNvSpPr/>
            <p:nvPr/>
          </p:nvSpPr>
          <p:spPr>
            <a:xfrm>
              <a:off x="731955" y="3388996"/>
              <a:ext cx="102330" cy="171084"/>
            </a:xfrm>
            <a:custGeom>
              <a:avLst/>
              <a:gdLst/>
              <a:ahLst/>
              <a:cxnLst/>
              <a:rect l="l" t="t" r="r" b="b"/>
              <a:pathLst>
                <a:path w="5105" h="8535" extrusionOk="0">
                  <a:moveTo>
                    <a:pt x="727" y="0"/>
                  </a:moveTo>
                  <a:cubicBezTo>
                    <a:pt x="626" y="0"/>
                    <a:pt x="535" y="82"/>
                    <a:pt x="535" y="195"/>
                  </a:cubicBezTo>
                  <a:cubicBezTo>
                    <a:pt x="1" y="4965"/>
                    <a:pt x="5105" y="8535"/>
                    <a:pt x="5105" y="8535"/>
                  </a:cubicBezTo>
                  <a:cubicBezTo>
                    <a:pt x="3603" y="2931"/>
                    <a:pt x="1602" y="696"/>
                    <a:pt x="868" y="62"/>
                  </a:cubicBezTo>
                  <a:cubicBezTo>
                    <a:pt x="825" y="19"/>
                    <a:pt x="775" y="0"/>
                    <a:pt x="72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0"/>
            <p:cNvSpPr/>
            <p:nvPr/>
          </p:nvSpPr>
          <p:spPr>
            <a:xfrm>
              <a:off x="731955" y="3388996"/>
              <a:ext cx="102330" cy="171084"/>
            </a:xfrm>
            <a:custGeom>
              <a:avLst/>
              <a:gdLst/>
              <a:ahLst/>
              <a:cxnLst/>
              <a:rect l="l" t="t" r="r" b="b"/>
              <a:pathLst>
                <a:path w="5105" h="8535" extrusionOk="0">
                  <a:moveTo>
                    <a:pt x="727" y="0"/>
                  </a:moveTo>
                  <a:cubicBezTo>
                    <a:pt x="626" y="0"/>
                    <a:pt x="535" y="82"/>
                    <a:pt x="535" y="195"/>
                  </a:cubicBezTo>
                  <a:cubicBezTo>
                    <a:pt x="1" y="4965"/>
                    <a:pt x="5105" y="8535"/>
                    <a:pt x="5105" y="8535"/>
                  </a:cubicBezTo>
                  <a:cubicBezTo>
                    <a:pt x="3603" y="2931"/>
                    <a:pt x="1602" y="696"/>
                    <a:pt x="868" y="62"/>
                  </a:cubicBezTo>
                  <a:cubicBezTo>
                    <a:pt x="825" y="19"/>
                    <a:pt x="775" y="0"/>
                    <a:pt x="7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0"/>
            <p:cNvSpPr/>
            <p:nvPr/>
          </p:nvSpPr>
          <p:spPr>
            <a:xfrm>
              <a:off x="760719" y="3428344"/>
              <a:ext cx="72222" cy="131736"/>
            </a:xfrm>
            <a:custGeom>
              <a:avLst/>
              <a:gdLst/>
              <a:ahLst/>
              <a:cxnLst/>
              <a:rect l="l" t="t" r="r" b="b"/>
              <a:pathLst>
                <a:path w="3603" h="6572" extrusionOk="0">
                  <a:moveTo>
                    <a:pt x="0" y="0"/>
                  </a:moveTo>
                  <a:lnTo>
                    <a:pt x="0" y="0"/>
                  </a:lnTo>
                  <a:cubicBezTo>
                    <a:pt x="100" y="334"/>
                    <a:pt x="234" y="701"/>
                    <a:pt x="434" y="1001"/>
                  </a:cubicBezTo>
                  <a:cubicBezTo>
                    <a:pt x="734" y="1635"/>
                    <a:pt x="1134" y="2469"/>
                    <a:pt x="1635" y="3369"/>
                  </a:cubicBezTo>
                  <a:cubicBezTo>
                    <a:pt x="2135" y="4303"/>
                    <a:pt x="2602" y="5104"/>
                    <a:pt x="2969" y="5671"/>
                  </a:cubicBezTo>
                  <a:cubicBezTo>
                    <a:pt x="3136" y="6005"/>
                    <a:pt x="3369" y="6305"/>
                    <a:pt x="3603" y="6572"/>
                  </a:cubicBezTo>
                  <a:cubicBezTo>
                    <a:pt x="3469" y="6238"/>
                    <a:pt x="3303" y="5904"/>
                    <a:pt x="3102" y="5604"/>
                  </a:cubicBezTo>
                  <a:cubicBezTo>
                    <a:pt x="2736" y="4937"/>
                    <a:pt x="2302" y="4137"/>
                    <a:pt x="1868" y="3269"/>
                  </a:cubicBezTo>
                  <a:lnTo>
                    <a:pt x="601" y="934"/>
                  </a:lnTo>
                  <a:cubicBezTo>
                    <a:pt x="434" y="601"/>
                    <a:pt x="234" y="2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0"/>
            <p:cNvSpPr/>
            <p:nvPr/>
          </p:nvSpPr>
          <p:spPr>
            <a:xfrm>
              <a:off x="845169" y="3744975"/>
              <a:ext cx="157614" cy="115319"/>
            </a:xfrm>
            <a:custGeom>
              <a:avLst/>
              <a:gdLst/>
              <a:ahLst/>
              <a:cxnLst/>
              <a:rect l="l" t="t" r="r" b="b"/>
              <a:pathLst>
                <a:path w="7863" h="5753" extrusionOk="0">
                  <a:moveTo>
                    <a:pt x="227" y="0"/>
                  </a:moveTo>
                  <a:cubicBezTo>
                    <a:pt x="111" y="0"/>
                    <a:pt x="1" y="141"/>
                    <a:pt x="57" y="282"/>
                  </a:cubicBezTo>
                  <a:cubicBezTo>
                    <a:pt x="1691" y="4786"/>
                    <a:pt x="7863" y="5753"/>
                    <a:pt x="7863" y="5753"/>
                  </a:cubicBezTo>
                  <a:cubicBezTo>
                    <a:pt x="4026" y="1383"/>
                    <a:pt x="1258" y="282"/>
                    <a:pt x="290" y="16"/>
                  </a:cubicBezTo>
                  <a:cubicBezTo>
                    <a:pt x="270" y="5"/>
                    <a:pt x="248" y="0"/>
                    <a:pt x="22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0"/>
            <p:cNvSpPr/>
            <p:nvPr/>
          </p:nvSpPr>
          <p:spPr>
            <a:xfrm>
              <a:off x="845169" y="3744975"/>
              <a:ext cx="157614" cy="115319"/>
            </a:xfrm>
            <a:custGeom>
              <a:avLst/>
              <a:gdLst/>
              <a:ahLst/>
              <a:cxnLst/>
              <a:rect l="l" t="t" r="r" b="b"/>
              <a:pathLst>
                <a:path w="7863" h="5753" extrusionOk="0">
                  <a:moveTo>
                    <a:pt x="227" y="0"/>
                  </a:moveTo>
                  <a:cubicBezTo>
                    <a:pt x="111" y="0"/>
                    <a:pt x="1" y="141"/>
                    <a:pt x="57" y="282"/>
                  </a:cubicBezTo>
                  <a:cubicBezTo>
                    <a:pt x="1691" y="4786"/>
                    <a:pt x="7863" y="5753"/>
                    <a:pt x="7863" y="5753"/>
                  </a:cubicBezTo>
                  <a:cubicBezTo>
                    <a:pt x="4026" y="1383"/>
                    <a:pt x="1258" y="282"/>
                    <a:pt x="290" y="16"/>
                  </a:cubicBezTo>
                  <a:cubicBezTo>
                    <a:pt x="270" y="5"/>
                    <a:pt x="248" y="0"/>
                    <a:pt x="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0"/>
            <p:cNvSpPr/>
            <p:nvPr/>
          </p:nvSpPr>
          <p:spPr>
            <a:xfrm>
              <a:off x="878403" y="3774702"/>
              <a:ext cx="123036" cy="86274"/>
            </a:xfrm>
            <a:custGeom>
              <a:avLst/>
              <a:gdLst/>
              <a:ahLst/>
              <a:cxnLst/>
              <a:rect l="l" t="t" r="r" b="b"/>
              <a:pathLst>
                <a:path w="6138" h="4304" extrusionOk="0">
                  <a:moveTo>
                    <a:pt x="0" y="0"/>
                  </a:moveTo>
                  <a:lnTo>
                    <a:pt x="0" y="0"/>
                  </a:lnTo>
                  <a:cubicBezTo>
                    <a:pt x="234" y="267"/>
                    <a:pt x="534" y="501"/>
                    <a:pt x="834" y="734"/>
                  </a:cubicBezTo>
                  <a:cubicBezTo>
                    <a:pt x="1368" y="1134"/>
                    <a:pt x="2102" y="1701"/>
                    <a:pt x="2969" y="2302"/>
                  </a:cubicBezTo>
                  <a:cubicBezTo>
                    <a:pt x="3803" y="2936"/>
                    <a:pt x="4570" y="3436"/>
                    <a:pt x="5170" y="3803"/>
                  </a:cubicBezTo>
                  <a:cubicBezTo>
                    <a:pt x="5471" y="4003"/>
                    <a:pt x="5804" y="4170"/>
                    <a:pt x="6138" y="4303"/>
                  </a:cubicBezTo>
                  <a:cubicBezTo>
                    <a:pt x="5871" y="4070"/>
                    <a:pt x="5571" y="3836"/>
                    <a:pt x="5237" y="3670"/>
                  </a:cubicBezTo>
                  <a:cubicBezTo>
                    <a:pt x="4637" y="3203"/>
                    <a:pt x="3903" y="2702"/>
                    <a:pt x="3102" y="2135"/>
                  </a:cubicBezTo>
                  <a:lnTo>
                    <a:pt x="934" y="601"/>
                  </a:lnTo>
                  <a:cubicBezTo>
                    <a:pt x="634" y="367"/>
                    <a:pt x="334" y="1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51361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49"/>
          <p:cNvSpPr txBox="1">
            <a:spLocks noGrp="1"/>
          </p:cNvSpPr>
          <p:nvPr>
            <p:ph type="title"/>
          </p:nvPr>
        </p:nvSpPr>
        <p:spPr>
          <a:xfrm>
            <a:off x="573677" y="304212"/>
            <a:ext cx="8126186" cy="8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Purposeful Discussion</a:t>
            </a:r>
            <a:endParaRPr dirty="0"/>
          </a:p>
        </p:txBody>
      </p:sp>
      <p:sp>
        <p:nvSpPr>
          <p:cNvPr id="1064" name="Google Shape;1064;p49"/>
          <p:cNvSpPr txBox="1">
            <a:spLocks noGrp="1"/>
          </p:cNvSpPr>
          <p:nvPr>
            <p:ph type="subTitle" idx="1"/>
          </p:nvPr>
        </p:nvSpPr>
        <p:spPr>
          <a:xfrm>
            <a:off x="573677" y="1345473"/>
            <a:ext cx="3051266" cy="25157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dirty="0"/>
              <a:t>No matter the mode of discussion, there are four categories to how students use discussion to obtain information and interact with others (</a:t>
            </a:r>
            <a:r>
              <a:rPr lang="en-US" sz="1800" dirty="0" err="1"/>
              <a:t>Ragaputhi</a:t>
            </a:r>
            <a:r>
              <a:rPr lang="en-US" sz="1800" dirty="0"/>
              <a:t>, 2018). </a:t>
            </a:r>
            <a:endParaRPr sz="1800"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627CD6C8-C7E0-4DCE-A9D5-D6ECF9A77F50}"/>
              </a:ext>
            </a:extLst>
          </p:cNvPr>
          <p:cNvPicPr>
            <a:picLocks noChangeAspect="1"/>
          </p:cNvPicPr>
          <p:nvPr/>
        </p:nvPicPr>
        <p:blipFill rotWithShape="1">
          <a:blip r:embed="rId4"/>
          <a:srcRect l="6270" t="32889" r="51349" b="27238"/>
          <a:stretch/>
        </p:blipFill>
        <p:spPr>
          <a:xfrm>
            <a:off x="3573003" y="1282282"/>
            <a:ext cx="5367371" cy="3156095"/>
          </a:xfrm>
          <a:prstGeom prst="rect">
            <a:avLst/>
          </a:prstGeom>
        </p:spPr>
      </p:pic>
    </p:spTree>
    <p:custDataLst>
      <p:tags r:id="rId1"/>
    </p:custDataLst>
    <p:extLst>
      <p:ext uri="{BB962C8B-B14F-4D97-AF65-F5344CB8AC3E}">
        <p14:creationId xmlns:p14="http://schemas.microsoft.com/office/powerpoint/2010/main" val="137570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grpSp>
        <p:nvGrpSpPr>
          <p:cNvPr id="921" name="Google Shape;921;p47"/>
          <p:cNvGrpSpPr/>
          <p:nvPr/>
        </p:nvGrpSpPr>
        <p:grpSpPr>
          <a:xfrm rot="-6901726">
            <a:off x="-3148222" y="1224340"/>
            <a:ext cx="10526452" cy="10365738"/>
            <a:chOff x="1132290" y="467842"/>
            <a:chExt cx="5085019" cy="4954098"/>
          </a:xfrm>
        </p:grpSpPr>
        <p:sp>
          <p:nvSpPr>
            <p:cNvPr id="922" name="Google Shape;922;p47"/>
            <p:cNvSpPr/>
            <p:nvPr/>
          </p:nvSpPr>
          <p:spPr>
            <a:xfrm rot="-1172623">
              <a:off x="1674207" y="1021347"/>
              <a:ext cx="4001184" cy="3847088"/>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47"/>
          <p:cNvSpPr txBox="1">
            <a:spLocks noGrp="1"/>
          </p:cNvSpPr>
          <p:nvPr>
            <p:ph type="body" idx="1"/>
          </p:nvPr>
        </p:nvSpPr>
        <p:spPr>
          <a:xfrm>
            <a:off x="1476978" y="368153"/>
            <a:ext cx="6738300" cy="6887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Padlet Interaction 2</a:t>
            </a:r>
            <a:endParaRPr dirty="0"/>
          </a:p>
          <a:p>
            <a:pPr marL="0" lvl="0" indent="0" algn="ctr" rtl="0">
              <a:spcBef>
                <a:spcPts val="0"/>
              </a:spcBef>
              <a:spcAft>
                <a:spcPts val="0"/>
              </a:spcAft>
              <a:buNone/>
            </a:pPr>
            <a:endParaRPr dirty="0"/>
          </a:p>
        </p:txBody>
      </p:sp>
      <p:sp>
        <p:nvSpPr>
          <p:cNvPr id="926" name="Google Shape;926;p47"/>
          <p:cNvSpPr txBox="1">
            <a:spLocks noGrp="1"/>
          </p:cNvSpPr>
          <p:nvPr>
            <p:ph type="title"/>
          </p:nvPr>
        </p:nvSpPr>
        <p:spPr>
          <a:xfrm>
            <a:off x="1932721" y="939667"/>
            <a:ext cx="5944591" cy="16573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Join us on Padlet for our first interaction where you will answer QUESTION 2 ONLY. Please use the QR code OR the link below: </a:t>
            </a:r>
            <a:r>
              <a:rPr lang="en-US" sz="2000" dirty="0">
                <a:hlinkClick r:id="rId4"/>
              </a:rPr>
              <a:t>https://padlet.com/IDTevms/NDLW22discuss</a:t>
            </a:r>
            <a:r>
              <a:rPr lang="en-US" sz="2000" dirty="0"/>
              <a:t> </a:t>
            </a:r>
            <a:endParaRPr sz="2000" dirty="0"/>
          </a:p>
        </p:txBody>
      </p:sp>
      <p:grpSp>
        <p:nvGrpSpPr>
          <p:cNvPr id="927" name="Google Shape;927;p47"/>
          <p:cNvGrpSpPr/>
          <p:nvPr/>
        </p:nvGrpSpPr>
        <p:grpSpPr>
          <a:xfrm>
            <a:off x="60390" y="3192937"/>
            <a:ext cx="4511610" cy="1635328"/>
            <a:chOff x="545100" y="1812650"/>
            <a:chExt cx="6575375" cy="2565225"/>
          </a:xfrm>
        </p:grpSpPr>
        <p:sp>
          <p:nvSpPr>
            <p:cNvPr id="928" name="Google Shape;928;p47"/>
            <p:cNvSpPr/>
            <p:nvPr/>
          </p:nvSpPr>
          <p:spPr>
            <a:xfrm>
              <a:off x="6037625" y="2472975"/>
              <a:ext cx="1082850" cy="1110225"/>
            </a:xfrm>
            <a:custGeom>
              <a:avLst/>
              <a:gdLst/>
              <a:ahLst/>
              <a:cxnLst/>
              <a:rect l="l" t="t" r="r" b="b"/>
              <a:pathLst>
                <a:path w="43314" h="44409" extrusionOk="0">
                  <a:moveTo>
                    <a:pt x="21251" y="12609"/>
                  </a:moveTo>
                  <a:cubicBezTo>
                    <a:pt x="24472" y="12609"/>
                    <a:pt x="27712" y="14174"/>
                    <a:pt x="29605" y="17478"/>
                  </a:cubicBezTo>
                  <a:cubicBezTo>
                    <a:pt x="32280" y="22098"/>
                    <a:pt x="30669" y="28025"/>
                    <a:pt x="26049" y="30669"/>
                  </a:cubicBezTo>
                  <a:cubicBezTo>
                    <a:pt x="24467" y="31576"/>
                    <a:pt x="22820" y="31984"/>
                    <a:pt x="21228" y="31984"/>
                  </a:cubicBezTo>
                  <a:cubicBezTo>
                    <a:pt x="15291" y="31984"/>
                    <a:pt x="10111" y="26324"/>
                    <a:pt x="11885" y="19757"/>
                  </a:cubicBezTo>
                  <a:cubicBezTo>
                    <a:pt x="13140" y="15108"/>
                    <a:pt x="17181" y="12609"/>
                    <a:pt x="21251" y="12609"/>
                  </a:cubicBezTo>
                  <a:close/>
                  <a:moveTo>
                    <a:pt x="22341" y="0"/>
                  </a:moveTo>
                  <a:lnTo>
                    <a:pt x="17417" y="547"/>
                  </a:lnTo>
                  <a:lnTo>
                    <a:pt x="17143" y="4681"/>
                  </a:lnTo>
                  <a:lnTo>
                    <a:pt x="13465" y="6535"/>
                  </a:lnTo>
                  <a:lnTo>
                    <a:pt x="9575" y="3800"/>
                  </a:lnTo>
                  <a:lnTo>
                    <a:pt x="5654" y="6657"/>
                  </a:lnTo>
                  <a:lnTo>
                    <a:pt x="7690" y="11064"/>
                  </a:lnTo>
                  <a:lnTo>
                    <a:pt x="5350" y="14590"/>
                  </a:lnTo>
                  <a:lnTo>
                    <a:pt x="1094" y="14377"/>
                  </a:lnTo>
                  <a:lnTo>
                    <a:pt x="0" y="19605"/>
                  </a:lnTo>
                  <a:lnTo>
                    <a:pt x="4043" y="21156"/>
                  </a:lnTo>
                  <a:lnTo>
                    <a:pt x="4377" y="25563"/>
                  </a:lnTo>
                  <a:lnTo>
                    <a:pt x="213" y="27995"/>
                  </a:lnTo>
                  <a:lnTo>
                    <a:pt x="2219" y="32554"/>
                  </a:lnTo>
                  <a:lnTo>
                    <a:pt x="6565" y="31885"/>
                  </a:lnTo>
                  <a:lnTo>
                    <a:pt x="9423" y="35198"/>
                  </a:lnTo>
                  <a:lnTo>
                    <a:pt x="7903" y="39332"/>
                  </a:lnTo>
                  <a:lnTo>
                    <a:pt x="11885" y="42129"/>
                  </a:lnTo>
                  <a:lnTo>
                    <a:pt x="14985" y="38785"/>
                  </a:lnTo>
                  <a:lnTo>
                    <a:pt x="19301" y="39940"/>
                  </a:lnTo>
                  <a:lnTo>
                    <a:pt x="20639" y="44408"/>
                  </a:lnTo>
                  <a:lnTo>
                    <a:pt x="25441" y="44074"/>
                  </a:lnTo>
                  <a:lnTo>
                    <a:pt x="26049" y="40092"/>
                  </a:lnTo>
                  <a:lnTo>
                    <a:pt x="30153" y="37721"/>
                  </a:lnTo>
                  <a:lnTo>
                    <a:pt x="33496" y="40396"/>
                  </a:lnTo>
                  <a:lnTo>
                    <a:pt x="37751" y="37235"/>
                  </a:lnTo>
                  <a:lnTo>
                    <a:pt x="35593" y="33527"/>
                  </a:lnTo>
                  <a:lnTo>
                    <a:pt x="37691" y="29758"/>
                  </a:lnTo>
                  <a:lnTo>
                    <a:pt x="42007" y="30062"/>
                  </a:lnTo>
                  <a:lnTo>
                    <a:pt x="43314" y="25198"/>
                  </a:lnTo>
                  <a:lnTo>
                    <a:pt x="39636" y="23192"/>
                  </a:lnTo>
                  <a:lnTo>
                    <a:pt x="39150" y="18754"/>
                  </a:lnTo>
                  <a:lnTo>
                    <a:pt x="42736" y="16323"/>
                  </a:lnTo>
                  <a:lnTo>
                    <a:pt x="40366" y="12219"/>
                  </a:lnTo>
                  <a:lnTo>
                    <a:pt x="36688" y="12736"/>
                  </a:lnTo>
                  <a:lnTo>
                    <a:pt x="33648" y="8906"/>
                  </a:lnTo>
                  <a:lnTo>
                    <a:pt x="35198" y="5107"/>
                  </a:lnTo>
                  <a:lnTo>
                    <a:pt x="31095" y="2402"/>
                  </a:lnTo>
                  <a:lnTo>
                    <a:pt x="28025" y="5472"/>
                  </a:lnTo>
                  <a:lnTo>
                    <a:pt x="23952" y="4772"/>
                  </a:lnTo>
                  <a:lnTo>
                    <a:pt x="22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a:off x="545100" y="2811650"/>
              <a:ext cx="1155075" cy="1327850"/>
            </a:xfrm>
            <a:custGeom>
              <a:avLst/>
              <a:gdLst/>
              <a:ahLst/>
              <a:cxnLst/>
              <a:rect l="l" t="t" r="r" b="b"/>
              <a:pathLst>
                <a:path w="46203" h="53114" extrusionOk="0">
                  <a:moveTo>
                    <a:pt x="5341" y="1"/>
                  </a:moveTo>
                  <a:cubicBezTo>
                    <a:pt x="5233" y="1"/>
                    <a:pt x="5125" y="4"/>
                    <a:pt x="5016" y="10"/>
                  </a:cubicBezTo>
                  <a:cubicBezTo>
                    <a:pt x="2828" y="131"/>
                    <a:pt x="639" y="1682"/>
                    <a:pt x="305" y="3870"/>
                  </a:cubicBezTo>
                  <a:cubicBezTo>
                    <a:pt x="1" y="6058"/>
                    <a:pt x="1460" y="8125"/>
                    <a:pt x="2980" y="9706"/>
                  </a:cubicBezTo>
                  <a:cubicBezTo>
                    <a:pt x="5290" y="12077"/>
                    <a:pt x="7873" y="14083"/>
                    <a:pt x="10731" y="15694"/>
                  </a:cubicBezTo>
                  <a:cubicBezTo>
                    <a:pt x="11247" y="15998"/>
                    <a:pt x="11825" y="16302"/>
                    <a:pt x="12068" y="16849"/>
                  </a:cubicBezTo>
                  <a:cubicBezTo>
                    <a:pt x="12493" y="17822"/>
                    <a:pt x="11642" y="18916"/>
                    <a:pt x="10670" y="19372"/>
                  </a:cubicBezTo>
                  <a:cubicBezTo>
                    <a:pt x="9576" y="19858"/>
                    <a:pt x="8329" y="19858"/>
                    <a:pt x="7174" y="20132"/>
                  </a:cubicBezTo>
                  <a:cubicBezTo>
                    <a:pt x="5989" y="20375"/>
                    <a:pt x="4773" y="21044"/>
                    <a:pt x="4439" y="22199"/>
                  </a:cubicBezTo>
                  <a:cubicBezTo>
                    <a:pt x="3983" y="23810"/>
                    <a:pt x="5442" y="25299"/>
                    <a:pt x="6840" y="26241"/>
                  </a:cubicBezTo>
                  <a:cubicBezTo>
                    <a:pt x="9606" y="28126"/>
                    <a:pt x="12706" y="29493"/>
                    <a:pt x="15959" y="30314"/>
                  </a:cubicBezTo>
                  <a:cubicBezTo>
                    <a:pt x="17083" y="30618"/>
                    <a:pt x="18329" y="30861"/>
                    <a:pt x="19302" y="31530"/>
                  </a:cubicBezTo>
                  <a:cubicBezTo>
                    <a:pt x="20275" y="32229"/>
                    <a:pt x="20974" y="33536"/>
                    <a:pt x="20518" y="34661"/>
                  </a:cubicBezTo>
                  <a:cubicBezTo>
                    <a:pt x="20126" y="35697"/>
                    <a:pt x="18934" y="36191"/>
                    <a:pt x="17822" y="36191"/>
                  </a:cubicBezTo>
                  <a:cubicBezTo>
                    <a:pt x="17727" y="36191"/>
                    <a:pt x="17632" y="36188"/>
                    <a:pt x="17539" y="36181"/>
                  </a:cubicBezTo>
                  <a:cubicBezTo>
                    <a:pt x="16354" y="36089"/>
                    <a:pt x="15229" y="35573"/>
                    <a:pt x="14074" y="35269"/>
                  </a:cubicBezTo>
                  <a:cubicBezTo>
                    <a:pt x="13493" y="35113"/>
                    <a:pt x="12875" y="35030"/>
                    <a:pt x="12259" y="35030"/>
                  </a:cubicBezTo>
                  <a:cubicBezTo>
                    <a:pt x="10586" y="35030"/>
                    <a:pt x="8930" y="35640"/>
                    <a:pt x="8086" y="37062"/>
                  </a:cubicBezTo>
                  <a:cubicBezTo>
                    <a:pt x="7326" y="38339"/>
                    <a:pt x="7417" y="39980"/>
                    <a:pt x="7995" y="41348"/>
                  </a:cubicBezTo>
                  <a:cubicBezTo>
                    <a:pt x="8603" y="42716"/>
                    <a:pt x="9636" y="43840"/>
                    <a:pt x="10700" y="44874"/>
                  </a:cubicBezTo>
                  <a:cubicBezTo>
                    <a:pt x="14439" y="48430"/>
                    <a:pt x="19059" y="51166"/>
                    <a:pt x="24074" y="52351"/>
                  </a:cubicBezTo>
                  <a:cubicBezTo>
                    <a:pt x="26155" y="52833"/>
                    <a:pt x="28162" y="53114"/>
                    <a:pt x="30130" y="53114"/>
                  </a:cubicBezTo>
                  <a:cubicBezTo>
                    <a:pt x="32876" y="53114"/>
                    <a:pt x="35547" y="52567"/>
                    <a:pt x="38239" y="51257"/>
                  </a:cubicBezTo>
                  <a:lnTo>
                    <a:pt x="38208" y="51257"/>
                  </a:lnTo>
                  <a:cubicBezTo>
                    <a:pt x="45473" y="44965"/>
                    <a:pt x="46202" y="34600"/>
                    <a:pt x="44956" y="25481"/>
                  </a:cubicBezTo>
                  <a:cubicBezTo>
                    <a:pt x="44743" y="23961"/>
                    <a:pt x="44743" y="22351"/>
                    <a:pt x="43892" y="21074"/>
                  </a:cubicBezTo>
                  <a:cubicBezTo>
                    <a:pt x="43263" y="20163"/>
                    <a:pt x="42169" y="19530"/>
                    <a:pt x="41130" y="19530"/>
                  </a:cubicBezTo>
                  <a:cubicBezTo>
                    <a:pt x="40714" y="19530"/>
                    <a:pt x="40306" y="19632"/>
                    <a:pt x="39941" y="19858"/>
                  </a:cubicBezTo>
                  <a:cubicBezTo>
                    <a:pt x="38847" y="20496"/>
                    <a:pt x="38482" y="21864"/>
                    <a:pt x="37965" y="23019"/>
                  </a:cubicBezTo>
                  <a:cubicBezTo>
                    <a:pt x="37266" y="24569"/>
                    <a:pt x="36141" y="25876"/>
                    <a:pt x="34743" y="26819"/>
                  </a:cubicBezTo>
                  <a:cubicBezTo>
                    <a:pt x="34088" y="27256"/>
                    <a:pt x="33291" y="27599"/>
                    <a:pt x="32522" y="27599"/>
                  </a:cubicBezTo>
                  <a:cubicBezTo>
                    <a:pt x="32221" y="27599"/>
                    <a:pt x="31925" y="27546"/>
                    <a:pt x="31643" y="27427"/>
                  </a:cubicBezTo>
                  <a:cubicBezTo>
                    <a:pt x="30245" y="26849"/>
                    <a:pt x="29910" y="25056"/>
                    <a:pt x="29728" y="23536"/>
                  </a:cubicBezTo>
                  <a:lnTo>
                    <a:pt x="28938" y="15025"/>
                  </a:lnTo>
                  <a:cubicBezTo>
                    <a:pt x="28786" y="13505"/>
                    <a:pt x="28634" y="11955"/>
                    <a:pt x="28026" y="10557"/>
                  </a:cubicBezTo>
                  <a:cubicBezTo>
                    <a:pt x="27387" y="9159"/>
                    <a:pt x="26202" y="7943"/>
                    <a:pt x="24713" y="7700"/>
                  </a:cubicBezTo>
                  <a:cubicBezTo>
                    <a:pt x="24551" y="7670"/>
                    <a:pt x="24388" y="7656"/>
                    <a:pt x="24224" y="7656"/>
                  </a:cubicBezTo>
                  <a:cubicBezTo>
                    <a:pt x="22879" y="7656"/>
                    <a:pt x="21535" y="8624"/>
                    <a:pt x="21399" y="9980"/>
                  </a:cubicBezTo>
                  <a:cubicBezTo>
                    <a:pt x="21308" y="10618"/>
                    <a:pt x="21521" y="11226"/>
                    <a:pt x="21551" y="11864"/>
                  </a:cubicBezTo>
                  <a:cubicBezTo>
                    <a:pt x="21551" y="12502"/>
                    <a:pt x="21339" y="13232"/>
                    <a:pt x="20792" y="13475"/>
                  </a:cubicBezTo>
                  <a:cubicBezTo>
                    <a:pt x="20662" y="13529"/>
                    <a:pt x="20528" y="13553"/>
                    <a:pt x="20393" y="13553"/>
                  </a:cubicBezTo>
                  <a:cubicBezTo>
                    <a:pt x="19922" y="13553"/>
                    <a:pt x="19430" y="13265"/>
                    <a:pt x="19029" y="12958"/>
                  </a:cubicBezTo>
                  <a:cubicBezTo>
                    <a:pt x="17326" y="11560"/>
                    <a:pt x="16050" y="9706"/>
                    <a:pt x="14864" y="7852"/>
                  </a:cubicBezTo>
                  <a:cubicBezTo>
                    <a:pt x="13679" y="5967"/>
                    <a:pt x="12493" y="4083"/>
                    <a:pt x="10883" y="2533"/>
                  </a:cubicBezTo>
                  <a:cubicBezTo>
                    <a:pt x="9380" y="1088"/>
                    <a:pt x="7412" y="1"/>
                    <a:pt x="53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602100" y="2850625"/>
              <a:ext cx="918725" cy="1412675"/>
            </a:xfrm>
            <a:custGeom>
              <a:avLst/>
              <a:gdLst/>
              <a:ahLst/>
              <a:cxnLst/>
              <a:rect l="l" t="t" r="r" b="b"/>
              <a:pathLst>
                <a:path w="36749" h="56507" extrusionOk="0">
                  <a:moveTo>
                    <a:pt x="1" y="1"/>
                  </a:moveTo>
                  <a:cubicBezTo>
                    <a:pt x="61" y="31"/>
                    <a:pt x="92" y="92"/>
                    <a:pt x="153" y="123"/>
                  </a:cubicBezTo>
                  <a:lnTo>
                    <a:pt x="669" y="487"/>
                  </a:lnTo>
                  <a:cubicBezTo>
                    <a:pt x="1095" y="791"/>
                    <a:pt x="1733" y="1247"/>
                    <a:pt x="2554" y="1855"/>
                  </a:cubicBezTo>
                  <a:cubicBezTo>
                    <a:pt x="4864" y="3588"/>
                    <a:pt x="7022" y="5472"/>
                    <a:pt x="9028" y="7509"/>
                  </a:cubicBezTo>
                  <a:cubicBezTo>
                    <a:pt x="10274" y="8816"/>
                    <a:pt x="11642" y="10275"/>
                    <a:pt x="13040" y="11886"/>
                  </a:cubicBezTo>
                  <a:cubicBezTo>
                    <a:pt x="14439" y="13497"/>
                    <a:pt x="15928" y="15229"/>
                    <a:pt x="17417" y="17114"/>
                  </a:cubicBezTo>
                  <a:cubicBezTo>
                    <a:pt x="19028" y="19059"/>
                    <a:pt x="20487" y="21095"/>
                    <a:pt x="21855" y="23193"/>
                  </a:cubicBezTo>
                  <a:cubicBezTo>
                    <a:pt x="22554" y="24287"/>
                    <a:pt x="23192" y="25472"/>
                    <a:pt x="23861" y="26658"/>
                  </a:cubicBezTo>
                  <a:cubicBezTo>
                    <a:pt x="24530" y="27813"/>
                    <a:pt x="25199" y="29029"/>
                    <a:pt x="25867" y="30245"/>
                  </a:cubicBezTo>
                  <a:cubicBezTo>
                    <a:pt x="28421" y="34804"/>
                    <a:pt x="30731" y="39485"/>
                    <a:pt x="32767" y="44287"/>
                  </a:cubicBezTo>
                  <a:cubicBezTo>
                    <a:pt x="34408" y="48239"/>
                    <a:pt x="35685" y="52312"/>
                    <a:pt x="36567" y="56506"/>
                  </a:cubicBezTo>
                  <a:lnTo>
                    <a:pt x="36749" y="56446"/>
                  </a:lnTo>
                  <a:cubicBezTo>
                    <a:pt x="35867" y="52251"/>
                    <a:pt x="34621" y="48148"/>
                    <a:pt x="32980" y="44196"/>
                  </a:cubicBezTo>
                  <a:cubicBezTo>
                    <a:pt x="30943" y="39363"/>
                    <a:pt x="28633" y="34652"/>
                    <a:pt x="26050" y="30093"/>
                  </a:cubicBezTo>
                  <a:cubicBezTo>
                    <a:pt x="25381" y="28877"/>
                    <a:pt x="24712" y="27691"/>
                    <a:pt x="24044" y="26506"/>
                  </a:cubicBezTo>
                  <a:cubicBezTo>
                    <a:pt x="23405" y="25320"/>
                    <a:pt x="22737" y="24165"/>
                    <a:pt x="22037" y="23041"/>
                  </a:cubicBezTo>
                  <a:cubicBezTo>
                    <a:pt x="20670" y="20943"/>
                    <a:pt x="19180" y="18877"/>
                    <a:pt x="17600" y="16931"/>
                  </a:cubicBezTo>
                  <a:cubicBezTo>
                    <a:pt x="16080" y="15047"/>
                    <a:pt x="14590" y="13345"/>
                    <a:pt x="13162" y="11734"/>
                  </a:cubicBezTo>
                  <a:cubicBezTo>
                    <a:pt x="11764" y="10123"/>
                    <a:pt x="10396" y="8664"/>
                    <a:pt x="9119" y="7387"/>
                  </a:cubicBezTo>
                  <a:cubicBezTo>
                    <a:pt x="7083" y="5351"/>
                    <a:pt x="4894" y="3466"/>
                    <a:pt x="2584" y="1764"/>
                  </a:cubicBezTo>
                  <a:cubicBezTo>
                    <a:pt x="1763" y="1156"/>
                    <a:pt x="1125" y="730"/>
                    <a:pt x="700" y="426"/>
                  </a:cubicBezTo>
                  <a:cubicBezTo>
                    <a:pt x="487" y="275"/>
                    <a:pt x="304" y="183"/>
                    <a:pt x="183" y="92"/>
                  </a:cubicBezTo>
                  <a:cubicBezTo>
                    <a:pt x="122" y="62"/>
                    <a:pt x="61"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a:off x="1149225" y="3003375"/>
              <a:ext cx="14450" cy="423275"/>
            </a:xfrm>
            <a:custGeom>
              <a:avLst/>
              <a:gdLst/>
              <a:ahLst/>
              <a:cxnLst/>
              <a:rect l="l" t="t" r="r" b="b"/>
              <a:pathLst>
                <a:path w="578" h="16931" extrusionOk="0">
                  <a:moveTo>
                    <a:pt x="548" y="0"/>
                  </a:moveTo>
                  <a:cubicBezTo>
                    <a:pt x="487" y="213"/>
                    <a:pt x="426" y="426"/>
                    <a:pt x="426" y="669"/>
                  </a:cubicBezTo>
                  <a:cubicBezTo>
                    <a:pt x="365" y="1095"/>
                    <a:pt x="274" y="1703"/>
                    <a:pt x="213" y="2462"/>
                  </a:cubicBezTo>
                  <a:cubicBezTo>
                    <a:pt x="92" y="3982"/>
                    <a:pt x="31" y="6140"/>
                    <a:pt x="31" y="8481"/>
                  </a:cubicBezTo>
                  <a:lnTo>
                    <a:pt x="31" y="14469"/>
                  </a:lnTo>
                  <a:lnTo>
                    <a:pt x="31" y="16262"/>
                  </a:lnTo>
                  <a:cubicBezTo>
                    <a:pt x="0" y="16505"/>
                    <a:pt x="31" y="16718"/>
                    <a:pt x="61" y="16931"/>
                  </a:cubicBezTo>
                  <a:cubicBezTo>
                    <a:pt x="122" y="16718"/>
                    <a:pt x="152" y="16505"/>
                    <a:pt x="152" y="16262"/>
                  </a:cubicBezTo>
                  <a:cubicBezTo>
                    <a:pt x="183" y="15837"/>
                    <a:pt x="213" y="15229"/>
                    <a:pt x="244" y="14469"/>
                  </a:cubicBezTo>
                  <a:cubicBezTo>
                    <a:pt x="304" y="12949"/>
                    <a:pt x="304" y="10821"/>
                    <a:pt x="304" y="8481"/>
                  </a:cubicBezTo>
                  <a:cubicBezTo>
                    <a:pt x="304" y="6140"/>
                    <a:pt x="365" y="4013"/>
                    <a:pt x="426" y="2493"/>
                  </a:cubicBezTo>
                  <a:cubicBezTo>
                    <a:pt x="487" y="1733"/>
                    <a:pt x="517" y="1095"/>
                    <a:pt x="548" y="669"/>
                  </a:cubicBezTo>
                  <a:cubicBezTo>
                    <a:pt x="578" y="456"/>
                    <a:pt x="578" y="244"/>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a:off x="653775" y="3380850"/>
              <a:ext cx="496225" cy="45800"/>
            </a:xfrm>
            <a:custGeom>
              <a:avLst/>
              <a:gdLst/>
              <a:ahLst/>
              <a:cxnLst/>
              <a:rect l="l" t="t" r="r" b="b"/>
              <a:pathLst>
                <a:path w="19849" h="1832" extrusionOk="0">
                  <a:moveTo>
                    <a:pt x="4014" y="1"/>
                  </a:moveTo>
                  <a:cubicBezTo>
                    <a:pt x="3639" y="1"/>
                    <a:pt x="3263" y="3"/>
                    <a:pt x="2888" y="8"/>
                  </a:cubicBezTo>
                  <a:cubicBezTo>
                    <a:pt x="1976" y="8"/>
                    <a:pt x="1247" y="69"/>
                    <a:pt x="760" y="99"/>
                  </a:cubicBezTo>
                  <a:cubicBezTo>
                    <a:pt x="487" y="130"/>
                    <a:pt x="244" y="160"/>
                    <a:pt x="0" y="190"/>
                  </a:cubicBezTo>
                  <a:cubicBezTo>
                    <a:pt x="122" y="206"/>
                    <a:pt x="251" y="213"/>
                    <a:pt x="384" y="213"/>
                  </a:cubicBezTo>
                  <a:cubicBezTo>
                    <a:pt x="517" y="213"/>
                    <a:pt x="654" y="206"/>
                    <a:pt x="791" y="190"/>
                  </a:cubicBezTo>
                  <a:lnTo>
                    <a:pt x="2918" y="190"/>
                  </a:lnTo>
                  <a:cubicBezTo>
                    <a:pt x="4712" y="190"/>
                    <a:pt x="7235" y="312"/>
                    <a:pt x="9970" y="555"/>
                  </a:cubicBezTo>
                  <a:cubicBezTo>
                    <a:pt x="12736" y="768"/>
                    <a:pt x="15198" y="1102"/>
                    <a:pt x="16992" y="1376"/>
                  </a:cubicBezTo>
                  <a:cubicBezTo>
                    <a:pt x="17873" y="1528"/>
                    <a:pt x="18603" y="1649"/>
                    <a:pt x="19089" y="1741"/>
                  </a:cubicBezTo>
                  <a:cubicBezTo>
                    <a:pt x="19363" y="1771"/>
                    <a:pt x="19606" y="1832"/>
                    <a:pt x="19849" y="1832"/>
                  </a:cubicBezTo>
                  <a:cubicBezTo>
                    <a:pt x="19606" y="1741"/>
                    <a:pt x="19363" y="1649"/>
                    <a:pt x="19089" y="1619"/>
                  </a:cubicBezTo>
                  <a:cubicBezTo>
                    <a:pt x="18603" y="1497"/>
                    <a:pt x="17904" y="1345"/>
                    <a:pt x="16992" y="1193"/>
                  </a:cubicBezTo>
                  <a:cubicBezTo>
                    <a:pt x="15198" y="859"/>
                    <a:pt x="12736" y="494"/>
                    <a:pt x="9970" y="251"/>
                  </a:cubicBezTo>
                  <a:cubicBezTo>
                    <a:pt x="8000" y="72"/>
                    <a:pt x="6009" y="1"/>
                    <a:pt x="4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a:off x="1418975" y="3298200"/>
              <a:ext cx="181650" cy="648975"/>
            </a:xfrm>
            <a:custGeom>
              <a:avLst/>
              <a:gdLst/>
              <a:ahLst/>
              <a:cxnLst/>
              <a:rect l="l" t="t" r="r" b="b"/>
              <a:pathLst>
                <a:path w="7266" h="25959" extrusionOk="0">
                  <a:moveTo>
                    <a:pt x="7265" y="1"/>
                  </a:moveTo>
                  <a:cubicBezTo>
                    <a:pt x="7235" y="92"/>
                    <a:pt x="7174" y="183"/>
                    <a:pt x="7174" y="275"/>
                  </a:cubicBezTo>
                  <a:cubicBezTo>
                    <a:pt x="7083" y="457"/>
                    <a:pt x="6992" y="730"/>
                    <a:pt x="6901" y="1004"/>
                  </a:cubicBezTo>
                  <a:cubicBezTo>
                    <a:pt x="6688" y="1642"/>
                    <a:pt x="6384" y="2585"/>
                    <a:pt x="6019" y="3770"/>
                  </a:cubicBezTo>
                  <a:cubicBezTo>
                    <a:pt x="5320" y="6080"/>
                    <a:pt x="4439" y="9332"/>
                    <a:pt x="3496" y="12949"/>
                  </a:cubicBezTo>
                  <a:cubicBezTo>
                    <a:pt x="2585" y="16567"/>
                    <a:pt x="1733" y="19819"/>
                    <a:pt x="1065" y="22159"/>
                  </a:cubicBezTo>
                  <a:cubicBezTo>
                    <a:pt x="761" y="23314"/>
                    <a:pt x="487" y="24226"/>
                    <a:pt x="274" y="24925"/>
                  </a:cubicBezTo>
                  <a:lnTo>
                    <a:pt x="62" y="25685"/>
                  </a:lnTo>
                  <a:cubicBezTo>
                    <a:pt x="31" y="25776"/>
                    <a:pt x="31" y="25868"/>
                    <a:pt x="1" y="25959"/>
                  </a:cubicBezTo>
                  <a:cubicBezTo>
                    <a:pt x="62" y="25868"/>
                    <a:pt x="92" y="25807"/>
                    <a:pt x="123" y="25716"/>
                  </a:cubicBezTo>
                  <a:cubicBezTo>
                    <a:pt x="183" y="25503"/>
                    <a:pt x="274" y="25260"/>
                    <a:pt x="396" y="24956"/>
                  </a:cubicBezTo>
                  <a:cubicBezTo>
                    <a:pt x="609" y="24317"/>
                    <a:pt x="913" y="23375"/>
                    <a:pt x="1247" y="22220"/>
                  </a:cubicBezTo>
                  <a:cubicBezTo>
                    <a:pt x="1977" y="19880"/>
                    <a:pt x="2858" y="16627"/>
                    <a:pt x="3770" y="13041"/>
                  </a:cubicBezTo>
                  <a:cubicBezTo>
                    <a:pt x="4682" y="9424"/>
                    <a:pt x="5533" y="6171"/>
                    <a:pt x="6202" y="3831"/>
                  </a:cubicBezTo>
                  <a:cubicBezTo>
                    <a:pt x="6536" y="2676"/>
                    <a:pt x="6810" y="1733"/>
                    <a:pt x="6992" y="1034"/>
                  </a:cubicBezTo>
                  <a:cubicBezTo>
                    <a:pt x="7083" y="730"/>
                    <a:pt x="7144" y="487"/>
                    <a:pt x="7205" y="275"/>
                  </a:cubicBezTo>
                  <a:cubicBezTo>
                    <a:pt x="7235" y="214"/>
                    <a:pt x="7265" y="123"/>
                    <a:pt x="726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a:off x="749525" y="3805050"/>
              <a:ext cx="669475" cy="141700"/>
            </a:xfrm>
            <a:custGeom>
              <a:avLst/>
              <a:gdLst/>
              <a:ahLst/>
              <a:cxnLst/>
              <a:rect l="l" t="t" r="r" b="b"/>
              <a:pathLst>
                <a:path w="26779" h="5668" extrusionOk="0">
                  <a:moveTo>
                    <a:pt x="0" y="1"/>
                  </a:moveTo>
                  <a:cubicBezTo>
                    <a:pt x="91" y="31"/>
                    <a:pt x="152" y="62"/>
                    <a:pt x="274" y="62"/>
                  </a:cubicBezTo>
                  <a:lnTo>
                    <a:pt x="1034" y="244"/>
                  </a:lnTo>
                  <a:lnTo>
                    <a:pt x="3921" y="852"/>
                  </a:lnTo>
                  <a:cubicBezTo>
                    <a:pt x="6323" y="1369"/>
                    <a:pt x="9666" y="2128"/>
                    <a:pt x="13374" y="2980"/>
                  </a:cubicBezTo>
                  <a:cubicBezTo>
                    <a:pt x="17052" y="3800"/>
                    <a:pt x="20396" y="4530"/>
                    <a:pt x="22827" y="4986"/>
                  </a:cubicBezTo>
                  <a:cubicBezTo>
                    <a:pt x="24043" y="5229"/>
                    <a:pt x="25046" y="5411"/>
                    <a:pt x="25715" y="5533"/>
                  </a:cubicBezTo>
                  <a:lnTo>
                    <a:pt x="26505" y="5654"/>
                  </a:lnTo>
                  <a:cubicBezTo>
                    <a:pt x="26566" y="5654"/>
                    <a:pt x="26627" y="5668"/>
                    <a:pt x="26688" y="5668"/>
                  </a:cubicBezTo>
                  <a:cubicBezTo>
                    <a:pt x="26718" y="5668"/>
                    <a:pt x="26749" y="5664"/>
                    <a:pt x="26779" y="5654"/>
                  </a:cubicBezTo>
                  <a:cubicBezTo>
                    <a:pt x="26718" y="5624"/>
                    <a:pt x="26627" y="5594"/>
                    <a:pt x="26536" y="5594"/>
                  </a:cubicBezTo>
                  <a:lnTo>
                    <a:pt x="25776" y="5411"/>
                  </a:lnTo>
                  <a:lnTo>
                    <a:pt x="22858" y="4803"/>
                  </a:lnTo>
                  <a:cubicBezTo>
                    <a:pt x="20426" y="4287"/>
                    <a:pt x="17083" y="3527"/>
                    <a:pt x="13405" y="2706"/>
                  </a:cubicBezTo>
                  <a:cubicBezTo>
                    <a:pt x="9727" y="1855"/>
                    <a:pt x="6383" y="1125"/>
                    <a:pt x="3952" y="669"/>
                  </a:cubicBezTo>
                  <a:cubicBezTo>
                    <a:pt x="2736" y="426"/>
                    <a:pt x="1733" y="244"/>
                    <a:pt x="1064" y="153"/>
                  </a:cubicBezTo>
                  <a:lnTo>
                    <a:pt x="274" y="31"/>
                  </a:lnTo>
                  <a:cubicBezTo>
                    <a:pt x="183" y="1"/>
                    <a:pt x="9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p:nvPr/>
          </p:nvSpPr>
          <p:spPr>
            <a:xfrm>
              <a:off x="5594600" y="2244725"/>
              <a:ext cx="303975" cy="291350"/>
            </a:xfrm>
            <a:custGeom>
              <a:avLst/>
              <a:gdLst/>
              <a:ahLst/>
              <a:cxnLst/>
              <a:rect l="l" t="t" r="r" b="b"/>
              <a:pathLst>
                <a:path w="12159" h="11654" extrusionOk="0">
                  <a:moveTo>
                    <a:pt x="5841" y="1"/>
                  </a:moveTo>
                  <a:cubicBezTo>
                    <a:pt x="3551" y="1"/>
                    <a:pt x="1459" y="1350"/>
                    <a:pt x="547" y="3477"/>
                  </a:cubicBezTo>
                  <a:cubicBezTo>
                    <a:pt x="304" y="4024"/>
                    <a:pt x="122" y="4601"/>
                    <a:pt x="92" y="5179"/>
                  </a:cubicBezTo>
                  <a:cubicBezTo>
                    <a:pt x="0" y="5726"/>
                    <a:pt x="31" y="6304"/>
                    <a:pt x="122" y="6851"/>
                  </a:cubicBezTo>
                  <a:cubicBezTo>
                    <a:pt x="304" y="7884"/>
                    <a:pt x="760" y="8857"/>
                    <a:pt x="1459" y="9647"/>
                  </a:cubicBezTo>
                  <a:cubicBezTo>
                    <a:pt x="2523" y="10893"/>
                    <a:pt x="4134" y="11653"/>
                    <a:pt x="5806" y="11653"/>
                  </a:cubicBezTo>
                  <a:cubicBezTo>
                    <a:pt x="6353" y="11653"/>
                    <a:pt x="6900" y="11592"/>
                    <a:pt x="7447" y="11410"/>
                  </a:cubicBezTo>
                  <a:cubicBezTo>
                    <a:pt x="7630" y="11380"/>
                    <a:pt x="7842" y="11288"/>
                    <a:pt x="8025" y="11228"/>
                  </a:cubicBezTo>
                  <a:cubicBezTo>
                    <a:pt x="8146" y="11167"/>
                    <a:pt x="8298" y="11106"/>
                    <a:pt x="8420" y="11015"/>
                  </a:cubicBezTo>
                  <a:lnTo>
                    <a:pt x="8663" y="10893"/>
                  </a:lnTo>
                  <a:cubicBezTo>
                    <a:pt x="8724" y="10863"/>
                    <a:pt x="8754" y="10833"/>
                    <a:pt x="8754" y="10832"/>
                  </a:cubicBezTo>
                  <a:lnTo>
                    <a:pt x="8754" y="10832"/>
                  </a:lnTo>
                  <a:cubicBezTo>
                    <a:pt x="8329" y="11045"/>
                    <a:pt x="7873" y="11228"/>
                    <a:pt x="7417" y="11349"/>
                  </a:cubicBezTo>
                  <a:cubicBezTo>
                    <a:pt x="6986" y="11476"/>
                    <a:pt x="6535" y="11539"/>
                    <a:pt x="6079" y="11539"/>
                  </a:cubicBezTo>
                  <a:cubicBezTo>
                    <a:pt x="5988" y="11539"/>
                    <a:pt x="5897" y="11537"/>
                    <a:pt x="5806" y="11532"/>
                  </a:cubicBezTo>
                  <a:cubicBezTo>
                    <a:pt x="4165" y="11501"/>
                    <a:pt x="2614" y="10772"/>
                    <a:pt x="1581" y="9525"/>
                  </a:cubicBezTo>
                  <a:cubicBezTo>
                    <a:pt x="912" y="8766"/>
                    <a:pt x="487" y="7823"/>
                    <a:pt x="304" y="6820"/>
                  </a:cubicBezTo>
                  <a:cubicBezTo>
                    <a:pt x="122" y="5726"/>
                    <a:pt x="243" y="4601"/>
                    <a:pt x="699" y="3568"/>
                  </a:cubicBezTo>
                  <a:cubicBezTo>
                    <a:pt x="1616" y="1485"/>
                    <a:pt x="3648" y="189"/>
                    <a:pt x="5870" y="189"/>
                  </a:cubicBezTo>
                  <a:cubicBezTo>
                    <a:pt x="6080" y="189"/>
                    <a:pt x="6292" y="201"/>
                    <a:pt x="6505" y="224"/>
                  </a:cubicBezTo>
                  <a:cubicBezTo>
                    <a:pt x="7083" y="285"/>
                    <a:pt x="7630" y="437"/>
                    <a:pt x="8146" y="680"/>
                  </a:cubicBezTo>
                  <a:cubicBezTo>
                    <a:pt x="8663" y="893"/>
                    <a:pt x="9119" y="1167"/>
                    <a:pt x="9545" y="1531"/>
                  </a:cubicBezTo>
                  <a:cubicBezTo>
                    <a:pt x="11611" y="3294"/>
                    <a:pt x="12159" y="6273"/>
                    <a:pt x="10821" y="8644"/>
                  </a:cubicBezTo>
                  <a:cubicBezTo>
                    <a:pt x="10578" y="9130"/>
                    <a:pt x="10244" y="9586"/>
                    <a:pt x="9849" y="9951"/>
                  </a:cubicBezTo>
                  <a:cubicBezTo>
                    <a:pt x="9484" y="10285"/>
                    <a:pt x="9119" y="10559"/>
                    <a:pt x="8724" y="10832"/>
                  </a:cubicBezTo>
                  <a:cubicBezTo>
                    <a:pt x="8724" y="10832"/>
                    <a:pt x="8785" y="10832"/>
                    <a:pt x="8815" y="10772"/>
                  </a:cubicBezTo>
                  <a:lnTo>
                    <a:pt x="9058" y="10650"/>
                  </a:lnTo>
                  <a:cubicBezTo>
                    <a:pt x="9180" y="10559"/>
                    <a:pt x="9301" y="10498"/>
                    <a:pt x="9423" y="10407"/>
                  </a:cubicBezTo>
                  <a:cubicBezTo>
                    <a:pt x="9605" y="10285"/>
                    <a:pt x="9757" y="10164"/>
                    <a:pt x="9909" y="10012"/>
                  </a:cubicBezTo>
                  <a:cubicBezTo>
                    <a:pt x="10304" y="9647"/>
                    <a:pt x="10669" y="9191"/>
                    <a:pt x="10943" y="8705"/>
                  </a:cubicBezTo>
                  <a:cubicBezTo>
                    <a:pt x="11763" y="7246"/>
                    <a:pt x="11915" y="5513"/>
                    <a:pt x="11399" y="3933"/>
                  </a:cubicBezTo>
                  <a:cubicBezTo>
                    <a:pt x="11034" y="2960"/>
                    <a:pt x="10456" y="2079"/>
                    <a:pt x="9636" y="1379"/>
                  </a:cubicBezTo>
                  <a:cubicBezTo>
                    <a:pt x="8754" y="650"/>
                    <a:pt x="7690" y="164"/>
                    <a:pt x="6535" y="42"/>
                  </a:cubicBezTo>
                  <a:cubicBezTo>
                    <a:pt x="6303" y="14"/>
                    <a:pt x="6071" y="1"/>
                    <a:pt x="58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7"/>
            <p:cNvSpPr/>
            <p:nvPr/>
          </p:nvSpPr>
          <p:spPr>
            <a:xfrm>
              <a:off x="5422100" y="2058075"/>
              <a:ext cx="649725" cy="664175"/>
            </a:xfrm>
            <a:custGeom>
              <a:avLst/>
              <a:gdLst/>
              <a:ahLst/>
              <a:cxnLst/>
              <a:rect l="l" t="t" r="r" b="b"/>
              <a:pathLst>
                <a:path w="25989" h="26567" extrusionOk="0">
                  <a:moveTo>
                    <a:pt x="13375" y="0"/>
                  </a:moveTo>
                  <a:lnTo>
                    <a:pt x="10426" y="304"/>
                  </a:lnTo>
                  <a:lnTo>
                    <a:pt x="10365" y="304"/>
                  </a:lnTo>
                  <a:lnTo>
                    <a:pt x="10365" y="365"/>
                  </a:lnTo>
                  <a:cubicBezTo>
                    <a:pt x="10306" y="1161"/>
                    <a:pt x="10276" y="1956"/>
                    <a:pt x="10219" y="2779"/>
                  </a:cubicBezTo>
                  <a:lnTo>
                    <a:pt x="10219" y="2779"/>
                  </a:lnTo>
                  <a:lnTo>
                    <a:pt x="8121" y="3873"/>
                  </a:lnTo>
                  <a:lnTo>
                    <a:pt x="8121" y="3873"/>
                  </a:lnTo>
                  <a:lnTo>
                    <a:pt x="5867" y="2250"/>
                  </a:lnTo>
                  <a:lnTo>
                    <a:pt x="5806" y="2219"/>
                  </a:lnTo>
                  <a:lnTo>
                    <a:pt x="5745" y="2250"/>
                  </a:lnTo>
                  <a:lnTo>
                    <a:pt x="3405" y="3952"/>
                  </a:lnTo>
                  <a:lnTo>
                    <a:pt x="3344" y="3982"/>
                  </a:lnTo>
                  <a:lnTo>
                    <a:pt x="3374" y="4073"/>
                  </a:lnTo>
                  <a:cubicBezTo>
                    <a:pt x="3761" y="4907"/>
                    <a:pt x="4178" y="5770"/>
                    <a:pt x="4566" y="6633"/>
                  </a:cubicBezTo>
                  <a:lnTo>
                    <a:pt x="4566" y="6633"/>
                  </a:lnTo>
                  <a:lnTo>
                    <a:pt x="3234" y="8630"/>
                  </a:lnTo>
                  <a:lnTo>
                    <a:pt x="3234" y="8630"/>
                  </a:lnTo>
                  <a:lnTo>
                    <a:pt x="760" y="8511"/>
                  </a:lnTo>
                  <a:lnTo>
                    <a:pt x="669" y="8511"/>
                  </a:lnTo>
                  <a:lnTo>
                    <a:pt x="669" y="8602"/>
                  </a:lnTo>
                  <a:cubicBezTo>
                    <a:pt x="456" y="9636"/>
                    <a:pt x="244" y="10669"/>
                    <a:pt x="0" y="11703"/>
                  </a:cubicBezTo>
                  <a:lnTo>
                    <a:pt x="0" y="11794"/>
                  </a:lnTo>
                  <a:lnTo>
                    <a:pt x="92" y="11824"/>
                  </a:lnTo>
                  <a:lnTo>
                    <a:pt x="2468" y="12715"/>
                  </a:lnTo>
                  <a:lnTo>
                    <a:pt x="2468" y="12715"/>
                  </a:lnTo>
                  <a:cubicBezTo>
                    <a:pt x="2527" y="13522"/>
                    <a:pt x="2611" y="14355"/>
                    <a:pt x="2670" y="15188"/>
                  </a:cubicBezTo>
                  <a:lnTo>
                    <a:pt x="2670" y="15188"/>
                  </a:lnTo>
                  <a:cubicBezTo>
                    <a:pt x="1891" y="15638"/>
                    <a:pt x="1083" y="16117"/>
                    <a:pt x="274" y="16566"/>
                  </a:cubicBezTo>
                  <a:lnTo>
                    <a:pt x="244" y="16596"/>
                  </a:lnTo>
                  <a:lnTo>
                    <a:pt x="152" y="16657"/>
                  </a:lnTo>
                  <a:lnTo>
                    <a:pt x="183" y="16718"/>
                  </a:lnTo>
                  <a:cubicBezTo>
                    <a:pt x="578" y="17660"/>
                    <a:pt x="1004" y="18572"/>
                    <a:pt x="1368" y="19423"/>
                  </a:cubicBezTo>
                  <a:lnTo>
                    <a:pt x="1399" y="19514"/>
                  </a:lnTo>
                  <a:lnTo>
                    <a:pt x="1490" y="19514"/>
                  </a:lnTo>
                  <a:lnTo>
                    <a:pt x="4017" y="19098"/>
                  </a:lnTo>
                  <a:lnTo>
                    <a:pt x="5660" y="21006"/>
                  </a:lnTo>
                  <a:lnTo>
                    <a:pt x="5660" y="21006"/>
                  </a:lnTo>
                  <a:cubicBezTo>
                    <a:pt x="5335" y="21836"/>
                    <a:pt x="5039" y="22664"/>
                    <a:pt x="4773" y="23405"/>
                  </a:cubicBezTo>
                  <a:lnTo>
                    <a:pt x="4742" y="23466"/>
                  </a:lnTo>
                  <a:lnTo>
                    <a:pt x="4803" y="23527"/>
                  </a:lnTo>
                  <a:lnTo>
                    <a:pt x="7174" y="25198"/>
                  </a:lnTo>
                  <a:lnTo>
                    <a:pt x="7235" y="25229"/>
                  </a:lnTo>
                  <a:lnTo>
                    <a:pt x="7295" y="25168"/>
                  </a:lnTo>
                  <a:lnTo>
                    <a:pt x="9109" y="23206"/>
                  </a:lnTo>
                  <a:lnTo>
                    <a:pt x="9109" y="23206"/>
                  </a:lnTo>
                  <a:lnTo>
                    <a:pt x="11565" y="23879"/>
                  </a:lnTo>
                  <a:lnTo>
                    <a:pt x="11565" y="23879"/>
                  </a:lnTo>
                  <a:lnTo>
                    <a:pt x="12341" y="26475"/>
                  </a:lnTo>
                  <a:lnTo>
                    <a:pt x="12372" y="26566"/>
                  </a:lnTo>
                  <a:lnTo>
                    <a:pt x="12432" y="26566"/>
                  </a:lnTo>
                  <a:lnTo>
                    <a:pt x="15290" y="26353"/>
                  </a:lnTo>
                  <a:lnTo>
                    <a:pt x="15320" y="26353"/>
                  </a:lnTo>
                  <a:lnTo>
                    <a:pt x="15320" y="26293"/>
                  </a:lnTo>
                  <a:cubicBezTo>
                    <a:pt x="15470" y="25483"/>
                    <a:pt x="15590" y="24673"/>
                    <a:pt x="15710" y="23951"/>
                  </a:cubicBezTo>
                  <a:lnTo>
                    <a:pt x="15710" y="23951"/>
                  </a:lnTo>
                  <a:lnTo>
                    <a:pt x="18063" y="22615"/>
                  </a:lnTo>
                  <a:lnTo>
                    <a:pt x="18063" y="22615"/>
                  </a:lnTo>
                  <a:lnTo>
                    <a:pt x="20001" y="24165"/>
                  </a:lnTo>
                  <a:lnTo>
                    <a:pt x="20062" y="24195"/>
                  </a:lnTo>
                  <a:lnTo>
                    <a:pt x="20122" y="24165"/>
                  </a:lnTo>
                  <a:lnTo>
                    <a:pt x="22645" y="22280"/>
                  </a:lnTo>
                  <a:lnTo>
                    <a:pt x="22676" y="22220"/>
                  </a:lnTo>
                  <a:lnTo>
                    <a:pt x="22645" y="22159"/>
                  </a:lnTo>
                  <a:cubicBezTo>
                    <a:pt x="22199" y="21416"/>
                    <a:pt x="21783" y="20672"/>
                    <a:pt x="21395" y="19986"/>
                  </a:cubicBezTo>
                  <a:lnTo>
                    <a:pt x="21395" y="19986"/>
                  </a:lnTo>
                  <a:lnTo>
                    <a:pt x="22656" y="17815"/>
                  </a:lnTo>
                  <a:lnTo>
                    <a:pt x="22656" y="17815"/>
                  </a:lnTo>
                  <a:lnTo>
                    <a:pt x="25168" y="17995"/>
                  </a:lnTo>
                  <a:lnTo>
                    <a:pt x="25229" y="17995"/>
                  </a:lnTo>
                  <a:lnTo>
                    <a:pt x="25229" y="17964"/>
                  </a:lnTo>
                  <a:cubicBezTo>
                    <a:pt x="25472" y="16900"/>
                    <a:pt x="25746" y="15928"/>
                    <a:pt x="25989" y="15046"/>
                  </a:cubicBezTo>
                  <a:lnTo>
                    <a:pt x="25989" y="15016"/>
                  </a:lnTo>
                  <a:lnTo>
                    <a:pt x="25928" y="15016"/>
                  </a:lnTo>
                  <a:lnTo>
                    <a:pt x="23768" y="13846"/>
                  </a:lnTo>
                  <a:lnTo>
                    <a:pt x="23768" y="13846"/>
                  </a:lnTo>
                  <a:cubicBezTo>
                    <a:pt x="23649" y="12803"/>
                    <a:pt x="23530" y="11935"/>
                    <a:pt x="23468" y="11215"/>
                  </a:cubicBezTo>
                  <a:lnTo>
                    <a:pt x="23468" y="11215"/>
                  </a:lnTo>
                  <a:lnTo>
                    <a:pt x="25047" y="10152"/>
                  </a:lnTo>
                  <a:lnTo>
                    <a:pt x="25411" y="9849"/>
                  </a:lnTo>
                  <a:lnTo>
                    <a:pt x="25016" y="10122"/>
                  </a:lnTo>
                  <a:lnTo>
                    <a:pt x="23436" y="11186"/>
                  </a:lnTo>
                  <a:lnTo>
                    <a:pt x="23709" y="13861"/>
                  </a:lnTo>
                  <a:lnTo>
                    <a:pt x="25857" y="15054"/>
                  </a:lnTo>
                  <a:lnTo>
                    <a:pt x="25857" y="15054"/>
                  </a:lnTo>
                  <a:cubicBezTo>
                    <a:pt x="25619" y="15915"/>
                    <a:pt x="25353" y="16863"/>
                    <a:pt x="25086" y="17869"/>
                  </a:cubicBezTo>
                  <a:lnTo>
                    <a:pt x="25086" y="17869"/>
                  </a:lnTo>
                  <a:lnTo>
                    <a:pt x="22584" y="17691"/>
                  </a:lnTo>
                  <a:lnTo>
                    <a:pt x="22524" y="17691"/>
                  </a:lnTo>
                  <a:lnTo>
                    <a:pt x="22524" y="17721"/>
                  </a:lnTo>
                  <a:lnTo>
                    <a:pt x="21277" y="19940"/>
                  </a:lnTo>
                  <a:lnTo>
                    <a:pt x="21247" y="19970"/>
                  </a:lnTo>
                  <a:lnTo>
                    <a:pt x="21277" y="20001"/>
                  </a:lnTo>
                  <a:cubicBezTo>
                    <a:pt x="21662" y="20680"/>
                    <a:pt x="22075" y="21418"/>
                    <a:pt x="22516" y="22157"/>
                  </a:cubicBezTo>
                  <a:lnTo>
                    <a:pt x="22516" y="22157"/>
                  </a:lnTo>
                  <a:lnTo>
                    <a:pt x="20078" y="23978"/>
                  </a:lnTo>
                  <a:lnTo>
                    <a:pt x="20078" y="23978"/>
                  </a:lnTo>
                  <a:lnTo>
                    <a:pt x="18116" y="22432"/>
                  </a:lnTo>
                  <a:lnTo>
                    <a:pt x="18086" y="22372"/>
                  </a:lnTo>
                  <a:lnTo>
                    <a:pt x="18025" y="22402"/>
                  </a:lnTo>
                  <a:lnTo>
                    <a:pt x="15593" y="23800"/>
                  </a:lnTo>
                  <a:lnTo>
                    <a:pt x="15563" y="23830"/>
                  </a:lnTo>
                  <a:lnTo>
                    <a:pt x="15563" y="23861"/>
                  </a:lnTo>
                  <a:cubicBezTo>
                    <a:pt x="15416" y="24595"/>
                    <a:pt x="15298" y="25358"/>
                    <a:pt x="15180" y="26176"/>
                  </a:cubicBezTo>
                  <a:lnTo>
                    <a:pt x="15180" y="26176"/>
                  </a:lnTo>
                  <a:lnTo>
                    <a:pt x="12474" y="26349"/>
                  </a:lnTo>
                  <a:lnTo>
                    <a:pt x="12474" y="26349"/>
                  </a:lnTo>
                  <a:cubicBezTo>
                    <a:pt x="12235" y="25545"/>
                    <a:pt x="11969" y="24657"/>
                    <a:pt x="11703" y="23770"/>
                  </a:cubicBezTo>
                  <a:lnTo>
                    <a:pt x="11703" y="23709"/>
                  </a:lnTo>
                  <a:lnTo>
                    <a:pt x="11642" y="23709"/>
                  </a:lnTo>
                  <a:lnTo>
                    <a:pt x="9089" y="23010"/>
                  </a:lnTo>
                  <a:lnTo>
                    <a:pt x="9028" y="23010"/>
                  </a:lnTo>
                  <a:lnTo>
                    <a:pt x="8998" y="23071"/>
                  </a:lnTo>
                  <a:lnTo>
                    <a:pt x="7192" y="24994"/>
                  </a:lnTo>
                  <a:lnTo>
                    <a:pt x="4984" y="23417"/>
                  </a:lnTo>
                  <a:lnTo>
                    <a:pt x="4984" y="23417"/>
                  </a:lnTo>
                  <a:cubicBezTo>
                    <a:pt x="5250" y="22677"/>
                    <a:pt x="5543" y="21856"/>
                    <a:pt x="5836" y="21034"/>
                  </a:cubicBezTo>
                  <a:lnTo>
                    <a:pt x="5836" y="20973"/>
                  </a:lnTo>
                  <a:lnTo>
                    <a:pt x="5806" y="20943"/>
                  </a:lnTo>
                  <a:cubicBezTo>
                    <a:pt x="5259" y="20335"/>
                    <a:pt x="4681" y="19636"/>
                    <a:pt x="4104" y="18967"/>
                  </a:cubicBezTo>
                  <a:lnTo>
                    <a:pt x="4043" y="18937"/>
                  </a:lnTo>
                  <a:lnTo>
                    <a:pt x="4013" y="18937"/>
                  </a:lnTo>
                  <a:lnTo>
                    <a:pt x="1490" y="19323"/>
                  </a:lnTo>
                  <a:lnTo>
                    <a:pt x="367" y="16761"/>
                  </a:lnTo>
                  <a:lnTo>
                    <a:pt x="2797" y="15381"/>
                  </a:lnTo>
                  <a:lnTo>
                    <a:pt x="2858" y="15350"/>
                  </a:lnTo>
                  <a:lnTo>
                    <a:pt x="2858" y="15289"/>
                  </a:lnTo>
                  <a:cubicBezTo>
                    <a:pt x="2766" y="14408"/>
                    <a:pt x="2706" y="13526"/>
                    <a:pt x="2645" y="12645"/>
                  </a:cubicBezTo>
                  <a:lnTo>
                    <a:pt x="2645" y="12584"/>
                  </a:lnTo>
                  <a:lnTo>
                    <a:pt x="2584" y="12584"/>
                  </a:lnTo>
                  <a:lnTo>
                    <a:pt x="262" y="11673"/>
                  </a:lnTo>
                  <a:lnTo>
                    <a:pt x="262" y="11673"/>
                  </a:lnTo>
                  <a:cubicBezTo>
                    <a:pt x="462" y="10673"/>
                    <a:pt x="662" y="9700"/>
                    <a:pt x="862" y="8727"/>
                  </a:cubicBezTo>
                  <a:lnTo>
                    <a:pt x="862" y="8727"/>
                  </a:lnTo>
                  <a:lnTo>
                    <a:pt x="3314" y="8845"/>
                  </a:lnTo>
                  <a:lnTo>
                    <a:pt x="3374" y="8845"/>
                  </a:lnTo>
                  <a:lnTo>
                    <a:pt x="3405" y="8815"/>
                  </a:lnTo>
                  <a:lnTo>
                    <a:pt x="4803" y="6718"/>
                  </a:lnTo>
                  <a:lnTo>
                    <a:pt x="4833" y="6657"/>
                  </a:lnTo>
                  <a:lnTo>
                    <a:pt x="4803" y="6627"/>
                  </a:lnTo>
                  <a:lnTo>
                    <a:pt x="3621" y="4057"/>
                  </a:lnTo>
                  <a:lnTo>
                    <a:pt x="5852" y="2435"/>
                  </a:lnTo>
                  <a:lnTo>
                    <a:pt x="8116" y="4073"/>
                  </a:lnTo>
                  <a:lnTo>
                    <a:pt x="8177" y="4104"/>
                  </a:lnTo>
                  <a:lnTo>
                    <a:pt x="8207" y="4073"/>
                  </a:lnTo>
                  <a:lnTo>
                    <a:pt x="10396" y="2949"/>
                  </a:lnTo>
                  <a:lnTo>
                    <a:pt x="10426" y="2949"/>
                  </a:lnTo>
                  <a:lnTo>
                    <a:pt x="10426" y="2888"/>
                  </a:lnTo>
                  <a:cubicBezTo>
                    <a:pt x="10486" y="2055"/>
                    <a:pt x="10545" y="1252"/>
                    <a:pt x="10605" y="478"/>
                  </a:cubicBezTo>
                  <a:lnTo>
                    <a:pt x="10605" y="478"/>
                  </a:lnTo>
                  <a:lnTo>
                    <a:pt x="13396" y="187"/>
                  </a:lnTo>
                  <a:lnTo>
                    <a:pt x="13396" y="187"/>
                  </a:lnTo>
                  <a:cubicBezTo>
                    <a:pt x="13722" y="1164"/>
                    <a:pt x="14020" y="2057"/>
                    <a:pt x="14347" y="2949"/>
                  </a:cubicBezTo>
                  <a:lnTo>
                    <a:pt x="14347" y="3010"/>
                  </a:lnTo>
                  <a:lnTo>
                    <a:pt x="14378" y="3010"/>
                  </a:lnTo>
                  <a:lnTo>
                    <a:pt x="16749" y="3405"/>
                  </a:lnTo>
                  <a:lnTo>
                    <a:pt x="16809" y="3405"/>
                  </a:lnTo>
                  <a:lnTo>
                    <a:pt x="16809" y="3374"/>
                  </a:lnTo>
                  <a:cubicBezTo>
                    <a:pt x="17468" y="2715"/>
                    <a:pt x="18069" y="2115"/>
                    <a:pt x="18610" y="1545"/>
                  </a:cubicBezTo>
                  <a:lnTo>
                    <a:pt x="18610" y="1545"/>
                  </a:lnTo>
                  <a:lnTo>
                    <a:pt x="20984" y="3118"/>
                  </a:lnTo>
                  <a:lnTo>
                    <a:pt x="20984" y="3118"/>
                  </a:lnTo>
                  <a:cubicBezTo>
                    <a:pt x="20628" y="3950"/>
                    <a:pt x="20330" y="4694"/>
                    <a:pt x="20062" y="5350"/>
                  </a:cubicBezTo>
                  <a:lnTo>
                    <a:pt x="20062" y="5380"/>
                  </a:lnTo>
                  <a:lnTo>
                    <a:pt x="20062" y="5411"/>
                  </a:lnTo>
                  <a:lnTo>
                    <a:pt x="21885" y="7690"/>
                  </a:lnTo>
                  <a:lnTo>
                    <a:pt x="21916" y="7690"/>
                  </a:lnTo>
                  <a:lnTo>
                    <a:pt x="24076" y="7360"/>
                  </a:lnTo>
                  <a:lnTo>
                    <a:pt x="24076" y="7360"/>
                  </a:lnTo>
                  <a:lnTo>
                    <a:pt x="25138" y="9210"/>
                  </a:lnTo>
                  <a:cubicBezTo>
                    <a:pt x="25259" y="9393"/>
                    <a:pt x="25351" y="9545"/>
                    <a:pt x="25411" y="9636"/>
                  </a:cubicBezTo>
                  <a:lnTo>
                    <a:pt x="25168" y="9210"/>
                  </a:lnTo>
                  <a:lnTo>
                    <a:pt x="24135" y="7326"/>
                  </a:lnTo>
                  <a:lnTo>
                    <a:pt x="24104" y="7326"/>
                  </a:lnTo>
                  <a:lnTo>
                    <a:pt x="21943" y="7626"/>
                  </a:lnTo>
                  <a:lnTo>
                    <a:pt x="21943" y="7626"/>
                  </a:lnTo>
                  <a:lnTo>
                    <a:pt x="20169" y="5370"/>
                  </a:lnTo>
                  <a:lnTo>
                    <a:pt x="20169" y="5370"/>
                  </a:lnTo>
                  <a:cubicBezTo>
                    <a:pt x="20438" y="4683"/>
                    <a:pt x="20737" y="3966"/>
                    <a:pt x="21065" y="3131"/>
                  </a:cubicBezTo>
                  <a:lnTo>
                    <a:pt x="21065" y="3070"/>
                  </a:lnTo>
                  <a:lnTo>
                    <a:pt x="21034" y="3040"/>
                  </a:lnTo>
                  <a:lnTo>
                    <a:pt x="18603" y="1429"/>
                  </a:lnTo>
                  <a:lnTo>
                    <a:pt x="18542" y="1399"/>
                  </a:lnTo>
                  <a:lnTo>
                    <a:pt x="18511" y="1429"/>
                  </a:lnTo>
                  <a:lnTo>
                    <a:pt x="16697" y="3274"/>
                  </a:lnTo>
                  <a:lnTo>
                    <a:pt x="16697" y="3274"/>
                  </a:lnTo>
                  <a:lnTo>
                    <a:pt x="14401" y="2867"/>
                  </a:lnTo>
                  <a:lnTo>
                    <a:pt x="14401" y="2867"/>
                  </a:lnTo>
                  <a:lnTo>
                    <a:pt x="13435" y="61"/>
                  </a:lnTo>
                  <a:lnTo>
                    <a:pt x="1343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a:off x="4598375" y="2943350"/>
              <a:ext cx="1996275" cy="1340450"/>
            </a:xfrm>
            <a:custGeom>
              <a:avLst/>
              <a:gdLst/>
              <a:ahLst/>
              <a:cxnLst/>
              <a:rect l="l" t="t" r="r" b="b"/>
              <a:pathLst>
                <a:path w="79851" h="53618" extrusionOk="0">
                  <a:moveTo>
                    <a:pt x="19545" y="0"/>
                  </a:moveTo>
                  <a:cubicBezTo>
                    <a:pt x="19150" y="0"/>
                    <a:pt x="18785" y="243"/>
                    <a:pt x="18633" y="639"/>
                  </a:cubicBezTo>
                  <a:lnTo>
                    <a:pt x="1" y="53618"/>
                  </a:lnTo>
                  <a:lnTo>
                    <a:pt x="58695" y="53618"/>
                  </a:lnTo>
                  <a:lnTo>
                    <a:pt x="79577" y="1368"/>
                  </a:lnTo>
                  <a:cubicBezTo>
                    <a:pt x="79850" y="730"/>
                    <a:pt x="79364" y="31"/>
                    <a:pt x="78695" y="31"/>
                  </a:cubicBezTo>
                  <a:lnTo>
                    <a:pt x="1954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4662200" y="2996525"/>
              <a:ext cx="1848850" cy="1197625"/>
            </a:xfrm>
            <a:custGeom>
              <a:avLst/>
              <a:gdLst/>
              <a:ahLst/>
              <a:cxnLst/>
              <a:rect l="l" t="t" r="r" b="b"/>
              <a:pathLst>
                <a:path w="73954" h="47905" extrusionOk="0">
                  <a:moveTo>
                    <a:pt x="17661" y="1"/>
                  </a:moveTo>
                  <a:cubicBezTo>
                    <a:pt x="17418" y="1"/>
                    <a:pt x="17235" y="153"/>
                    <a:pt x="17144" y="366"/>
                  </a:cubicBezTo>
                  <a:lnTo>
                    <a:pt x="153" y="47205"/>
                  </a:lnTo>
                  <a:cubicBezTo>
                    <a:pt x="1" y="47540"/>
                    <a:pt x="274" y="47904"/>
                    <a:pt x="669" y="47904"/>
                  </a:cubicBezTo>
                  <a:lnTo>
                    <a:pt x="54105" y="47904"/>
                  </a:lnTo>
                  <a:cubicBezTo>
                    <a:pt x="54318" y="47904"/>
                    <a:pt x="54531" y="47783"/>
                    <a:pt x="54622" y="47570"/>
                  </a:cubicBezTo>
                  <a:lnTo>
                    <a:pt x="73802" y="730"/>
                  </a:lnTo>
                  <a:cubicBezTo>
                    <a:pt x="73954" y="396"/>
                    <a:pt x="73680" y="1"/>
                    <a:pt x="7331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4071775" y="4194125"/>
              <a:ext cx="1993975" cy="91975"/>
            </a:xfrm>
            <a:custGeom>
              <a:avLst/>
              <a:gdLst/>
              <a:ahLst/>
              <a:cxnLst/>
              <a:rect l="l" t="t" r="r" b="b"/>
              <a:pathLst>
                <a:path w="79759" h="3679" extrusionOk="0">
                  <a:moveTo>
                    <a:pt x="0" y="0"/>
                  </a:moveTo>
                  <a:lnTo>
                    <a:pt x="0" y="3678"/>
                  </a:lnTo>
                  <a:lnTo>
                    <a:pt x="79759" y="3678"/>
                  </a:lnTo>
                  <a:lnTo>
                    <a:pt x="775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3463100" y="3027700"/>
              <a:ext cx="1405825" cy="820175"/>
            </a:xfrm>
            <a:custGeom>
              <a:avLst/>
              <a:gdLst/>
              <a:ahLst/>
              <a:cxnLst/>
              <a:rect l="l" t="t" r="r" b="b"/>
              <a:pathLst>
                <a:path w="56233" h="32807" extrusionOk="0">
                  <a:moveTo>
                    <a:pt x="43527" y="0"/>
                  </a:moveTo>
                  <a:cubicBezTo>
                    <a:pt x="43527" y="0"/>
                    <a:pt x="41946" y="19119"/>
                    <a:pt x="38481" y="20061"/>
                  </a:cubicBezTo>
                  <a:cubicBezTo>
                    <a:pt x="34949" y="21007"/>
                    <a:pt x="31224" y="21333"/>
                    <a:pt x="27749" y="21333"/>
                  </a:cubicBezTo>
                  <a:cubicBezTo>
                    <a:pt x="21955" y="21333"/>
                    <a:pt x="16855" y="20426"/>
                    <a:pt x="14499" y="19970"/>
                  </a:cubicBezTo>
                  <a:cubicBezTo>
                    <a:pt x="14074" y="19575"/>
                    <a:pt x="13557" y="19149"/>
                    <a:pt x="13010" y="18602"/>
                  </a:cubicBezTo>
                  <a:cubicBezTo>
                    <a:pt x="12554" y="18116"/>
                    <a:pt x="12159" y="17569"/>
                    <a:pt x="11885" y="16961"/>
                  </a:cubicBezTo>
                  <a:cubicBezTo>
                    <a:pt x="11490" y="16231"/>
                    <a:pt x="11186" y="15441"/>
                    <a:pt x="11004" y="14620"/>
                  </a:cubicBezTo>
                  <a:cubicBezTo>
                    <a:pt x="10947" y="14147"/>
                    <a:pt x="10559" y="13862"/>
                    <a:pt x="10194" y="13862"/>
                  </a:cubicBezTo>
                  <a:cubicBezTo>
                    <a:pt x="9974" y="13862"/>
                    <a:pt x="9762" y="13966"/>
                    <a:pt x="9636" y="14195"/>
                  </a:cubicBezTo>
                  <a:cubicBezTo>
                    <a:pt x="9301" y="14833"/>
                    <a:pt x="9149" y="17143"/>
                    <a:pt x="10426" y="19271"/>
                  </a:cubicBezTo>
                  <a:cubicBezTo>
                    <a:pt x="10669" y="19848"/>
                    <a:pt x="10335" y="20487"/>
                    <a:pt x="9727" y="20639"/>
                  </a:cubicBezTo>
                  <a:cubicBezTo>
                    <a:pt x="8116" y="21247"/>
                    <a:pt x="2493" y="22979"/>
                    <a:pt x="1581" y="23405"/>
                  </a:cubicBezTo>
                  <a:cubicBezTo>
                    <a:pt x="760" y="23800"/>
                    <a:pt x="0" y="24499"/>
                    <a:pt x="851" y="24621"/>
                  </a:cubicBezTo>
                  <a:cubicBezTo>
                    <a:pt x="938" y="24636"/>
                    <a:pt x="1065" y="24643"/>
                    <a:pt x="1222" y="24643"/>
                  </a:cubicBezTo>
                  <a:cubicBezTo>
                    <a:pt x="2186" y="24643"/>
                    <a:pt x="4306" y="24380"/>
                    <a:pt x="5497" y="24221"/>
                  </a:cubicBezTo>
                  <a:lnTo>
                    <a:pt x="5497" y="24221"/>
                  </a:lnTo>
                  <a:cubicBezTo>
                    <a:pt x="3814" y="24468"/>
                    <a:pt x="249" y="25071"/>
                    <a:pt x="365" y="25745"/>
                  </a:cubicBezTo>
                  <a:cubicBezTo>
                    <a:pt x="432" y="26079"/>
                    <a:pt x="956" y="26321"/>
                    <a:pt x="2078" y="26321"/>
                  </a:cubicBezTo>
                  <a:cubicBezTo>
                    <a:pt x="2245" y="26321"/>
                    <a:pt x="2426" y="26315"/>
                    <a:pt x="2621" y="26304"/>
                  </a:cubicBezTo>
                  <a:lnTo>
                    <a:pt x="2621" y="26304"/>
                  </a:lnTo>
                  <a:cubicBezTo>
                    <a:pt x="1635" y="26499"/>
                    <a:pt x="775" y="26721"/>
                    <a:pt x="578" y="26931"/>
                  </a:cubicBezTo>
                  <a:cubicBezTo>
                    <a:pt x="33" y="27462"/>
                    <a:pt x="954" y="27609"/>
                    <a:pt x="2136" y="27609"/>
                  </a:cubicBezTo>
                  <a:cubicBezTo>
                    <a:pt x="3590" y="27609"/>
                    <a:pt x="5440" y="27387"/>
                    <a:pt x="5441" y="27387"/>
                  </a:cubicBezTo>
                  <a:lnTo>
                    <a:pt x="5441" y="27387"/>
                  </a:lnTo>
                  <a:cubicBezTo>
                    <a:pt x="1186" y="27934"/>
                    <a:pt x="1247" y="27721"/>
                    <a:pt x="1186" y="28298"/>
                  </a:cubicBezTo>
                  <a:cubicBezTo>
                    <a:pt x="1155" y="28724"/>
                    <a:pt x="2128" y="28906"/>
                    <a:pt x="4469" y="28937"/>
                  </a:cubicBezTo>
                  <a:cubicBezTo>
                    <a:pt x="6353" y="28967"/>
                    <a:pt x="8298" y="29362"/>
                    <a:pt x="11186" y="29545"/>
                  </a:cubicBezTo>
                  <a:cubicBezTo>
                    <a:pt x="11186" y="29545"/>
                    <a:pt x="22714" y="32807"/>
                    <a:pt x="33685" y="32807"/>
                  </a:cubicBezTo>
                  <a:cubicBezTo>
                    <a:pt x="42213" y="32807"/>
                    <a:pt x="50405" y="30836"/>
                    <a:pt x="52585" y="23830"/>
                  </a:cubicBezTo>
                  <a:cubicBezTo>
                    <a:pt x="55290" y="15198"/>
                    <a:pt x="55321" y="11915"/>
                    <a:pt x="56232" y="6231"/>
                  </a:cubicBezTo>
                  <a:lnTo>
                    <a:pt x="43527"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3517050" y="3704275"/>
              <a:ext cx="145925" cy="18050"/>
            </a:xfrm>
            <a:custGeom>
              <a:avLst/>
              <a:gdLst/>
              <a:ahLst/>
              <a:cxnLst/>
              <a:rect l="l" t="t" r="r" b="b"/>
              <a:pathLst>
                <a:path w="5837" h="722" extrusionOk="0">
                  <a:moveTo>
                    <a:pt x="5355" y="0"/>
                  </a:moveTo>
                  <a:cubicBezTo>
                    <a:pt x="4829" y="0"/>
                    <a:pt x="3921" y="55"/>
                    <a:pt x="2888" y="172"/>
                  </a:cubicBezTo>
                  <a:cubicBezTo>
                    <a:pt x="1307" y="324"/>
                    <a:pt x="0" y="536"/>
                    <a:pt x="0" y="658"/>
                  </a:cubicBezTo>
                  <a:cubicBezTo>
                    <a:pt x="0" y="701"/>
                    <a:pt x="168" y="721"/>
                    <a:pt x="457" y="721"/>
                  </a:cubicBezTo>
                  <a:cubicBezTo>
                    <a:pt x="982" y="721"/>
                    <a:pt x="1909" y="654"/>
                    <a:pt x="2949" y="536"/>
                  </a:cubicBezTo>
                  <a:cubicBezTo>
                    <a:pt x="4560" y="384"/>
                    <a:pt x="5836" y="172"/>
                    <a:pt x="5836" y="50"/>
                  </a:cubicBezTo>
                  <a:cubicBezTo>
                    <a:pt x="5826" y="17"/>
                    <a:pt x="5650" y="0"/>
                    <a:pt x="5355"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3507175" y="3663425"/>
              <a:ext cx="155050" cy="27225"/>
            </a:xfrm>
            <a:custGeom>
              <a:avLst/>
              <a:gdLst/>
              <a:ahLst/>
              <a:cxnLst/>
              <a:rect l="l" t="t" r="r" b="b"/>
              <a:pathLst>
                <a:path w="6202" h="1089" extrusionOk="0">
                  <a:moveTo>
                    <a:pt x="5961" y="0"/>
                  </a:moveTo>
                  <a:cubicBezTo>
                    <a:pt x="5488" y="0"/>
                    <a:pt x="4367" y="138"/>
                    <a:pt x="3070" y="347"/>
                  </a:cubicBezTo>
                  <a:cubicBezTo>
                    <a:pt x="1368" y="651"/>
                    <a:pt x="0" y="954"/>
                    <a:pt x="31" y="1046"/>
                  </a:cubicBezTo>
                  <a:cubicBezTo>
                    <a:pt x="38" y="1075"/>
                    <a:pt x="123" y="1088"/>
                    <a:pt x="270" y="1088"/>
                  </a:cubicBezTo>
                  <a:cubicBezTo>
                    <a:pt x="744" y="1088"/>
                    <a:pt x="1864" y="950"/>
                    <a:pt x="3161" y="742"/>
                  </a:cubicBezTo>
                  <a:cubicBezTo>
                    <a:pt x="4833" y="468"/>
                    <a:pt x="6201" y="134"/>
                    <a:pt x="6201" y="43"/>
                  </a:cubicBezTo>
                  <a:cubicBezTo>
                    <a:pt x="6194" y="14"/>
                    <a:pt x="6109" y="0"/>
                    <a:pt x="5961"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a:off x="3514775" y="3620500"/>
              <a:ext cx="146675" cy="27950"/>
            </a:xfrm>
            <a:custGeom>
              <a:avLst/>
              <a:gdLst/>
              <a:ahLst/>
              <a:cxnLst/>
              <a:rect l="l" t="t" r="r" b="b"/>
              <a:pathLst>
                <a:path w="5867" h="1118" extrusionOk="0">
                  <a:moveTo>
                    <a:pt x="5677" y="1"/>
                  </a:moveTo>
                  <a:cubicBezTo>
                    <a:pt x="5278" y="1"/>
                    <a:pt x="4181" y="142"/>
                    <a:pt x="2888" y="361"/>
                  </a:cubicBezTo>
                  <a:cubicBezTo>
                    <a:pt x="1277" y="665"/>
                    <a:pt x="0" y="969"/>
                    <a:pt x="0" y="1091"/>
                  </a:cubicBezTo>
                  <a:cubicBezTo>
                    <a:pt x="6" y="1109"/>
                    <a:pt x="62" y="1117"/>
                    <a:pt x="160" y="1117"/>
                  </a:cubicBezTo>
                  <a:cubicBezTo>
                    <a:pt x="558" y="1117"/>
                    <a:pt x="1655" y="976"/>
                    <a:pt x="2949" y="757"/>
                  </a:cubicBezTo>
                  <a:cubicBezTo>
                    <a:pt x="4560" y="453"/>
                    <a:pt x="5867" y="149"/>
                    <a:pt x="5836" y="27"/>
                  </a:cubicBezTo>
                  <a:cubicBezTo>
                    <a:pt x="5830" y="9"/>
                    <a:pt x="5775" y="1"/>
                    <a:pt x="5677"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a:off x="4868900" y="3843050"/>
              <a:ext cx="923300" cy="345025"/>
            </a:xfrm>
            <a:custGeom>
              <a:avLst/>
              <a:gdLst/>
              <a:ahLst/>
              <a:cxnLst/>
              <a:rect l="l" t="t" r="r" b="b"/>
              <a:pathLst>
                <a:path w="36932" h="13801" extrusionOk="0">
                  <a:moveTo>
                    <a:pt x="34560" y="1"/>
                  </a:moveTo>
                  <a:lnTo>
                    <a:pt x="1429" y="3071"/>
                  </a:lnTo>
                  <a:lnTo>
                    <a:pt x="0" y="13800"/>
                  </a:lnTo>
                  <a:lnTo>
                    <a:pt x="36931" y="13800"/>
                  </a:lnTo>
                  <a:lnTo>
                    <a:pt x="3456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a:off x="4511000" y="2659150"/>
              <a:ext cx="303975" cy="487875"/>
            </a:xfrm>
            <a:custGeom>
              <a:avLst/>
              <a:gdLst/>
              <a:ahLst/>
              <a:cxnLst/>
              <a:rect l="l" t="t" r="r" b="b"/>
              <a:pathLst>
                <a:path w="12159" h="19515" extrusionOk="0">
                  <a:moveTo>
                    <a:pt x="5380" y="0"/>
                  </a:moveTo>
                  <a:cubicBezTo>
                    <a:pt x="5380" y="0"/>
                    <a:pt x="0" y="16110"/>
                    <a:pt x="365" y="16779"/>
                  </a:cubicBezTo>
                  <a:lnTo>
                    <a:pt x="12158" y="19514"/>
                  </a:lnTo>
                  <a:lnTo>
                    <a:pt x="5380"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a:off x="4511000" y="2659150"/>
              <a:ext cx="303975" cy="487875"/>
            </a:xfrm>
            <a:custGeom>
              <a:avLst/>
              <a:gdLst/>
              <a:ahLst/>
              <a:cxnLst/>
              <a:rect l="l" t="t" r="r" b="b"/>
              <a:pathLst>
                <a:path w="12159" h="19515" extrusionOk="0">
                  <a:moveTo>
                    <a:pt x="5380" y="0"/>
                  </a:moveTo>
                  <a:cubicBezTo>
                    <a:pt x="5380" y="0"/>
                    <a:pt x="0" y="16110"/>
                    <a:pt x="365" y="16779"/>
                  </a:cubicBezTo>
                  <a:lnTo>
                    <a:pt x="12158" y="19514"/>
                  </a:lnTo>
                  <a:lnTo>
                    <a:pt x="5380" y="0"/>
                  </a:ln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4642450" y="2524275"/>
              <a:ext cx="1119350" cy="1469250"/>
            </a:xfrm>
            <a:custGeom>
              <a:avLst/>
              <a:gdLst/>
              <a:ahLst/>
              <a:cxnLst/>
              <a:rect l="l" t="t" r="r" b="b"/>
              <a:pathLst>
                <a:path w="44774" h="58770" extrusionOk="0">
                  <a:moveTo>
                    <a:pt x="11589" y="1"/>
                  </a:moveTo>
                  <a:cubicBezTo>
                    <a:pt x="10125" y="1"/>
                    <a:pt x="8660" y="96"/>
                    <a:pt x="7204" y="289"/>
                  </a:cubicBezTo>
                  <a:lnTo>
                    <a:pt x="6505" y="380"/>
                  </a:lnTo>
                  <a:cubicBezTo>
                    <a:pt x="3587" y="684"/>
                    <a:pt x="1125" y="2660"/>
                    <a:pt x="122" y="5395"/>
                  </a:cubicBezTo>
                  <a:cubicBezTo>
                    <a:pt x="122" y="5395"/>
                    <a:pt x="0" y="13329"/>
                    <a:pt x="2432" y="18587"/>
                  </a:cubicBezTo>
                  <a:lnTo>
                    <a:pt x="10213" y="35669"/>
                  </a:lnTo>
                  <a:lnTo>
                    <a:pt x="9089" y="58770"/>
                  </a:lnTo>
                  <a:lnTo>
                    <a:pt x="44773" y="54727"/>
                  </a:lnTo>
                  <a:lnTo>
                    <a:pt x="39181" y="32417"/>
                  </a:lnTo>
                  <a:cubicBezTo>
                    <a:pt x="39181" y="32417"/>
                    <a:pt x="35351" y="6550"/>
                    <a:pt x="28360" y="3693"/>
                  </a:cubicBezTo>
                  <a:cubicBezTo>
                    <a:pt x="25928" y="2751"/>
                    <a:pt x="23436" y="1961"/>
                    <a:pt x="20913" y="1292"/>
                  </a:cubicBezTo>
                  <a:cubicBezTo>
                    <a:pt x="17883" y="441"/>
                    <a:pt x="14739" y="1"/>
                    <a:pt x="11589"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5103700" y="3967675"/>
              <a:ext cx="7625" cy="209000"/>
            </a:xfrm>
            <a:custGeom>
              <a:avLst/>
              <a:gdLst/>
              <a:ahLst/>
              <a:cxnLst/>
              <a:rect l="l" t="t" r="r" b="b"/>
              <a:pathLst>
                <a:path w="305" h="8360" extrusionOk="0">
                  <a:moveTo>
                    <a:pt x="61" y="0"/>
                  </a:moveTo>
                  <a:cubicBezTo>
                    <a:pt x="1" y="0"/>
                    <a:pt x="1" y="1885"/>
                    <a:pt x="61" y="4195"/>
                  </a:cubicBezTo>
                  <a:cubicBezTo>
                    <a:pt x="92" y="6505"/>
                    <a:pt x="183" y="8359"/>
                    <a:pt x="213" y="8359"/>
                  </a:cubicBezTo>
                  <a:cubicBezTo>
                    <a:pt x="305" y="8359"/>
                    <a:pt x="274" y="6505"/>
                    <a:pt x="213" y="4195"/>
                  </a:cubicBezTo>
                  <a:cubicBezTo>
                    <a:pt x="183" y="1885"/>
                    <a:pt x="92" y="0"/>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5141700" y="3988950"/>
              <a:ext cx="43350" cy="39650"/>
            </a:xfrm>
            <a:custGeom>
              <a:avLst/>
              <a:gdLst/>
              <a:ahLst/>
              <a:cxnLst/>
              <a:rect l="l" t="t" r="r" b="b"/>
              <a:pathLst>
                <a:path w="1734" h="1586" extrusionOk="0">
                  <a:moveTo>
                    <a:pt x="396" y="1"/>
                  </a:moveTo>
                  <a:cubicBezTo>
                    <a:pt x="396" y="1"/>
                    <a:pt x="122" y="153"/>
                    <a:pt x="61" y="578"/>
                  </a:cubicBezTo>
                  <a:cubicBezTo>
                    <a:pt x="0" y="852"/>
                    <a:pt x="92" y="1095"/>
                    <a:pt x="274" y="1308"/>
                  </a:cubicBezTo>
                  <a:cubicBezTo>
                    <a:pt x="432" y="1489"/>
                    <a:pt x="675" y="1585"/>
                    <a:pt x="914" y="1585"/>
                  </a:cubicBezTo>
                  <a:cubicBezTo>
                    <a:pt x="996" y="1585"/>
                    <a:pt x="1078" y="1574"/>
                    <a:pt x="1156" y="1551"/>
                  </a:cubicBezTo>
                  <a:cubicBezTo>
                    <a:pt x="1490" y="1429"/>
                    <a:pt x="1703" y="1125"/>
                    <a:pt x="1733" y="791"/>
                  </a:cubicBezTo>
                  <a:cubicBezTo>
                    <a:pt x="1733" y="372"/>
                    <a:pt x="1396" y="67"/>
                    <a:pt x="1011" y="67"/>
                  </a:cubicBezTo>
                  <a:cubicBezTo>
                    <a:pt x="949" y="67"/>
                    <a:pt x="885" y="75"/>
                    <a:pt x="821" y="92"/>
                  </a:cubicBezTo>
                  <a:cubicBezTo>
                    <a:pt x="700" y="122"/>
                    <a:pt x="669" y="183"/>
                    <a:pt x="669" y="183"/>
                  </a:cubicBezTo>
                  <a:cubicBezTo>
                    <a:pt x="722" y="175"/>
                    <a:pt x="776" y="171"/>
                    <a:pt x="828" y="171"/>
                  </a:cubicBezTo>
                  <a:cubicBezTo>
                    <a:pt x="985" y="171"/>
                    <a:pt x="1133" y="206"/>
                    <a:pt x="1247" y="274"/>
                  </a:cubicBezTo>
                  <a:cubicBezTo>
                    <a:pt x="1459" y="365"/>
                    <a:pt x="1551" y="578"/>
                    <a:pt x="1551" y="791"/>
                  </a:cubicBezTo>
                  <a:cubicBezTo>
                    <a:pt x="1520" y="1034"/>
                    <a:pt x="1338" y="1277"/>
                    <a:pt x="1095" y="1368"/>
                  </a:cubicBezTo>
                  <a:cubicBezTo>
                    <a:pt x="1034" y="1383"/>
                    <a:pt x="975" y="1391"/>
                    <a:pt x="916" y="1391"/>
                  </a:cubicBezTo>
                  <a:cubicBezTo>
                    <a:pt x="503" y="1391"/>
                    <a:pt x="156" y="1034"/>
                    <a:pt x="183" y="608"/>
                  </a:cubicBezTo>
                  <a:cubicBezTo>
                    <a:pt x="213" y="396"/>
                    <a:pt x="304" y="183"/>
                    <a:pt x="39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5382575" y="3932725"/>
              <a:ext cx="365550" cy="161000"/>
            </a:xfrm>
            <a:custGeom>
              <a:avLst/>
              <a:gdLst/>
              <a:ahLst/>
              <a:cxnLst/>
              <a:rect l="l" t="t" r="r" b="b"/>
              <a:pathLst>
                <a:path w="14622" h="6440" extrusionOk="0">
                  <a:moveTo>
                    <a:pt x="1" y="0"/>
                  </a:moveTo>
                  <a:cubicBezTo>
                    <a:pt x="1" y="0"/>
                    <a:pt x="1" y="61"/>
                    <a:pt x="31" y="152"/>
                  </a:cubicBezTo>
                  <a:cubicBezTo>
                    <a:pt x="92" y="274"/>
                    <a:pt x="122" y="426"/>
                    <a:pt x="244" y="639"/>
                  </a:cubicBezTo>
                  <a:cubicBezTo>
                    <a:pt x="487" y="1216"/>
                    <a:pt x="791" y="1794"/>
                    <a:pt x="1156" y="2310"/>
                  </a:cubicBezTo>
                  <a:cubicBezTo>
                    <a:pt x="3009" y="4955"/>
                    <a:pt x="6006" y="6440"/>
                    <a:pt x="9108" y="6440"/>
                  </a:cubicBezTo>
                  <a:cubicBezTo>
                    <a:pt x="10177" y="6440"/>
                    <a:pt x="11259" y="6263"/>
                    <a:pt x="12311" y="5897"/>
                  </a:cubicBezTo>
                  <a:cubicBezTo>
                    <a:pt x="12919" y="5684"/>
                    <a:pt x="13497" y="5411"/>
                    <a:pt x="14044" y="5107"/>
                  </a:cubicBezTo>
                  <a:cubicBezTo>
                    <a:pt x="14196" y="5016"/>
                    <a:pt x="14317" y="4924"/>
                    <a:pt x="14469" y="4803"/>
                  </a:cubicBezTo>
                  <a:cubicBezTo>
                    <a:pt x="14530" y="4772"/>
                    <a:pt x="14560" y="4742"/>
                    <a:pt x="14621" y="4712"/>
                  </a:cubicBezTo>
                  <a:lnTo>
                    <a:pt x="14621" y="4712"/>
                  </a:lnTo>
                  <a:cubicBezTo>
                    <a:pt x="14408" y="4803"/>
                    <a:pt x="14196" y="4894"/>
                    <a:pt x="13983" y="5016"/>
                  </a:cubicBezTo>
                  <a:cubicBezTo>
                    <a:pt x="13436" y="5319"/>
                    <a:pt x="12858" y="5563"/>
                    <a:pt x="12281" y="5775"/>
                  </a:cubicBezTo>
                  <a:cubicBezTo>
                    <a:pt x="11399" y="6049"/>
                    <a:pt x="10457" y="6201"/>
                    <a:pt x="9545" y="6262"/>
                  </a:cubicBezTo>
                  <a:cubicBezTo>
                    <a:pt x="9416" y="6267"/>
                    <a:pt x="9288" y="6269"/>
                    <a:pt x="9159" y="6269"/>
                  </a:cubicBezTo>
                  <a:cubicBezTo>
                    <a:pt x="6986" y="6269"/>
                    <a:pt x="4886" y="5544"/>
                    <a:pt x="3192" y="4195"/>
                  </a:cubicBezTo>
                  <a:cubicBezTo>
                    <a:pt x="1977" y="3253"/>
                    <a:pt x="974" y="2006"/>
                    <a:pt x="305" y="608"/>
                  </a:cubicBezTo>
                  <a:cubicBezTo>
                    <a:pt x="123" y="213"/>
                    <a:pt x="1" y="0"/>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4685000" y="2915225"/>
              <a:ext cx="342750" cy="58025"/>
            </a:xfrm>
            <a:custGeom>
              <a:avLst/>
              <a:gdLst/>
              <a:ahLst/>
              <a:cxnLst/>
              <a:rect l="l" t="t" r="r" b="b"/>
              <a:pathLst>
                <a:path w="13710" h="2321" extrusionOk="0">
                  <a:moveTo>
                    <a:pt x="13709" y="1"/>
                  </a:moveTo>
                  <a:lnTo>
                    <a:pt x="13709" y="1"/>
                  </a:lnTo>
                  <a:cubicBezTo>
                    <a:pt x="13557" y="122"/>
                    <a:pt x="13375" y="244"/>
                    <a:pt x="13253" y="365"/>
                  </a:cubicBezTo>
                  <a:cubicBezTo>
                    <a:pt x="12828" y="700"/>
                    <a:pt x="12402" y="1004"/>
                    <a:pt x="11946" y="1308"/>
                  </a:cubicBezTo>
                  <a:cubicBezTo>
                    <a:pt x="11277" y="1733"/>
                    <a:pt x="10548" y="2037"/>
                    <a:pt x="9758" y="2128"/>
                  </a:cubicBezTo>
                  <a:cubicBezTo>
                    <a:pt x="9689" y="2130"/>
                    <a:pt x="9620" y="2132"/>
                    <a:pt x="9551" y="2132"/>
                  </a:cubicBezTo>
                  <a:cubicBezTo>
                    <a:pt x="8651" y="2132"/>
                    <a:pt x="7780" y="1946"/>
                    <a:pt x="6961" y="1551"/>
                  </a:cubicBezTo>
                  <a:cubicBezTo>
                    <a:pt x="6019" y="1125"/>
                    <a:pt x="5138" y="639"/>
                    <a:pt x="4286" y="335"/>
                  </a:cubicBezTo>
                  <a:cubicBezTo>
                    <a:pt x="3744" y="118"/>
                    <a:pt x="3170" y="9"/>
                    <a:pt x="2587" y="9"/>
                  </a:cubicBezTo>
                  <a:cubicBezTo>
                    <a:pt x="2354" y="9"/>
                    <a:pt x="2120" y="27"/>
                    <a:pt x="1885" y="61"/>
                  </a:cubicBezTo>
                  <a:cubicBezTo>
                    <a:pt x="1338" y="122"/>
                    <a:pt x="821" y="335"/>
                    <a:pt x="396" y="700"/>
                  </a:cubicBezTo>
                  <a:cubicBezTo>
                    <a:pt x="305" y="791"/>
                    <a:pt x="183" y="882"/>
                    <a:pt x="92" y="1004"/>
                  </a:cubicBezTo>
                  <a:cubicBezTo>
                    <a:pt x="61" y="1034"/>
                    <a:pt x="31" y="1095"/>
                    <a:pt x="1" y="1125"/>
                  </a:cubicBezTo>
                  <a:cubicBezTo>
                    <a:pt x="3" y="1127"/>
                    <a:pt x="6" y="1129"/>
                    <a:pt x="9" y="1129"/>
                  </a:cubicBezTo>
                  <a:cubicBezTo>
                    <a:pt x="50" y="1129"/>
                    <a:pt x="175" y="958"/>
                    <a:pt x="457" y="760"/>
                  </a:cubicBezTo>
                  <a:cubicBezTo>
                    <a:pt x="882" y="457"/>
                    <a:pt x="1368" y="244"/>
                    <a:pt x="1916" y="183"/>
                  </a:cubicBezTo>
                  <a:cubicBezTo>
                    <a:pt x="2068" y="171"/>
                    <a:pt x="2220" y="165"/>
                    <a:pt x="2372" y="165"/>
                  </a:cubicBezTo>
                  <a:cubicBezTo>
                    <a:pt x="3008" y="165"/>
                    <a:pt x="3637" y="272"/>
                    <a:pt x="4226" y="517"/>
                  </a:cubicBezTo>
                  <a:cubicBezTo>
                    <a:pt x="5046" y="821"/>
                    <a:pt x="5928" y="1308"/>
                    <a:pt x="6870" y="1733"/>
                  </a:cubicBezTo>
                  <a:cubicBezTo>
                    <a:pt x="7679" y="2111"/>
                    <a:pt x="8560" y="2321"/>
                    <a:pt x="9428" y="2321"/>
                  </a:cubicBezTo>
                  <a:cubicBezTo>
                    <a:pt x="9538" y="2321"/>
                    <a:pt x="9648" y="2317"/>
                    <a:pt x="9758" y="2311"/>
                  </a:cubicBezTo>
                  <a:cubicBezTo>
                    <a:pt x="10578" y="2189"/>
                    <a:pt x="11338" y="1885"/>
                    <a:pt x="12007" y="1429"/>
                  </a:cubicBezTo>
                  <a:cubicBezTo>
                    <a:pt x="12463" y="1125"/>
                    <a:pt x="12888" y="791"/>
                    <a:pt x="13284" y="426"/>
                  </a:cubicBezTo>
                  <a:cubicBezTo>
                    <a:pt x="13436" y="305"/>
                    <a:pt x="13588" y="153"/>
                    <a:pt x="1370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4649300" y="2690225"/>
              <a:ext cx="144400" cy="40025"/>
            </a:xfrm>
            <a:custGeom>
              <a:avLst/>
              <a:gdLst/>
              <a:ahLst/>
              <a:cxnLst/>
              <a:rect l="l" t="t" r="r" b="b"/>
              <a:pathLst>
                <a:path w="5776" h="1601" extrusionOk="0">
                  <a:moveTo>
                    <a:pt x="5767" y="1"/>
                  </a:moveTo>
                  <a:cubicBezTo>
                    <a:pt x="5713" y="1"/>
                    <a:pt x="5471" y="205"/>
                    <a:pt x="5015" y="490"/>
                  </a:cubicBezTo>
                  <a:cubicBezTo>
                    <a:pt x="3994" y="1088"/>
                    <a:pt x="2829" y="1420"/>
                    <a:pt x="1656" y="1420"/>
                  </a:cubicBezTo>
                  <a:cubicBezTo>
                    <a:pt x="1398" y="1420"/>
                    <a:pt x="1139" y="1404"/>
                    <a:pt x="882" y="1371"/>
                  </a:cubicBezTo>
                  <a:cubicBezTo>
                    <a:pt x="409" y="1319"/>
                    <a:pt x="95" y="1244"/>
                    <a:pt x="18" y="1244"/>
                  </a:cubicBezTo>
                  <a:cubicBezTo>
                    <a:pt x="6" y="1244"/>
                    <a:pt x="0" y="1246"/>
                    <a:pt x="0" y="1250"/>
                  </a:cubicBezTo>
                  <a:cubicBezTo>
                    <a:pt x="274" y="1402"/>
                    <a:pt x="547" y="1493"/>
                    <a:pt x="882" y="1523"/>
                  </a:cubicBezTo>
                  <a:cubicBezTo>
                    <a:pt x="1194" y="1575"/>
                    <a:pt x="1509" y="1601"/>
                    <a:pt x="1824" y="1601"/>
                  </a:cubicBezTo>
                  <a:cubicBezTo>
                    <a:pt x="2979" y="1601"/>
                    <a:pt x="4127" y="1256"/>
                    <a:pt x="5107" y="611"/>
                  </a:cubicBezTo>
                  <a:cubicBezTo>
                    <a:pt x="5350" y="429"/>
                    <a:pt x="5593" y="247"/>
                    <a:pt x="5775" y="3"/>
                  </a:cubicBezTo>
                  <a:cubicBezTo>
                    <a:pt x="5773" y="2"/>
                    <a:pt x="5771" y="1"/>
                    <a:pt x="57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a:off x="4832425" y="3227300"/>
              <a:ext cx="767525" cy="95925"/>
            </a:xfrm>
            <a:custGeom>
              <a:avLst/>
              <a:gdLst/>
              <a:ahLst/>
              <a:cxnLst/>
              <a:rect l="l" t="t" r="r" b="b"/>
              <a:pathLst>
                <a:path w="30701" h="3837" extrusionOk="0">
                  <a:moveTo>
                    <a:pt x="20400" y="0"/>
                  </a:moveTo>
                  <a:cubicBezTo>
                    <a:pt x="19690" y="0"/>
                    <a:pt x="18979" y="81"/>
                    <a:pt x="18268" y="253"/>
                  </a:cubicBezTo>
                  <a:cubicBezTo>
                    <a:pt x="17235" y="496"/>
                    <a:pt x="16201" y="831"/>
                    <a:pt x="15229" y="1256"/>
                  </a:cubicBezTo>
                  <a:cubicBezTo>
                    <a:pt x="13192" y="2107"/>
                    <a:pt x="11277" y="3050"/>
                    <a:pt x="9423" y="3414"/>
                  </a:cubicBezTo>
                  <a:cubicBezTo>
                    <a:pt x="8666" y="3583"/>
                    <a:pt x="7895" y="3667"/>
                    <a:pt x="7124" y="3667"/>
                  </a:cubicBezTo>
                  <a:cubicBezTo>
                    <a:pt x="6223" y="3667"/>
                    <a:pt x="5322" y="3552"/>
                    <a:pt x="4438" y="3323"/>
                  </a:cubicBezTo>
                  <a:cubicBezTo>
                    <a:pt x="3344" y="3080"/>
                    <a:pt x="2250" y="2746"/>
                    <a:pt x="1186" y="2351"/>
                  </a:cubicBezTo>
                  <a:lnTo>
                    <a:pt x="304" y="2047"/>
                  </a:lnTo>
                  <a:cubicBezTo>
                    <a:pt x="183" y="1986"/>
                    <a:pt x="92" y="1955"/>
                    <a:pt x="0" y="1955"/>
                  </a:cubicBezTo>
                  <a:cubicBezTo>
                    <a:pt x="92" y="1986"/>
                    <a:pt x="183" y="2047"/>
                    <a:pt x="274" y="2077"/>
                  </a:cubicBezTo>
                  <a:lnTo>
                    <a:pt x="1155" y="2411"/>
                  </a:lnTo>
                  <a:cubicBezTo>
                    <a:pt x="2219" y="2837"/>
                    <a:pt x="3283" y="3202"/>
                    <a:pt x="4408" y="3475"/>
                  </a:cubicBezTo>
                  <a:cubicBezTo>
                    <a:pt x="5323" y="3712"/>
                    <a:pt x="6266" y="3836"/>
                    <a:pt x="7211" y="3836"/>
                  </a:cubicBezTo>
                  <a:cubicBezTo>
                    <a:pt x="7962" y="3836"/>
                    <a:pt x="8714" y="3758"/>
                    <a:pt x="9453" y="3597"/>
                  </a:cubicBezTo>
                  <a:cubicBezTo>
                    <a:pt x="11368" y="3202"/>
                    <a:pt x="13283" y="2290"/>
                    <a:pt x="15289" y="1439"/>
                  </a:cubicBezTo>
                  <a:cubicBezTo>
                    <a:pt x="16262" y="1013"/>
                    <a:pt x="17296" y="679"/>
                    <a:pt x="18329" y="436"/>
                  </a:cubicBezTo>
                  <a:cubicBezTo>
                    <a:pt x="19047" y="279"/>
                    <a:pt x="19766" y="188"/>
                    <a:pt x="20497" y="188"/>
                  </a:cubicBezTo>
                  <a:cubicBezTo>
                    <a:pt x="20755" y="188"/>
                    <a:pt x="21015" y="199"/>
                    <a:pt x="21277" y="223"/>
                  </a:cubicBezTo>
                  <a:cubicBezTo>
                    <a:pt x="22159" y="345"/>
                    <a:pt x="23071" y="496"/>
                    <a:pt x="23922" y="740"/>
                  </a:cubicBezTo>
                  <a:cubicBezTo>
                    <a:pt x="24682" y="952"/>
                    <a:pt x="25472" y="1104"/>
                    <a:pt x="26262" y="1226"/>
                  </a:cubicBezTo>
                  <a:cubicBezTo>
                    <a:pt x="26630" y="1286"/>
                    <a:pt x="27005" y="1316"/>
                    <a:pt x="27380" y="1316"/>
                  </a:cubicBezTo>
                  <a:cubicBezTo>
                    <a:pt x="28150" y="1316"/>
                    <a:pt x="28921" y="1188"/>
                    <a:pt x="29636" y="922"/>
                  </a:cubicBezTo>
                  <a:cubicBezTo>
                    <a:pt x="29940" y="800"/>
                    <a:pt x="30214" y="648"/>
                    <a:pt x="30457" y="466"/>
                  </a:cubicBezTo>
                  <a:cubicBezTo>
                    <a:pt x="30548" y="405"/>
                    <a:pt x="30639" y="314"/>
                    <a:pt x="30700" y="253"/>
                  </a:cubicBezTo>
                  <a:lnTo>
                    <a:pt x="30700" y="253"/>
                  </a:lnTo>
                  <a:cubicBezTo>
                    <a:pt x="30366" y="496"/>
                    <a:pt x="29971" y="679"/>
                    <a:pt x="29575" y="831"/>
                  </a:cubicBezTo>
                  <a:cubicBezTo>
                    <a:pt x="28871" y="1066"/>
                    <a:pt x="28142" y="1187"/>
                    <a:pt x="27419" y="1187"/>
                  </a:cubicBezTo>
                  <a:cubicBezTo>
                    <a:pt x="27020" y="1187"/>
                    <a:pt x="26622" y="1150"/>
                    <a:pt x="26232" y="1074"/>
                  </a:cubicBezTo>
                  <a:cubicBezTo>
                    <a:pt x="25442" y="952"/>
                    <a:pt x="24682" y="800"/>
                    <a:pt x="23952" y="588"/>
                  </a:cubicBezTo>
                  <a:cubicBezTo>
                    <a:pt x="23071" y="345"/>
                    <a:pt x="22189" y="162"/>
                    <a:pt x="21277" y="41"/>
                  </a:cubicBezTo>
                  <a:cubicBezTo>
                    <a:pt x="20985" y="14"/>
                    <a:pt x="20693" y="0"/>
                    <a:pt x="2040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4893225" y="3521700"/>
              <a:ext cx="792575" cy="102100"/>
            </a:xfrm>
            <a:custGeom>
              <a:avLst/>
              <a:gdLst/>
              <a:ahLst/>
              <a:cxnLst/>
              <a:rect l="l" t="t" r="r" b="b"/>
              <a:pathLst>
                <a:path w="31703" h="4084" extrusionOk="0">
                  <a:moveTo>
                    <a:pt x="77" y="2498"/>
                  </a:moveTo>
                  <a:cubicBezTo>
                    <a:pt x="68" y="2507"/>
                    <a:pt x="60" y="2516"/>
                    <a:pt x="51" y="2525"/>
                  </a:cubicBezTo>
                  <a:lnTo>
                    <a:pt x="51" y="2525"/>
                  </a:lnTo>
                  <a:cubicBezTo>
                    <a:pt x="54" y="2523"/>
                    <a:pt x="58" y="2522"/>
                    <a:pt x="61" y="2520"/>
                  </a:cubicBezTo>
                  <a:lnTo>
                    <a:pt x="77" y="2498"/>
                  </a:lnTo>
                  <a:close/>
                  <a:moveTo>
                    <a:pt x="51" y="2525"/>
                  </a:moveTo>
                  <a:cubicBezTo>
                    <a:pt x="0" y="2554"/>
                    <a:pt x="0" y="2581"/>
                    <a:pt x="0" y="2581"/>
                  </a:cubicBezTo>
                  <a:cubicBezTo>
                    <a:pt x="17" y="2562"/>
                    <a:pt x="34" y="2544"/>
                    <a:pt x="51" y="2525"/>
                  </a:cubicBezTo>
                  <a:close/>
                  <a:moveTo>
                    <a:pt x="26193" y="0"/>
                  </a:moveTo>
                  <a:cubicBezTo>
                    <a:pt x="25771" y="0"/>
                    <a:pt x="25347" y="39"/>
                    <a:pt x="24925" y="119"/>
                  </a:cubicBezTo>
                  <a:cubicBezTo>
                    <a:pt x="23952" y="301"/>
                    <a:pt x="23040" y="666"/>
                    <a:pt x="22189" y="1183"/>
                  </a:cubicBezTo>
                  <a:cubicBezTo>
                    <a:pt x="21277" y="1669"/>
                    <a:pt x="20365" y="2277"/>
                    <a:pt x="19393" y="2824"/>
                  </a:cubicBezTo>
                  <a:cubicBezTo>
                    <a:pt x="18389" y="3402"/>
                    <a:pt x="17295" y="3766"/>
                    <a:pt x="16171" y="3888"/>
                  </a:cubicBezTo>
                  <a:cubicBezTo>
                    <a:pt x="16024" y="3896"/>
                    <a:pt x="15877" y="3899"/>
                    <a:pt x="15731" y="3899"/>
                  </a:cubicBezTo>
                  <a:cubicBezTo>
                    <a:pt x="14723" y="3899"/>
                    <a:pt x="13722" y="3720"/>
                    <a:pt x="12766" y="3402"/>
                  </a:cubicBezTo>
                  <a:cubicBezTo>
                    <a:pt x="11763" y="3067"/>
                    <a:pt x="10760" y="2672"/>
                    <a:pt x="9787" y="2216"/>
                  </a:cubicBezTo>
                  <a:cubicBezTo>
                    <a:pt x="7903" y="1395"/>
                    <a:pt x="6110" y="727"/>
                    <a:pt x="4529" y="696"/>
                  </a:cubicBezTo>
                  <a:cubicBezTo>
                    <a:pt x="4442" y="693"/>
                    <a:pt x="4354" y="691"/>
                    <a:pt x="4266" y="691"/>
                  </a:cubicBezTo>
                  <a:cubicBezTo>
                    <a:pt x="3649" y="691"/>
                    <a:pt x="3017" y="784"/>
                    <a:pt x="2432" y="970"/>
                  </a:cubicBezTo>
                  <a:cubicBezTo>
                    <a:pt x="1915" y="1122"/>
                    <a:pt x="1429" y="1335"/>
                    <a:pt x="973" y="1639"/>
                  </a:cubicBezTo>
                  <a:cubicBezTo>
                    <a:pt x="699" y="1821"/>
                    <a:pt x="456" y="2034"/>
                    <a:pt x="213" y="2307"/>
                  </a:cubicBezTo>
                  <a:lnTo>
                    <a:pt x="77" y="2498"/>
                  </a:lnTo>
                  <a:lnTo>
                    <a:pt x="77" y="2498"/>
                  </a:lnTo>
                  <a:cubicBezTo>
                    <a:pt x="360" y="2196"/>
                    <a:pt x="671" y="1922"/>
                    <a:pt x="1034" y="1699"/>
                  </a:cubicBezTo>
                  <a:cubicBezTo>
                    <a:pt x="1459" y="1426"/>
                    <a:pt x="1945" y="1213"/>
                    <a:pt x="2462" y="1061"/>
                  </a:cubicBezTo>
                  <a:cubicBezTo>
                    <a:pt x="3022" y="908"/>
                    <a:pt x="3604" y="841"/>
                    <a:pt x="4189" y="841"/>
                  </a:cubicBezTo>
                  <a:cubicBezTo>
                    <a:pt x="4302" y="841"/>
                    <a:pt x="4416" y="843"/>
                    <a:pt x="4529" y="848"/>
                  </a:cubicBezTo>
                  <a:cubicBezTo>
                    <a:pt x="6079" y="879"/>
                    <a:pt x="7842" y="1547"/>
                    <a:pt x="9696" y="2398"/>
                  </a:cubicBezTo>
                  <a:cubicBezTo>
                    <a:pt x="10699" y="2854"/>
                    <a:pt x="11702" y="3250"/>
                    <a:pt x="12705" y="3584"/>
                  </a:cubicBezTo>
                  <a:cubicBezTo>
                    <a:pt x="13671" y="3923"/>
                    <a:pt x="14681" y="4083"/>
                    <a:pt x="15679" y="4083"/>
                  </a:cubicBezTo>
                  <a:cubicBezTo>
                    <a:pt x="15843" y="4083"/>
                    <a:pt x="16007" y="4079"/>
                    <a:pt x="16171" y="4070"/>
                  </a:cubicBezTo>
                  <a:cubicBezTo>
                    <a:pt x="17356" y="3949"/>
                    <a:pt x="18481" y="3584"/>
                    <a:pt x="19484" y="2976"/>
                  </a:cubicBezTo>
                  <a:cubicBezTo>
                    <a:pt x="20487" y="2429"/>
                    <a:pt x="21368" y="1821"/>
                    <a:pt x="22280" y="1335"/>
                  </a:cubicBezTo>
                  <a:cubicBezTo>
                    <a:pt x="23101" y="848"/>
                    <a:pt x="24013" y="484"/>
                    <a:pt x="24955" y="271"/>
                  </a:cubicBezTo>
                  <a:cubicBezTo>
                    <a:pt x="25365" y="195"/>
                    <a:pt x="25783" y="157"/>
                    <a:pt x="26201" y="157"/>
                  </a:cubicBezTo>
                  <a:cubicBezTo>
                    <a:pt x="26619" y="157"/>
                    <a:pt x="27037" y="195"/>
                    <a:pt x="27447" y="271"/>
                  </a:cubicBezTo>
                  <a:cubicBezTo>
                    <a:pt x="28663" y="484"/>
                    <a:pt x="29788" y="1000"/>
                    <a:pt x="30761" y="1791"/>
                  </a:cubicBezTo>
                  <a:cubicBezTo>
                    <a:pt x="30882" y="1912"/>
                    <a:pt x="31034" y="2034"/>
                    <a:pt x="31186" y="2155"/>
                  </a:cubicBezTo>
                  <a:cubicBezTo>
                    <a:pt x="31277" y="2247"/>
                    <a:pt x="31368" y="2368"/>
                    <a:pt x="31460" y="2459"/>
                  </a:cubicBezTo>
                  <a:cubicBezTo>
                    <a:pt x="31551" y="2550"/>
                    <a:pt x="31612" y="2611"/>
                    <a:pt x="31642" y="2672"/>
                  </a:cubicBezTo>
                  <a:cubicBezTo>
                    <a:pt x="31672" y="2672"/>
                    <a:pt x="31672" y="2702"/>
                    <a:pt x="31703" y="2733"/>
                  </a:cubicBezTo>
                  <a:cubicBezTo>
                    <a:pt x="31460" y="2338"/>
                    <a:pt x="31156" y="2003"/>
                    <a:pt x="30791" y="1730"/>
                  </a:cubicBezTo>
                  <a:cubicBezTo>
                    <a:pt x="29504" y="613"/>
                    <a:pt x="27868" y="0"/>
                    <a:pt x="2619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4877250" y="3795075"/>
              <a:ext cx="822225" cy="121500"/>
            </a:xfrm>
            <a:custGeom>
              <a:avLst/>
              <a:gdLst/>
              <a:ahLst/>
              <a:cxnLst/>
              <a:rect l="l" t="t" r="r" b="b"/>
              <a:pathLst>
                <a:path w="32889" h="4860" extrusionOk="0">
                  <a:moveTo>
                    <a:pt x="26801" y="0"/>
                  </a:moveTo>
                  <a:cubicBezTo>
                    <a:pt x="26713" y="0"/>
                    <a:pt x="26624" y="2"/>
                    <a:pt x="26536" y="5"/>
                  </a:cubicBezTo>
                  <a:cubicBezTo>
                    <a:pt x="25503" y="35"/>
                    <a:pt x="24500" y="217"/>
                    <a:pt x="23527" y="521"/>
                  </a:cubicBezTo>
                  <a:cubicBezTo>
                    <a:pt x="22433" y="856"/>
                    <a:pt x="21399" y="1281"/>
                    <a:pt x="20366" y="1768"/>
                  </a:cubicBezTo>
                  <a:cubicBezTo>
                    <a:pt x="19302" y="2254"/>
                    <a:pt x="18238" y="2801"/>
                    <a:pt x="17114" y="3287"/>
                  </a:cubicBezTo>
                  <a:cubicBezTo>
                    <a:pt x="15989" y="3774"/>
                    <a:pt x="14864" y="4169"/>
                    <a:pt x="13679" y="4412"/>
                  </a:cubicBezTo>
                  <a:cubicBezTo>
                    <a:pt x="12843" y="4598"/>
                    <a:pt x="11989" y="4677"/>
                    <a:pt x="11145" y="4677"/>
                  </a:cubicBezTo>
                  <a:cubicBezTo>
                    <a:pt x="10884" y="4677"/>
                    <a:pt x="10624" y="4670"/>
                    <a:pt x="10366" y="4655"/>
                  </a:cubicBezTo>
                  <a:cubicBezTo>
                    <a:pt x="8481" y="4503"/>
                    <a:pt x="6597" y="4078"/>
                    <a:pt x="4834" y="3409"/>
                  </a:cubicBezTo>
                  <a:cubicBezTo>
                    <a:pt x="3314" y="2862"/>
                    <a:pt x="2128" y="2345"/>
                    <a:pt x="1277" y="1950"/>
                  </a:cubicBezTo>
                  <a:lnTo>
                    <a:pt x="335" y="1524"/>
                  </a:lnTo>
                  <a:lnTo>
                    <a:pt x="92" y="1433"/>
                  </a:lnTo>
                  <a:cubicBezTo>
                    <a:pt x="62" y="1403"/>
                    <a:pt x="31" y="1403"/>
                    <a:pt x="1" y="1403"/>
                  </a:cubicBezTo>
                  <a:lnTo>
                    <a:pt x="62" y="1433"/>
                  </a:lnTo>
                  <a:lnTo>
                    <a:pt x="305" y="1555"/>
                  </a:lnTo>
                  <a:lnTo>
                    <a:pt x="1247" y="2011"/>
                  </a:lnTo>
                  <a:cubicBezTo>
                    <a:pt x="2068" y="2406"/>
                    <a:pt x="3284" y="2953"/>
                    <a:pt x="4803" y="3531"/>
                  </a:cubicBezTo>
                  <a:cubicBezTo>
                    <a:pt x="6566" y="4230"/>
                    <a:pt x="8451" y="4686"/>
                    <a:pt x="10366" y="4838"/>
                  </a:cubicBezTo>
                  <a:cubicBezTo>
                    <a:pt x="10639" y="4852"/>
                    <a:pt x="10911" y="4860"/>
                    <a:pt x="11184" y="4860"/>
                  </a:cubicBezTo>
                  <a:cubicBezTo>
                    <a:pt x="12036" y="4860"/>
                    <a:pt x="12888" y="4786"/>
                    <a:pt x="13740" y="4625"/>
                  </a:cubicBezTo>
                  <a:cubicBezTo>
                    <a:pt x="14895" y="4351"/>
                    <a:pt x="16050" y="3956"/>
                    <a:pt x="17144" y="3470"/>
                  </a:cubicBezTo>
                  <a:cubicBezTo>
                    <a:pt x="18299" y="2953"/>
                    <a:pt x="19363" y="2406"/>
                    <a:pt x="20427" y="1920"/>
                  </a:cubicBezTo>
                  <a:cubicBezTo>
                    <a:pt x="21430" y="1433"/>
                    <a:pt x="22463" y="1008"/>
                    <a:pt x="23527" y="673"/>
                  </a:cubicBezTo>
                  <a:cubicBezTo>
                    <a:pt x="24500" y="369"/>
                    <a:pt x="25503" y="187"/>
                    <a:pt x="26506" y="126"/>
                  </a:cubicBezTo>
                  <a:cubicBezTo>
                    <a:pt x="26594" y="123"/>
                    <a:pt x="26682" y="122"/>
                    <a:pt x="26770" y="122"/>
                  </a:cubicBezTo>
                  <a:cubicBezTo>
                    <a:pt x="27563" y="122"/>
                    <a:pt x="28351" y="245"/>
                    <a:pt x="29089" y="491"/>
                  </a:cubicBezTo>
                  <a:cubicBezTo>
                    <a:pt x="30336" y="856"/>
                    <a:pt x="31400" y="1585"/>
                    <a:pt x="32190" y="2619"/>
                  </a:cubicBezTo>
                  <a:cubicBezTo>
                    <a:pt x="32463" y="2983"/>
                    <a:pt x="32676" y="3409"/>
                    <a:pt x="32859" y="3834"/>
                  </a:cubicBezTo>
                  <a:cubicBezTo>
                    <a:pt x="32859" y="3804"/>
                    <a:pt x="32889" y="3804"/>
                    <a:pt x="32889" y="3774"/>
                  </a:cubicBezTo>
                  <a:cubicBezTo>
                    <a:pt x="32859" y="3713"/>
                    <a:pt x="32828" y="3622"/>
                    <a:pt x="32798" y="3500"/>
                  </a:cubicBezTo>
                  <a:cubicBezTo>
                    <a:pt x="32676" y="3196"/>
                    <a:pt x="32494" y="2862"/>
                    <a:pt x="32311" y="2588"/>
                  </a:cubicBezTo>
                  <a:cubicBezTo>
                    <a:pt x="31521" y="1524"/>
                    <a:pt x="30427" y="765"/>
                    <a:pt x="29181" y="369"/>
                  </a:cubicBezTo>
                  <a:cubicBezTo>
                    <a:pt x="28415" y="123"/>
                    <a:pt x="27599" y="0"/>
                    <a:pt x="268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a:off x="4941100" y="3183475"/>
              <a:ext cx="490900" cy="796375"/>
            </a:xfrm>
            <a:custGeom>
              <a:avLst/>
              <a:gdLst/>
              <a:ahLst/>
              <a:cxnLst/>
              <a:rect l="l" t="t" r="r" b="b"/>
              <a:pathLst>
                <a:path w="19636" h="31855" extrusionOk="0">
                  <a:moveTo>
                    <a:pt x="17873" y="0"/>
                  </a:moveTo>
                  <a:cubicBezTo>
                    <a:pt x="14468" y="4742"/>
                    <a:pt x="11733" y="9909"/>
                    <a:pt x="9666" y="15380"/>
                  </a:cubicBezTo>
                  <a:cubicBezTo>
                    <a:pt x="8328" y="18967"/>
                    <a:pt x="7143" y="22888"/>
                    <a:pt x="4164" y="25289"/>
                  </a:cubicBezTo>
                  <a:cubicBezTo>
                    <a:pt x="3100" y="26140"/>
                    <a:pt x="1824" y="26779"/>
                    <a:pt x="1003" y="27873"/>
                  </a:cubicBezTo>
                  <a:cubicBezTo>
                    <a:pt x="182" y="28937"/>
                    <a:pt x="0" y="30730"/>
                    <a:pt x="1094" y="31551"/>
                  </a:cubicBezTo>
                  <a:lnTo>
                    <a:pt x="2067" y="31855"/>
                  </a:lnTo>
                  <a:lnTo>
                    <a:pt x="3131" y="31612"/>
                  </a:lnTo>
                  <a:cubicBezTo>
                    <a:pt x="6748" y="31490"/>
                    <a:pt x="10365" y="30274"/>
                    <a:pt x="13131" y="27934"/>
                  </a:cubicBezTo>
                  <a:cubicBezTo>
                    <a:pt x="16930" y="24742"/>
                    <a:pt x="18785" y="19727"/>
                    <a:pt x="19210" y="14772"/>
                  </a:cubicBezTo>
                  <a:cubicBezTo>
                    <a:pt x="19636" y="9818"/>
                    <a:pt x="18754" y="4894"/>
                    <a:pt x="17873"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4279875" y="2937275"/>
              <a:ext cx="1135400" cy="1440600"/>
            </a:xfrm>
            <a:custGeom>
              <a:avLst/>
              <a:gdLst/>
              <a:ahLst/>
              <a:cxnLst/>
              <a:rect l="l" t="t" r="r" b="b"/>
              <a:pathLst>
                <a:path w="45416" h="57624" extrusionOk="0">
                  <a:moveTo>
                    <a:pt x="32042" y="0"/>
                  </a:moveTo>
                  <a:cubicBezTo>
                    <a:pt x="32042" y="0"/>
                    <a:pt x="31373" y="20304"/>
                    <a:pt x="28972" y="23374"/>
                  </a:cubicBezTo>
                  <a:cubicBezTo>
                    <a:pt x="26996" y="25927"/>
                    <a:pt x="15841" y="37235"/>
                    <a:pt x="11737" y="40821"/>
                  </a:cubicBezTo>
                  <a:cubicBezTo>
                    <a:pt x="10795" y="41612"/>
                    <a:pt x="9640" y="42159"/>
                    <a:pt x="8424" y="42371"/>
                  </a:cubicBezTo>
                  <a:cubicBezTo>
                    <a:pt x="8151" y="42402"/>
                    <a:pt x="7877" y="42432"/>
                    <a:pt x="7573" y="42493"/>
                  </a:cubicBezTo>
                  <a:cubicBezTo>
                    <a:pt x="7371" y="42513"/>
                    <a:pt x="7161" y="42523"/>
                    <a:pt x="6950" y="42523"/>
                  </a:cubicBezTo>
                  <a:cubicBezTo>
                    <a:pt x="6526" y="42523"/>
                    <a:pt x="6094" y="42483"/>
                    <a:pt x="5689" y="42402"/>
                  </a:cubicBezTo>
                  <a:cubicBezTo>
                    <a:pt x="4898" y="42250"/>
                    <a:pt x="4139" y="42007"/>
                    <a:pt x="3409" y="41672"/>
                  </a:cubicBezTo>
                  <a:cubicBezTo>
                    <a:pt x="3263" y="41582"/>
                    <a:pt x="3111" y="41543"/>
                    <a:pt x="2966" y="41543"/>
                  </a:cubicBezTo>
                  <a:cubicBezTo>
                    <a:pt x="2476" y="41543"/>
                    <a:pt x="2066" y="41994"/>
                    <a:pt x="2254" y="42463"/>
                  </a:cubicBezTo>
                  <a:cubicBezTo>
                    <a:pt x="2528" y="43071"/>
                    <a:pt x="4199" y="44195"/>
                    <a:pt x="6540" y="44469"/>
                  </a:cubicBezTo>
                  <a:cubicBezTo>
                    <a:pt x="8911" y="44773"/>
                    <a:pt x="5750" y="46748"/>
                    <a:pt x="4625" y="47478"/>
                  </a:cubicBezTo>
                  <a:cubicBezTo>
                    <a:pt x="3470" y="48207"/>
                    <a:pt x="96" y="50669"/>
                    <a:pt x="35" y="51217"/>
                  </a:cubicBezTo>
                  <a:cubicBezTo>
                    <a:pt x="0" y="51651"/>
                    <a:pt x="244" y="51917"/>
                    <a:pt x="669" y="51917"/>
                  </a:cubicBezTo>
                  <a:cubicBezTo>
                    <a:pt x="987" y="51917"/>
                    <a:pt x="1408" y="51768"/>
                    <a:pt x="1889" y="51429"/>
                  </a:cubicBezTo>
                  <a:cubicBezTo>
                    <a:pt x="2873" y="50765"/>
                    <a:pt x="5671" y="49100"/>
                    <a:pt x="6600" y="49100"/>
                  </a:cubicBezTo>
                  <a:cubicBezTo>
                    <a:pt x="6734" y="49100"/>
                    <a:pt x="6828" y="49134"/>
                    <a:pt x="6874" y="49210"/>
                  </a:cubicBezTo>
                  <a:cubicBezTo>
                    <a:pt x="7239" y="49849"/>
                    <a:pt x="1403" y="53527"/>
                    <a:pt x="1403" y="53527"/>
                  </a:cubicBezTo>
                  <a:cubicBezTo>
                    <a:pt x="1403" y="53527"/>
                    <a:pt x="66" y="54104"/>
                    <a:pt x="430" y="54834"/>
                  </a:cubicBezTo>
                  <a:cubicBezTo>
                    <a:pt x="521" y="55002"/>
                    <a:pt x="698" y="55076"/>
                    <a:pt x="940" y="55076"/>
                  </a:cubicBezTo>
                  <a:cubicBezTo>
                    <a:pt x="2570" y="55076"/>
                    <a:pt x="7127" y="51709"/>
                    <a:pt x="7604" y="51338"/>
                  </a:cubicBezTo>
                  <a:cubicBezTo>
                    <a:pt x="7669" y="51284"/>
                    <a:pt x="7736" y="51261"/>
                    <a:pt x="7802" y="51261"/>
                  </a:cubicBezTo>
                  <a:cubicBezTo>
                    <a:pt x="8102" y="51261"/>
                    <a:pt x="8343" y="51757"/>
                    <a:pt x="7968" y="52007"/>
                  </a:cubicBezTo>
                  <a:cubicBezTo>
                    <a:pt x="7543" y="52311"/>
                    <a:pt x="2072" y="55533"/>
                    <a:pt x="2801" y="56901"/>
                  </a:cubicBezTo>
                  <a:cubicBezTo>
                    <a:pt x="2856" y="57005"/>
                    <a:pt x="2951" y="57052"/>
                    <a:pt x="3077" y="57052"/>
                  </a:cubicBezTo>
                  <a:cubicBezTo>
                    <a:pt x="4198" y="57052"/>
                    <a:pt x="7845" y="53338"/>
                    <a:pt x="9184" y="53283"/>
                  </a:cubicBezTo>
                  <a:cubicBezTo>
                    <a:pt x="9191" y="53283"/>
                    <a:pt x="9198" y="53283"/>
                    <a:pt x="9205" y="53283"/>
                  </a:cubicBezTo>
                  <a:cubicBezTo>
                    <a:pt x="10655" y="53283"/>
                    <a:pt x="5540" y="56449"/>
                    <a:pt x="6114" y="57387"/>
                  </a:cubicBezTo>
                  <a:cubicBezTo>
                    <a:pt x="6188" y="57512"/>
                    <a:pt x="6257" y="57624"/>
                    <a:pt x="6427" y="57624"/>
                  </a:cubicBezTo>
                  <a:cubicBezTo>
                    <a:pt x="6752" y="57624"/>
                    <a:pt x="7441" y="57220"/>
                    <a:pt x="9215" y="55746"/>
                  </a:cubicBezTo>
                  <a:cubicBezTo>
                    <a:pt x="10522" y="54651"/>
                    <a:pt x="12619" y="52432"/>
                    <a:pt x="14503" y="50366"/>
                  </a:cubicBezTo>
                  <a:cubicBezTo>
                    <a:pt x="14534" y="50366"/>
                    <a:pt x="39793" y="35441"/>
                    <a:pt x="41890" y="28207"/>
                  </a:cubicBezTo>
                  <a:cubicBezTo>
                    <a:pt x="45173" y="16809"/>
                    <a:pt x="45416" y="2158"/>
                    <a:pt x="45416" y="2158"/>
                  </a:cubicBezTo>
                  <a:lnTo>
                    <a:pt x="3204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5022400" y="2602075"/>
              <a:ext cx="437725" cy="555575"/>
            </a:xfrm>
            <a:custGeom>
              <a:avLst/>
              <a:gdLst/>
              <a:ahLst/>
              <a:cxnLst/>
              <a:rect l="l" t="t" r="r" b="b"/>
              <a:pathLst>
                <a:path w="17509" h="22223" extrusionOk="0">
                  <a:moveTo>
                    <a:pt x="8914" y="1"/>
                  </a:moveTo>
                  <a:cubicBezTo>
                    <a:pt x="8397" y="1"/>
                    <a:pt x="7875" y="52"/>
                    <a:pt x="7356" y="156"/>
                  </a:cubicBezTo>
                  <a:cubicBezTo>
                    <a:pt x="1915" y="1311"/>
                    <a:pt x="639" y="7542"/>
                    <a:pt x="639" y="7542"/>
                  </a:cubicBezTo>
                  <a:lnTo>
                    <a:pt x="0" y="21645"/>
                  </a:lnTo>
                  <a:lnTo>
                    <a:pt x="16475" y="22223"/>
                  </a:lnTo>
                  <a:cubicBezTo>
                    <a:pt x="16475" y="22223"/>
                    <a:pt x="17113" y="19366"/>
                    <a:pt x="17387" y="10946"/>
                  </a:cubicBezTo>
                  <a:cubicBezTo>
                    <a:pt x="17508" y="6660"/>
                    <a:pt x="15958" y="3925"/>
                    <a:pt x="14408" y="2314"/>
                  </a:cubicBezTo>
                  <a:cubicBezTo>
                    <a:pt x="12951" y="808"/>
                    <a:pt x="10969" y="1"/>
                    <a:pt x="8914"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5022400" y="2602075"/>
              <a:ext cx="438475" cy="555575"/>
            </a:xfrm>
            <a:custGeom>
              <a:avLst/>
              <a:gdLst/>
              <a:ahLst/>
              <a:cxnLst/>
              <a:rect l="l" t="t" r="r" b="b"/>
              <a:pathLst>
                <a:path w="17539" h="22223" extrusionOk="0">
                  <a:moveTo>
                    <a:pt x="8914" y="1"/>
                  </a:moveTo>
                  <a:cubicBezTo>
                    <a:pt x="8397" y="1"/>
                    <a:pt x="7875" y="52"/>
                    <a:pt x="7356" y="156"/>
                  </a:cubicBezTo>
                  <a:cubicBezTo>
                    <a:pt x="1915" y="1311"/>
                    <a:pt x="669" y="7754"/>
                    <a:pt x="669" y="7754"/>
                  </a:cubicBezTo>
                  <a:lnTo>
                    <a:pt x="0" y="21645"/>
                  </a:lnTo>
                  <a:lnTo>
                    <a:pt x="16475" y="22223"/>
                  </a:lnTo>
                  <a:cubicBezTo>
                    <a:pt x="16475" y="22223"/>
                    <a:pt x="17144" y="19578"/>
                    <a:pt x="17417" y="11159"/>
                  </a:cubicBezTo>
                  <a:cubicBezTo>
                    <a:pt x="17539" y="6873"/>
                    <a:pt x="15958" y="3925"/>
                    <a:pt x="14408" y="2314"/>
                  </a:cubicBezTo>
                  <a:cubicBezTo>
                    <a:pt x="12951" y="808"/>
                    <a:pt x="10969" y="1"/>
                    <a:pt x="8914" y="1"/>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a:off x="5027725" y="2996550"/>
              <a:ext cx="421750" cy="71700"/>
            </a:xfrm>
            <a:custGeom>
              <a:avLst/>
              <a:gdLst/>
              <a:ahLst/>
              <a:cxnLst/>
              <a:rect l="l" t="t" r="r" b="b"/>
              <a:pathLst>
                <a:path w="16870" h="2868" extrusionOk="0">
                  <a:moveTo>
                    <a:pt x="12879" y="0"/>
                  </a:moveTo>
                  <a:cubicBezTo>
                    <a:pt x="12505" y="0"/>
                    <a:pt x="12132" y="32"/>
                    <a:pt x="11763" y="91"/>
                  </a:cubicBezTo>
                  <a:cubicBezTo>
                    <a:pt x="10608" y="334"/>
                    <a:pt x="9514" y="729"/>
                    <a:pt x="8450" y="1246"/>
                  </a:cubicBezTo>
                  <a:cubicBezTo>
                    <a:pt x="7417" y="1763"/>
                    <a:pt x="6322" y="2158"/>
                    <a:pt x="5228" y="2492"/>
                  </a:cubicBezTo>
                  <a:cubicBezTo>
                    <a:pt x="4590" y="2641"/>
                    <a:pt x="3922" y="2716"/>
                    <a:pt x="3266" y="2716"/>
                  </a:cubicBezTo>
                  <a:cubicBezTo>
                    <a:pt x="2984" y="2716"/>
                    <a:pt x="2705" y="2702"/>
                    <a:pt x="2432" y="2675"/>
                  </a:cubicBezTo>
                  <a:cubicBezTo>
                    <a:pt x="1793" y="2584"/>
                    <a:pt x="1186" y="2401"/>
                    <a:pt x="608" y="2128"/>
                  </a:cubicBezTo>
                  <a:cubicBezTo>
                    <a:pt x="213" y="1915"/>
                    <a:pt x="0" y="1763"/>
                    <a:pt x="0" y="1763"/>
                  </a:cubicBezTo>
                  <a:lnTo>
                    <a:pt x="0" y="1763"/>
                  </a:lnTo>
                  <a:cubicBezTo>
                    <a:pt x="31" y="1824"/>
                    <a:pt x="91" y="1854"/>
                    <a:pt x="152" y="1884"/>
                  </a:cubicBezTo>
                  <a:cubicBezTo>
                    <a:pt x="274" y="2006"/>
                    <a:pt x="426" y="2097"/>
                    <a:pt x="578" y="2188"/>
                  </a:cubicBezTo>
                  <a:cubicBezTo>
                    <a:pt x="1125" y="2523"/>
                    <a:pt x="1763" y="2705"/>
                    <a:pt x="2401" y="2796"/>
                  </a:cubicBezTo>
                  <a:cubicBezTo>
                    <a:pt x="2764" y="2843"/>
                    <a:pt x="3132" y="2867"/>
                    <a:pt x="3500" y="2867"/>
                  </a:cubicBezTo>
                  <a:cubicBezTo>
                    <a:pt x="4088" y="2867"/>
                    <a:pt x="4679" y="2806"/>
                    <a:pt x="5259" y="2675"/>
                  </a:cubicBezTo>
                  <a:cubicBezTo>
                    <a:pt x="6383" y="2340"/>
                    <a:pt x="7477" y="1945"/>
                    <a:pt x="8541" y="1428"/>
                  </a:cubicBezTo>
                  <a:cubicBezTo>
                    <a:pt x="9575" y="912"/>
                    <a:pt x="10669" y="547"/>
                    <a:pt x="11794" y="273"/>
                  </a:cubicBezTo>
                  <a:cubicBezTo>
                    <a:pt x="12197" y="195"/>
                    <a:pt x="12601" y="156"/>
                    <a:pt x="13003" y="156"/>
                  </a:cubicBezTo>
                  <a:cubicBezTo>
                    <a:pt x="13538" y="156"/>
                    <a:pt x="14069" y="226"/>
                    <a:pt x="14590" y="365"/>
                  </a:cubicBezTo>
                  <a:cubicBezTo>
                    <a:pt x="15198" y="517"/>
                    <a:pt x="15775" y="760"/>
                    <a:pt x="16323" y="1125"/>
                  </a:cubicBezTo>
                  <a:cubicBezTo>
                    <a:pt x="16661" y="1378"/>
                    <a:pt x="16842" y="1553"/>
                    <a:pt x="16867" y="1553"/>
                  </a:cubicBezTo>
                  <a:cubicBezTo>
                    <a:pt x="16869" y="1553"/>
                    <a:pt x="16870" y="1552"/>
                    <a:pt x="16870" y="1550"/>
                  </a:cubicBezTo>
                  <a:cubicBezTo>
                    <a:pt x="16839" y="1489"/>
                    <a:pt x="16779" y="1459"/>
                    <a:pt x="16748" y="1428"/>
                  </a:cubicBezTo>
                  <a:cubicBezTo>
                    <a:pt x="16627" y="1307"/>
                    <a:pt x="16505" y="1185"/>
                    <a:pt x="16353" y="1064"/>
                  </a:cubicBezTo>
                  <a:cubicBezTo>
                    <a:pt x="15836" y="669"/>
                    <a:pt x="15259" y="395"/>
                    <a:pt x="14620" y="243"/>
                  </a:cubicBezTo>
                  <a:cubicBezTo>
                    <a:pt x="14047" y="77"/>
                    <a:pt x="13462" y="0"/>
                    <a:pt x="1287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a:off x="5069500" y="2721450"/>
              <a:ext cx="363275" cy="47425"/>
            </a:xfrm>
            <a:custGeom>
              <a:avLst/>
              <a:gdLst/>
              <a:ahLst/>
              <a:cxnLst/>
              <a:rect l="l" t="t" r="r" b="b"/>
              <a:pathLst>
                <a:path w="14531" h="1897" extrusionOk="0">
                  <a:moveTo>
                    <a:pt x="1" y="1"/>
                  </a:moveTo>
                  <a:lnTo>
                    <a:pt x="1" y="1"/>
                  </a:lnTo>
                  <a:cubicBezTo>
                    <a:pt x="153" y="122"/>
                    <a:pt x="335" y="213"/>
                    <a:pt x="487" y="305"/>
                  </a:cubicBezTo>
                  <a:cubicBezTo>
                    <a:pt x="700" y="396"/>
                    <a:pt x="913" y="517"/>
                    <a:pt x="1126" y="609"/>
                  </a:cubicBezTo>
                  <a:cubicBezTo>
                    <a:pt x="1399" y="730"/>
                    <a:pt x="1673" y="852"/>
                    <a:pt x="1977" y="943"/>
                  </a:cubicBezTo>
                  <a:cubicBezTo>
                    <a:pt x="2736" y="1217"/>
                    <a:pt x="3496" y="1429"/>
                    <a:pt x="4287" y="1551"/>
                  </a:cubicBezTo>
                  <a:cubicBezTo>
                    <a:pt x="5229" y="1733"/>
                    <a:pt x="6202" y="1855"/>
                    <a:pt x="7174" y="1885"/>
                  </a:cubicBezTo>
                  <a:cubicBezTo>
                    <a:pt x="7404" y="1892"/>
                    <a:pt x="7633" y="1896"/>
                    <a:pt x="7863" y="1896"/>
                  </a:cubicBezTo>
                  <a:cubicBezTo>
                    <a:pt x="8606" y="1896"/>
                    <a:pt x="9349" y="1857"/>
                    <a:pt x="10092" y="1764"/>
                  </a:cubicBezTo>
                  <a:cubicBezTo>
                    <a:pt x="10883" y="1703"/>
                    <a:pt x="11673" y="1551"/>
                    <a:pt x="12463" y="1368"/>
                  </a:cubicBezTo>
                  <a:cubicBezTo>
                    <a:pt x="12767" y="1277"/>
                    <a:pt x="13071" y="1186"/>
                    <a:pt x="13345" y="1125"/>
                  </a:cubicBezTo>
                  <a:cubicBezTo>
                    <a:pt x="13618" y="1034"/>
                    <a:pt x="13801" y="973"/>
                    <a:pt x="13983" y="882"/>
                  </a:cubicBezTo>
                  <a:cubicBezTo>
                    <a:pt x="14165" y="821"/>
                    <a:pt x="14348" y="761"/>
                    <a:pt x="14530" y="669"/>
                  </a:cubicBezTo>
                  <a:lnTo>
                    <a:pt x="14530" y="669"/>
                  </a:lnTo>
                  <a:cubicBezTo>
                    <a:pt x="14317" y="700"/>
                    <a:pt x="14135" y="730"/>
                    <a:pt x="13953" y="821"/>
                  </a:cubicBezTo>
                  <a:cubicBezTo>
                    <a:pt x="13770" y="882"/>
                    <a:pt x="13557" y="913"/>
                    <a:pt x="13284" y="1004"/>
                  </a:cubicBezTo>
                  <a:cubicBezTo>
                    <a:pt x="13041" y="1065"/>
                    <a:pt x="12737" y="1156"/>
                    <a:pt x="12402" y="1217"/>
                  </a:cubicBezTo>
                  <a:cubicBezTo>
                    <a:pt x="11642" y="1399"/>
                    <a:pt x="10852" y="1520"/>
                    <a:pt x="10062" y="1581"/>
                  </a:cubicBezTo>
                  <a:cubicBezTo>
                    <a:pt x="9355" y="1650"/>
                    <a:pt x="8631" y="1684"/>
                    <a:pt x="7903" y="1684"/>
                  </a:cubicBezTo>
                  <a:cubicBezTo>
                    <a:pt x="7661" y="1684"/>
                    <a:pt x="7417" y="1680"/>
                    <a:pt x="7174" y="1672"/>
                  </a:cubicBezTo>
                  <a:cubicBezTo>
                    <a:pt x="6202" y="1642"/>
                    <a:pt x="5259" y="1551"/>
                    <a:pt x="4287" y="1399"/>
                  </a:cubicBezTo>
                  <a:cubicBezTo>
                    <a:pt x="3527" y="1247"/>
                    <a:pt x="2767" y="1065"/>
                    <a:pt x="2007" y="821"/>
                  </a:cubicBezTo>
                  <a:cubicBezTo>
                    <a:pt x="1733" y="730"/>
                    <a:pt x="1429" y="609"/>
                    <a:pt x="1156" y="487"/>
                  </a:cubicBezTo>
                  <a:cubicBezTo>
                    <a:pt x="943" y="426"/>
                    <a:pt x="730" y="335"/>
                    <a:pt x="548" y="213"/>
                  </a:cubicBezTo>
                  <a:cubicBezTo>
                    <a:pt x="366" y="122"/>
                    <a:pt x="183" y="6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7"/>
            <p:cNvSpPr/>
            <p:nvPr/>
          </p:nvSpPr>
          <p:spPr>
            <a:xfrm>
              <a:off x="4414225" y="1812650"/>
              <a:ext cx="663675" cy="367825"/>
            </a:xfrm>
            <a:custGeom>
              <a:avLst/>
              <a:gdLst/>
              <a:ahLst/>
              <a:cxnLst/>
              <a:rect l="l" t="t" r="r" b="b"/>
              <a:pathLst>
                <a:path w="26547" h="14713" extrusionOk="0">
                  <a:moveTo>
                    <a:pt x="7221" y="0"/>
                  </a:moveTo>
                  <a:cubicBezTo>
                    <a:pt x="2910" y="0"/>
                    <a:pt x="1" y="5060"/>
                    <a:pt x="2807" y="8875"/>
                  </a:cubicBezTo>
                  <a:cubicBezTo>
                    <a:pt x="3263" y="9574"/>
                    <a:pt x="3962" y="10061"/>
                    <a:pt x="4753" y="10304"/>
                  </a:cubicBezTo>
                  <a:lnTo>
                    <a:pt x="23020" y="13465"/>
                  </a:lnTo>
                  <a:cubicBezTo>
                    <a:pt x="22929" y="14175"/>
                    <a:pt x="23511" y="14713"/>
                    <a:pt x="24155" y="14713"/>
                  </a:cubicBezTo>
                  <a:cubicBezTo>
                    <a:pt x="24365" y="14713"/>
                    <a:pt x="24581" y="14656"/>
                    <a:pt x="24783" y="14529"/>
                  </a:cubicBezTo>
                  <a:cubicBezTo>
                    <a:pt x="25452" y="14042"/>
                    <a:pt x="25391" y="13009"/>
                    <a:pt x="25118" y="12249"/>
                  </a:cubicBezTo>
                  <a:cubicBezTo>
                    <a:pt x="24844" y="11489"/>
                    <a:pt x="24419" y="10638"/>
                    <a:pt x="24662" y="9848"/>
                  </a:cubicBezTo>
                  <a:cubicBezTo>
                    <a:pt x="24814" y="9209"/>
                    <a:pt x="25330" y="8784"/>
                    <a:pt x="25695" y="8267"/>
                  </a:cubicBezTo>
                  <a:cubicBezTo>
                    <a:pt x="26364" y="7325"/>
                    <a:pt x="26546" y="6170"/>
                    <a:pt x="26212" y="5106"/>
                  </a:cubicBezTo>
                  <a:cubicBezTo>
                    <a:pt x="25847" y="4012"/>
                    <a:pt x="24905" y="3252"/>
                    <a:pt x="23780" y="3070"/>
                  </a:cubicBezTo>
                  <a:cubicBezTo>
                    <a:pt x="23656" y="3056"/>
                    <a:pt x="23530" y="3050"/>
                    <a:pt x="23402" y="3050"/>
                  </a:cubicBezTo>
                  <a:cubicBezTo>
                    <a:pt x="22854" y="3050"/>
                    <a:pt x="22277" y="3153"/>
                    <a:pt x="21730" y="3153"/>
                  </a:cubicBezTo>
                  <a:cubicBezTo>
                    <a:pt x="21277" y="3153"/>
                    <a:pt x="20845" y="3083"/>
                    <a:pt x="20467" y="2826"/>
                  </a:cubicBezTo>
                  <a:cubicBezTo>
                    <a:pt x="19798" y="2340"/>
                    <a:pt x="19616" y="1428"/>
                    <a:pt x="19069" y="820"/>
                  </a:cubicBezTo>
                  <a:cubicBezTo>
                    <a:pt x="18569" y="285"/>
                    <a:pt x="17838" y="85"/>
                    <a:pt x="17074" y="85"/>
                  </a:cubicBezTo>
                  <a:cubicBezTo>
                    <a:pt x="16537" y="85"/>
                    <a:pt x="15984" y="183"/>
                    <a:pt x="15482" y="334"/>
                  </a:cubicBezTo>
                  <a:cubicBezTo>
                    <a:pt x="14353" y="673"/>
                    <a:pt x="13251" y="1195"/>
                    <a:pt x="12077" y="1195"/>
                  </a:cubicBezTo>
                  <a:cubicBezTo>
                    <a:pt x="11987" y="1195"/>
                    <a:pt x="11896" y="1192"/>
                    <a:pt x="11804" y="1185"/>
                  </a:cubicBezTo>
                  <a:cubicBezTo>
                    <a:pt x="10740" y="1094"/>
                    <a:pt x="9798" y="516"/>
                    <a:pt x="8765" y="212"/>
                  </a:cubicBezTo>
                  <a:cubicBezTo>
                    <a:pt x="8236" y="68"/>
                    <a:pt x="7719" y="0"/>
                    <a:pt x="72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7"/>
            <p:cNvSpPr/>
            <p:nvPr/>
          </p:nvSpPr>
          <p:spPr>
            <a:xfrm>
              <a:off x="4542900" y="1931450"/>
              <a:ext cx="538025" cy="816075"/>
            </a:xfrm>
            <a:custGeom>
              <a:avLst/>
              <a:gdLst/>
              <a:ahLst/>
              <a:cxnLst/>
              <a:rect l="l" t="t" r="r" b="b"/>
              <a:pathLst>
                <a:path w="21521" h="32643" extrusionOk="0">
                  <a:moveTo>
                    <a:pt x="8752" y="1"/>
                  </a:moveTo>
                  <a:cubicBezTo>
                    <a:pt x="5685" y="1"/>
                    <a:pt x="2654" y="799"/>
                    <a:pt x="1" y="2512"/>
                  </a:cubicBezTo>
                  <a:lnTo>
                    <a:pt x="61" y="3181"/>
                  </a:lnTo>
                  <a:cubicBezTo>
                    <a:pt x="61" y="3181"/>
                    <a:pt x="1065" y="14062"/>
                    <a:pt x="1976" y="18987"/>
                  </a:cubicBezTo>
                  <a:cubicBezTo>
                    <a:pt x="2866" y="23822"/>
                    <a:pt x="7724" y="23880"/>
                    <a:pt x="7956" y="23880"/>
                  </a:cubicBezTo>
                  <a:cubicBezTo>
                    <a:pt x="7961" y="23880"/>
                    <a:pt x="7964" y="23880"/>
                    <a:pt x="7964" y="23880"/>
                  </a:cubicBezTo>
                  <a:cubicBezTo>
                    <a:pt x="7964" y="23880"/>
                    <a:pt x="8268" y="25522"/>
                    <a:pt x="8633" y="27467"/>
                  </a:cubicBezTo>
                  <a:cubicBezTo>
                    <a:pt x="9201" y="30524"/>
                    <a:pt x="11864" y="32642"/>
                    <a:pt x="14865" y="32642"/>
                  </a:cubicBezTo>
                  <a:cubicBezTo>
                    <a:pt x="15236" y="32642"/>
                    <a:pt x="15611" y="32610"/>
                    <a:pt x="15989" y="32543"/>
                  </a:cubicBezTo>
                  <a:cubicBezTo>
                    <a:pt x="19272" y="31935"/>
                    <a:pt x="21521" y="28926"/>
                    <a:pt x="21156" y="25613"/>
                  </a:cubicBezTo>
                  <a:lnTo>
                    <a:pt x="17934" y="3302"/>
                  </a:lnTo>
                  <a:lnTo>
                    <a:pt x="17752" y="2299"/>
                  </a:lnTo>
                  <a:cubicBezTo>
                    <a:pt x="14949" y="806"/>
                    <a:pt x="11833" y="1"/>
                    <a:pt x="875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a:off x="4724525" y="2312625"/>
              <a:ext cx="93475" cy="53875"/>
            </a:xfrm>
            <a:custGeom>
              <a:avLst/>
              <a:gdLst/>
              <a:ahLst/>
              <a:cxnLst/>
              <a:rect l="l" t="t" r="r" b="b"/>
              <a:pathLst>
                <a:path w="3739" h="2155" extrusionOk="0">
                  <a:moveTo>
                    <a:pt x="3192" y="1"/>
                  </a:moveTo>
                  <a:lnTo>
                    <a:pt x="0" y="1521"/>
                  </a:lnTo>
                  <a:cubicBezTo>
                    <a:pt x="380" y="1938"/>
                    <a:pt x="901" y="2154"/>
                    <a:pt x="1424" y="2154"/>
                  </a:cubicBezTo>
                  <a:cubicBezTo>
                    <a:pt x="1739" y="2154"/>
                    <a:pt x="2055" y="2076"/>
                    <a:pt x="2341" y="1916"/>
                  </a:cubicBezTo>
                  <a:cubicBezTo>
                    <a:pt x="3739" y="1095"/>
                    <a:pt x="3192" y="1"/>
                    <a:pt x="3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a:off x="4742000" y="2453225"/>
              <a:ext cx="153525" cy="105650"/>
            </a:xfrm>
            <a:custGeom>
              <a:avLst/>
              <a:gdLst/>
              <a:ahLst/>
              <a:cxnLst/>
              <a:rect l="l" t="t" r="r" b="b"/>
              <a:pathLst>
                <a:path w="6141" h="4226" extrusionOk="0">
                  <a:moveTo>
                    <a:pt x="6140" y="0"/>
                  </a:moveTo>
                  <a:cubicBezTo>
                    <a:pt x="4408" y="1550"/>
                    <a:pt x="2280" y="2584"/>
                    <a:pt x="0" y="2918"/>
                  </a:cubicBezTo>
                  <a:lnTo>
                    <a:pt x="183" y="4225"/>
                  </a:lnTo>
                  <a:cubicBezTo>
                    <a:pt x="5228" y="3830"/>
                    <a:pt x="6140" y="0"/>
                    <a:pt x="614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a:off x="4984400" y="2094875"/>
              <a:ext cx="108250" cy="165550"/>
            </a:xfrm>
            <a:custGeom>
              <a:avLst/>
              <a:gdLst/>
              <a:ahLst/>
              <a:cxnLst/>
              <a:rect l="l" t="t" r="r" b="b"/>
              <a:pathLst>
                <a:path w="4330" h="6622" extrusionOk="0">
                  <a:moveTo>
                    <a:pt x="1351" y="1"/>
                  </a:moveTo>
                  <a:cubicBezTo>
                    <a:pt x="886" y="1"/>
                    <a:pt x="545" y="91"/>
                    <a:pt x="517" y="109"/>
                  </a:cubicBezTo>
                  <a:cubicBezTo>
                    <a:pt x="517" y="109"/>
                    <a:pt x="1" y="6218"/>
                    <a:pt x="1" y="6340"/>
                  </a:cubicBezTo>
                  <a:cubicBezTo>
                    <a:pt x="13" y="6388"/>
                    <a:pt x="699" y="6621"/>
                    <a:pt x="1517" y="6621"/>
                  </a:cubicBezTo>
                  <a:cubicBezTo>
                    <a:pt x="2768" y="6621"/>
                    <a:pt x="4330" y="6075"/>
                    <a:pt x="4256" y="3483"/>
                  </a:cubicBezTo>
                  <a:cubicBezTo>
                    <a:pt x="4192" y="486"/>
                    <a:pt x="2434" y="1"/>
                    <a:pt x="135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a:off x="5016325" y="2130075"/>
              <a:ext cx="47125" cy="93675"/>
            </a:xfrm>
            <a:custGeom>
              <a:avLst/>
              <a:gdLst/>
              <a:ahLst/>
              <a:cxnLst/>
              <a:rect l="l" t="t" r="r" b="b"/>
              <a:pathLst>
                <a:path w="1885" h="3747" extrusionOk="0">
                  <a:moveTo>
                    <a:pt x="712" y="0"/>
                  </a:moveTo>
                  <a:cubicBezTo>
                    <a:pt x="595" y="0"/>
                    <a:pt x="495" y="54"/>
                    <a:pt x="395" y="130"/>
                  </a:cubicBezTo>
                  <a:cubicBezTo>
                    <a:pt x="304" y="190"/>
                    <a:pt x="243" y="281"/>
                    <a:pt x="243" y="403"/>
                  </a:cubicBezTo>
                  <a:cubicBezTo>
                    <a:pt x="213" y="585"/>
                    <a:pt x="274" y="646"/>
                    <a:pt x="304" y="646"/>
                  </a:cubicBezTo>
                  <a:cubicBezTo>
                    <a:pt x="304" y="646"/>
                    <a:pt x="274" y="555"/>
                    <a:pt x="335" y="433"/>
                  </a:cubicBezTo>
                  <a:cubicBezTo>
                    <a:pt x="407" y="289"/>
                    <a:pt x="536" y="202"/>
                    <a:pt x="677" y="202"/>
                  </a:cubicBezTo>
                  <a:cubicBezTo>
                    <a:pt x="714" y="202"/>
                    <a:pt x="752" y="208"/>
                    <a:pt x="790" y="221"/>
                  </a:cubicBezTo>
                  <a:cubicBezTo>
                    <a:pt x="1034" y="281"/>
                    <a:pt x="1277" y="494"/>
                    <a:pt x="1368" y="768"/>
                  </a:cubicBezTo>
                  <a:cubicBezTo>
                    <a:pt x="1520" y="1102"/>
                    <a:pt x="1581" y="1467"/>
                    <a:pt x="1581" y="1832"/>
                  </a:cubicBezTo>
                  <a:cubicBezTo>
                    <a:pt x="1581" y="2592"/>
                    <a:pt x="1216" y="3321"/>
                    <a:pt x="790" y="3503"/>
                  </a:cubicBezTo>
                  <a:cubicBezTo>
                    <a:pt x="699" y="3534"/>
                    <a:pt x="601" y="3549"/>
                    <a:pt x="502" y="3549"/>
                  </a:cubicBezTo>
                  <a:cubicBezTo>
                    <a:pt x="403" y="3549"/>
                    <a:pt x="304" y="3534"/>
                    <a:pt x="213" y="3503"/>
                  </a:cubicBezTo>
                  <a:cubicBezTo>
                    <a:pt x="91" y="3443"/>
                    <a:pt x="31" y="3412"/>
                    <a:pt x="31" y="3412"/>
                  </a:cubicBezTo>
                  <a:cubicBezTo>
                    <a:pt x="0" y="3412"/>
                    <a:pt x="31" y="3503"/>
                    <a:pt x="183" y="3625"/>
                  </a:cubicBezTo>
                  <a:cubicBezTo>
                    <a:pt x="304" y="3706"/>
                    <a:pt x="453" y="3747"/>
                    <a:pt x="610" y="3747"/>
                  </a:cubicBezTo>
                  <a:cubicBezTo>
                    <a:pt x="689" y="3747"/>
                    <a:pt x="770" y="3736"/>
                    <a:pt x="851" y="3716"/>
                  </a:cubicBezTo>
                  <a:cubicBezTo>
                    <a:pt x="1459" y="3503"/>
                    <a:pt x="1885" y="2683"/>
                    <a:pt x="1885" y="1832"/>
                  </a:cubicBezTo>
                  <a:cubicBezTo>
                    <a:pt x="1885" y="1406"/>
                    <a:pt x="1794" y="1011"/>
                    <a:pt x="1611" y="646"/>
                  </a:cubicBezTo>
                  <a:cubicBezTo>
                    <a:pt x="1459" y="312"/>
                    <a:pt x="1155" y="69"/>
                    <a:pt x="790" y="8"/>
                  </a:cubicBezTo>
                  <a:cubicBezTo>
                    <a:pt x="764" y="3"/>
                    <a:pt x="738" y="0"/>
                    <a:pt x="712"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4507950" y="1900025"/>
              <a:ext cx="545625" cy="277350"/>
            </a:xfrm>
            <a:custGeom>
              <a:avLst/>
              <a:gdLst/>
              <a:ahLst/>
              <a:cxnLst/>
              <a:rect l="l" t="t" r="r" b="b"/>
              <a:pathLst>
                <a:path w="21825" h="11094" extrusionOk="0">
                  <a:moveTo>
                    <a:pt x="8937" y="0"/>
                  </a:moveTo>
                  <a:lnTo>
                    <a:pt x="3101" y="1459"/>
                  </a:lnTo>
                  <a:lnTo>
                    <a:pt x="0" y="3952"/>
                  </a:lnTo>
                  <a:lnTo>
                    <a:pt x="608" y="6657"/>
                  </a:lnTo>
                  <a:cubicBezTo>
                    <a:pt x="608" y="6657"/>
                    <a:pt x="1273" y="6872"/>
                    <a:pt x="2343" y="6872"/>
                  </a:cubicBezTo>
                  <a:cubicBezTo>
                    <a:pt x="3616" y="6872"/>
                    <a:pt x="5465" y="6567"/>
                    <a:pt x="7447" y="5228"/>
                  </a:cubicBezTo>
                  <a:cubicBezTo>
                    <a:pt x="9456" y="3837"/>
                    <a:pt x="11858" y="2883"/>
                    <a:pt x="12989" y="2883"/>
                  </a:cubicBezTo>
                  <a:cubicBezTo>
                    <a:pt x="13192" y="2883"/>
                    <a:pt x="13354" y="2914"/>
                    <a:pt x="13466" y="2979"/>
                  </a:cubicBezTo>
                  <a:cubicBezTo>
                    <a:pt x="14195" y="3374"/>
                    <a:pt x="14682" y="6018"/>
                    <a:pt x="17326" y="6444"/>
                  </a:cubicBezTo>
                  <a:cubicBezTo>
                    <a:pt x="17326" y="6444"/>
                    <a:pt x="17799" y="11093"/>
                    <a:pt x="19598" y="11093"/>
                  </a:cubicBezTo>
                  <a:cubicBezTo>
                    <a:pt x="19679" y="11093"/>
                    <a:pt x="19763" y="11084"/>
                    <a:pt x="19849" y="11064"/>
                  </a:cubicBezTo>
                  <a:cubicBezTo>
                    <a:pt x="21825" y="10608"/>
                    <a:pt x="19515" y="2948"/>
                    <a:pt x="19515" y="2948"/>
                  </a:cubicBezTo>
                  <a:lnTo>
                    <a:pt x="14438" y="274"/>
                  </a:lnTo>
                  <a:lnTo>
                    <a:pt x="89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4941100" y="1866825"/>
              <a:ext cx="49400" cy="27900"/>
            </a:xfrm>
            <a:custGeom>
              <a:avLst/>
              <a:gdLst/>
              <a:ahLst/>
              <a:cxnLst/>
              <a:rect l="l" t="t" r="r" b="b"/>
              <a:pathLst>
                <a:path w="1976" h="1116" extrusionOk="0">
                  <a:moveTo>
                    <a:pt x="1689" y="1"/>
                  </a:moveTo>
                  <a:cubicBezTo>
                    <a:pt x="952" y="1"/>
                    <a:pt x="296" y="415"/>
                    <a:pt x="0" y="1115"/>
                  </a:cubicBezTo>
                  <a:cubicBezTo>
                    <a:pt x="517" y="538"/>
                    <a:pt x="1216" y="143"/>
                    <a:pt x="1976" y="21"/>
                  </a:cubicBezTo>
                  <a:cubicBezTo>
                    <a:pt x="1879" y="7"/>
                    <a:pt x="1784" y="1"/>
                    <a:pt x="16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4929700" y="1824775"/>
              <a:ext cx="10650" cy="78300"/>
            </a:xfrm>
            <a:custGeom>
              <a:avLst/>
              <a:gdLst/>
              <a:ahLst/>
              <a:cxnLst/>
              <a:rect l="l" t="t" r="r" b="b"/>
              <a:pathLst>
                <a:path w="426" h="3132" extrusionOk="0">
                  <a:moveTo>
                    <a:pt x="91" y="1"/>
                  </a:moveTo>
                  <a:lnTo>
                    <a:pt x="91" y="1"/>
                  </a:lnTo>
                  <a:cubicBezTo>
                    <a:pt x="30" y="31"/>
                    <a:pt x="213" y="730"/>
                    <a:pt x="213" y="1581"/>
                  </a:cubicBezTo>
                  <a:cubicBezTo>
                    <a:pt x="182" y="2098"/>
                    <a:pt x="122" y="2615"/>
                    <a:pt x="0" y="3132"/>
                  </a:cubicBezTo>
                  <a:cubicBezTo>
                    <a:pt x="91" y="3010"/>
                    <a:pt x="182" y="2858"/>
                    <a:pt x="243" y="2706"/>
                  </a:cubicBezTo>
                  <a:cubicBezTo>
                    <a:pt x="365" y="2341"/>
                    <a:pt x="426" y="1946"/>
                    <a:pt x="426" y="1581"/>
                  </a:cubicBezTo>
                  <a:cubicBezTo>
                    <a:pt x="426" y="1034"/>
                    <a:pt x="304" y="487"/>
                    <a:pt x="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4582425" y="2173525"/>
              <a:ext cx="36500" cy="35025"/>
            </a:xfrm>
            <a:custGeom>
              <a:avLst/>
              <a:gdLst/>
              <a:ahLst/>
              <a:cxnLst/>
              <a:rect l="l" t="t" r="r" b="b"/>
              <a:pathLst>
                <a:path w="1460" h="1401" extrusionOk="0">
                  <a:moveTo>
                    <a:pt x="680" y="1"/>
                  </a:moveTo>
                  <a:cubicBezTo>
                    <a:pt x="307" y="1"/>
                    <a:pt x="0" y="323"/>
                    <a:pt x="0" y="702"/>
                  </a:cubicBezTo>
                  <a:cubicBezTo>
                    <a:pt x="0" y="1097"/>
                    <a:pt x="365" y="1401"/>
                    <a:pt x="760" y="1401"/>
                  </a:cubicBezTo>
                  <a:cubicBezTo>
                    <a:pt x="1155" y="1401"/>
                    <a:pt x="1459" y="1097"/>
                    <a:pt x="1459" y="702"/>
                  </a:cubicBezTo>
                  <a:cubicBezTo>
                    <a:pt x="1459" y="306"/>
                    <a:pt x="1125" y="2"/>
                    <a:pt x="730" y="2"/>
                  </a:cubicBezTo>
                  <a:cubicBezTo>
                    <a:pt x="713" y="1"/>
                    <a:pt x="696" y="1"/>
                    <a:pt x="6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a:off x="4580900" y="2155975"/>
              <a:ext cx="73725" cy="21725"/>
            </a:xfrm>
            <a:custGeom>
              <a:avLst/>
              <a:gdLst/>
              <a:ahLst/>
              <a:cxnLst/>
              <a:rect l="l" t="t" r="r" b="b"/>
              <a:pathLst>
                <a:path w="2949" h="869" extrusionOk="0">
                  <a:moveTo>
                    <a:pt x="1528" y="1"/>
                  </a:moveTo>
                  <a:cubicBezTo>
                    <a:pt x="1485" y="1"/>
                    <a:pt x="1442" y="2"/>
                    <a:pt x="1399" y="5"/>
                  </a:cubicBezTo>
                  <a:cubicBezTo>
                    <a:pt x="1004" y="36"/>
                    <a:pt x="608" y="188"/>
                    <a:pt x="304" y="431"/>
                  </a:cubicBezTo>
                  <a:cubicBezTo>
                    <a:pt x="61" y="644"/>
                    <a:pt x="0" y="796"/>
                    <a:pt x="31" y="856"/>
                  </a:cubicBezTo>
                  <a:cubicBezTo>
                    <a:pt x="39" y="865"/>
                    <a:pt x="51" y="868"/>
                    <a:pt x="67" y="868"/>
                  </a:cubicBezTo>
                  <a:cubicBezTo>
                    <a:pt x="223" y="868"/>
                    <a:pt x="738" y="489"/>
                    <a:pt x="1429" y="461"/>
                  </a:cubicBezTo>
                  <a:cubicBezTo>
                    <a:pt x="1461" y="460"/>
                    <a:pt x="1492" y="460"/>
                    <a:pt x="1523" y="460"/>
                  </a:cubicBezTo>
                  <a:cubicBezTo>
                    <a:pt x="2181" y="460"/>
                    <a:pt x="2696" y="719"/>
                    <a:pt x="2848" y="719"/>
                  </a:cubicBezTo>
                  <a:cubicBezTo>
                    <a:pt x="2868" y="719"/>
                    <a:pt x="2881" y="715"/>
                    <a:pt x="2888" y="704"/>
                  </a:cubicBezTo>
                  <a:cubicBezTo>
                    <a:pt x="2949" y="644"/>
                    <a:pt x="2827" y="492"/>
                    <a:pt x="2584" y="309"/>
                  </a:cubicBezTo>
                  <a:cubicBezTo>
                    <a:pt x="2257" y="118"/>
                    <a:pt x="1905" y="1"/>
                    <a:pt x="15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a:off x="4773900" y="2162875"/>
              <a:ext cx="37275" cy="35050"/>
            </a:xfrm>
            <a:custGeom>
              <a:avLst/>
              <a:gdLst/>
              <a:ahLst/>
              <a:cxnLst/>
              <a:rect l="l" t="t" r="r" b="b"/>
              <a:pathLst>
                <a:path w="1491" h="1402" extrusionOk="0">
                  <a:moveTo>
                    <a:pt x="781" y="1"/>
                  </a:moveTo>
                  <a:cubicBezTo>
                    <a:pt x="764" y="1"/>
                    <a:pt x="747" y="2"/>
                    <a:pt x="730" y="3"/>
                  </a:cubicBezTo>
                  <a:cubicBezTo>
                    <a:pt x="335" y="3"/>
                    <a:pt x="1" y="337"/>
                    <a:pt x="31" y="732"/>
                  </a:cubicBezTo>
                  <a:cubicBezTo>
                    <a:pt x="62" y="1128"/>
                    <a:pt x="396" y="1401"/>
                    <a:pt x="791" y="1401"/>
                  </a:cubicBezTo>
                  <a:cubicBezTo>
                    <a:pt x="1186" y="1371"/>
                    <a:pt x="1490" y="1067"/>
                    <a:pt x="1490" y="672"/>
                  </a:cubicBezTo>
                  <a:cubicBezTo>
                    <a:pt x="1432" y="295"/>
                    <a:pt x="1126" y="1"/>
                    <a:pt x="7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a:off x="4767825" y="2143750"/>
              <a:ext cx="74500" cy="23300"/>
            </a:xfrm>
            <a:custGeom>
              <a:avLst/>
              <a:gdLst/>
              <a:ahLst/>
              <a:cxnLst/>
              <a:rect l="l" t="t" r="r" b="b"/>
              <a:pathLst>
                <a:path w="2980" h="932" extrusionOk="0">
                  <a:moveTo>
                    <a:pt x="1568" y="1"/>
                  </a:moveTo>
                  <a:cubicBezTo>
                    <a:pt x="1503" y="1"/>
                    <a:pt x="1436" y="3"/>
                    <a:pt x="1369" y="8"/>
                  </a:cubicBezTo>
                  <a:cubicBezTo>
                    <a:pt x="973" y="38"/>
                    <a:pt x="578" y="221"/>
                    <a:pt x="274" y="494"/>
                  </a:cubicBezTo>
                  <a:cubicBezTo>
                    <a:pt x="92" y="707"/>
                    <a:pt x="1" y="890"/>
                    <a:pt x="62" y="920"/>
                  </a:cubicBezTo>
                  <a:cubicBezTo>
                    <a:pt x="70" y="928"/>
                    <a:pt x="81" y="932"/>
                    <a:pt x="96" y="932"/>
                  </a:cubicBezTo>
                  <a:cubicBezTo>
                    <a:pt x="248" y="932"/>
                    <a:pt x="738" y="547"/>
                    <a:pt x="1429" y="464"/>
                  </a:cubicBezTo>
                  <a:cubicBezTo>
                    <a:pt x="1496" y="459"/>
                    <a:pt x="1561" y="457"/>
                    <a:pt x="1625" y="457"/>
                  </a:cubicBezTo>
                  <a:cubicBezTo>
                    <a:pt x="2226" y="457"/>
                    <a:pt x="2693" y="662"/>
                    <a:pt x="2843" y="662"/>
                  </a:cubicBezTo>
                  <a:cubicBezTo>
                    <a:pt x="2866" y="662"/>
                    <a:pt x="2881" y="657"/>
                    <a:pt x="2888" y="646"/>
                  </a:cubicBezTo>
                  <a:cubicBezTo>
                    <a:pt x="2980" y="525"/>
                    <a:pt x="2828" y="434"/>
                    <a:pt x="2554" y="251"/>
                  </a:cubicBezTo>
                  <a:cubicBezTo>
                    <a:pt x="2247" y="72"/>
                    <a:pt x="1918" y="1"/>
                    <a:pt x="15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a:off x="4660675" y="2155325"/>
              <a:ext cx="51700" cy="165900"/>
            </a:xfrm>
            <a:custGeom>
              <a:avLst/>
              <a:gdLst/>
              <a:ahLst/>
              <a:cxnLst/>
              <a:rect l="l" t="t" r="r" b="b"/>
              <a:pathLst>
                <a:path w="2068" h="6636" extrusionOk="0">
                  <a:moveTo>
                    <a:pt x="1792" y="1"/>
                  </a:moveTo>
                  <a:cubicBezTo>
                    <a:pt x="1694" y="1"/>
                    <a:pt x="1151" y="1782"/>
                    <a:pt x="548" y="3983"/>
                  </a:cubicBezTo>
                  <a:cubicBezTo>
                    <a:pt x="396" y="4560"/>
                    <a:pt x="244" y="5077"/>
                    <a:pt x="123" y="5563"/>
                  </a:cubicBezTo>
                  <a:cubicBezTo>
                    <a:pt x="1" y="5837"/>
                    <a:pt x="1" y="6111"/>
                    <a:pt x="92" y="6354"/>
                  </a:cubicBezTo>
                  <a:cubicBezTo>
                    <a:pt x="153" y="6506"/>
                    <a:pt x="305" y="6597"/>
                    <a:pt x="457" y="6627"/>
                  </a:cubicBezTo>
                  <a:lnTo>
                    <a:pt x="791" y="6627"/>
                  </a:lnTo>
                  <a:cubicBezTo>
                    <a:pt x="867" y="6633"/>
                    <a:pt x="942" y="6635"/>
                    <a:pt x="1017" y="6635"/>
                  </a:cubicBezTo>
                  <a:cubicBezTo>
                    <a:pt x="1368" y="6635"/>
                    <a:pt x="1718" y="6581"/>
                    <a:pt x="2068" y="6506"/>
                  </a:cubicBezTo>
                  <a:cubicBezTo>
                    <a:pt x="1749" y="6437"/>
                    <a:pt x="1430" y="6403"/>
                    <a:pt x="1110" y="6403"/>
                  </a:cubicBezTo>
                  <a:cubicBezTo>
                    <a:pt x="1004" y="6403"/>
                    <a:pt x="898" y="6407"/>
                    <a:pt x="791" y="6414"/>
                  </a:cubicBezTo>
                  <a:cubicBezTo>
                    <a:pt x="579" y="6414"/>
                    <a:pt x="427" y="6384"/>
                    <a:pt x="366" y="6262"/>
                  </a:cubicBezTo>
                  <a:cubicBezTo>
                    <a:pt x="305" y="6050"/>
                    <a:pt x="335" y="5837"/>
                    <a:pt x="427" y="5655"/>
                  </a:cubicBezTo>
                  <a:cubicBezTo>
                    <a:pt x="579" y="5168"/>
                    <a:pt x="700" y="4621"/>
                    <a:pt x="882" y="4074"/>
                  </a:cubicBezTo>
                  <a:cubicBezTo>
                    <a:pt x="1490" y="1855"/>
                    <a:pt x="1886" y="1"/>
                    <a:pt x="1794" y="1"/>
                  </a:cubicBezTo>
                  <a:cubicBezTo>
                    <a:pt x="1794" y="1"/>
                    <a:pt x="1793" y="1"/>
                    <a:pt x="1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p:nvPr/>
          </p:nvSpPr>
          <p:spPr>
            <a:xfrm>
              <a:off x="4756425" y="2089975"/>
              <a:ext cx="91225" cy="22325"/>
            </a:xfrm>
            <a:custGeom>
              <a:avLst/>
              <a:gdLst/>
              <a:ahLst/>
              <a:cxnLst/>
              <a:rect l="l" t="t" r="r" b="b"/>
              <a:pathLst>
                <a:path w="3649" h="893" extrusionOk="0">
                  <a:moveTo>
                    <a:pt x="1786" y="1"/>
                  </a:moveTo>
                  <a:cubicBezTo>
                    <a:pt x="1335" y="1"/>
                    <a:pt x="882" y="100"/>
                    <a:pt x="457" y="305"/>
                  </a:cubicBezTo>
                  <a:cubicBezTo>
                    <a:pt x="153" y="457"/>
                    <a:pt x="1" y="639"/>
                    <a:pt x="31" y="761"/>
                  </a:cubicBezTo>
                  <a:cubicBezTo>
                    <a:pt x="65" y="829"/>
                    <a:pt x="198" y="851"/>
                    <a:pt x="398" y="851"/>
                  </a:cubicBezTo>
                  <a:cubicBezTo>
                    <a:pt x="732" y="851"/>
                    <a:pt x="1255" y="791"/>
                    <a:pt x="1825" y="791"/>
                  </a:cubicBezTo>
                  <a:cubicBezTo>
                    <a:pt x="2410" y="811"/>
                    <a:pt x="2933" y="893"/>
                    <a:pt x="3264" y="893"/>
                  </a:cubicBezTo>
                  <a:cubicBezTo>
                    <a:pt x="3449" y="893"/>
                    <a:pt x="3574" y="867"/>
                    <a:pt x="3618" y="791"/>
                  </a:cubicBezTo>
                  <a:cubicBezTo>
                    <a:pt x="3648" y="700"/>
                    <a:pt x="3527" y="518"/>
                    <a:pt x="3192" y="335"/>
                  </a:cubicBezTo>
                  <a:cubicBezTo>
                    <a:pt x="2752" y="115"/>
                    <a:pt x="2270" y="1"/>
                    <a:pt x="17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7"/>
            <p:cNvSpPr/>
            <p:nvPr/>
          </p:nvSpPr>
          <p:spPr>
            <a:xfrm>
              <a:off x="4577100" y="2101025"/>
              <a:ext cx="69175" cy="25175"/>
            </a:xfrm>
            <a:custGeom>
              <a:avLst/>
              <a:gdLst/>
              <a:ahLst/>
              <a:cxnLst/>
              <a:rect l="l" t="t" r="r" b="b"/>
              <a:pathLst>
                <a:path w="2767" h="1007" extrusionOk="0">
                  <a:moveTo>
                    <a:pt x="1533" y="0"/>
                  </a:moveTo>
                  <a:cubicBezTo>
                    <a:pt x="1076" y="0"/>
                    <a:pt x="625" y="157"/>
                    <a:pt x="274" y="471"/>
                  </a:cubicBezTo>
                  <a:cubicBezTo>
                    <a:pt x="92" y="684"/>
                    <a:pt x="0" y="866"/>
                    <a:pt x="92" y="957"/>
                  </a:cubicBezTo>
                  <a:cubicBezTo>
                    <a:pt x="127" y="992"/>
                    <a:pt x="182" y="1006"/>
                    <a:pt x="253" y="1006"/>
                  </a:cubicBezTo>
                  <a:cubicBezTo>
                    <a:pt x="489" y="1006"/>
                    <a:pt x="908" y="852"/>
                    <a:pt x="1399" y="805"/>
                  </a:cubicBezTo>
                  <a:cubicBezTo>
                    <a:pt x="2037" y="744"/>
                    <a:pt x="2614" y="805"/>
                    <a:pt x="2706" y="623"/>
                  </a:cubicBezTo>
                  <a:cubicBezTo>
                    <a:pt x="2766" y="532"/>
                    <a:pt x="2645" y="349"/>
                    <a:pt x="2402" y="197"/>
                  </a:cubicBezTo>
                  <a:cubicBezTo>
                    <a:pt x="2127" y="66"/>
                    <a:pt x="1829" y="0"/>
                    <a:pt x="15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7"/>
            <p:cNvSpPr/>
            <p:nvPr/>
          </p:nvSpPr>
          <p:spPr>
            <a:xfrm>
              <a:off x="1127950" y="2980575"/>
              <a:ext cx="1943825" cy="1305525"/>
            </a:xfrm>
            <a:custGeom>
              <a:avLst/>
              <a:gdLst/>
              <a:ahLst/>
              <a:cxnLst/>
              <a:rect l="l" t="t" r="r" b="b"/>
              <a:pathLst>
                <a:path w="77753" h="52221" extrusionOk="0">
                  <a:moveTo>
                    <a:pt x="58694" y="1"/>
                  </a:moveTo>
                  <a:lnTo>
                    <a:pt x="1095" y="31"/>
                  </a:lnTo>
                  <a:cubicBezTo>
                    <a:pt x="456" y="31"/>
                    <a:pt x="0" y="700"/>
                    <a:pt x="244" y="1308"/>
                  </a:cubicBezTo>
                  <a:lnTo>
                    <a:pt x="20609" y="52220"/>
                  </a:lnTo>
                  <a:lnTo>
                    <a:pt x="77753" y="52220"/>
                  </a:lnTo>
                  <a:lnTo>
                    <a:pt x="59576" y="639"/>
                  </a:lnTo>
                  <a:cubicBezTo>
                    <a:pt x="59454" y="244"/>
                    <a:pt x="59090" y="1"/>
                    <a:pt x="58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7"/>
            <p:cNvSpPr/>
            <p:nvPr/>
          </p:nvSpPr>
          <p:spPr>
            <a:xfrm>
              <a:off x="1208500" y="3029975"/>
              <a:ext cx="1800200" cy="1166450"/>
            </a:xfrm>
            <a:custGeom>
              <a:avLst/>
              <a:gdLst/>
              <a:ahLst/>
              <a:cxnLst/>
              <a:rect l="l" t="t" r="r" b="b"/>
              <a:pathLst>
                <a:path w="72008" h="46658" extrusionOk="0">
                  <a:moveTo>
                    <a:pt x="639" y="0"/>
                  </a:moveTo>
                  <a:cubicBezTo>
                    <a:pt x="274" y="0"/>
                    <a:pt x="0" y="365"/>
                    <a:pt x="152" y="730"/>
                  </a:cubicBezTo>
                  <a:lnTo>
                    <a:pt x="18846" y="46323"/>
                  </a:lnTo>
                  <a:cubicBezTo>
                    <a:pt x="18937" y="46506"/>
                    <a:pt x="19119" y="46658"/>
                    <a:pt x="19332" y="46658"/>
                  </a:cubicBezTo>
                  <a:lnTo>
                    <a:pt x="71400" y="46658"/>
                  </a:lnTo>
                  <a:cubicBezTo>
                    <a:pt x="71765" y="46658"/>
                    <a:pt x="72008" y="46293"/>
                    <a:pt x="71886" y="45958"/>
                  </a:cubicBezTo>
                  <a:lnTo>
                    <a:pt x="55320" y="365"/>
                  </a:lnTo>
                  <a:cubicBezTo>
                    <a:pt x="55260" y="152"/>
                    <a:pt x="55047" y="0"/>
                    <a:pt x="548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7"/>
            <p:cNvSpPr/>
            <p:nvPr/>
          </p:nvSpPr>
          <p:spPr>
            <a:xfrm>
              <a:off x="1643150" y="4196400"/>
              <a:ext cx="1941550" cy="89700"/>
            </a:xfrm>
            <a:custGeom>
              <a:avLst/>
              <a:gdLst/>
              <a:ahLst/>
              <a:cxnLst/>
              <a:rect l="l" t="t" r="r" b="b"/>
              <a:pathLst>
                <a:path w="77662" h="3588" extrusionOk="0">
                  <a:moveTo>
                    <a:pt x="2098" y="1"/>
                  </a:moveTo>
                  <a:lnTo>
                    <a:pt x="1" y="3587"/>
                  </a:lnTo>
                  <a:lnTo>
                    <a:pt x="77662" y="3587"/>
                  </a:lnTo>
                  <a:lnTo>
                    <a:pt x="77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7"/>
            <p:cNvSpPr/>
            <p:nvPr/>
          </p:nvSpPr>
          <p:spPr>
            <a:xfrm>
              <a:off x="2874950" y="2636200"/>
              <a:ext cx="1036500" cy="1161925"/>
            </a:xfrm>
            <a:custGeom>
              <a:avLst/>
              <a:gdLst/>
              <a:ahLst/>
              <a:cxnLst/>
              <a:rect l="l" t="t" r="r" b="b"/>
              <a:pathLst>
                <a:path w="41460" h="46477" extrusionOk="0">
                  <a:moveTo>
                    <a:pt x="37136" y="1"/>
                  </a:moveTo>
                  <a:cubicBezTo>
                    <a:pt x="37035" y="1"/>
                    <a:pt x="36925" y="23"/>
                    <a:pt x="36809" y="67"/>
                  </a:cubicBezTo>
                  <a:cubicBezTo>
                    <a:pt x="36293" y="280"/>
                    <a:pt x="34834" y="4596"/>
                    <a:pt x="34438" y="5994"/>
                  </a:cubicBezTo>
                  <a:cubicBezTo>
                    <a:pt x="34226" y="6754"/>
                    <a:pt x="33831" y="8274"/>
                    <a:pt x="33314" y="9125"/>
                  </a:cubicBezTo>
                  <a:cubicBezTo>
                    <a:pt x="33115" y="9478"/>
                    <a:pt x="32892" y="9706"/>
                    <a:pt x="32662" y="9706"/>
                  </a:cubicBezTo>
                  <a:cubicBezTo>
                    <a:pt x="32436" y="9706"/>
                    <a:pt x="32202" y="9485"/>
                    <a:pt x="31976" y="8943"/>
                  </a:cubicBezTo>
                  <a:cubicBezTo>
                    <a:pt x="30913" y="6572"/>
                    <a:pt x="29241" y="5143"/>
                    <a:pt x="28542" y="5052"/>
                  </a:cubicBezTo>
                  <a:cubicBezTo>
                    <a:pt x="28512" y="5048"/>
                    <a:pt x="28482" y="5046"/>
                    <a:pt x="28453" y="5046"/>
                  </a:cubicBezTo>
                  <a:cubicBezTo>
                    <a:pt x="27813" y="5046"/>
                    <a:pt x="27504" y="5987"/>
                    <a:pt x="28086" y="6511"/>
                  </a:cubicBezTo>
                  <a:cubicBezTo>
                    <a:pt x="28663" y="7149"/>
                    <a:pt x="29180" y="7879"/>
                    <a:pt x="29575" y="8669"/>
                  </a:cubicBezTo>
                  <a:cubicBezTo>
                    <a:pt x="29909" y="9277"/>
                    <a:pt x="30153" y="9946"/>
                    <a:pt x="30274" y="10645"/>
                  </a:cubicBezTo>
                  <a:cubicBezTo>
                    <a:pt x="30365" y="11253"/>
                    <a:pt x="30426" y="11769"/>
                    <a:pt x="30487" y="12256"/>
                  </a:cubicBezTo>
                  <a:cubicBezTo>
                    <a:pt x="30639" y="13441"/>
                    <a:pt x="30609" y="14657"/>
                    <a:pt x="30457" y="15842"/>
                  </a:cubicBezTo>
                  <a:lnTo>
                    <a:pt x="16110" y="32742"/>
                  </a:lnTo>
                  <a:lnTo>
                    <a:pt x="12979" y="21314"/>
                  </a:lnTo>
                  <a:lnTo>
                    <a:pt x="12705" y="20432"/>
                  </a:lnTo>
                  <a:lnTo>
                    <a:pt x="395" y="25022"/>
                  </a:lnTo>
                  <a:cubicBezTo>
                    <a:pt x="0" y="25113"/>
                    <a:pt x="3040" y="34080"/>
                    <a:pt x="4955" y="39642"/>
                  </a:cubicBezTo>
                  <a:cubicBezTo>
                    <a:pt x="5897" y="42408"/>
                    <a:pt x="7964" y="44627"/>
                    <a:pt x="10669" y="45721"/>
                  </a:cubicBezTo>
                  <a:cubicBezTo>
                    <a:pt x="11916" y="46231"/>
                    <a:pt x="13216" y="46476"/>
                    <a:pt x="14500" y="46476"/>
                  </a:cubicBezTo>
                  <a:cubicBezTo>
                    <a:pt x="17662" y="46476"/>
                    <a:pt x="20730" y="44989"/>
                    <a:pt x="22675" y="42287"/>
                  </a:cubicBezTo>
                  <a:lnTo>
                    <a:pt x="38025" y="20067"/>
                  </a:lnTo>
                  <a:lnTo>
                    <a:pt x="37691" y="19824"/>
                  </a:lnTo>
                  <a:lnTo>
                    <a:pt x="37995" y="19976"/>
                  </a:lnTo>
                  <a:lnTo>
                    <a:pt x="40062" y="16420"/>
                  </a:lnTo>
                  <a:cubicBezTo>
                    <a:pt x="40062" y="16420"/>
                    <a:pt x="41460" y="14566"/>
                    <a:pt x="40518" y="12438"/>
                  </a:cubicBezTo>
                  <a:cubicBezTo>
                    <a:pt x="39545" y="10310"/>
                    <a:pt x="36961" y="7879"/>
                    <a:pt x="36961" y="7879"/>
                  </a:cubicBezTo>
                  <a:cubicBezTo>
                    <a:pt x="36201" y="7666"/>
                    <a:pt x="37204" y="3380"/>
                    <a:pt x="37630" y="1952"/>
                  </a:cubicBezTo>
                  <a:cubicBezTo>
                    <a:pt x="38019" y="733"/>
                    <a:pt x="37722" y="1"/>
                    <a:pt x="37136"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7"/>
            <p:cNvSpPr/>
            <p:nvPr/>
          </p:nvSpPr>
          <p:spPr>
            <a:xfrm>
              <a:off x="3754125" y="2833150"/>
              <a:ext cx="73750" cy="138475"/>
            </a:xfrm>
            <a:custGeom>
              <a:avLst/>
              <a:gdLst/>
              <a:ahLst/>
              <a:cxnLst/>
              <a:rect l="l" t="t" r="r" b="b"/>
              <a:pathLst>
                <a:path w="2950" h="5539" extrusionOk="0">
                  <a:moveTo>
                    <a:pt x="1551" y="1"/>
                  </a:moveTo>
                  <a:cubicBezTo>
                    <a:pt x="1460" y="122"/>
                    <a:pt x="1399" y="244"/>
                    <a:pt x="1369" y="396"/>
                  </a:cubicBezTo>
                  <a:cubicBezTo>
                    <a:pt x="1247" y="639"/>
                    <a:pt x="1065" y="1004"/>
                    <a:pt x="913" y="1490"/>
                  </a:cubicBezTo>
                  <a:cubicBezTo>
                    <a:pt x="730" y="1946"/>
                    <a:pt x="518" y="2524"/>
                    <a:pt x="335" y="3162"/>
                  </a:cubicBezTo>
                  <a:cubicBezTo>
                    <a:pt x="244" y="3466"/>
                    <a:pt x="153" y="3800"/>
                    <a:pt x="62" y="4165"/>
                  </a:cubicBezTo>
                  <a:cubicBezTo>
                    <a:pt x="31" y="4347"/>
                    <a:pt x="1" y="4530"/>
                    <a:pt x="1" y="4743"/>
                  </a:cubicBezTo>
                  <a:cubicBezTo>
                    <a:pt x="1" y="4925"/>
                    <a:pt x="92" y="5138"/>
                    <a:pt x="214" y="5320"/>
                  </a:cubicBezTo>
                  <a:cubicBezTo>
                    <a:pt x="346" y="5452"/>
                    <a:pt x="524" y="5539"/>
                    <a:pt x="729" y="5539"/>
                  </a:cubicBezTo>
                  <a:cubicBezTo>
                    <a:pt x="759" y="5539"/>
                    <a:pt x="790" y="5537"/>
                    <a:pt x="822" y="5533"/>
                  </a:cubicBezTo>
                  <a:cubicBezTo>
                    <a:pt x="1034" y="5502"/>
                    <a:pt x="1217" y="5411"/>
                    <a:pt x="1338" y="5229"/>
                  </a:cubicBezTo>
                  <a:cubicBezTo>
                    <a:pt x="1551" y="4955"/>
                    <a:pt x="1703" y="4621"/>
                    <a:pt x="1825" y="4287"/>
                  </a:cubicBezTo>
                  <a:lnTo>
                    <a:pt x="2433" y="2645"/>
                  </a:lnTo>
                  <a:lnTo>
                    <a:pt x="2828" y="1521"/>
                  </a:lnTo>
                  <a:cubicBezTo>
                    <a:pt x="2889" y="1369"/>
                    <a:pt x="2919" y="1247"/>
                    <a:pt x="2949" y="1095"/>
                  </a:cubicBezTo>
                  <a:lnTo>
                    <a:pt x="2949" y="1095"/>
                  </a:lnTo>
                  <a:cubicBezTo>
                    <a:pt x="2889" y="1217"/>
                    <a:pt x="2828" y="1369"/>
                    <a:pt x="2767" y="1521"/>
                  </a:cubicBezTo>
                  <a:lnTo>
                    <a:pt x="2311" y="2584"/>
                  </a:lnTo>
                  <a:lnTo>
                    <a:pt x="1642" y="4226"/>
                  </a:lnTo>
                  <a:cubicBezTo>
                    <a:pt x="1551" y="4530"/>
                    <a:pt x="1399" y="4834"/>
                    <a:pt x="1217" y="5107"/>
                  </a:cubicBezTo>
                  <a:cubicBezTo>
                    <a:pt x="1095" y="5229"/>
                    <a:pt x="974" y="5320"/>
                    <a:pt x="791" y="5350"/>
                  </a:cubicBezTo>
                  <a:cubicBezTo>
                    <a:pt x="771" y="5354"/>
                    <a:pt x="751" y="5356"/>
                    <a:pt x="731" y="5356"/>
                  </a:cubicBezTo>
                  <a:cubicBezTo>
                    <a:pt x="600" y="5356"/>
                    <a:pt x="475" y="5274"/>
                    <a:pt x="396" y="5168"/>
                  </a:cubicBezTo>
                  <a:cubicBezTo>
                    <a:pt x="214" y="4895"/>
                    <a:pt x="153" y="4530"/>
                    <a:pt x="274" y="4195"/>
                  </a:cubicBezTo>
                  <a:cubicBezTo>
                    <a:pt x="366" y="3861"/>
                    <a:pt x="457" y="3527"/>
                    <a:pt x="518" y="3192"/>
                  </a:cubicBezTo>
                  <a:cubicBezTo>
                    <a:pt x="700" y="2584"/>
                    <a:pt x="913" y="2007"/>
                    <a:pt x="1034" y="1521"/>
                  </a:cubicBezTo>
                  <a:cubicBezTo>
                    <a:pt x="1186" y="1065"/>
                    <a:pt x="1338" y="670"/>
                    <a:pt x="1430" y="426"/>
                  </a:cubicBezTo>
                  <a:cubicBezTo>
                    <a:pt x="1490" y="274"/>
                    <a:pt x="1521" y="153"/>
                    <a:pt x="155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7"/>
            <p:cNvSpPr/>
            <p:nvPr/>
          </p:nvSpPr>
          <p:spPr>
            <a:xfrm>
              <a:off x="3789850" y="2873425"/>
              <a:ext cx="74500" cy="121625"/>
            </a:xfrm>
            <a:custGeom>
              <a:avLst/>
              <a:gdLst/>
              <a:ahLst/>
              <a:cxnLst/>
              <a:rect l="l" t="t" r="r" b="b"/>
              <a:pathLst>
                <a:path w="2980" h="4865" extrusionOk="0">
                  <a:moveTo>
                    <a:pt x="1368" y="1"/>
                  </a:moveTo>
                  <a:lnTo>
                    <a:pt x="1368" y="1"/>
                  </a:lnTo>
                  <a:cubicBezTo>
                    <a:pt x="1277" y="122"/>
                    <a:pt x="1216" y="214"/>
                    <a:pt x="1186" y="335"/>
                  </a:cubicBezTo>
                  <a:cubicBezTo>
                    <a:pt x="1064" y="548"/>
                    <a:pt x="912" y="882"/>
                    <a:pt x="730" y="1277"/>
                  </a:cubicBezTo>
                  <a:cubicBezTo>
                    <a:pt x="517" y="1764"/>
                    <a:pt x="365" y="2250"/>
                    <a:pt x="213" y="2736"/>
                  </a:cubicBezTo>
                  <a:cubicBezTo>
                    <a:pt x="122" y="3040"/>
                    <a:pt x="61" y="3344"/>
                    <a:pt x="31" y="3648"/>
                  </a:cubicBezTo>
                  <a:cubicBezTo>
                    <a:pt x="1" y="4013"/>
                    <a:pt x="92" y="4378"/>
                    <a:pt x="335" y="4621"/>
                  </a:cubicBezTo>
                  <a:cubicBezTo>
                    <a:pt x="487" y="4773"/>
                    <a:pt x="669" y="4834"/>
                    <a:pt x="852" y="4864"/>
                  </a:cubicBezTo>
                  <a:cubicBezTo>
                    <a:pt x="1034" y="4864"/>
                    <a:pt x="1216" y="4803"/>
                    <a:pt x="1368" y="4712"/>
                  </a:cubicBezTo>
                  <a:cubicBezTo>
                    <a:pt x="1611" y="4530"/>
                    <a:pt x="1824" y="4256"/>
                    <a:pt x="1946" y="3952"/>
                  </a:cubicBezTo>
                  <a:cubicBezTo>
                    <a:pt x="2159" y="3405"/>
                    <a:pt x="2311" y="2919"/>
                    <a:pt x="2493" y="2524"/>
                  </a:cubicBezTo>
                  <a:cubicBezTo>
                    <a:pt x="2675" y="2098"/>
                    <a:pt x="2797" y="1764"/>
                    <a:pt x="2888" y="1551"/>
                  </a:cubicBezTo>
                  <a:cubicBezTo>
                    <a:pt x="2919" y="1429"/>
                    <a:pt x="2949" y="1277"/>
                    <a:pt x="2979" y="1156"/>
                  </a:cubicBezTo>
                  <a:lnTo>
                    <a:pt x="2979" y="1156"/>
                  </a:lnTo>
                  <a:cubicBezTo>
                    <a:pt x="2888" y="1247"/>
                    <a:pt x="2827" y="1369"/>
                    <a:pt x="2767" y="1490"/>
                  </a:cubicBezTo>
                  <a:cubicBezTo>
                    <a:pt x="2675" y="1733"/>
                    <a:pt x="2523" y="2037"/>
                    <a:pt x="2341" y="2463"/>
                  </a:cubicBezTo>
                  <a:lnTo>
                    <a:pt x="1763" y="3861"/>
                  </a:lnTo>
                  <a:cubicBezTo>
                    <a:pt x="1642" y="4135"/>
                    <a:pt x="1460" y="4378"/>
                    <a:pt x="1247" y="4530"/>
                  </a:cubicBezTo>
                  <a:cubicBezTo>
                    <a:pt x="1135" y="4613"/>
                    <a:pt x="1011" y="4652"/>
                    <a:pt x="888" y="4652"/>
                  </a:cubicBezTo>
                  <a:cubicBezTo>
                    <a:pt x="744" y="4652"/>
                    <a:pt x="602" y="4598"/>
                    <a:pt x="487" y="4499"/>
                  </a:cubicBezTo>
                  <a:cubicBezTo>
                    <a:pt x="274" y="4256"/>
                    <a:pt x="183" y="3952"/>
                    <a:pt x="244" y="3648"/>
                  </a:cubicBezTo>
                  <a:cubicBezTo>
                    <a:pt x="274" y="3375"/>
                    <a:pt x="304" y="3071"/>
                    <a:pt x="396" y="2797"/>
                  </a:cubicBezTo>
                  <a:cubicBezTo>
                    <a:pt x="517" y="2280"/>
                    <a:pt x="669" y="1794"/>
                    <a:pt x="852" y="1338"/>
                  </a:cubicBezTo>
                  <a:cubicBezTo>
                    <a:pt x="1186" y="518"/>
                    <a:pt x="1399" y="1"/>
                    <a:pt x="1368"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a:off x="3830875" y="2918275"/>
              <a:ext cx="53225" cy="98425"/>
            </a:xfrm>
            <a:custGeom>
              <a:avLst/>
              <a:gdLst/>
              <a:ahLst/>
              <a:cxnLst/>
              <a:rect l="l" t="t" r="r" b="b"/>
              <a:pathLst>
                <a:path w="2129" h="3937" extrusionOk="0">
                  <a:moveTo>
                    <a:pt x="1217" y="0"/>
                  </a:moveTo>
                  <a:cubicBezTo>
                    <a:pt x="1186" y="0"/>
                    <a:pt x="1126" y="61"/>
                    <a:pt x="1004" y="213"/>
                  </a:cubicBezTo>
                  <a:cubicBezTo>
                    <a:pt x="822" y="426"/>
                    <a:pt x="670" y="669"/>
                    <a:pt x="548" y="912"/>
                  </a:cubicBezTo>
                  <a:cubicBezTo>
                    <a:pt x="244" y="1490"/>
                    <a:pt x="62" y="2158"/>
                    <a:pt x="62" y="2797"/>
                  </a:cubicBezTo>
                  <a:cubicBezTo>
                    <a:pt x="1" y="3070"/>
                    <a:pt x="62" y="3374"/>
                    <a:pt x="214" y="3617"/>
                  </a:cubicBezTo>
                  <a:cubicBezTo>
                    <a:pt x="274" y="3739"/>
                    <a:pt x="396" y="3830"/>
                    <a:pt x="548" y="3891"/>
                  </a:cubicBezTo>
                  <a:cubicBezTo>
                    <a:pt x="609" y="3921"/>
                    <a:pt x="685" y="3936"/>
                    <a:pt x="761" y="3936"/>
                  </a:cubicBezTo>
                  <a:cubicBezTo>
                    <a:pt x="837" y="3936"/>
                    <a:pt x="913" y="3921"/>
                    <a:pt x="974" y="3891"/>
                  </a:cubicBezTo>
                  <a:cubicBezTo>
                    <a:pt x="1217" y="3769"/>
                    <a:pt x="1399" y="3556"/>
                    <a:pt x="1460" y="3283"/>
                  </a:cubicBezTo>
                  <a:cubicBezTo>
                    <a:pt x="1642" y="2857"/>
                    <a:pt x="1733" y="2462"/>
                    <a:pt x="1855" y="2128"/>
                  </a:cubicBezTo>
                  <a:cubicBezTo>
                    <a:pt x="1977" y="1793"/>
                    <a:pt x="2068" y="1429"/>
                    <a:pt x="2129" y="1064"/>
                  </a:cubicBezTo>
                  <a:lnTo>
                    <a:pt x="2129" y="1064"/>
                  </a:lnTo>
                  <a:cubicBezTo>
                    <a:pt x="1946" y="1368"/>
                    <a:pt x="1825" y="1702"/>
                    <a:pt x="1703" y="2067"/>
                  </a:cubicBezTo>
                  <a:cubicBezTo>
                    <a:pt x="1581" y="2401"/>
                    <a:pt x="1429" y="2797"/>
                    <a:pt x="1278" y="3192"/>
                  </a:cubicBezTo>
                  <a:cubicBezTo>
                    <a:pt x="1217" y="3404"/>
                    <a:pt x="1095" y="3587"/>
                    <a:pt x="913" y="3678"/>
                  </a:cubicBezTo>
                  <a:cubicBezTo>
                    <a:pt x="856" y="3702"/>
                    <a:pt x="797" y="3714"/>
                    <a:pt x="739" y="3714"/>
                  </a:cubicBezTo>
                  <a:cubicBezTo>
                    <a:pt x="581" y="3714"/>
                    <a:pt x="432" y="3629"/>
                    <a:pt x="366" y="3496"/>
                  </a:cubicBezTo>
                  <a:cubicBezTo>
                    <a:pt x="244" y="3283"/>
                    <a:pt x="214" y="3040"/>
                    <a:pt x="244" y="2797"/>
                  </a:cubicBezTo>
                  <a:cubicBezTo>
                    <a:pt x="244" y="2584"/>
                    <a:pt x="274" y="2341"/>
                    <a:pt x="305" y="2097"/>
                  </a:cubicBezTo>
                  <a:cubicBezTo>
                    <a:pt x="396" y="1702"/>
                    <a:pt x="518" y="1338"/>
                    <a:pt x="670" y="973"/>
                  </a:cubicBezTo>
                  <a:cubicBezTo>
                    <a:pt x="943" y="335"/>
                    <a:pt x="1217" y="0"/>
                    <a:pt x="121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p:nvPr/>
          </p:nvSpPr>
          <p:spPr>
            <a:xfrm>
              <a:off x="3705500" y="2925100"/>
              <a:ext cx="60050" cy="110975"/>
            </a:xfrm>
            <a:custGeom>
              <a:avLst/>
              <a:gdLst/>
              <a:ahLst/>
              <a:cxnLst/>
              <a:rect l="l" t="t" r="r" b="b"/>
              <a:pathLst>
                <a:path w="2402" h="4439" extrusionOk="0">
                  <a:moveTo>
                    <a:pt x="1" y="1"/>
                  </a:moveTo>
                  <a:cubicBezTo>
                    <a:pt x="1" y="31"/>
                    <a:pt x="244" y="183"/>
                    <a:pt x="609" y="487"/>
                  </a:cubicBezTo>
                  <a:cubicBezTo>
                    <a:pt x="1551" y="1308"/>
                    <a:pt x="2128" y="2463"/>
                    <a:pt x="2219" y="3679"/>
                  </a:cubicBezTo>
                  <a:cubicBezTo>
                    <a:pt x="2280" y="4135"/>
                    <a:pt x="2219" y="4438"/>
                    <a:pt x="2280" y="4438"/>
                  </a:cubicBezTo>
                  <a:cubicBezTo>
                    <a:pt x="2341" y="4195"/>
                    <a:pt x="2402" y="3952"/>
                    <a:pt x="2371" y="3679"/>
                  </a:cubicBezTo>
                  <a:cubicBezTo>
                    <a:pt x="2341" y="2372"/>
                    <a:pt x="1733" y="1156"/>
                    <a:pt x="700" y="365"/>
                  </a:cubicBezTo>
                  <a:cubicBezTo>
                    <a:pt x="487" y="183"/>
                    <a:pt x="274" y="62"/>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7"/>
            <p:cNvSpPr/>
            <p:nvPr/>
          </p:nvSpPr>
          <p:spPr>
            <a:xfrm>
              <a:off x="1767775" y="3706275"/>
              <a:ext cx="940025" cy="486350"/>
            </a:xfrm>
            <a:custGeom>
              <a:avLst/>
              <a:gdLst/>
              <a:ahLst/>
              <a:cxnLst/>
              <a:rect l="l" t="t" r="r" b="b"/>
              <a:pathLst>
                <a:path w="37601" h="19454" extrusionOk="0">
                  <a:moveTo>
                    <a:pt x="8633" y="0"/>
                  </a:moveTo>
                  <a:cubicBezTo>
                    <a:pt x="6110" y="3040"/>
                    <a:pt x="4438" y="6687"/>
                    <a:pt x="3800" y="10578"/>
                  </a:cubicBezTo>
                  <a:lnTo>
                    <a:pt x="1" y="19271"/>
                  </a:lnTo>
                  <a:lnTo>
                    <a:pt x="37144" y="19454"/>
                  </a:lnTo>
                  <a:lnTo>
                    <a:pt x="37600" y="12918"/>
                  </a:lnTo>
                  <a:lnTo>
                    <a:pt x="863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7"/>
            <p:cNvSpPr/>
            <p:nvPr/>
          </p:nvSpPr>
          <p:spPr>
            <a:xfrm>
              <a:off x="1910625" y="3872650"/>
              <a:ext cx="295625" cy="91050"/>
            </a:xfrm>
            <a:custGeom>
              <a:avLst/>
              <a:gdLst/>
              <a:ahLst/>
              <a:cxnLst/>
              <a:rect l="l" t="t" r="r" b="b"/>
              <a:pathLst>
                <a:path w="11825" h="3642" extrusionOk="0">
                  <a:moveTo>
                    <a:pt x="11821" y="1"/>
                  </a:moveTo>
                  <a:cubicBezTo>
                    <a:pt x="11767" y="1"/>
                    <a:pt x="11282" y="508"/>
                    <a:pt x="10366" y="1187"/>
                  </a:cubicBezTo>
                  <a:cubicBezTo>
                    <a:pt x="10092" y="1370"/>
                    <a:pt x="9849" y="1552"/>
                    <a:pt x="9576" y="1704"/>
                  </a:cubicBezTo>
                  <a:cubicBezTo>
                    <a:pt x="9272" y="1887"/>
                    <a:pt x="8968" y="2038"/>
                    <a:pt x="8633" y="2221"/>
                  </a:cubicBezTo>
                  <a:cubicBezTo>
                    <a:pt x="7144" y="2950"/>
                    <a:pt x="5503" y="3376"/>
                    <a:pt x="3861" y="3467"/>
                  </a:cubicBezTo>
                  <a:lnTo>
                    <a:pt x="2767" y="3467"/>
                  </a:lnTo>
                  <a:cubicBezTo>
                    <a:pt x="2433" y="3467"/>
                    <a:pt x="2129" y="3406"/>
                    <a:pt x="1825" y="3376"/>
                  </a:cubicBezTo>
                  <a:cubicBezTo>
                    <a:pt x="765" y="3261"/>
                    <a:pt x="83" y="3039"/>
                    <a:pt x="8" y="3039"/>
                  </a:cubicBezTo>
                  <a:cubicBezTo>
                    <a:pt x="3" y="3039"/>
                    <a:pt x="1" y="3040"/>
                    <a:pt x="1" y="3042"/>
                  </a:cubicBezTo>
                  <a:cubicBezTo>
                    <a:pt x="153" y="3133"/>
                    <a:pt x="305" y="3194"/>
                    <a:pt x="457" y="3224"/>
                  </a:cubicBezTo>
                  <a:cubicBezTo>
                    <a:pt x="639" y="3285"/>
                    <a:pt x="852" y="3346"/>
                    <a:pt x="1034" y="3376"/>
                  </a:cubicBezTo>
                  <a:cubicBezTo>
                    <a:pt x="1278" y="3437"/>
                    <a:pt x="1551" y="3497"/>
                    <a:pt x="1794" y="3528"/>
                  </a:cubicBezTo>
                  <a:cubicBezTo>
                    <a:pt x="2129" y="3558"/>
                    <a:pt x="2433" y="3619"/>
                    <a:pt x="2767" y="3619"/>
                  </a:cubicBezTo>
                  <a:cubicBezTo>
                    <a:pt x="2949" y="3634"/>
                    <a:pt x="3132" y="3642"/>
                    <a:pt x="3314" y="3642"/>
                  </a:cubicBezTo>
                  <a:cubicBezTo>
                    <a:pt x="3496" y="3642"/>
                    <a:pt x="3679" y="3634"/>
                    <a:pt x="3861" y="3619"/>
                  </a:cubicBezTo>
                  <a:cubicBezTo>
                    <a:pt x="5533" y="3558"/>
                    <a:pt x="7205" y="3133"/>
                    <a:pt x="8694" y="2373"/>
                  </a:cubicBezTo>
                  <a:cubicBezTo>
                    <a:pt x="9028" y="2221"/>
                    <a:pt x="9332" y="2038"/>
                    <a:pt x="9667" y="1826"/>
                  </a:cubicBezTo>
                  <a:cubicBezTo>
                    <a:pt x="9910" y="1674"/>
                    <a:pt x="10184" y="1491"/>
                    <a:pt x="10427" y="1279"/>
                  </a:cubicBezTo>
                  <a:cubicBezTo>
                    <a:pt x="10639" y="1127"/>
                    <a:pt x="10852" y="975"/>
                    <a:pt x="11035" y="792"/>
                  </a:cubicBezTo>
                  <a:cubicBezTo>
                    <a:pt x="11187" y="671"/>
                    <a:pt x="11339" y="519"/>
                    <a:pt x="11491" y="367"/>
                  </a:cubicBezTo>
                  <a:cubicBezTo>
                    <a:pt x="11612" y="276"/>
                    <a:pt x="11703" y="124"/>
                    <a:pt x="11825" y="2"/>
                  </a:cubicBezTo>
                  <a:cubicBezTo>
                    <a:pt x="11824" y="1"/>
                    <a:pt x="11823" y="1"/>
                    <a:pt x="118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7"/>
            <p:cNvSpPr/>
            <p:nvPr/>
          </p:nvSpPr>
          <p:spPr>
            <a:xfrm>
              <a:off x="2458525" y="3960825"/>
              <a:ext cx="82075" cy="213575"/>
            </a:xfrm>
            <a:custGeom>
              <a:avLst/>
              <a:gdLst/>
              <a:ahLst/>
              <a:cxnLst/>
              <a:rect l="l" t="t" r="r" b="b"/>
              <a:pathLst>
                <a:path w="3283" h="8543" extrusionOk="0">
                  <a:moveTo>
                    <a:pt x="3283" y="1"/>
                  </a:moveTo>
                  <a:lnTo>
                    <a:pt x="3283" y="1"/>
                  </a:lnTo>
                  <a:cubicBezTo>
                    <a:pt x="3101" y="426"/>
                    <a:pt x="2918" y="822"/>
                    <a:pt x="2766" y="1247"/>
                  </a:cubicBezTo>
                  <a:cubicBezTo>
                    <a:pt x="2432" y="2068"/>
                    <a:pt x="2006" y="3101"/>
                    <a:pt x="1581" y="4256"/>
                  </a:cubicBezTo>
                  <a:cubicBezTo>
                    <a:pt x="1155" y="5411"/>
                    <a:pt x="760" y="6445"/>
                    <a:pt x="456" y="7265"/>
                  </a:cubicBezTo>
                  <a:cubicBezTo>
                    <a:pt x="274" y="7691"/>
                    <a:pt x="122" y="8117"/>
                    <a:pt x="0" y="8542"/>
                  </a:cubicBezTo>
                  <a:cubicBezTo>
                    <a:pt x="61" y="8451"/>
                    <a:pt x="122" y="8329"/>
                    <a:pt x="152" y="8238"/>
                  </a:cubicBezTo>
                  <a:cubicBezTo>
                    <a:pt x="274" y="8025"/>
                    <a:pt x="395" y="7721"/>
                    <a:pt x="578" y="7326"/>
                  </a:cubicBezTo>
                  <a:cubicBezTo>
                    <a:pt x="882" y="6566"/>
                    <a:pt x="1338" y="5533"/>
                    <a:pt x="1763" y="4347"/>
                  </a:cubicBezTo>
                  <a:cubicBezTo>
                    <a:pt x="2219" y="3162"/>
                    <a:pt x="2614" y="2068"/>
                    <a:pt x="2888" y="1308"/>
                  </a:cubicBezTo>
                  <a:cubicBezTo>
                    <a:pt x="3070" y="882"/>
                    <a:pt x="3192" y="457"/>
                    <a:pt x="328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7"/>
            <p:cNvSpPr/>
            <p:nvPr/>
          </p:nvSpPr>
          <p:spPr>
            <a:xfrm>
              <a:off x="2444075" y="3952475"/>
              <a:ext cx="47150" cy="44125"/>
            </a:xfrm>
            <a:custGeom>
              <a:avLst/>
              <a:gdLst/>
              <a:ahLst/>
              <a:cxnLst/>
              <a:rect l="l" t="t" r="r" b="b"/>
              <a:pathLst>
                <a:path w="1886" h="1765" extrusionOk="0">
                  <a:moveTo>
                    <a:pt x="1065" y="1"/>
                  </a:moveTo>
                  <a:cubicBezTo>
                    <a:pt x="943" y="1"/>
                    <a:pt x="882" y="31"/>
                    <a:pt x="882" y="31"/>
                  </a:cubicBezTo>
                  <a:cubicBezTo>
                    <a:pt x="1095" y="61"/>
                    <a:pt x="1308" y="183"/>
                    <a:pt x="1490" y="335"/>
                  </a:cubicBezTo>
                  <a:cubicBezTo>
                    <a:pt x="1642" y="517"/>
                    <a:pt x="1703" y="760"/>
                    <a:pt x="1672" y="1004"/>
                  </a:cubicBezTo>
                  <a:cubicBezTo>
                    <a:pt x="1586" y="1367"/>
                    <a:pt x="1262" y="1563"/>
                    <a:pt x="944" y="1563"/>
                  </a:cubicBezTo>
                  <a:cubicBezTo>
                    <a:pt x="703" y="1563"/>
                    <a:pt x="466" y="1452"/>
                    <a:pt x="335" y="1216"/>
                  </a:cubicBezTo>
                  <a:cubicBezTo>
                    <a:pt x="183" y="1004"/>
                    <a:pt x="183" y="730"/>
                    <a:pt x="305" y="517"/>
                  </a:cubicBezTo>
                  <a:cubicBezTo>
                    <a:pt x="396" y="304"/>
                    <a:pt x="578" y="153"/>
                    <a:pt x="791" y="61"/>
                  </a:cubicBezTo>
                  <a:cubicBezTo>
                    <a:pt x="791" y="49"/>
                    <a:pt x="775" y="41"/>
                    <a:pt x="748" y="41"/>
                  </a:cubicBezTo>
                  <a:cubicBezTo>
                    <a:pt x="710" y="41"/>
                    <a:pt x="649" y="56"/>
                    <a:pt x="578" y="92"/>
                  </a:cubicBezTo>
                  <a:cubicBezTo>
                    <a:pt x="396" y="153"/>
                    <a:pt x="274" y="274"/>
                    <a:pt x="153" y="456"/>
                  </a:cubicBezTo>
                  <a:cubicBezTo>
                    <a:pt x="1" y="730"/>
                    <a:pt x="1" y="1034"/>
                    <a:pt x="153" y="1308"/>
                  </a:cubicBezTo>
                  <a:cubicBezTo>
                    <a:pt x="335" y="1619"/>
                    <a:pt x="639" y="1765"/>
                    <a:pt x="939" y="1765"/>
                  </a:cubicBezTo>
                  <a:cubicBezTo>
                    <a:pt x="1341" y="1765"/>
                    <a:pt x="1737" y="1504"/>
                    <a:pt x="1824" y="1034"/>
                  </a:cubicBezTo>
                  <a:cubicBezTo>
                    <a:pt x="1885" y="730"/>
                    <a:pt x="1794" y="426"/>
                    <a:pt x="1581" y="244"/>
                  </a:cubicBezTo>
                  <a:cubicBezTo>
                    <a:pt x="1429" y="92"/>
                    <a:pt x="1247" y="31"/>
                    <a:pt x="106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a:off x="2945600" y="2801250"/>
              <a:ext cx="281950" cy="491675"/>
            </a:xfrm>
            <a:custGeom>
              <a:avLst/>
              <a:gdLst/>
              <a:ahLst/>
              <a:cxnLst/>
              <a:rect l="l" t="t" r="r" b="b"/>
              <a:pathLst>
                <a:path w="11278" h="19667" extrusionOk="0">
                  <a:moveTo>
                    <a:pt x="5867" y="0"/>
                  </a:moveTo>
                  <a:lnTo>
                    <a:pt x="1" y="19666"/>
                  </a:lnTo>
                  <a:lnTo>
                    <a:pt x="1" y="19666"/>
                  </a:lnTo>
                  <a:lnTo>
                    <a:pt x="10974" y="16657"/>
                  </a:lnTo>
                  <a:cubicBezTo>
                    <a:pt x="11278" y="15988"/>
                    <a:pt x="5867" y="0"/>
                    <a:pt x="586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a:off x="2945600" y="2801250"/>
              <a:ext cx="281950" cy="491675"/>
            </a:xfrm>
            <a:custGeom>
              <a:avLst/>
              <a:gdLst/>
              <a:ahLst/>
              <a:cxnLst/>
              <a:rect l="l" t="t" r="r" b="b"/>
              <a:pathLst>
                <a:path w="11278" h="19667" extrusionOk="0">
                  <a:moveTo>
                    <a:pt x="5867" y="0"/>
                  </a:moveTo>
                  <a:lnTo>
                    <a:pt x="1" y="19666"/>
                  </a:lnTo>
                  <a:lnTo>
                    <a:pt x="1" y="19666"/>
                  </a:lnTo>
                  <a:lnTo>
                    <a:pt x="10974" y="16657"/>
                  </a:lnTo>
                  <a:cubicBezTo>
                    <a:pt x="11278" y="15988"/>
                    <a:pt x="5867" y="0"/>
                    <a:pt x="5867"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a:off x="1982825" y="2649775"/>
              <a:ext cx="1120100" cy="1387825"/>
            </a:xfrm>
            <a:custGeom>
              <a:avLst/>
              <a:gdLst/>
              <a:ahLst/>
              <a:cxnLst/>
              <a:rect l="l" t="t" r="r" b="b"/>
              <a:pathLst>
                <a:path w="44804" h="55513" extrusionOk="0">
                  <a:moveTo>
                    <a:pt x="29851" y="1"/>
                  </a:moveTo>
                  <a:cubicBezTo>
                    <a:pt x="27904" y="1"/>
                    <a:pt x="25049" y="342"/>
                    <a:pt x="21916" y="2017"/>
                  </a:cubicBezTo>
                  <a:cubicBezTo>
                    <a:pt x="14621" y="5938"/>
                    <a:pt x="9454" y="27063"/>
                    <a:pt x="9454" y="27063"/>
                  </a:cubicBezTo>
                  <a:lnTo>
                    <a:pt x="1" y="42260"/>
                  </a:lnTo>
                  <a:lnTo>
                    <a:pt x="29728" y="55513"/>
                  </a:lnTo>
                  <a:lnTo>
                    <a:pt x="31977" y="47276"/>
                  </a:lnTo>
                  <a:lnTo>
                    <a:pt x="35472" y="32564"/>
                  </a:lnTo>
                  <a:cubicBezTo>
                    <a:pt x="35472" y="32564"/>
                    <a:pt x="40488" y="23932"/>
                    <a:pt x="42494" y="19251"/>
                  </a:cubicBezTo>
                  <a:cubicBezTo>
                    <a:pt x="44014" y="15786"/>
                    <a:pt x="44469" y="11135"/>
                    <a:pt x="44621" y="8369"/>
                  </a:cubicBezTo>
                  <a:cubicBezTo>
                    <a:pt x="44804" y="4935"/>
                    <a:pt x="42494" y="1773"/>
                    <a:pt x="39120" y="1135"/>
                  </a:cubicBezTo>
                  <a:cubicBezTo>
                    <a:pt x="38998" y="1105"/>
                    <a:pt x="38846" y="1074"/>
                    <a:pt x="38725" y="1044"/>
                  </a:cubicBezTo>
                  <a:lnTo>
                    <a:pt x="32372" y="162"/>
                  </a:lnTo>
                  <a:cubicBezTo>
                    <a:pt x="32099" y="162"/>
                    <a:pt x="31190" y="1"/>
                    <a:pt x="2985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a:off x="2091500" y="3470625"/>
              <a:ext cx="715075" cy="484150"/>
            </a:xfrm>
            <a:custGeom>
              <a:avLst/>
              <a:gdLst/>
              <a:ahLst/>
              <a:cxnLst/>
              <a:rect l="l" t="t" r="r" b="b"/>
              <a:pathLst>
                <a:path w="28603" h="19366" extrusionOk="0">
                  <a:moveTo>
                    <a:pt x="9976" y="176"/>
                  </a:moveTo>
                  <a:cubicBezTo>
                    <a:pt x="10464" y="176"/>
                    <a:pt x="10961" y="380"/>
                    <a:pt x="11338" y="703"/>
                  </a:cubicBezTo>
                  <a:cubicBezTo>
                    <a:pt x="11733" y="1068"/>
                    <a:pt x="11976" y="1584"/>
                    <a:pt x="12006" y="2131"/>
                  </a:cubicBezTo>
                  <a:cubicBezTo>
                    <a:pt x="12067" y="2648"/>
                    <a:pt x="12006" y="3165"/>
                    <a:pt x="11794" y="3651"/>
                  </a:cubicBezTo>
                  <a:cubicBezTo>
                    <a:pt x="11611" y="4107"/>
                    <a:pt x="11307" y="4502"/>
                    <a:pt x="10912" y="4837"/>
                  </a:cubicBezTo>
                  <a:cubicBezTo>
                    <a:pt x="10547" y="5141"/>
                    <a:pt x="10122" y="5384"/>
                    <a:pt x="9696" y="5566"/>
                  </a:cubicBezTo>
                  <a:cubicBezTo>
                    <a:pt x="8898" y="5862"/>
                    <a:pt x="8042" y="6014"/>
                    <a:pt x="7184" y="6050"/>
                  </a:cubicBezTo>
                  <a:lnTo>
                    <a:pt x="7184" y="6050"/>
                  </a:lnTo>
                  <a:cubicBezTo>
                    <a:pt x="6974" y="5427"/>
                    <a:pt x="6854" y="4771"/>
                    <a:pt x="6839" y="4107"/>
                  </a:cubicBezTo>
                  <a:cubicBezTo>
                    <a:pt x="6809" y="3499"/>
                    <a:pt x="6900" y="2861"/>
                    <a:pt x="7113" y="2253"/>
                  </a:cubicBezTo>
                  <a:cubicBezTo>
                    <a:pt x="7325" y="1675"/>
                    <a:pt x="7690" y="1159"/>
                    <a:pt x="8146" y="794"/>
                  </a:cubicBezTo>
                  <a:cubicBezTo>
                    <a:pt x="8633" y="429"/>
                    <a:pt x="9180" y="217"/>
                    <a:pt x="9788" y="186"/>
                  </a:cubicBezTo>
                  <a:cubicBezTo>
                    <a:pt x="9850" y="179"/>
                    <a:pt x="9913" y="176"/>
                    <a:pt x="9976" y="176"/>
                  </a:cubicBezTo>
                  <a:close/>
                  <a:moveTo>
                    <a:pt x="19018" y="4178"/>
                  </a:moveTo>
                  <a:cubicBezTo>
                    <a:pt x="19132" y="4178"/>
                    <a:pt x="19247" y="4185"/>
                    <a:pt x="19362" y="4198"/>
                  </a:cubicBezTo>
                  <a:cubicBezTo>
                    <a:pt x="19727" y="4229"/>
                    <a:pt x="20092" y="4350"/>
                    <a:pt x="20396" y="4563"/>
                  </a:cubicBezTo>
                  <a:cubicBezTo>
                    <a:pt x="20730" y="4806"/>
                    <a:pt x="20973" y="5110"/>
                    <a:pt x="21125" y="5445"/>
                  </a:cubicBezTo>
                  <a:cubicBezTo>
                    <a:pt x="21429" y="6174"/>
                    <a:pt x="21429" y="6964"/>
                    <a:pt x="21156" y="7694"/>
                  </a:cubicBezTo>
                  <a:cubicBezTo>
                    <a:pt x="20882" y="8393"/>
                    <a:pt x="20396" y="9001"/>
                    <a:pt x="19757" y="9457"/>
                  </a:cubicBezTo>
                  <a:cubicBezTo>
                    <a:pt x="18874" y="10078"/>
                    <a:pt x="17898" y="10524"/>
                    <a:pt x="16879" y="10787"/>
                  </a:cubicBezTo>
                  <a:lnTo>
                    <a:pt x="16879" y="10787"/>
                  </a:lnTo>
                  <a:cubicBezTo>
                    <a:pt x="16555" y="10202"/>
                    <a:pt x="16293" y="9578"/>
                    <a:pt x="16140" y="8910"/>
                  </a:cubicBezTo>
                  <a:cubicBezTo>
                    <a:pt x="15958" y="8180"/>
                    <a:pt x="15958" y="7451"/>
                    <a:pt x="16110" y="6721"/>
                  </a:cubicBezTo>
                  <a:cubicBezTo>
                    <a:pt x="16292" y="5961"/>
                    <a:pt x="16687" y="5293"/>
                    <a:pt x="17265" y="4806"/>
                  </a:cubicBezTo>
                  <a:cubicBezTo>
                    <a:pt x="17755" y="4393"/>
                    <a:pt x="18377" y="4178"/>
                    <a:pt x="19018" y="4178"/>
                  </a:cubicBezTo>
                  <a:close/>
                  <a:moveTo>
                    <a:pt x="25296" y="8867"/>
                  </a:moveTo>
                  <a:cubicBezTo>
                    <a:pt x="26879" y="8867"/>
                    <a:pt x="28217" y="10068"/>
                    <a:pt x="28390" y="11676"/>
                  </a:cubicBezTo>
                  <a:cubicBezTo>
                    <a:pt x="28420" y="12284"/>
                    <a:pt x="28329" y="12861"/>
                    <a:pt x="28055" y="13378"/>
                  </a:cubicBezTo>
                  <a:cubicBezTo>
                    <a:pt x="27539" y="14533"/>
                    <a:pt x="26536" y="15384"/>
                    <a:pt x="25289" y="15718"/>
                  </a:cubicBezTo>
                  <a:cubicBezTo>
                    <a:pt x="24839" y="15825"/>
                    <a:pt x="24377" y="15880"/>
                    <a:pt x="23915" y="15880"/>
                  </a:cubicBezTo>
                  <a:cubicBezTo>
                    <a:pt x="23600" y="15880"/>
                    <a:pt x="23285" y="15855"/>
                    <a:pt x="22973" y="15804"/>
                  </a:cubicBezTo>
                  <a:lnTo>
                    <a:pt x="22973" y="15804"/>
                  </a:lnTo>
                  <a:cubicBezTo>
                    <a:pt x="22603" y="14990"/>
                    <a:pt x="22380" y="14105"/>
                    <a:pt x="22341" y="13195"/>
                  </a:cubicBezTo>
                  <a:cubicBezTo>
                    <a:pt x="22280" y="12344"/>
                    <a:pt x="22463" y="11463"/>
                    <a:pt x="22827" y="10673"/>
                  </a:cubicBezTo>
                  <a:cubicBezTo>
                    <a:pt x="23040" y="10247"/>
                    <a:pt x="23344" y="9852"/>
                    <a:pt x="23678" y="9518"/>
                  </a:cubicBezTo>
                  <a:cubicBezTo>
                    <a:pt x="24043" y="9183"/>
                    <a:pt x="24499" y="8970"/>
                    <a:pt x="25016" y="8879"/>
                  </a:cubicBezTo>
                  <a:cubicBezTo>
                    <a:pt x="25110" y="8871"/>
                    <a:pt x="25204" y="8867"/>
                    <a:pt x="25296" y="8867"/>
                  </a:cubicBezTo>
                  <a:close/>
                  <a:moveTo>
                    <a:pt x="9872" y="1"/>
                  </a:moveTo>
                  <a:cubicBezTo>
                    <a:pt x="9834" y="1"/>
                    <a:pt x="9795" y="2"/>
                    <a:pt x="9757" y="4"/>
                  </a:cubicBezTo>
                  <a:cubicBezTo>
                    <a:pt x="9149" y="34"/>
                    <a:pt x="8541" y="247"/>
                    <a:pt x="8055" y="642"/>
                  </a:cubicBezTo>
                  <a:cubicBezTo>
                    <a:pt x="7569" y="1037"/>
                    <a:pt x="7174" y="1584"/>
                    <a:pt x="6961" y="2192"/>
                  </a:cubicBezTo>
                  <a:cubicBezTo>
                    <a:pt x="6748" y="2800"/>
                    <a:pt x="6626" y="3469"/>
                    <a:pt x="6657" y="4107"/>
                  </a:cubicBezTo>
                  <a:cubicBezTo>
                    <a:pt x="6672" y="4771"/>
                    <a:pt x="6787" y="5428"/>
                    <a:pt x="6991" y="6053"/>
                  </a:cubicBezTo>
                  <a:lnTo>
                    <a:pt x="6991" y="6053"/>
                  </a:lnTo>
                  <a:cubicBezTo>
                    <a:pt x="6987" y="6053"/>
                    <a:pt x="6983" y="6053"/>
                    <a:pt x="6979" y="6053"/>
                  </a:cubicBezTo>
                  <a:cubicBezTo>
                    <a:pt x="4715" y="6053"/>
                    <a:pt x="2488" y="5295"/>
                    <a:pt x="699" y="3864"/>
                  </a:cubicBezTo>
                  <a:cubicBezTo>
                    <a:pt x="456" y="3682"/>
                    <a:pt x="304" y="3530"/>
                    <a:pt x="182" y="3408"/>
                  </a:cubicBezTo>
                  <a:cubicBezTo>
                    <a:pt x="62" y="3317"/>
                    <a:pt x="1" y="3257"/>
                    <a:pt x="0" y="3256"/>
                  </a:cubicBezTo>
                  <a:lnTo>
                    <a:pt x="0" y="3256"/>
                  </a:lnTo>
                  <a:cubicBezTo>
                    <a:pt x="1" y="3257"/>
                    <a:pt x="61" y="3317"/>
                    <a:pt x="152" y="3438"/>
                  </a:cubicBezTo>
                  <a:cubicBezTo>
                    <a:pt x="274" y="3530"/>
                    <a:pt x="456" y="3712"/>
                    <a:pt x="669" y="3894"/>
                  </a:cubicBezTo>
                  <a:cubicBezTo>
                    <a:pt x="1368" y="4472"/>
                    <a:pt x="2128" y="4958"/>
                    <a:pt x="2949" y="5293"/>
                  </a:cubicBezTo>
                  <a:cubicBezTo>
                    <a:pt x="4196" y="5844"/>
                    <a:pt x="5554" y="6146"/>
                    <a:pt x="6917" y="6146"/>
                  </a:cubicBezTo>
                  <a:cubicBezTo>
                    <a:pt x="6952" y="6146"/>
                    <a:pt x="6987" y="6146"/>
                    <a:pt x="7022" y="6145"/>
                  </a:cubicBezTo>
                  <a:lnTo>
                    <a:pt x="7022" y="6145"/>
                  </a:lnTo>
                  <a:cubicBezTo>
                    <a:pt x="7238" y="6774"/>
                    <a:pt x="7546" y="7370"/>
                    <a:pt x="7933" y="7907"/>
                  </a:cubicBezTo>
                  <a:cubicBezTo>
                    <a:pt x="8754" y="9092"/>
                    <a:pt x="9909" y="10004"/>
                    <a:pt x="11216" y="10581"/>
                  </a:cubicBezTo>
                  <a:cubicBezTo>
                    <a:pt x="12319" y="11011"/>
                    <a:pt x="13476" y="11223"/>
                    <a:pt x="14624" y="11223"/>
                  </a:cubicBezTo>
                  <a:cubicBezTo>
                    <a:pt x="15358" y="11223"/>
                    <a:pt x="16089" y="11137"/>
                    <a:pt x="16801" y="10964"/>
                  </a:cubicBezTo>
                  <a:lnTo>
                    <a:pt x="16801" y="10964"/>
                  </a:lnTo>
                  <a:cubicBezTo>
                    <a:pt x="16804" y="10968"/>
                    <a:pt x="16806" y="10972"/>
                    <a:pt x="16809" y="10977"/>
                  </a:cubicBezTo>
                  <a:cubicBezTo>
                    <a:pt x="17174" y="11615"/>
                    <a:pt x="17599" y="12223"/>
                    <a:pt x="18055" y="12770"/>
                  </a:cubicBezTo>
                  <a:cubicBezTo>
                    <a:pt x="18937" y="13925"/>
                    <a:pt x="20061" y="14806"/>
                    <a:pt x="21368" y="15445"/>
                  </a:cubicBezTo>
                  <a:cubicBezTo>
                    <a:pt x="21877" y="15680"/>
                    <a:pt x="22411" y="15840"/>
                    <a:pt x="22956" y="15924"/>
                  </a:cubicBezTo>
                  <a:lnTo>
                    <a:pt x="22956" y="15924"/>
                  </a:lnTo>
                  <a:cubicBezTo>
                    <a:pt x="23159" y="16341"/>
                    <a:pt x="23401" y="16740"/>
                    <a:pt x="23678" y="17116"/>
                  </a:cubicBezTo>
                  <a:cubicBezTo>
                    <a:pt x="24225" y="17846"/>
                    <a:pt x="24894" y="18454"/>
                    <a:pt x="25654" y="18940"/>
                  </a:cubicBezTo>
                  <a:cubicBezTo>
                    <a:pt x="25692" y="18962"/>
                    <a:pt x="25729" y="18983"/>
                    <a:pt x="25766" y="19003"/>
                  </a:cubicBezTo>
                  <a:lnTo>
                    <a:pt x="25766" y="19003"/>
                  </a:lnTo>
                  <a:cubicBezTo>
                    <a:pt x="25738" y="18983"/>
                    <a:pt x="25711" y="18962"/>
                    <a:pt x="25684" y="18940"/>
                  </a:cubicBezTo>
                  <a:cubicBezTo>
                    <a:pt x="24925" y="18454"/>
                    <a:pt x="24286" y="17846"/>
                    <a:pt x="23739" y="17116"/>
                  </a:cubicBezTo>
                  <a:cubicBezTo>
                    <a:pt x="23469" y="16747"/>
                    <a:pt x="23233" y="16351"/>
                    <a:pt x="23034" y="15935"/>
                  </a:cubicBezTo>
                  <a:lnTo>
                    <a:pt x="23034" y="15935"/>
                  </a:lnTo>
                  <a:cubicBezTo>
                    <a:pt x="23309" y="15974"/>
                    <a:pt x="23587" y="15993"/>
                    <a:pt x="23865" y="15993"/>
                  </a:cubicBezTo>
                  <a:cubicBezTo>
                    <a:pt x="24361" y="15993"/>
                    <a:pt x="24860" y="15932"/>
                    <a:pt x="25350" y="15809"/>
                  </a:cubicBezTo>
                  <a:cubicBezTo>
                    <a:pt x="26627" y="15475"/>
                    <a:pt x="27660" y="14594"/>
                    <a:pt x="28207" y="13408"/>
                  </a:cubicBezTo>
                  <a:cubicBezTo>
                    <a:pt x="28481" y="12861"/>
                    <a:pt x="28602" y="12223"/>
                    <a:pt x="28542" y="11615"/>
                  </a:cubicBezTo>
                  <a:cubicBezTo>
                    <a:pt x="28371" y="9934"/>
                    <a:pt x="26971" y="8680"/>
                    <a:pt x="25319" y="8680"/>
                  </a:cubicBezTo>
                  <a:cubicBezTo>
                    <a:pt x="25209" y="8680"/>
                    <a:pt x="25098" y="8685"/>
                    <a:pt x="24985" y="8697"/>
                  </a:cubicBezTo>
                  <a:cubicBezTo>
                    <a:pt x="24469" y="8788"/>
                    <a:pt x="23982" y="9031"/>
                    <a:pt x="23587" y="9366"/>
                  </a:cubicBezTo>
                  <a:cubicBezTo>
                    <a:pt x="23253" y="9700"/>
                    <a:pt x="22949" y="10095"/>
                    <a:pt x="22736" y="10551"/>
                  </a:cubicBezTo>
                  <a:cubicBezTo>
                    <a:pt x="22341" y="11372"/>
                    <a:pt x="22189" y="12253"/>
                    <a:pt x="22219" y="13165"/>
                  </a:cubicBezTo>
                  <a:cubicBezTo>
                    <a:pt x="22278" y="14078"/>
                    <a:pt x="22510" y="14966"/>
                    <a:pt x="22892" y="15790"/>
                  </a:cubicBezTo>
                  <a:lnTo>
                    <a:pt x="22892" y="15790"/>
                  </a:lnTo>
                  <a:cubicBezTo>
                    <a:pt x="22391" y="15701"/>
                    <a:pt x="21899" y="15546"/>
                    <a:pt x="21429" y="15323"/>
                  </a:cubicBezTo>
                  <a:cubicBezTo>
                    <a:pt x="20183" y="14715"/>
                    <a:pt x="19058" y="13834"/>
                    <a:pt x="18207" y="12709"/>
                  </a:cubicBezTo>
                  <a:cubicBezTo>
                    <a:pt x="17762" y="12156"/>
                    <a:pt x="17324" y="11564"/>
                    <a:pt x="16957" y="10925"/>
                  </a:cubicBezTo>
                  <a:lnTo>
                    <a:pt x="16957" y="10925"/>
                  </a:lnTo>
                  <a:cubicBezTo>
                    <a:pt x="17990" y="10656"/>
                    <a:pt x="18981" y="10206"/>
                    <a:pt x="19879" y="9578"/>
                  </a:cubicBezTo>
                  <a:cubicBezTo>
                    <a:pt x="20548" y="9122"/>
                    <a:pt x="21034" y="8484"/>
                    <a:pt x="21338" y="7724"/>
                  </a:cubicBezTo>
                  <a:cubicBezTo>
                    <a:pt x="21642" y="6964"/>
                    <a:pt x="21611" y="6083"/>
                    <a:pt x="21308" y="5323"/>
                  </a:cubicBezTo>
                  <a:cubicBezTo>
                    <a:pt x="21125" y="4958"/>
                    <a:pt x="20852" y="4624"/>
                    <a:pt x="20548" y="4381"/>
                  </a:cubicBezTo>
                  <a:cubicBezTo>
                    <a:pt x="20213" y="4138"/>
                    <a:pt x="19818" y="3986"/>
                    <a:pt x="19393" y="3955"/>
                  </a:cubicBezTo>
                  <a:cubicBezTo>
                    <a:pt x="19279" y="3943"/>
                    <a:pt x="19166" y="3936"/>
                    <a:pt x="19053" y="3936"/>
                  </a:cubicBezTo>
                  <a:cubicBezTo>
                    <a:pt x="18349" y="3936"/>
                    <a:pt x="17663" y="4178"/>
                    <a:pt x="17113" y="4624"/>
                  </a:cubicBezTo>
                  <a:cubicBezTo>
                    <a:pt x="16505" y="5141"/>
                    <a:pt x="16110" y="5840"/>
                    <a:pt x="15927" y="6630"/>
                  </a:cubicBezTo>
                  <a:cubicBezTo>
                    <a:pt x="15745" y="7359"/>
                    <a:pt x="15775" y="8150"/>
                    <a:pt x="15958" y="8910"/>
                  </a:cubicBezTo>
                  <a:cubicBezTo>
                    <a:pt x="16126" y="9583"/>
                    <a:pt x="16372" y="10230"/>
                    <a:pt x="16719" y="10827"/>
                  </a:cubicBezTo>
                  <a:lnTo>
                    <a:pt x="16719" y="10827"/>
                  </a:lnTo>
                  <a:cubicBezTo>
                    <a:pt x="16037" y="10991"/>
                    <a:pt x="15338" y="11073"/>
                    <a:pt x="14636" y="11073"/>
                  </a:cubicBezTo>
                  <a:cubicBezTo>
                    <a:pt x="13511" y="11073"/>
                    <a:pt x="12380" y="10861"/>
                    <a:pt x="11307" y="10429"/>
                  </a:cubicBezTo>
                  <a:cubicBezTo>
                    <a:pt x="10000" y="9882"/>
                    <a:pt x="8906" y="8970"/>
                    <a:pt x="8085" y="7815"/>
                  </a:cubicBezTo>
                  <a:cubicBezTo>
                    <a:pt x="7721" y="7306"/>
                    <a:pt x="7427" y="6741"/>
                    <a:pt x="7216" y="6143"/>
                  </a:cubicBezTo>
                  <a:lnTo>
                    <a:pt x="7216" y="6143"/>
                  </a:lnTo>
                  <a:cubicBezTo>
                    <a:pt x="8065" y="6132"/>
                    <a:pt x="8938" y="5980"/>
                    <a:pt x="9727" y="5688"/>
                  </a:cubicBezTo>
                  <a:cubicBezTo>
                    <a:pt x="10699" y="5323"/>
                    <a:pt x="11490" y="4624"/>
                    <a:pt x="11915" y="3712"/>
                  </a:cubicBezTo>
                  <a:cubicBezTo>
                    <a:pt x="12128" y="3195"/>
                    <a:pt x="12219" y="2648"/>
                    <a:pt x="12158" y="2101"/>
                  </a:cubicBezTo>
                  <a:cubicBezTo>
                    <a:pt x="12098" y="1524"/>
                    <a:pt x="11854" y="976"/>
                    <a:pt x="11429" y="581"/>
                  </a:cubicBezTo>
                  <a:cubicBezTo>
                    <a:pt x="11002" y="211"/>
                    <a:pt x="10441" y="1"/>
                    <a:pt x="9872" y="1"/>
                  </a:cubicBezTo>
                  <a:close/>
                  <a:moveTo>
                    <a:pt x="25766" y="19003"/>
                  </a:moveTo>
                  <a:lnTo>
                    <a:pt x="25766" y="19003"/>
                  </a:lnTo>
                  <a:cubicBezTo>
                    <a:pt x="25928" y="19119"/>
                    <a:pt x="26106" y="19201"/>
                    <a:pt x="26262" y="19305"/>
                  </a:cubicBezTo>
                  <a:lnTo>
                    <a:pt x="26475" y="19366"/>
                  </a:lnTo>
                  <a:lnTo>
                    <a:pt x="26475" y="19366"/>
                  </a:lnTo>
                  <a:lnTo>
                    <a:pt x="26262" y="19275"/>
                  </a:lnTo>
                  <a:cubicBezTo>
                    <a:pt x="26087" y="19175"/>
                    <a:pt x="25933" y="19095"/>
                    <a:pt x="25766" y="19003"/>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a:off x="2792875" y="3005075"/>
              <a:ext cx="247750" cy="237700"/>
            </a:xfrm>
            <a:custGeom>
              <a:avLst/>
              <a:gdLst/>
              <a:ahLst/>
              <a:cxnLst/>
              <a:rect l="l" t="t" r="r" b="b"/>
              <a:pathLst>
                <a:path w="9910" h="9508" extrusionOk="0">
                  <a:moveTo>
                    <a:pt x="3042" y="177"/>
                  </a:moveTo>
                  <a:cubicBezTo>
                    <a:pt x="3226" y="177"/>
                    <a:pt x="3421" y="224"/>
                    <a:pt x="3587" y="328"/>
                  </a:cubicBezTo>
                  <a:cubicBezTo>
                    <a:pt x="3800" y="480"/>
                    <a:pt x="4013" y="662"/>
                    <a:pt x="4165" y="905"/>
                  </a:cubicBezTo>
                  <a:cubicBezTo>
                    <a:pt x="4317" y="1118"/>
                    <a:pt x="4408" y="1361"/>
                    <a:pt x="4499" y="1635"/>
                  </a:cubicBezTo>
                  <a:cubicBezTo>
                    <a:pt x="4560" y="1878"/>
                    <a:pt x="4590" y="2121"/>
                    <a:pt x="4621" y="2394"/>
                  </a:cubicBezTo>
                  <a:cubicBezTo>
                    <a:pt x="4621" y="2881"/>
                    <a:pt x="4529" y="3367"/>
                    <a:pt x="4377" y="3853"/>
                  </a:cubicBezTo>
                  <a:cubicBezTo>
                    <a:pt x="4073" y="4644"/>
                    <a:pt x="3617" y="5373"/>
                    <a:pt x="2979" y="5951"/>
                  </a:cubicBezTo>
                  <a:cubicBezTo>
                    <a:pt x="2789" y="6129"/>
                    <a:pt x="2594" y="6298"/>
                    <a:pt x="2394" y="6458"/>
                  </a:cubicBezTo>
                  <a:lnTo>
                    <a:pt x="2394" y="6458"/>
                  </a:lnTo>
                  <a:cubicBezTo>
                    <a:pt x="2129" y="6117"/>
                    <a:pt x="1916" y="5733"/>
                    <a:pt x="1763" y="5312"/>
                  </a:cubicBezTo>
                  <a:cubicBezTo>
                    <a:pt x="1551" y="4705"/>
                    <a:pt x="1459" y="4036"/>
                    <a:pt x="1459" y="3367"/>
                  </a:cubicBezTo>
                  <a:cubicBezTo>
                    <a:pt x="1459" y="2729"/>
                    <a:pt x="1520" y="2091"/>
                    <a:pt x="1672" y="1452"/>
                  </a:cubicBezTo>
                  <a:cubicBezTo>
                    <a:pt x="1854" y="875"/>
                    <a:pt x="2219" y="297"/>
                    <a:pt x="2797" y="206"/>
                  </a:cubicBezTo>
                  <a:cubicBezTo>
                    <a:pt x="2874" y="187"/>
                    <a:pt x="2957" y="177"/>
                    <a:pt x="3042" y="177"/>
                  </a:cubicBezTo>
                  <a:close/>
                  <a:moveTo>
                    <a:pt x="8449" y="540"/>
                  </a:moveTo>
                  <a:cubicBezTo>
                    <a:pt x="8629" y="540"/>
                    <a:pt x="8805" y="581"/>
                    <a:pt x="8967" y="662"/>
                  </a:cubicBezTo>
                  <a:cubicBezTo>
                    <a:pt x="9210" y="814"/>
                    <a:pt x="9423" y="1027"/>
                    <a:pt x="9545" y="1270"/>
                  </a:cubicBezTo>
                  <a:cubicBezTo>
                    <a:pt x="9666" y="1574"/>
                    <a:pt x="9727" y="1847"/>
                    <a:pt x="9727" y="2151"/>
                  </a:cubicBezTo>
                  <a:cubicBezTo>
                    <a:pt x="9697" y="3489"/>
                    <a:pt x="9241" y="4735"/>
                    <a:pt x="8420" y="5768"/>
                  </a:cubicBezTo>
                  <a:cubicBezTo>
                    <a:pt x="7964" y="6316"/>
                    <a:pt x="7447" y="6771"/>
                    <a:pt x="6839" y="7106"/>
                  </a:cubicBezTo>
                  <a:cubicBezTo>
                    <a:pt x="6644" y="7223"/>
                    <a:pt x="6443" y="7324"/>
                    <a:pt x="6235" y="7409"/>
                  </a:cubicBezTo>
                  <a:lnTo>
                    <a:pt x="6235" y="7409"/>
                  </a:lnTo>
                  <a:cubicBezTo>
                    <a:pt x="6126" y="7051"/>
                    <a:pt x="6042" y="6688"/>
                    <a:pt x="5988" y="6316"/>
                  </a:cubicBezTo>
                  <a:cubicBezTo>
                    <a:pt x="5867" y="5464"/>
                    <a:pt x="5897" y="4583"/>
                    <a:pt x="6110" y="3762"/>
                  </a:cubicBezTo>
                  <a:cubicBezTo>
                    <a:pt x="6323" y="2729"/>
                    <a:pt x="6809" y="1787"/>
                    <a:pt x="7478" y="1027"/>
                  </a:cubicBezTo>
                  <a:cubicBezTo>
                    <a:pt x="7690" y="814"/>
                    <a:pt x="7903" y="662"/>
                    <a:pt x="8177" y="571"/>
                  </a:cubicBezTo>
                  <a:cubicBezTo>
                    <a:pt x="8268" y="550"/>
                    <a:pt x="8359" y="540"/>
                    <a:pt x="8449" y="540"/>
                  </a:cubicBezTo>
                  <a:close/>
                  <a:moveTo>
                    <a:pt x="92" y="7926"/>
                  </a:moveTo>
                  <a:lnTo>
                    <a:pt x="0" y="7987"/>
                  </a:lnTo>
                  <a:cubicBezTo>
                    <a:pt x="31" y="7987"/>
                    <a:pt x="61" y="7957"/>
                    <a:pt x="92" y="7926"/>
                  </a:cubicBezTo>
                  <a:close/>
                  <a:moveTo>
                    <a:pt x="2981" y="1"/>
                  </a:moveTo>
                  <a:cubicBezTo>
                    <a:pt x="2901" y="1"/>
                    <a:pt x="2820" y="8"/>
                    <a:pt x="2736" y="24"/>
                  </a:cubicBezTo>
                  <a:cubicBezTo>
                    <a:pt x="2432" y="115"/>
                    <a:pt x="2128" y="297"/>
                    <a:pt x="1946" y="571"/>
                  </a:cubicBezTo>
                  <a:cubicBezTo>
                    <a:pt x="1763" y="814"/>
                    <a:pt x="1611" y="1118"/>
                    <a:pt x="1520" y="1422"/>
                  </a:cubicBezTo>
                  <a:cubicBezTo>
                    <a:pt x="1338" y="2060"/>
                    <a:pt x="1247" y="2698"/>
                    <a:pt x="1277" y="3367"/>
                  </a:cubicBezTo>
                  <a:cubicBezTo>
                    <a:pt x="1247" y="4066"/>
                    <a:pt x="1368" y="4735"/>
                    <a:pt x="1581" y="5404"/>
                  </a:cubicBezTo>
                  <a:cubicBezTo>
                    <a:pt x="1734" y="5824"/>
                    <a:pt x="1959" y="6221"/>
                    <a:pt x="2241" y="6578"/>
                  </a:cubicBezTo>
                  <a:lnTo>
                    <a:pt x="2241" y="6578"/>
                  </a:lnTo>
                  <a:cubicBezTo>
                    <a:pt x="1978" y="6780"/>
                    <a:pt x="1708" y="6966"/>
                    <a:pt x="1429" y="7136"/>
                  </a:cubicBezTo>
                  <a:cubicBezTo>
                    <a:pt x="973" y="7410"/>
                    <a:pt x="608" y="7623"/>
                    <a:pt x="365" y="7775"/>
                  </a:cubicBezTo>
                  <a:lnTo>
                    <a:pt x="92" y="7926"/>
                  </a:lnTo>
                  <a:lnTo>
                    <a:pt x="396" y="7805"/>
                  </a:lnTo>
                  <a:cubicBezTo>
                    <a:pt x="639" y="7683"/>
                    <a:pt x="1003" y="7471"/>
                    <a:pt x="1459" y="7197"/>
                  </a:cubicBezTo>
                  <a:cubicBezTo>
                    <a:pt x="1752" y="7027"/>
                    <a:pt x="2030" y="6842"/>
                    <a:pt x="2295" y="6645"/>
                  </a:cubicBezTo>
                  <a:lnTo>
                    <a:pt x="2295" y="6645"/>
                  </a:lnTo>
                  <a:cubicBezTo>
                    <a:pt x="2448" y="6831"/>
                    <a:pt x="2615" y="7005"/>
                    <a:pt x="2797" y="7167"/>
                  </a:cubicBezTo>
                  <a:cubicBezTo>
                    <a:pt x="3374" y="7653"/>
                    <a:pt x="4104" y="7926"/>
                    <a:pt x="4833" y="7926"/>
                  </a:cubicBezTo>
                  <a:cubicBezTo>
                    <a:pt x="5313" y="7907"/>
                    <a:pt x="5781" y="7815"/>
                    <a:pt x="6221" y="7651"/>
                  </a:cubicBezTo>
                  <a:lnTo>
                    <a:pt x="6221" y="7651"/>
                  </a:lnTo>
                  <a:cubicBezTo>
                    <a:pt x="6288" y="7836"/>
                    <a:pt x="6362" y="8020"/>
                    <a:pt x="6444" y="8200"/>
                  </a:cubicBezTo>
                  <a:cubicBezTo>
                    <a:pt x="6627" y="8565"/>
                    <a:pt x="6839" y="8930"/>
                    <a:pt x="7083" y="9264"/>
                  </a:cubicBezTo>
                  <a:lnTo>
                    <a:pt x="7295" y="9507"/>
                  </a:lnTo>
                  <a:lnTo>
                    <a:pt x="7113" y="9234"/>
                  </a:lnTo>
                  <a:cubicBezTo>
                    <a:pt x="6870" y="8899"/>
                    <a:pt x="6687" y="8534"/>
                    <a:pt x="6505" y="8170"/>
                  </a:cubicBezTo>
                  <a:cubicBezTo>
                    <a:pt x="6432" y="7986"/>
                    <a:pt x="6364" y="7803"/>
                    <a:pt x="6303" y="7619"/>
                  </a:cubicBezTo>
                  <a:lnTo>
                    <a:pt x="6303" y="7619"/>
                  </a:lnTo>
                  <a:cubicBezTo>
                    <a:pt x="6531" y="7529"/>
                    <a:pt x="6751" y="7418"/>
                    <a:pt x="6961" y="7288"/>
                  </a:cubicBezTo>
                  <a:cubicBezTo>
                    <a:pt x="7569" y="6923"/>
                    <a:pt x="8116" y="6468"/>
                    <a:pt x="8542" y="5890"/>
                  </a:cubicBezTo>
                  <a:cubicBezTo>
                    <a:pt x="9423" y="4857"/>
                    <a:pt x="9879" y="3519"/>
                    <a:pt x="9909" y="2182"/>
                  </a:cubicBezTo>
                  <a:cubicBezTo>
                    <a:pt x="9909" y="1847"/>
                    <a:pt x="9849" y="1513"/>
                    <a:pt x="9697" y="1209"/>
                  </a:cubicBezTo>
                  <a:cubicBezTo>
                    <a:pt x="9575" y="936"/>
                    <a:pt x="9332" y="692"/>
                    <a:pt x="9058" y="510"/>
                  </a:cubicBezTo>
                  <a:cubicBezTo>
                    <a:pt x="8887" y="415"/>
                    <a:pt x="8693" y="367"/>
                    <a:pt x="8496" y="367"/>
                  </a:cubicBezTo>
                  <a:cubicBezTo>
                    <a:pt x="8379" y="367"/>
                    <a:pt x="8260" y="385"/>
                    <a:pt x="8146" y="419"/>
                  </a:cubicBezTo>
                  <a:cubicBezTo>
                    <a:pt x="7842" y="540"/>
                    <a:pt x="7569" y="692"/>
                    <a:pt x="7387" y="905"/>
                  </a:cubicBezTo>
                  <a:cubicBezTo>
                    <a:pt x="6657" y="1695"/>
                    <a:pt x="6171" y="2668"/>
                    <a:pt x="5958" y="3732"/>
                  </a:cubicBezTo>
                  <a:cubicBezTo>
                    <a:pt x="5708" y="4958"/>
                    <a:pt x="5766" y="6245"/>
                    <a:pt x="6151" y="7442"/>
                  </a:cubicBezTo>
                  <a:lnTo>
                    <a:pt x="6151" y="7442"/>
                  </a:lnTo>
                  <a:cubicBezTo>
                    <a:pt x="5736" y="7601"/>
                    <a:pt x="5297" y="7694"/>
                    <a:pt x="4833" y="7714"/>
                  </a:cubicBezTo>
                  <a:cubicBezTo>
                    <a:pt x="4134" y="7714"/>
                    <a:pt x="3435" y="7471"/>
                    <a:pt x="2918" y="7015"/>
                  </a:cubicBezTo>
                  <a:cubicBezTo>
                    <a:pt x="2749" y="6865"/>
                    <a:pt x="2593" y="6703"/>
                    <a:pt x="2450" y="6528"/>
                  </a:cubicBezTo>
                  <a:lnTo>
                    <a:pt x="2450" y="6528"/>
                  </a:lnTo>
                  <a:cubicBezTo>
                    <a:pt x="2653" y="6372"/>
                    <a:pt x="2849" y="6209"/>
                    <a:pt x="3040" y="6042"/>
                  </a:cubicBezTo>
                  <a:cubicBezTo>
                    <a:pt x="3709" y="5434"/>
                    <a:pt x="4195" y="4705"/>
                    <a:pt x="4499" y="3884"/>
                  </a:cubicBezTo>
                  <a:cubicBezTo>
                    <a:pt x="4681" y="3398"/>
                    <a:pt x="4772" y="2911"/>
                    <a:pt x="4772" y="2394"/>
                  </a:cubicBezTo>
                  <a:cubicBezTo>
                    <a:pt x="4742" y="2121"/>
                    <a:pt x="4712" y="1847"/>
                    <a:pt x="4651" y="1574"/>
                  </a:cubicBezTo>
                  <a:cubicBezTo>
                    <a:pt x="4560" y="1300"/>
                    <a:pt x="4438" y="1057"/>
                    <a:pt x="4286" y="814"/>
                  </a:cubicBezTo>
                  <a:cubicBezTo>
                    <a:pt x="4134" y="571"/>
                    <a:pt x="3921" y="358"/>
                    <a:pt x="3648" y="206"/>
                  </a:cubicBezTo>
                  <a:cubicBezTo>
                    <a:pt x="3443" y="69"/>
                    <a:pt x="3220" y="1"/>
                    <a:pt x="298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a:off x="2422800" y="3112050"/>
              <a:ext cx="1365550" cy="730950"/>
            </a:xfrm>
            <a:custGeom>
              <a:avLst/>
              <a:gdLst/>
              <a:ahLst/>
              <a:cxnLst/>
              <a:rect l="l" t="t" r="r" b="b"/>
              <a:pathLst>
                <a:path w="54622" h="29238" extrusionOk="0">
                  <a:moveTo>
                    <a:pt x="1" y="0"/>
                  </a:moveTo>
                  <a:lnTo>
                    <a:pt x="1" y="0"/>
                  </a:lnTo>
                  <a:cubicBezTo>
                    <a:pt x="396" y="5775"/>
                    <a:pt x="61" y="9088"/>
                    <a:pt x="1916" y="18025"/>
                  </a:cubicBezTo>
                  <a:cubicBezTo>
                    <a:pt x="3799" y="27190"/>
                    <a:pt x="16142" y="29238"/>
                    <a:pt x="26793" y="29238"/>
                  </a:cubicBezTo>
                  <a:cubicBezTo>
                    <a:pt x="35392" y="29238"/>
                    <a:pt x="42889" y="27903"/>
                    <a:pt x="42889" y="27903"/>
                  </a:cubicBezTo>
                  <a:cubicBezTo>
                    <a:pt x="43451" y="27921"/>
                    <a:pt x="43980" y="27927"/>
                    <a:pt x="44480" y="27927"/>
                  </a:cubicBezTo>
                  <a:cubicBezTo>
                    <a:pt x="45737" y="27927"/>
                    <a:pt x="46816" y="27887"/>
                    <a:pt x="47806" y="27887"/>
                  </a:cubicBezTo>
                  <a:cubicBezTo>
                    <a:pt x="48467" y="27887"/>
                    <a:pt x="49089" y="27905"/>
                    <a:pt x="49698" y="27964"/>
                  </a:cubicBezTo>
                  <a:cubicBezTo>
                    <a:pt x="50503" y="28037"/>
                    <a:pt x="51150" y="28074"/>
                    <a:pt x="51652" y="28074"/>
                  </a:cubicBezTo>
                  <a:cubicBezTo>
                    <a:pt x="52610" y="28074"/>
                    <a:pt x="53041" y="27939"/>
                    <a:pt x="53041" y="27660"/>
                  </a:cubicBezTo>
                  <a:cubicBezTo>
                    <a:pt x="53041" y="27052"/>
                    <a:pt x="53072" y="27295"/>
                    <a:pt x="48847" y="26292"/>
                  </a:cubicBezTo>
                  <a:lnTo>
                    <a:pt x="48847" y="26292"/>
                  </a:lnTo>
                  <a:cubicBezTo>
                    <a:pt x="48848" y="26292"/>
                    <a:pt x="51562" y="26909"/>
                    <a:pt x="53022" y="26909"/>
                  </a:cubicBezTo>
                  <a:cubicBezTo>
                    <a:pt x="53736" y="26909"/>
                    <a:pt x="54150" y="26762"/>
                    <a:pt x="53801" y="26323"/>
                  </a:cubicBezTo>
                  <a:cubicBezTo>
                    <a:pt x="53614" y="26100"/>
                    <a:pt x="52761" y="25793"/>
                    <a:pt x="51782" y="25498"/>
                  </a:cubicBezTo>
                  <a:lnTo>
                    <a:pt x="51782" y="25498"/>
                  </a:lnTo>
                  <a:cubicBezTo>
                    <a:pt x="52246" y="25573"/>
                    <a:pt x="52635" y="25607"/>
                    <a:pt x="52954" y="25607"/>
                  </a:cubicBezTo>
                  <a:cubicBezTo>
                    <a:pt x="53673" y="25607"/>
                    <a:pt x="54038" y="25434"/>
                    <a:pt x="54105" y="25168"/>
                  </a:cubicBezTo>
                  <a:cubicBezTo>
                    <a:pt x="54295" y="24480"/>
                    <a:pt x="50640" y="23497"/>
                    <a:pt x="49021" y="23098"/>
                  </a:cubicBezTo>
                  <a:lnTo>
                    <a:pt x="49021" y="23098"/>
                  </a:lnTo>
                  <a:cubicBezTo>
                    <a:pt x="50343" y="23408"/>
                    <a:pt x="53007" y="24013"/>
                    <a:pt x="53704" y="24013"/>
                  </a:cubicBezTo>
                  <a:cubicBezTo>
                    <a:pt x="53717" y="24013"/>
                    <a:pt x="53729" y="24013"/>
                    <a:pt x="53740" y="24013"/>
                  </a:cubicBezTo>
                  <a:cubicBezTo>
                    <a:pt x="54622" y="23952"/>
                    <a:pt x="53892" y="23192"/>
                    <a:pt x="53132" y="22706"/>
                  </a:cubicBezTo>
                  <a:cubicBezTo>
                    <a:pt x="52251" y="22189"/>
                    <a:pt x="46780" y="19879"/>
                    <a:pt x="45229" y="19119"/>
                  </a:cubicBezTo>
                  <a:cubicBezTo>
                    <a:pt x="44652" y="18906"/>
                    <a:pt x="44378" y="18237"/>
                    <a:pt x="44682" y="17690"/>
                  </a:cubicBezTo>
                  <a:lnTo>
                    <a:pt x="44682" y="17690"/>
                  </a:lnTo>
                  <a:cubicBezTo>
                    <a:pt x="45262" y="17818"/>
                    <a:pt x="45838" y="17870"/>
                    <a:pt x="46378" y="17870"/>
                  </a:cubicBezTo>
                  <a:cubicBezTo>
                    <a:pt x="48018" y="17870"/>
                    <a:pt x="49325" y="17395"/>
                    <a:pt x="49394" y="17143"/>
                  </a:cubicBezTo>
                  <a:cubicBezTo>
                    <a:pt x="49485" y="16839"/>
                    <a:pt x="43406" y="15684"/>
                    <a:pt x="43406" y="15684"/>
                  </a:cubicBezTo>
                  <a:lnTo>
                    <a:pt x="42129" y="16748"/>
                  </a:lnTo>
                  <a:cubicBezTo>
                    <a:pt x="41521" y="17234"/>
                    <a:pt x="40974" y="17629"/>
                    <a:pt x="40518" y="17964"/>
                  </a:cubicBezTo>
                  <a:cubicBezTo>
                    <a:pt x="39034" y="18104"/>
                    <a:pt x="36489" y="18307"/>
                    <a:pt x="33397" y="18307"/>
                  </a:cubicBezTo>
                  <a:cubicBezTo>
                    <a:pt x="28447" y="18307"/>
                    <a:pt x="22095" y="17787"/>
                    <a:pt x="16445" y="15654"/>
                  </a:cubicBezTo>
                  <a:cubicBezTo>
                    <a:pt x="13071" y="14347"/>
                    <a:pt x="13071" y="851"/>
                    <a:pt x="13071" y="851"/>
                  </a:cubicBezTo>
                  <a:lnTo>
                    <a:pt x="1"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a:off x="3580125" y="3755825"/>
              <a:ext cx="145925" cy="31200"/>
            </a:xfrm>
            <a:custGeom>
              <a:avLst/>
              <a:gdLst/>
              <a:ahLst/>
              <a:cxnLst/>
              <a:rect l="l" t="t" r="r" b="b"/>
              <a:pathLst>
                <a:path w="5837" h="1248" extrusionOk="0">
                  <a:moveTo>
                    <a:pt x="159" y="1"/>
                  </a:moveTo>
                  <a:cubicBezTo>
                    <a:pt x="81" y="1"/>
                    <a:pt x="36" y="8"/>
                    <a:pt x="31" y="24"/>
                  </a:cubicBezTo>
                  <a:cubicBezTo>
                    <a:pt x="0" y="146"/>
                    <a:pt x="1277" y="480"/>
                    <a:pt x="2888" y="815"/>
                  </a:cubicBezTo>
                  <a:cubicBezTo>
                    <a:pt x="4135" y="1079"/>
                    <a:pt x="5211" y="1248"/>
                    <a:pt x="5625" y="1248"/>
                  </a:cubicBezTo>
                  <a:cubicBezTo>
                    <a:pt x="5736" y="1248"/>
                    <a:pt x="5799" y="1236"/>
                    <a:pt x="5806" y="1210"/>
                  </a:cubicBezTo>
                  <a:cubicBezTo>
                    <a:pt x="5836" y="1119"/>
                    <a:pt x="4560" y="754"/>
                    <a:pt x="2949" y="420"/>
                  </a:cubicBezTo>
                  <a:cubicBezTo>
                    <a:pt x="1645" y="169"/>
                    <a:pt x="527" y="1"/>
                    <a:pt x="159"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3584675" y="3714725"/>
              <a:ext cx="154275" cy="42150"/>
            </a:xfrm>
            <a:custGeom>
              <a:avLst/>
              <a:gdLst/>
              <a:ahLst/>
              <a:cxnLst/>
              <a:rect l="l" t="t" r="r" b="b"/>
              <a:pathLst>
                <a:path w="6171" h="1686" extrusionOk="0">
                  <a:moveTo>
                    <a:pt x="134" y="0"/>
                  </a:moveTo>
                  <a:cubicBezTo>
                    <a:pt x="71" y="0"/>
                    <a:pt x="36" y="9"/>
                    <a:pt x="31" y="27"/>
                  </a:cubicBezTo>
                  <a:cubicBezTo>
                    <a:pt x="1" y="118"/>
                    <a:pt x="1368" y="574"/>
                    <a:pt x="3040" y="1030"/>
                  </a:cubicBezTo>
                  <a:cubicBezTo>
                    <a:pt x="4496" y="1427"/>
                    <a:pt x="5744" y="1686"/>
                    <a:pt x="6063" y="1686"/>
                  </a:cubicBezTo>
                  <a:cubicBezTo>
                    <a:pt x="6110" y="1686"/>
                    <a:pt x="6137" y="1680"/>
                    <a:pt x="6141" y="1668"/>
                  </a:cubicBezTo>
                  <a:cubicBezTo>
                    <a:pt x="6171" y="1547"/>
                    <a:pt x="4834" y="1091"/>
                    <a:pt x="3131" y="665"/>
                  </a:cubicBezTo>
                  <a:cubicBezTo>
                    <a:pt x="1711" y="278"/>
                    <a:pt x="487" y="0"/>
                    <a:pt x="13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a:off x="3590750" y="3671650"/>
              <a:ext cx="144425" cy="41925"/>
            </a:xfrm>
            <a:custGeom>
              <a:avLst/>
              <a:gdLst/>
              <a:ahLst/>
              <a:cxnLst/>
              <a:rect l="l" t="t" r="r" b="b"/>
              <a:pathLst>
                <a:path w="5777" h="1677" extrusionOk="0">
                  <a:moveTo>
                    <a:pt x="105" y="0"/>
                  </a:moveTo>
                  <a:cubicBezTo>
                    <a:pt x="60" y="0"/>
                    <a:pt x="35" y="6"/>
                    <a:pt x="31" y="18"/>
                  </a:cubicBezTo>
                  <a:cubicBezTo>
                    <a:pt x="1" y="139"/>
                    <a:pt x="1247" y="565"/>
                    <a:pt x="2828" y="1021"/>
                  </a:cubicBezTo>
                  <a:cubicBezTo>
                    <a:pt x="4204" y="1418"/>
                    <a:pt x="5373" y="1676"/>
                    <a:pt x="5672" y="1676"/>
                  </a:cubicBezTo>
                  <a:cubicBezTo>
                    <a:pt x="5716" y="1676"/>
                    <a:pt x="5742" y="1671"/>
                    <a:pt x="5746" y="1659"/>
                  </a:cubicBezTo>
                  <a:cubicBezTo>
                    <a:pt x="5776" y="1537"/>
                    <a:pt x="4530" y="1112"/>
                    <a:pt x="2949" y="656"/>
                  </a:cubicBezTo>
                  <a:cubicBezTo>
                    <a:pt x="1573" y="259"/>
                    <a:pt x="404" y="0"/>
                    <a:pt x="105"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a:off x="2356700" y="2802125"/>
              <a:ext cx="447600" cy="574375"/>
            </a:xfrm>
            <a:custGeom>
              <a:avLst/>
              <a:gdLst/>
              <a:ahLst/>
              <a:cxnLst/>
              <a:rect l="l" t="t" r="r" b="b"/>
              <a:pathLst>
                <a:path w="17904" h="22975" extrusionOk="0">
                  <a:moveTo>
                    <a:pt x="8184" y="0"/>
                  </a:moveTo>
                  <a:cubicBezTo>
                    <a:pt x="5911" y="0"/>
                    <a:pt x="3776" y="1102"/>
                    <a:pt x="2462" y="2974"/>
                  </a:cubicBezTo>
                  <a:cubicBezTo>
                    <a:pt x="1186" y="4737"/>
                    <a:pt x="0" y="7625"/>
                    <a:pt x="578" y="11880"/>
                  </a:cubicBezTo>
                  <a:cubicBezTo>
                    <a:pt x="1733" y="20209"/>
                    <a:pt x="2645" y="22975"/>
                    <a:pt x="2645" y="22975"/>
                  </a:cubicBezTo>
                  <a:lnTo>
                    <a:pt x="17903" y="20543"/>
                  </a:lnTo>
                  <a:lnTo>
                    <a:pt x="15836" y="6591"/>
                  </a:lnTo>
                  <a:cubicBezTo>
                    <a:pt x="15836" y="6591"/>
                    <a:pt x="13982" y="543"/>
                    <a:pt x="8785" y="26"/>
                  </a:cubicBezTo>
                  <a:cubicBezTo>
                    <a:pt x="8584" y="9"/>
                    <a:pt x="8383" y="0"/>
                    <a:pt x="8184"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a:off x="2356700" y="2802125"/>
              <a:ext cx="447600" cy="574375"/>
            </a:xfrm>
            <a:custGeom>
              <a:avLst/>
              <a:gdLst/>
              <a:ahLst/>
              <a:cxnLst/>
              <a:rect l="l" t="t" r="r" b="b"/>
              <a:pathLst>
                <a:path w="17904" h="22975" extrusionOk="0">
                  <a:moveTo>
                    <a:pt x="8184" y="0"/>
                  </a:moveTo>
                  <a:cubicBezTo>
                    <a:pt x="5911" y="0"/>
                    <a:pt x="3776" y="1102"/>
                    <a:pt x="2462" y="2974"/>
                  </a:cubicBezTo>
                  <a:cubicBezTo>
                    <a:pt x="1186" y="4737"/>
                    <a:pt x="0" y="7625"/>
                    <a:pt x="578" y="11880"/>
                  </a:cubicBezTo>
                  <a:cubicBezTo>
                    <a:pt x="1733" y="20209"/>
                    <a:pt x="2645" y="22975"/>
                    <a:pt x="2645" y="22975"/>
                  </a:cubicBezTo>
                  <a:lnTo>
                    <a:pt x="17903" y="20543"/>
                  </a:lnTo>
                  <a:lnTo>
                    <a:pt x="15836" y="6591"/>
                  </a:lnTo>
                  <a:cubicBezTo>
                    <a:pt x="15836" y="6591"/>
                    <a:pt x="13982" y="543"/>
                    <a:pt x="8785" y="26"/>
                  </a:cubicBezTo>
                  <a:cubicBezTo>
                    <a:pt x="8584" y="9"/>
                    <a:pt x="8383" y="0"/>
                    <a:pt x="8184" y="0"/>
                  </a:cubicBezTo>
                  <a:close/>
                </a:path>
              </a:pathLst>
            </a:custGeom>
            <a:solidFill>
              <a:srgbClr val="203E8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a:off x="2926600" y="3502625"/>
              <a:ext cx="611750" cy="69350"/>
            </a:xfrm>
            <a:custGeom>
              <a:avLst/>
              <a:gdLst/>
              <a:ahLst/>
              <a:cxnLst/>
              <a:rect l="l" t="t" r="r" b="b"/>
              <a:pathLst>
                <a:path w="24470" h="2774" extrusionOk="0">
                  <a:moveTo>
                    <a:pt x="23254" y="0"/>
                  </a:moveTo>
                  <a:cubicBezTo>
                    <a:pt x="23011" y="0"/>
                    <a:pt x="22798" y="92"/>
                    <a:pt x="22615" y="244"/>
                  </a:cubicBezTo>
                  <a:cubicBezTo>
                    <a:pt x="22372" y="365"/>
                    <a:pt x="22159" y="547"/>
                    <a:pt x="21947" y="730"/>
                  </a:cubicBezTo>
                  <a:cubicBezTo>
                    <a:pt x="21470" y="1147"/>
                    <a:pt x="20993" y="1593"/>
                    <a:pt x="20574" y="2069"/>
                  </a:cubicBezTo>
                  <a:lnTo>
                    <a:pt x="20574" y="2069"/>
                  </a:lnTo>
                  <a:cubicBezTo>
                    <a:pt x="19390" y="2402"/>
                    <a:pt x="18206" y="2584"/>
                    <a:pt x="16992" y="2584"/>
                  </a:cubicBezTo>
                  <a:cubicBezTo>
                    <a:pt x="16812" y="2588"/>
                    <a:pt x="16631" y="2590"/>
                    <a:pt x="16448" y="2590"/>
                  </a:cubicBezTo>
                  <a:cubicBezTo>
                    <a:pt x="15240" y="2590"/>
                    <a:pt x="13966" y="2507"/>
                    <a:pt x="12646" y="2402"/>
                  </a:cubicBezTo>
                  <a:cubicBezTo>
                    <a:pt x="9150" y="2158"/>
                    <a:pt x="5959" y="1976"/>
                    <a:pt x="3679" y="1703"/>
                  </a:cubicBezTo>
                  <a:cubicBezTo>
                    <a:pt x="2524" y="1551"/>
                    <a:pt x="1612" y="1429"/>
                    <a:pt x="974" y="1307"/>
                  </a:cubicBezTo>
                  <a:lnTo>
                    <a:pt x="244" y="1186"/>
                  </a:lnTo>
                  <a:cubicBezTo>
                    <a:pt x="153" y="1155"/>
                    <a:pt x="62" y="1155"/>
                    <a:pt x="1" y="1155"/>
                  </a:cubicBezTo>
                  <a:cubicBezTo>
                    <a:pt x="62" y="1186"/>
                    <a:pt x="153" y="1216"/>
                    <a:pt x="244" y="1216"/>
                  </a:cubicBezTo>
                  <a:cubicBezTo>
                    <a:pt x="396" y="1277"/>
                    <a:pt x="639" y="1338"/>
                    <a:pt x="974" y="1399"/>
                  </a:cubicBezTo>
                  <a:cubicBezTo>
                    <a:pt x="1612" y="1520"/>
                    <a:pt x="2524" y="1672"/>
                    <a:pt x="3648" y="1824"/>
                  </a:cubicBezTo>
                  <a:cubicBezTo>
                    <a:pt x="5959" y="2158"/>
                    <a:pt x="9120" y="2341"/>
                    <a:pt x="12646" y="2584"/>
                  </a:cubicBezTo>
                  <a:cubicBezTo>
                    <a:pt x="13836" y="2711"/>
                    <a:pt x="15048" y="2774"/>
                    <a:pt x="16263" y="2774"/>
                  </a:cubicBezTo>
                  <a:cubicBezTo>
                    <a:pt x="16506" y="2774"/>
                    <a:pt x="16749" y="2771"/>
                    <a:pt x="16992" y="2766"/>
                  </a:cubicBezTo>
                  <a:cubicBezTo>
                    <a:pt x="18208" y="2766"/>
                    <a:pt x="19424" y="2554"/>
                    <a:pt x="20609" y="2219"/>
                  </a:cubicBezTo>
                  <a:cubicBezTo>
                    <a:pt x="21065" y="1733"/>
                    <a:pt x="21521" y="1277"/>
                    <a:pt x="22007" y="821"/>
                  </a:cubicBezTo>
                  <a:cubicBezTo>
                    <a:pt x="22190" y="669"/>
                    <a:pt x="22403" y="487"/>
                    <a:pt x="22615" y="335"/>
                  </a:cubicBezTo>
                  <a:cubicBezTo>
                    <a:pt x="22798" y="213"/>
                    <a:pt x="22980" y="122"/>
                    <a:pt x="23223" y="92"/>
                  </a:cubicBezTo>
                  <a:cubicBezTo>
                    <a:pt x="23618" y="152"/>
                    <a:pt x="23922" y="244"/>
                    <a:pt x="24135" y="274"/>
                  </a:cubicBezTo>
                  <a:cubicBezTo>
                    <a:pt x="24257" y="274"/>
                    <a:pt x="24348" y="304"/>
                    <a:pt x="24470" y="304"/>
                  </a:cubicBezTo>
                  <a:cubicBezTo>
                    <a:pt x="24378" y="274"/>
                    <a:pt x="24287" y="213"/>
                    <a:pt x="24196" y="183"/>
                  </a:cubicBezTo>
                  <a:cubicBezTo>
                    <a:pt x="23983" y="152"/>
                    <a:pt x="23679" y="61"/>
                    <a:pt x="2325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a:off x="2389375" y="2966900"/>
              <a:ext cx="389075" cy="203825"/>
            </a:xfrm>
            <a:custGeom>
              <a:avLst/>
              <a:gdLst/>
              <a:ahLst/>
              <a:cxnLst/>
              <a:rect l="l" t="t" r="r" b="b"/>
              <a:pathLst>
                <a:path w="15563" h="8153" extrusionOk="0">
                  <a:moveTo>
                    <a:pt x="9940" y="183"/>
                  </a:moveTo>
                  <a:cubicBezTo>
                    <a:pt x="10244" y="183"/>
                    <a:pt x="10578" y="244"/>
                    <a:pt x="10852" y="396"/>
                  </a:cubicBezTo>
                  <a:cubicBezTo>
                    <a:pt x="11125" y="578"/>
                    <a:pt x="11399" y="760"/>
                    <a:pt x="11642" y="1004"/>
                  </a:cubicBezTo>
                  <a:cubicBezTo>
                    <a:pt x="11855" y="1247"/>
                    <a:pt x="12067" y="1551"/>
                    <a:pt x="12219" y="1855"/>
                  </a:cubicBezTo>
                  <a:cubicBezTo>
                    <a:pt x="12851" y="3088"/>
                    <a:pt x="12750" y="4566"/>
                    <a:pt x="11996" y="5750"/>
                  </a:cubicBezTo>
                  <a:lnTo>
                    <a:pt x="11996" y="5750"/>
                  </a:lnTo>
                  <a:cubicBezTo>
                    <a:pt x="11886" y="5701"/>
                    <a:pt x="11778" y="5649"/>
                    <a:pt x="11672" y="5593"/>
                  </a:cubicBezTo>
                  <a:cubicBezTo>
                    <a:pt x="11277" y="5380"/>
                    <a:pt x="10912" y="5137"/>
                    <a:pt x="10548" y="4833"/>
                  </a:cubicBezTo>
                  <a:cubicBezTo>
                    <a:pt x="10183" y="4499"/>
                    <a:pt x="9848" y="4104"/>
                    <a:pt x="9575" y="3678"/>
                  </a:cubicBezTo>
                  <a:cubicBezTo>
                    <a:pt x="9241" y="3222"/>
                    <a:pt x="9028" y="2736"/>
                    <a:pt x="8876" y="2189"/>
                  </a:cubicBezTo>
                  <a:cubicBezTo>
                    <a:pt x="8815" y="1915"/>
                    <a:pt x="8815" y="1611"/>
                    <a:pt x="8815" y="1338"/>
                  </a:cubicBezTo>
                  <a:cubicBezTo>
                    <a:pt x="8845" y="1034"/>
                    <a:pt x="8967" y="760"/>
                    <a:pt x="9149" y="517"/>
                  </a:cubicBezTo>
                  <a:cubicBezTo>
                    <a:pt x="9362" y="304"/>
                    <a:pt x="9636" y="183"/>
                    <a:pt x="9940" y="183"/>
                  </a:cubicBezTo>
                  <a:close/>
                  <a:moveTo>
                    <a:pt x="4815" y="871"/>
                  </a:moveTo>
                  <a:cubicBezTo>
                    <a:pt x="5072" y="871"/>
                    <a:pt x="5320" y="916"/>
                    <a:pt x="5532" y="1034"/>
                  </a:cubicBezTo>
                  <a:cubicBezTo>
                    <a:pt x="6079" y="1338"/>
                    <a:pt x="6505" y="1885"/>
                    <a:pt x="6627" y="2493"/>
                  </a:cubicBezTo>
                  <a:cubicBezTo>
                    <a:pt x="6778" y="3070"/>
                    <a:pt x="6778" y="3678"/>
                    <a:pt x="6627" y="4256"/>
                  </a:cubicBezTo>
                  <a:cubicBezTo>
                    <a:pt x="6505" y="4803"/>
                    <a:pt x="6292" y="5320"/>
                    <a:pt x="6019" y="5776"/>
                  </a:cubicBezTo>
                  <a:cubicBezTo>
                    <a:pt x="5803" y="6118"/>
                    <a:pt x="5551" y="6428"/>
                    <a:pt x="5268" y="6705"/>
                  </a:cubicBezTo>
                  <a:lnTo>
                    <a:pt x="5268" y="6705"/>
                  </a:lnTo>
                  <a:cubicBezTo>
                    <a:pt x="4720" y="6319"/>
                    <a:pt x="4240" y="5834"/>
                    <a:pt x="3860" y="5259"/>
                  </a:cubicBezTo>
                  <a:cubicBezTo>
                    <a:pt x="3405" y="4681"/>
                    <a:pt x="3131" y="3982"/>
                    <a:pt x="3040" y="3222"/>
                  </a:cubicBezTo>
                  <a:cubicBezTo>
                    <a:pt x="3009" y="2888"/>
                    <a:pt x="3040" y="2523"/>
                    <a:pt x="3161" y="2189"/>
                  </a:cubicBezTo>
                  <a:cubicBezTo>
                    <a:pt x="3283" y="1855"/>
                    <a:pt x="3465" y="1581"/>
                    <a:pt x="3709" y="1338"/>
                  </a:cubicBezTo>
                  <a:cubicBezTo>
                    <a:pt x="3952" y="1095"/>
                    <a:pt x="4256" y="943"/>
                    <a:pt x="4590" y="882"/>
                  </a:cubicBezTo>
                  <a:cubicBezTo>
                    <a:pt x="4665" y="875"/>
                    <a:pt x="4740" y="871"/>
                    <a:pt x="4815" y="871"/>
                  </a:cubicBezTo>
                  <a:close/>
                  <a:moveTo>
                    <a:pt x="9940" y="0"/>
                  </a:moveTo>
                  <a:cubicBezTo>
                    <a:pt x="9575" y="0"/>
                    <a:pt x="9271" y="152"/>
                    <a:pt x="9028" y="396"/>
                  </a:cubicBezTo>
                  <a:cubicBezTo>
                    <a:pt x="8815" y="669"/>
                    <a:pt x="8693" y="973"/>
                    <a:pt x="8663" y="1307"/>
                  </a:cubicBezTo>
                  <a:cubicBezTo>
                    <a:pt x="8633" y="1611"/>
                    <a:pt x="8663" y="1915"/>
                    <a:pt x="8754" y="2219"/>
                  </a:cubicBezTo>
                  <a:cubicBezTo>
                    <a:pt x="8876" y="2766"/>
                    <a:pt x="9119" y="3283"/>
                    <a:pt x="9453" y="3770"/>
                  </a:cubicBezTo>
                  <a:cubicBezTo>
                    <a:pt x="9727" y="4195"/>
                    <a:pt x="10092" y="4560"/>
                    <a:pt x="10487" y="4894"/>
                  </a:cubicBezTo>
                  <a:cubicBezTo>
                    <a:pt x="10930" y="5278"/>
                    <a:pt x="11422" y="5590"/>
                    <a:pt x="11948" y="5823"/>
                  </a:cubicBezTo>
                  <a:lnTo>
                    <a:pt x="11948" y="5823"/>
                  </a:lnTo>
                  <a:cubicBezTo>
                    <a:pt x="11918" y="5869"/>
                    <a:pt x="11887" y="5914"/>
                    <a:pt x="11855" y="5958"/>
                  </a:cubicBezTo>
                  <a:cubicBezTo>
                    <a:pt x="10946" y="7059"/>
                    <a:pt x="9588" y="7712"/>
                    <a:pt x="8166" y="7712"/>
                  </a:cubicBezTo>
                  <a:cubicBezTo>
                    <a:pt x="8018" y="7712"/>
                    <a:pt x="7869" y="7705"/>
                    <a:pt x="7721" y="7691"/>
                  </a:cubicBezTo>
                  <a:cubicBezTo>
                    <a:pt x="6887" y="7560"/>
                    <a:pt x="6088" y="7253"/>
                    <a:pt x="5391" y="6789"/>
                  </a:cubicBezTo>
                  <a:lnTo>
                    <a:pt x="5391" y="6789"/>
                  </a:lnTo>
                  <a:cubicBezTo>
                    <a:pt x="5672" y="6516"/>
                    <a:pt x="5925" y="6208"/>
                    <a:pt x="6140" y="5867"/>
                  </a:cubicBezTo>
                  <a:cubicBezTo>
                    <a:pt x="6444" y="5380"/>
                    <a:pt x="6657" y="4864"/>
                    <a:pt x="6778" y="4286"/>
                  </a:cubicBezTo>
                  <a:cubicBezTo>
                    <a:pt x="6930" y="3678"/>
                    <a:pt x="6930" y="3070"/>
                    <a:pt x="6778" y="2463"/>
                  </a:cubicBezTo>
                  <a:cubicBezTo>
                    <a:pt x="6627" y="1794"/>
                    <a:pt x="6201" y="1216"/>
                    <a:pt x="5593" y="882"/>
                  </a:cubicBezTo>
                  <a:cubicBezTo>
                    <a:pt x="5368" y="769"/>
                    <a:pt x="5109" y="707"/>
                    <a:pt x="4841" y="707"/>
                  </a:cubicBezTo>
                  <a:cubicBezTo>
                    <a:pt x="4748" y="707"/>
                    <a:pt x="4654" y="714"/>
                    <a:pt x="4560" y="730"/>
                  </a:cubicBezTo>
                  <a:cubicBezTo>
                    <a:pt x="4195" y="791"/>
                    <a:pt x="3860" y="943"/>
                    <a:pt x="3587" y="1216"/>
                  </a:cubicBezTo>
                  <a:cubicBezTo>
                    <a:pt x="3313" y="1459"/>
                    <a:pt x="3101" y="1763"/>
                    <a:pt x="2979" y="2128"/>
                  </a:cubicBezTo>
                  <a:cubicBezTo>
                    <a:pt x="2857" y="2493"/>
                    <a:pt x="2797" y="2888"/>
                    <a:pt x="2857" y="3253"/>
                  </a:cubicBezTo>
                  <a:cubicBezTo>
                    <a:pt x="2918" y="4043"/>
                    <a:pt x="3222" y="4773"/>
                    <a:pt x="3678" y="5411"/>
                  </a:cubicBezTo>
                  <a:cubicBezTo>
                    <a:pt x="4074" y="5972"/>
                    <a:pt x="4560" y="6459"/>
                    <a:pt x="5113" y="6850"/>
                  </a:cubicBezTo>
                  <a:lnTo>
                    <a:pt x="5113" y="6850"/>
                  </a:lnTo>
                  <a:cubicBezTo>
                    <a:pt x="4755" y="7172"/>
                    <a:pt x="4354" y="7444"/>
                    <a:pt x="3921" y="7660"/>
                  </a:cubicBezTo>
                  <a:cubicBezTo>
                    <a:pt x="3309" y="7911"/>
                    <a:pt x="2646" y="8059"/>
                    <a:pt x="1979" y="8059"/>
                  </a:cubicBezTo>
                  <a:cubicBezTo>
                    <a:pt x="1917" y="8059"/>
                    <a:pt x="1855" y="8058"/>
                    <a:pt x="1794" y="8055"/>
                  </a:cubicBezTo>
                  <a:cubicBezTo>
                    <a:pt x="1338" y="8055"/>
                    <a:pt x="882" y="7995"/>
                    <a:pt x="456" y="7873"/>
                  </a:cubicBezTo>
                  <a:cubicBezTo>
                    <a:pt x="154" y="7782"/>
                    <a:pt x="2" y="7722"/>
                    <a:pt x="0" y="7721"/>
                  </a:cubicBezTo>
                  <a:lnTo>
                    <a:pt x="0" y="7721"/>
                  </a:lnTo>
                  <a:cubicBezTo>
                    <a:pt x="152" y="7782"/>
                    <a:pt x="274" y="7843"/>
                    <a:pt x="456" y="7903"/>
                  </a:cubicBezTo>
                  <a:cubicBezTo>
                    <a:pt x="882" y="8055"/>
                    <a:pt x="1338" y="8146"/>
                    <a:pt x="1794" y="8146"/>
                  </a:cubicBezTo>
                  <a:cubicBezTo>
                    <a:pt x="1877" y="8151"/>
                    <a:pt x="1960" y="8153"/>
                    <a:pt x="2043" y="8153"/>
                  </a:cubicBezTo>
                  <a:cubicBezTo>
                    <a:pt x="3237" y="8153"/>
                    <a:pt x="4363" y="7708"/>
                    <a:pt x="5235" y="6934"/>
                  </a:cubicBezTo>
                  <a:lnTo>
                    <a:pt x="5235" y="6934"/>
                  </a:lnTo>
                  <a:cubicBezTo>
                    <a:pt x="5971" y="7428"/>
                    <a:pt x="6818" y="7756"/>
                    <a:pt x="7721" y="7873"/>
                  </a:cubicBezTo>
                  <a:cubicBezTo>
                    <a:pt x="7893" y="7892"/>
                    <a:pt x="8066" y="7902"/>
                    <a:pt x="8237" y="7902"/>
                  </a:cubicBezTo>
                  <a:cubicBezTo>
                    <a:pt x="9695" y="7902"/>
                    <a:pt x="11082" y="7219"/>
                    <a:pt x="12007" y="6049"/>
                  </a:cubicBezTo>
                  <a:cubicBezTo>
                    <a:pt x="12046" y="5999"/>
                    <a:pt x="12085" y="5949"/>
                    <a:pt x="12122" y="5897"/>
                  </a:cubicBezTo>
                  <a:lnTo>
                    <a:pt x="12122" y="5897"/>
                  </a:lnTo>
                  <a:cubicBezTo>
                    <a:pt x="12628" y="6103"/>
                    <a:pt x="13162" y="6236"/>
                    <a:pt x="13709" y="6292"/>
                  </a:cubicBezTo>
                  <a:cubicBezTo>
                    <a:pt x="13982" y="6323"/>
                    <a:pt x="14225" y="6353"/>
                    <a:pt x="14499" y="6353"/>
                  </a:cubicBezTo>
                  <a:lnTo>
                    <a:pt x="15077" y="6292"/>
                  </a:lnTo>
                  <a:lnTo>
                    <a:pt x="15441" y="6201"/>
                  </a:lnTo>
                  <a:cubicBezTo>
                    <a:pt x="15472" y="6201"/>
                    <a:pt x="15532" y="6201"/>
                    <a:pt x="15563" y="6171"/>
                  </a:cubicBezTo>
                  <a:lnTo>
                    <a:pt x="15563" y="6171"/>
                  </a:lnTo>
                  <a:cubicBezTo>
                    <a:pt x="15158" y="6252"/>
                    <a:pt x="14739" y="6292"/>
                    <a:pt x="14324" y="6292"/>
                  </a:cubicBezTo>
                  <a:cubicBezTo>
                    <a:pt x="14117" y="6292"/>
                    <a:pt x="13911" y="6282"/>
                    <a:pt x="13709" y="6262"/>
                  </a:cubicBezTo>
                  <a:cubicBezTo>
                    <a:pt x="13188" y="6171"/>
                    <a:pt x="12667" y="6030"/>
                    <a:pt x="12171" y="5826"/>
                  </a:cubicBezTo>
                  <a:lnTo>
                    <a:pt x="12171" y="5826"/>
                  </a:lnTo>
                  <a:cubicBezTo>
                    <a:pt x="12555" y="5260"/>
                    <a:pt x="12770" y="4591"/>
                    <a:pt x="12797" y="3921"/>
                  </a:cubicBezTo>
                  <a:cubicBezTo>
                    <a:pt x="12858" y="3162"/>
                    <a:pt x="12706" y="2432"/>
                    <a:pt x="12371" y="1763"/>
                  </a:cubicBezTo>
                  <a:cubicBezTo>
                    <a:pt x="12067" y="1125"/>
                    <a:pt x="11551" y="578"/>
                    <a:pt x="10943" y="244"/>
                  </a:cubicBezTo>
                  <a:cubicBezTo>
                    <a:pt x="10608" y="92"/>
                    <a:pt x="10274" y="0"/>
                    <a:pt x="994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a:off x="2188750" y="1993425"/>
              <a:ext cx="401250" cy="464525"/>
            </a:xfrm>
            <a:custGeom>
              <a:avLst/>
              <a:gdLst/>
              <a:ahLst/>
              <a:cxnLst/>
              <a:rect l="l" t="t" r="r" b="b"/>
              <a:pathLst>
                <a:path w="16050" h="18581" extrusionOk="0">
                  <a:moveTo>
                    <a:pt x="11347" y="0"/>
                  </a:moveTo>
                  <a:cubicBezTo>
                    <a:pt x="9944" y="0"/>
                    <a:pt x="8531" y="650"/>
                    <a:pt x="7630" y="2009"/>
                  </a:cubicBezTo>
                  <a:cubicBezTo>
                    <a:pt x="7053" y="2890"/>
                    <a:pt x="6809" y="3893"/>
                    <a:pt x="6445" y="4896"/>
                  </a:cubicBezTo>
                  <a:cubicBezTo>
                    <a:pt x="6080" y="5930"/>
                    <a:pt x="5533" y="6903"/>
                    <a:pt x="4621" y="7389"/>
                  </a:cubicBezTo>
                  <a:cubicBezTo>
                    <a:pt x="3527" y="7966"/>
                    <a:pt x="2128" y="7784"/>
                    <a:pt x="1156" y="8544"/>
                  </a:cubicBezTo>
                  <a:cubicBezTo>
                    <a:pt x="62" y="9334"/>
                    <a:pt x="1" y="11158"/>
                    <a:pt x="943" y="12161"/>
                  </a:cubicBezTo>
                  <a:cubicBezTo>
                    <a:pt x="1565" y="12823"/>
                    <a:pt x="2452" y="13154"/>
                    <a:pt x="3358" y="13154"/>
                  </a:cubicBezTo>
                  <a:cubicBezTo>
                    <a:pt x="3826" y="13154"/>
                    <a:pt x="4298" y="13066"/>
                    <a:pt x="4743" y="12890"/>
                  </a:cubicBezTo>
                  <a:lnTo>
                    <a:pt x="4743" y="12890"/>
                  </a:lnTo>
                  <a:cubicBezTo>
                    <a:pt x="4439" y="13681"/>
                    <a:pt x="4256" y="14532"/>
                    <a:pt x="4226" y="15383"/>
                  </a:cubicBezTo>
                  <a:cubicBezTo>
                    <a:pt x="4195" y="16264"/>
                    <a:pt x="4591" y="17085"/>
                    <a:pt x="5320" y="17602"/>
                  </a:cubicBezTo>
                  <a:cubicBezTo>
                    <a:pt x="5686" y="17792"/>
                    <a:pt x="6095" y="17891"/>
                    <a:pt x="6505" y="17891"/>
                  </a:cubicBezTo>
                  <a:cubicBezTo>
                    <a:pt x="6946" y="17891"/>
                    <a:pt x="7389" y="17777"/>
                    <a:pt x="7782" y="17541"/>
                  </a:cubicBezTo>
                  <a:cubicBezTo>
                    <a:pt x="8542" y="17115"/>
                    <a:pt x="9180" y="16508"/>
                    <a:pt x="9667" y="15778"/>
                  </a:cubicBezTo>
                  <a:cubicBezTo>
                    <a:pt x="9788" y="16386"/>
                    <a:pt x="10001" y="16963"/>
                    <a:pt x="10305" y="17511"/>
                  </a:cubicBezTo>
                  <a:cubicBezTo>
                    <a:pt x="10609" y="18058"/>
                    <a:pt x="11126" y="18453"/>
                    <a:pt x="11734" y="18574"/>
                  </a:cubicBezTo>
                  <a:cubicBezTo>
                    <a:pt x="11789" y="18579"/>
                    <a:pt x="11843" y="18581"/>
                    <a:pt x="11898" y="18581"/>
                  </a:cubicBezTo>
                  <a:cubicBezTo>
                    <a:pt x="12601" y="18581"/>
                    <a:pt x="13282" y="18224"/>
                    <a:pt x="13648" y="17632"/>
                  </a:cubicBezTo>
                  <a:cubicBezTo>
                    <a:pt x="14044" y="16994"/>
                    <a:pt x="14287" y="16264"/>
                    <a:pt x="14348" y="15504"/>
                  </a:cubicBezTo>
                  <a:cubicBezTo>
                    <a:pt x="14560" y="13650"/>
                    <a:pt x="14439" y="11766"/>
                    <a:pt x="13983" y="9942"/>
                  </a:cubicBezTo>
                  <a:cubicBezTo>
                    <a:pt x="13709" y="8787"/>
                    <a:pt x="13314" y="7602"/>
                    <a:pt x="13527" y="6416"/>
                  </a:cubicBezTo>
                  <a:cubicBezTo>
                    <a:pt x="13738" y="5412"/>
                    <a:pt x="14638" y="4431"/>
                    <a:pt x="15609" y="4431"/>
                  </a:cubicBezTo>
                  <a:cubicBezTo>
                    <a:pt x="15755" y="4431"/>
                    <a:pt x="15903" y="4454"/>
                    <a:pt x="16050" y="4501"/>
                  </a:cubicBezTo>
                  <a:lnTo>
                    <a:pt x="15563" y="2982"/>
                  </a:lnTo>
                  <a:cubicBezTo>
                    <a:pt x="14869" y="1033"/>
                    <a:pt x="13116" y="0"/>
                    <a:pt x="113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a:off x="2203200" y="2037200"/>
              <a:ext cx="377675" cy="240600"/>
            </a:xfrm>
            <a:custGeom>
              <a:avLst/>
              <a:gdLst/>
              <a:ahLst/>
              <a:cxnLst/>
              <a:rect l="l" t="t" r="r" b="b"/>
              <a:pathLst>
                <a:path w="15107" h="9624" extrusionOk="0">
                  <a:moveTo>
                    <a:pt x="11640" y="1"/>
                  </a:moveTo>
                  <a:cubicBezTo>
                    <a:pt x="10847" y="1"/>
                    <a:pt x="10053" y="245"/>
                    <a:pt x="9393" y="714"/>
                  </a:cubicBezTo>
                  <a:cubicBezTo>
                    <a:pt x="8845" y="1109"/>
                    <a:pt x="8390" y="1656"/>
                    <a:pt x="8146" y="2294"/>
                  </a:cubicBezTo>
                  <a:cubicBezTo>
                    <a:pt x="7873" y="2933"/>
                    <a:pt x="7690" y="3632"/>
                    <a:pt x="7569" y="4331"/>
                  </a:cubicBezTo>
                  <a:cubicBezTo>
                    <a:pt x="7447" y="5000"/>
                    <a:pt x="7234" y="5668"/>
                    <a:pt x="6931" y="6276"/>
                  </a:cubicBezTo>
                  <a:cubicBezTo>
                    <a:pt x="6140" y="7826"/>
                    <a:pt x="4681" y="8951"/>
                    <a:pt x="2979" y="9316"/>
                  </a:cubicBezTo>
                  <a:cubicBezTo>
                    <a:pt x="2572" y="9404"/>
                    <a:pt x="2144" y="9452"/>
                    <a:pt x="1713" y="9452"/>
                  </a:cubicBezTo>
                  <a:cubicBezTo>
                    <a:pt x="1405" y="9452"/>
                    <a:pt x="1095" y="9427"/>
                    <a:pt x="791" y="9377"/>
                  </a:cubicBezTo>
                  <a:cubicBezTo>
                    <a:pt x="343" y="9298"/>
                    <a:pt x="78" y="9219"/>
                    <a:pt x="15" y="9219"/>
                  </a:cubicBezTo>
                  <a:cubicBezTo>
                    <a:pt x="5" y="9219"/>
                    <a:pt x="0" y="9220"/>
                    <a:pt x="0" y="9225"/>
                  </a:cubicBezTo>
                  <a:cubicBezTo>
                    <a:pt x="61" y="9255"/>
                    <a:pt x="122" y="9285"/>
                    <a:pt x="183" y="9316"/>
                  </a:cubicBezTo>
                  <a:cubicBezTo>
                    <a:pt x="365" y="9377"/>
                    <a:pt x="578" y="9437"/>
                    <a:pt x="791" y="9498"/>
                  </a:cubicBezTo>
                  <a:cubicBezTo>
                    <a:pt x="1186" y="9582"/>
                    <a:pt x="1587" y="9624"/>
                    <a:pt x="1987" y="9624"/>
                  </a:cubicBezTo>
                  <a:cubicBezTo>
                    <a:pt x="3460" y="9624"/>
                    <a:pt x="4912" y="9061"/>
                    <a:pt x="5988" y="8009"/>
                  </a:cubicBezTo>
                  <a:cubicBezTo>
                    <a:pt x="6475" y="7553"/>
                    <a:pt x="6900" y="7006"/>
                    <a:pt x="7204" y="6398"/>
                  </a:cubicBezTo>
                  <a:cubicBezTo>
                    <a:pt x="7508" y="5759"/>
                    <a:pt x="7721" y="5091"/>
                    <a:pt x="7873" y="4392"/>
                  </a:cubicBezTo>
                  <a:cubicBezTo>
                    <a:pt x="7994" y="3693"/>
                    <a:pt x="8177" y="3024"/>
                    <a:pt x="8420" y="2386"/>
                  </a:cubicBezTo>
                  <a:cubicBezTo>
                    <a:pt x="8663" y="1808"/>
                    <a:pt x="9058" y="1291"/>
                    <a:pt x="9545" y="927"/>
                  </a:cubicBezTo>
                  <a:cubicBezTo>
                    <a:pt x="10174" y="471"/>
                    <a:pt x="10926" y="232"/>
                    <a:pt x="11682" y="232"/>
                  </a:cubicBezTo>
                  <a:cubicBezTo>
                    <a:pt x="11985" y="232"/>
                    <a:pt x="12288" y="271"/>
                    <a:pt x="12584" y="349"/>
                  </a:cubicBezTo>
                  <a:cubicBezTo>
                    <a:pt x="13314" y="531"/>
                    <a:pt x="13952" y="866"/>
                    <a:pt x="14499" y="1382"/>
                  </a:cubicBezTo>
                  <a:cubicBezTo>
                    <a:pt x="14843" y="1698"/>
                    <a:pt x="15025" y="1932"/>
                    <a:pt x="15070" y="1932"/>
                  </a:cubicBezTo>
                  <a:cubicBezTo>
                    <a:pt x="15073" y="1932"/>
                    <a:pt x="15075" y="1931"/>
                    <a:pt x="15077" y="1930"/>
                  </a:cubicBezTo>
                  <a:cubicBezTo>
                    <a:pt x="15107" y="1930"/>
                    <a:pt x="15046" y="1869"/>
                    <a:pt x="14955" y="1747"/>
                  </a:cubicBezTo>
                  <a:cubicBezTo>
                    <a:pt x="14864" y="1595"/>
                    <a:pt x="14742" y="1413"/>
                    <a:pt x="14590" y="1291"/>
                  </a:cubicBezTo>
                  <a:cubicBezTo>
                    <a:pt x="14043" y="744"/>
                    <a:pt x="13405" y="349"/>
                    <a:pt x="12645" y="136"/>
                  </a:cubicBezTo>
                  <a:cubicBezTo>
                    <a:pt x="12317" y="45"/>
                    <a:pt x="11979" y="1"/>
                    <a:pt x="1164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a:off x="2441050" y="2091500"/>
              <a:ext cx="139075" cy="351850"/>
            </a:xfrm>
            <a:custGeom>
              <a:avLst/>
              <a:gdLst/>
              <a:ahLst/>
              <a:cxnLst/>
              <a:rect l="l" t="t" r="r" b="b"/>
              <a:pathLst>
                <a:path w="5563" h="14074" extrusionOk="0">
                  <a:moveTo>
                    <a:pt x="4863" y="1"/>
                  </a:moveTo>
                  <a:cubicBezTo>
                    <a:pt x="4225" y="31"/>
                    <a:pt x="3587" y="153"/>
                    <a:pt x="3009" y="426"/>
                  </a:cubicBezTo>
                  <a:cubicBezTo>
                    <a:pt x="2097" y="821"/>
                    <a:pt x="1368" y="1490"/>
                    <a:pt x="851" y="2311"/>
                  </a:cubicBezTo>
                  <a:cubicBezTo>
                    <a:pt x="243" y="3344"/>
                    <a:pt x="0" y="4530"/>
                    <a:pt x="183" y="5715"/>
                  </a:cubicBezTo>
                  <a:cubicBezTo>
                    <a:pt x="334" y="6961"/>
                    <a:pt x="821" y="8056"/>
                    <a:pt x="1094" y="9059"/>
                  </a:cubicBezTo>
                  <a:cubicBezTo>
                    <a:pt x="1398" y="9940"/>
                    <a:pt x="1550" y="10852"/>
                    <a:pt x="1490" y="11794"/>
                  </a:cubicBezTo>
                  <a:cubicBezTo>
                    <a:pt x="1459" y="12402"/>
                    <a:pt x="1277" y="13010"/>
                    <a:pt x="942" y="13527"/>
                  </a:cubicBezTo>
                  <a:cubicBezTo>
                    <a:pt x="669" y="13892"/>
                    <a:pt x="486" y="14044"/>
                    <a:pt x="486" y="14074"/>
                  </a:cubicBezTo>
                  <a:cubicBezTo>
                    <a:pt x="486" y="14074"/>
                    <a:pt x="547" y="14044"/>
                    <a:pt x="638" y="13983"/>
                  </a:cubicBezTo>
                  <a:cubicBezTo>
                    <a:pt x="790" y="13861"/>
                    <a:pt x="912" y="13740"/>
                    <a:pt x="1034" y="13588"/>
                  </a:cubicBezTo>
                  <a:cubicBezTo>
                    <a:pt x="1429" y="13071"/>
                    <a:pt x="1642" y="12433"/>
                    <a:pt x="1702" y="11794"/>
                  </a:cubicBezTo>
                  <a:cubicBezTo>
                    <a:pt x="1793" y="10852"/>
                    <a:pt x="1672" y="9879"/>
                    <a:pt x="1398" y="8967"/>
                  </a:cubicBezTo>
                  <a:cubicBezTo>
                    <a:pt x="1094" y="7934"/>
                    <a:pt x="638" y="6870"/>
                    <a:pt x="486" y="5685"/>
                  </a:cubicBezTo>
                  <a:cubicBezTo>
                    <a:pt x="304" y="4560"/>
                    <a:pt x="517" y="3435"/>
                    <a:pt x="1094" y="2463"/>
                  </a:cubicBezTo>
                  <a:cubicBezTo>
                    <a:pt x="1581" y="1673"/>
                    <a:pt x="2249" y="1034"/>
                    <a:pt x="3101" y="639"/>
                  </a:cubicBezTo>
                  <a:cubicBezTo>
                    <a:pt x="3648" y="366"/>
                    <a:pt x="4256" y="183"/>
                    <a:pt x="4863" y="122"/>
                  </a:cubicBezTo>
                  <a:cubicBezTo>
                    <a:pt x="5107" y="122"/>
                    <a:pt x="5319" y="122"/>
                    <a:pt x="5563" y="92"/>
                  </a:cubicBezTo>
                  <a:cubicBezTo>
                    <a:pt x="5350" y="1"/>
                    <a:pt x="5107" y="1"/>
                    <a:pt x="486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7"/>
            <p:cNvSpPr/>
            <p:nvPr/>
          </p:nvSpPr>
          <p:spPr>
            <a:xfrm>
              <a:off x="2545150" y="1919900"/>
              <a:ext cx="617050" cy="600525"/>
            </a:xfrm>
            <a:custGeom>
              <a:avLst/>
              <a:gdLst/>
              <a:ahLst/>
              <a:cxnLst/>
              <a:rect l="l" t="t" r="r" b="b"/>
              <a:pathLst>
                <a:path w="24682" h="24021" extrusionOk="0">
                  <a:moveTo>
                    <a:pt x="11648" y="0"/>
                  </a:moveTo>
                  <a:cubicBezTo>
                    <a:pt x="10188" y="0"/>
                    <a:pt x="8732" y="165"/>
                    <a:pt x="7295" y="512"/>
                  </a:cubicBezTo>
                  <a:cubicBezTo>
                    <a:pt x="5532" y="907"/>
                    <a:pt x="3921" y="1819"/>
                    <a:pt x="2675" y="3126"/>
                  </a:cubicBezTo>
                  <a:cubicBezTo>
                    <a:pt x="487" y="5436"/>
                    <a:pt x="0" y="8901"/>
                    <a:pt x="183" y="12093"/>
                  </a:cubicBezTo>
                  <a:cubicBezTo>
                    <a:pt x="426" y="15831"/>
                    <a:pt x="1520" y="19509"/>
                    <a:pt x="3374" y="22792"/>
                  </a:cubicBezTo>
                  <a:cubicBezTo>
                    <a:pt x="3587" y="23248"/>
                    <a:pt x="3891" y="23613"/>
                    <a:pt x="4286" y="23886"/>
                  </a:cubicBezTo>
                  <a:cubicBezTo>
                    <a:pt x="4444" y="23976"/>
                    <a:pt x="4622" y="24020"/>
                    <a:pt x="4799" y="24020"/>
                  </a:cubicBezTo>
                  <a:cubicBezTo>
                    <a:pt x="5101" y="24020"/>
                    <a:pt x="5402" y="23892"/>
                    <a:pt x="5593" y="23643"/>
                  </a:cubicBezTo>
                  <a:lnTo>
                    <a:pt x="21703" y="13734"/>
                  </a:lnTo>
                  <a:cubicBezTo>
                    <a:pt x="24682" y="6865"/>
                    <a:pt x="20609" y="2670"/>
                    <a:pt x="17934" y="1150"/>
                  </a:cubicBezTo>
                  <a:cubicBezTo>
                    <a:pt x="16353" y="239"/>
                    <a:pt x="14469" y="56"/>
                    <a:pt x="12645" y="26"/>
                  </a:cubicBezTo>
                  <a:cubicBezTo>
                    <a:pt x="12313" y="9"/>
                    <a:pt x="11980" y="0"/>
                    <a:pt x="116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7"/>
            <p:cNvSpPr/>
            <p:nvPr/>
          </p:nvSpPr>
          <p:spPr>
            <a:xfrm>
              <a:off x="2641650" y="2036650"/>
              <a:ext cx="454450" cy="804125"/>
            </a:xfrm>
            <a:custGeom>
              <a:avLst/>
              <a:gdLst/>
              <a:ahLst/>
              <a:cxnLst/>
              <a:rect l="l" t="t" r="r" b="b"/>
              <a:pathLst>
                <a:path w="18178" h="32165" extrusionOk="0">
                  <a:moveTo>
                    <a:pt x="11989" y="1"/>
                  </a:moveTo>
                  <a:cubicBezTo>
                    <a:pt x="11774" y="1"/>
                    <a:pt x="11557" y="13"/>
                    <a:pt x="11338" y="37"/>
                  </a:cubicBezTo>
                  <a:lnTo>
                    <a:pt x="1764" y="1040"/>
                  </a:lnTo>
                  <a:cubicBezTo>
                    <a:pt x="761" y="1161"/>
                    <a:pt x="1" y="2012"/>
                    <a:pt x="31" y="3015"/>
                  </a:cubicBezTo>
                  <a:lnTo>
                    <a:pt x="1308" y="26754"/>
                  </a:lnTo>
                  <a:cubicBezTo>
                    <a:pt x="1460" y="29764"/>
                    <a:pt x="3952" y="32165"/>
                    <a:pt x="6992" y="32165"/>
                  </a:cubicBezTo>
                  <a:cubicBezTo>
                    <a:pt x="10244" y="32165"/>
                    <a:pt x="12828" y="29490"/>
                    <a:pt x="12736" y="26268"/>
                  </a:cubicBezTo>
                  <a:lnTo>
                    <a:pt x="12615" y="22651"/>
                  </a:lnTo>
                  <a:cubicBezTo>
                    <a:pt x="12615" y="22651"/>
                    <a:pt x="16870" y="21952"/>
                    <a:pt x="17752" y="16420"/>
                  </a:cubicBezTo>
                  <a:cubicBezTo>
                    <a:pt x="18177" y="13654"/>
                    <a:pt x="18056" y="9155"/>
                    <a:pt x="17812" y="5477"/>
                  </a:cubicBezTo>
                  <a:cubicBezTo>
                    <a:pt x="17614" y="2355"/>
                    <a:pt x="15029" y="1"/>
                    <a:pt x="11989"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a:off x="3027675" y="2235700"/>
              <a:ext cx="34975" cy="33700"/>
            </a:xfrm>
            <a:custGeom>
              <a:avLst/>
              <a:gdLst/>
              <a:ahLst/>
              <a:cxnLst/>
              <a:rect l="l" t="t" r="r" b="b"/>
              <a:pathLst>
                <a:path w="1399" h="1348" extrusionOk="0">
                  <a:moveTo>
                    <a:pt x="770" y="0"/>
                  </a:moveTo>
                  <a:cubicBezTo>
                    <a:pt x="737" y="0"/>
                    <a:pt x="703" y="3"/>
                    <a:pt x="669" y="8"/>
                  </a:cubicBezTo>
                  <a:cubicBezTo>
                    <a:pt x="305" y="8"/>
                    <a:pt x="1" y="312"/>
                    <a:pt x="1" y="707"/>
                  </a:cubicBezTo>
                  <a:cubicBezTo>
                    <a:pt x="1" y="1082"/>
                    <a:pt x="302" y="1348"/>
                    <a:pt x="670" y="1348"/>
                  </a:cubicBezTo>
                  <a:cubicBezTo>
                    <a:pt x="690" y="1348"/>
                    <a:pt x="710" y="1347"/>
                    <a:pt x="730" y="1345"/>
                  </a:cubicBezTo>
                  <a:cubicBezTo>
                    <a:pt x="1125" y="1345"/>
                    <a:pt x="1399" y="1011"/>
                    <a:pt x="1399" y="646"/>
                  </a:cubicBezTo>
                  <a:cubicBezTo>
                    <a:pt x="1399" y="285"/>
                    <a:pt x="1120" y="0"/>
                    <a:pt x="7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a:off x="2990450" y="2213100"/>
              <a:ext cx="72975" cy="18600"/>
            </a:xfrm>
            <a:custGeom>
              <a:avLst/>
              <a:gdLst/>
              <a:ahLst/>
              <a:cxnLst/>
              <a:rect l="l" t="t" r="r" b="b"/>
              <a:pathLst>
                <a:path w="2919" h="744" extrusionOk="0">
                  <a:moveTo>
                    <a:pt x="1520" y="0"/>
                  </a:moveTo>
                  <a:cubicBezTo>
                    <a:pt x="1125" y="0"/>
                    <a:pt x="699" y="122"/>
                    <a:pt x="365" y="334"/>
                  </a:cubicBezTo>
                  <a:cubicBezTo>
                    <a:pt x="122" y="517"/>
                    <a:pt x="0" y="638"/>
                    <a:pt x="91" y="730"/>
                  </a:cubicBezTo>
                  <a:cubicBezTo>
                    <a:pt x="98" y="739"/>
                    <a:pt x="110" y="743"/>
                    <a:pt x="127" y="743"/>
                  </a:cubicBezTo>
                  <a:cubicBezTo>
                    <a:pt x="274" y="743"/>
                    <a:pt x="808" y="426"/>
                    <a:pt x="1490" y="426"/>
                  </a:cubicBezTo>
                  <a:cubicBezTo>
                    <a:pt x="2171" y="426"/>
                    <a:pt x="2681" y="743"/>
                    <a:pt x="2845" y="743"/>
                  </a:cubicBezTo>
                  <a:cubicBezTo>
                    <a:pt x="2864" y="743"/>
                    <a:pt x="2878" y="739"/>
                    <a:pt x="2888" y="730"/>
                  </a:cubicBezTo>
                  <a:cubicBezTo>
                    <a:pt x="2918" y="699"/>
                    <a:pt x="2857" y="547"/>
                    <a:pt x="2614" y="365"/>
                  </a:cubicBezTo>
                  <a:cubicBezTo>
                    <a:pt x="2310" y="122"/>
                    <a:pt x="1915" y="0"/>
                    <a:pt x="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7"/>
            <p:cNvSpPr/>
            <p:nvPr/>
          </p:nvSpPr>
          <p:spPr>
            <a:xfrm>
              <a:off x="2836175" y="2240400"/>
              <a:ext cx="35750" cy="34325"/>
            </a:xfrm>
            <a:custGeom>
              <a:avLst/>
              <a:gdLst/>
              <a:ahLst/>
              <a:cxnLst/>
              <a:rect l="l" t="t" r="r" b="b"/>
              <a:pathLst>
                <a:path w="1430" h="1373" extrusionOk="0">
                  <a:moveTo>
                    <a:pt x="750" y="0"/>
                  </a:moveTo>
                  <a:cubicBezTo>
                    <a:pt x="734" y="0"/>
                    <a:pt x="717" y="1"/>
                    <a:pt x="700" y="2"/>
                  </a:cubicBezTo>
                  <a:cubicBezTo>
                    <a:pt x="305" y="2"/>
                    <a:pt x="1" y="337"/>
                    <a:pt x="1" y="732"/>
                  </a:cubicBezTo>
                  <a:cubicBezTo>
                    <a:pt x="30" y="1080"/>
                    <a:pt x="335" y="1372"/>
                    <a:pt x="680" y="1372"/>
                  </a:cubicBezTo>
                  <a:cubicBezTo>
                    <a:pt x="697" y="1372"/>
                    <a:pt x="714" y="1372"/>
                    <a:pt x="730" y="1370"/>
                  </a:cubicBezTo>
                  <a:cubicBezTo>
                    <a:pt x="1126" y="1340"/>
                    <a:pt x="1430" y="1036"/>
                    <a:pt x="1430" y="641"/>
                  </a:cubicBezTo>
                  <a:cubicBezTo>
                    <a:pt x="1401" y="293"/>
                    <a:pt x="1095"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7"/>
            <p:cNvSpPr/>
            <p:nvPr/>
          </p:nvSpPr>
          <p:spPr>
            <a:xfrm>
              <a:off x="2802750" y="2216900"/>
              <a:ext cx="72975" cy="18600"/>
            </a:xfrm>
            <a:custGeom>
              <a:avLst/>
              <a:gdLst/>
              <a:ahLst/>
              <a:cxnLst/>
              <a:rect l="l" t="t" r="r" b="b"/>
              <a:pathLst>
                <a:path w="2919" h="744" extrusionOk="0">
                  <a:moveTo>
                    <a:pt x="1520" y="0"/>
                  </a:moveTo>
                  <a:cubicBezTo>
                    <a:pt x="1125" y="0"/>
                    <a:pt x="730" y="122"/>
                    <a:pt x="396" y="334"/>
                  </a:cubicBezTo>
                  <a:cubicBezTo>
                    <a:pt x="152" y="517"/>
                    <a:pt x="1" y="638"/>
                    <a:pt x="92" y="730"/>
                  </a:cubicBezTo>
                  <a:cubicBezTo>
                    <a:pt x="99" y="734"/>
                    <a:pt x="108" y="736"/>
                    <a:pt x="121" y="736"/>
                  </a:cubicBezTo>
                  <a:cubicBezTo>
                    <a:pt x="268" y="736"/>
                    <a:pt x="788" y="426"/>
                    <a:pt x="1490" y="426"/>
                  </a:cubicBezTo>
                  <a:cubicBezTo>
                    <a:pt x="2171" y="426"/>
                    <a:pt x="2681" y="743"/>
                    <a:pt x="2845" y="743"/>
                  </a:cubicBezTo>
                  <a:cubicBezTo>
                    <a:pt x="2864" y="743"/>
                    <a:pt x="2879" y="739"/>
                    <a:pt x="2888" y="730"/>
                  </a:cubicBezTo>
                  <a:cubicBezTo>
                    <a:pt x="2918" y="699"/>
                    <a:pt x="2858" y="517"/>
                    <a:pt x="2645" y="365"/>
                  </a:cubicBezTo>
                  <a:cubicBezTo>
                    <a:pt x="2311" y="122"/>
                    <a:pt x="1915" y="0"/>
                    <a:pt x="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7"/>
            <p:cNvSpPr/>
            <p:nvPr/>
          </p:nvSpPr>
          <p:spPr>
            <a:xfrm>
              <a:off x="2933450" y="2217650"/>
              <a:ext cx="60050" cy="159975"/>
            </a:xfrm>
            <a:custGeom>
              <a:avLst/>
              <a:gdLst/>
              <a:ahLst/>
              <a:cxnLst/>
              <a:rect l="l" t="t" r="r" b="b"/>
              <a:pathLst>
                <a:path w="2402" h="6399" extrusionOk="0">
                  <a:moveTo>
                    <a:pt x="94" y="0"/>
                  </a:moveTo>
                  <a:cubicBezTo>
                    <a:pt x="93" y="0"/>
                    <a:pt x="93" y="0"/>
                    <a:pt x="92" y="0"/>
                  </a:cubicBezTo>
                  <a:cubicBezTo>
                    <a:pt x="1" y="31"/>
                    <a:pt x="578" y="1763"/>
                    <a:pt x="1368" y="3891"/>
                  </a:cubicBezTo>
                  <a:lnTo>
                    <a:pt x="1946" y="5380"/>
                  </a:lnTo>
                  <a:cubicBezTo>
                    <a:pt x="2037" y="5532"/>
                    <a:pt x="2098" y="5745"/>
                    <a:pt x="2067" y="5958"/>
                  </a:cubicBezTo>
                  <a:cubicBezTo>
                    <a:pt x="2037" y="6080"/>
                    <a:pt x="1855" y="6110"/>
                    <a:pt x="1672" y="6140"/>
                  </a:cubicBezTo>
                  <a:cubicBezTo>
                    <a:pt x="1247" y="6140"/>
                    <a:pt x="821" y="6232"/>
                    <a:pt x="426" y="6353"/>
                  </a:cubicBezTo>
                  <a:cubicBezTo>
                    <a:pt x="639" y="6384"/>
                    <a:pt x="852" y="6399"/>
                    <a:pt x="1061" y="6399"/>
                  </a:cubicBezTo>
                  <a:cubicBezTo>
                    <a:pt x="1270" y="6399"/>
                    <a:pt x="1475" y="6384"/>
                    <a:pt x="1672" y="6353"/>
                  </a:cubicBezTo>
                  <a:cubicBezTo>
                    <a:pt x="1794" y="6353"/>
                    <a:pt x="1915" y="6323"/>
                    <a:pt x="2007" y="6292"/>
                  </a:cubicBezTo>
                  <a:cubicBezTo>
                    <a:pt x="2159" y="6262"/>
                    <a:pt x="2280" y="6171"/>
                    <a:pt x="2341" y="6019"/>
                  </a:cubicBezTo>
                  <a:cubicBezTo>
                    <a:pt x="2402" y="5776"/>
                    <a:pt x="2341" y="5502"/>
                    <a:pt x="2250" y="5259"/>
                  </a:cubicBezTo>
                  <a:cubicBezTo>
                    <a:pt x="2067" y="4773"/>
                    <a:pt x="1885" y="4286"/>
                    <a:pt x="1672" y="3769"/>
                  </a:cubicBezTo>
                  <a:cubicBezTo>
                    <a:pt x="889" y="1691"/>
                    <a:pt x="195" y="0"/>
                    <a:pt x="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7"/>
            <p:cNvSpPr/>
            <p:nvPr/>
          </p:nvSpPr>
          <p:spPr>
            <a:xfrm>
              <a:off x="2772350" y="2552750"/>
              <a:ext cx="184675" cy="83300"/>
            </a:xfrm>
            <a:custGeom>
              <a:avLst/>
              <a:gdLst/>
              <a:ahLst/>
              <a:cxnLst/>
              <a:rect l="l" t="t" r="r" b="b"/>
              <a:pathLst>
                <a:path w="7387" h="3332" extrusionOk="0">
                  <a:moveTo>
                    <a:pt x="1" y="1"/>
                  </a:moveTo>
                  <a:cubicBezTo>
                    <a:pt x="1" y="1"/>
                    <a:pt x="1573" y="3332"/>
                    <a:pt x="6314" y="3332"/>
                  </a:cubicBezTo>
                  <a:cubicBezTo>
                    <a:pt x="6637" y="3332"/>
                    <a:pt x="6974" y="3317"/>
                    <a:pt x="7326" y="3284"/>
                  </a:cubicBezTo>
                  <a:lnTo>
                    <a:pt x="7387" y="1977"/>
                  </a:lnTo>
                  <a:lnTo>
                    <a:pt x="7387" y="1977"/>
                  </a:lnTo>
                  <a:cubicBezTo>
                    <a:pt x="7331" y="1977"/>
                    <a:pt x="7274" y="1978"/>
                    <a:pt x="7218" y="1978"/>
                  </a:cubicBezTo>
                  <a:cubicBezTo>
                    <a:pt x="4691" y="1978"/>
                    <a:pt x="2171" y="1309"/>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7"/>
            <p:cNvSpPr/>
            <p:nvPr/>
          </p:nvSpPr>
          <p:spPr>
            <a:xfrm>
              <a:off x="2877225" y="2409625"/>
              <a:ext cx="60800" cy="42225"/>
            </a:xfrm>
            <a:custGeom>
              <a:avLst/>
              <a:gdLst/>
              <a:ahLst/>
              <a:cxnLst/>
              <a:rect l="l" t="t" r="r" b="b"/>
              <a:pathLst>
                <a:path w="2432" h="1689" extrusionOk="0">
                  <a:moveTo>
                    <a:pt x="1277" y="0"/>
                  </a:moveTo>
                  <a:cubicBezTo>
                    <a:pt x="1217" y="0"/>
                    <a:pt x="1156" y="4"/>
                    <a:pt x="1095" y="12"/>
                  </a:cubicBezTo>
                  <a:cubicBezTo>
                    <a:pt x="760" y="42"/>
                    <a:pt x="456" y="194"/>
                    <a:pt x="243" y="467"/>
                  </a:cubicBezTo>
                  <a:cubicBezTo>
                    <a:pt x="31" y="741"/>
                    <a:pt x="0" y="1106"/>
                    <a:pt x="183" y="1379"/>
                  </a:cubicBezTo>
                  <a:cubicBezTo>
                    <a:pt x="353" y="1572"/>
                    <a:pt x="599" y="1689"/>
                    <a:pt x="857" y="1689"/>
                  </a:cubicBezTo>
                  <a:cubicBezTo>
                    <a:pt x="966" y="1689"/>
                    <a:pt x="1077" y="1668"/>
                    <a:pt x="1186" y="1622"/>
                  </a:cubicBezTo>
                  <a:cubicBezTo>
                    <a:pt x="1550" y="1501"/>
                    <a:pt x="1885" y="1319"/>
                    <a:pt x="2158" y="1045"/>
                  </a:cubicBezTo>
                  <a:cubicBezTo>
                    <a:pt x="2250" y="984"/>
                    <a:pt x="2310" y="923"/>
                    <a:pt x="2371" y="832"/>
                  </a:cubicBezTo>
                  <a:cubicBezTo>
                    <a:pt x="2432" y="741"/>
                    <a:pt x="2432" y="619"/>
                    <a:pt x="2371" y="528"/>
                  </a:cubicBezTo>
                  <a:lnTo>
                    <a:pt x="2341" y="528"/>
                  </a:lnTo>
                  <a:cubicBezTo>
                    <a:pt x="2075" y="183"/>
                    <a:pt x="1693" y="0"/>
                    <a:pt x="127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7"/>
            <p:cNvSpPr/>
            <p:nvPr/>
          </p:nvSpPr>
          <p:spPr>
            <a:xfrm>
              <a:off x="2884050" y="2389375"/>
              <a:ext cx="64625" cy="54750"/>
            </a:xfrm>
            <a:custGeom>
              <a:avLst/>
              <a:gdLst/>
              <a:ahLst/>
              <a:cxnLst/>
              <a:rect l="l" t="t" r="r" b="b"/>
              <a:pathLst>
                <a:path w="2585" h="2190" extrusionOk="0">
                  <a:moveTo>
                    <a:pt x="183" y="1"/>
                  </a:moveTo>
                  <a:cubicBezTo>
                    <a:pt x="92" y="1"/>
                    <a:pt x="1" y="214"/>
                    <a:pt x="62" y="548"/>
                  </a:cubicBezTo>
                  <a:cubicBezTo>
                    <a:pt x="92" y="1004"/>
                    <a:pt x="335" y="1429"/>
                    <a:pt x="700" y="1733"/>
                  </a:cubicBezTo>
                  <a:cubicBezTo>
                    <a:pt x="1065" y="2037"/>
                    <a:pt x="1551" y="2189"/>
                    <a:pt x="2037" y="2189"/>
                  </a:cubicBezTo>
                  <a:cubicBezTo>
                    <a:pt x="2402" y="2189"/>
                    <a:pt x="2584" y="2068"/>
                    <a:pt x="2584" y="2037"/>
                  </a:cubicBezTo>
                  <a:cubicBezTo>
                    <a:pt x="2584" y="1916"/>
                    <a:pt x="1703" y="1977"/>
                    <a:pt x="1004" y="1399"/>
                  </a:cubicBezTo>
                  <a:cubicBezTo>
                    <a:pt x="305" y="822"/>
                    <a:pt x="305" y="1"/>
                    <a:pt x="1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7"/>
            <p:cNvSpPr/>
            <p:nvPr/>
          </p:nvSpPr>
          <p:spPr>
            <a:xfrm>
              <a:off x="2795150" y="2187425"/>
              <a:ext cx="88925" cy="25800"/>
            </a:xfrm>
            <a:custGeom>
              <a:avLst/>
              <a:gdLst/>
              <a:ahLst/>
              <a:cxnLst/>
              <a:rect l="l" t="t" r="r" b="b"/>
              <a:pathLst>
                <a:path w="3557" h="1032" extrusionOk="0">
                  <a:moveTo>
                    <a:pt x="2086" y="1"/>
                  </a:moveTo>
                  <a:cubicBezTo>
                    <a:pt x="1969" y="1"/>
                    <a:pt x="1851" y="8"/>
                    <a:pt x="1733" y="24"/>
                  </a:cubicBezTo>
                  <a:cubicBezTo>
                    <a:pt x="1277" y="54"/>
                    <a:pt x="821" y="206"/>
                    <a:pt x="456" y="480"/>
                  </a:cubicBezTo>
                  <a:cubicBezTo>
                    <a:pt x="153" y="662"/>
                    <a:pt x="1" y="875"/>
                    <a:pt x="61" y="966"/>
                  </a:cubicBezTo>
                  <a:cubicBezTo>
                    <a:pt x="93" y="1013"/>
                    <a:pt x="164" y="1032"/>
                    <a:pt x="267" y="1032"/>
                  </a:cubicBezTo>
                  <a:cubicBezTo>
                    <a:pt x="567" y="1032"/>
                    <a:pt x="1139" y="874"/>
                    <a:pt x="1794" y="784"/>
                  </a:cubicBezTo>
                  <a:cubicBezTo>
                    <a:pt x="2706" y="693"/>
                    <a:pt x="3466" y="784"/>
                    <a:pt x="3526" y="571"/>
                  </a:cubicBezTo>
                  <a:cubicBezTo>
                    <a:pt x="3557" y="480"/>
                    <a:pt x="3405" y="328"/>
                    <a:pt x="3101" y="176"/>
                  </a:cubicBezTo>
                  <a:cubicBezTo>
                    <a:pt x="2763" y="63"/>
                    <a:pt x="2425" y="1"/>
                    <a:pt x="20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2989675" y="2156850"/>
              <a:ext cx="66900" cy="21475"/>
            </a:xfrm>
            <a:custGeom>
              <a:avLst/>
              <a:gdLst/>
              <a:ahLst/>
              <a:cxnLst/>
              <a:rect l="l" t="t" r="r" b="b"/>
              <a:pathLst>
                <a:path w="2676" h="859" extrusionOk="0">
                  <a:moveTo>
                    <a:pt x="1369" y="1"/>
                  </a:moveTo>
                  <a:cubicBezTo>
                    <a:pt x="1004" y="1"/>
                    <a:pt x="609" y="92"/>
                    <a:pt x="305" y="274"/>
                  </a:cubicBezTo>
                  <a:cubicBezTo>
                    <a:pt x="92" y="457"/>
                    <a:pt x="1" y="639"/>
                    <a:pt x="62" y="700"/>
                  </a:cubicBezTo>
                  <a:cubicBezTo>
                    <a:pt x="122" y="791"/>
                    <a:pt x="282" y="814"/>
                    <a:pt x="506" y="814"/>
                  </a:cubicBezTo>
                  <a:cubicBezTo>
                    <a:pt x="730" y="814"/>
                    <a:pt x="1019" y="791"/>
                    <a:pt x="1338" y="791"/>
                  </a:cubicBezTo>
                  <a:cubicBezTo>
                    <a:pt x="1764" y="791"/>
                    <a:pt x="2135" y="859"/>
                    <a:pt x="2381" y="859"/>
                  </a:cubicBezTo>
                  <a:cubicBezTo>
                    <a:pt x="2503" y="859"/>
                    <a:pt x="2595" y="842"/>
                    <a:pt x="2645" y="791"/>
                  </a:cubicBezTo>
                  <a:cubicBezTo>
                    <a:pt x="2676" y="700"/>
                    <a:pt x="2615" y="518"/>
                    <a:pt x="2402" y="335"/>
                  </a:cubicBezTo>
                  <a:cubicBezTo>
                    <a:pt x="2098" y="122"/>
                    <a:pt x="1733" y="1"/>
                    <a:pt x="13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2586175" y="1979900"/>
              <a:ext cx="527400" cy="469550"/>
            </a:xfrm>
            <a:custGeom>
              <a:avLst/>
              <a:gdLst/>
              <a:ahLst/>
              <a:cxnLst/>
              <a:rect l="l" t="t" r="r" b="b"/>
              <a:pathLst>
                <a:path w="21096" h="18782" extrusionOk="0">
                  <a:moveTo>
                    <a:pt x="10770" y="1"/>
                  </a:moveTo>
                  <a:cubicBezTo>
                    <a:pt x="9348" y="1"/>
                    <a:pt x="7910" y="169"/>
                    <a:pt x="6505" y="422"/>
                  </a:cubicBezTo>
                  <a:cubicBezTo>
                    <a:pt x="5290" y="635"/>
                    <a:pt x="4043" y="969"/>
                    <a:pt x="3071" y="1729"/>
                  </a:cubicBezTo>
                  <a:cubicBezTo>
                    <a:pt x="1703" y="2793"/>
                    <a:pt x="1125" y="4586"/>
                    <a:pt x="791" y="6288"/>
                  </a:cubicBezTo>
                  <a:cubicBezTo>
                    <a:pt x="1" y="10483"/>
                    <a:pt x="183" y="14951"/>
                    <a:pt x="2007" y="18781"/>
                  </a:cubicBezTo>
                  <a:cubicBezTo>
                    <a:pt x="3192" y="17656"/>
                    <a:pt x="4013" y="16197"/>
                    <a:pt x="4347" y="14556"/>
                  </a:cubicBezTo>
                  <a:cubicBezTo>
                    <a:pt x="4682" y="12976"/>
                    <a:pt x="4803" y="11334"/>
                    <a:pt x="4742" y="9693"/>
                  </a:cubicBezTo>
                  <a:cubicBezTo>
                    <a:pt x="4742" y="9115"/>
                    <a:pt x="4803" y="8447"/>
                    <a:pt x="5259" y="8082"/>
                  </a:cubicBezTo>
                  <a:cubicBezTo>
                    <a:pt x="5533" y="7930"/>
                    <a:pt x="5837" y="7839"/>
                    <a:pt x="6141" y="7808"/>
                  </a:cubicBezTo>
                  <a:cubicBezTo>
                    <a:pt x="9150" y="7322"/>
                    <a:pt x="14104" y="4799"/>
                    <a:pt x="16262" y="2641"/>
                  </a:cubicBezTo>
                  <a:cubicBezTo>
                    <a:pt x="17752" y="4890"/>
                    <a:pt x="19059" y="3006"/>
                    <a:pt x="20031" y="7717"/>
                  </a:cubicBezTo>
                  <a:lnTo>
                    <a:pt x="21095" y="6258"/>
                  </a:lnTo>
                  <a:cubicBezTo>
                    <a:pt x="20700" y="3219"/>
                    <a:pt x="18481" y="1881"/>
                    <a:pt x="15594" y="817"/>
                  </a:cubicBezTo>
                  <a:cubicBezTo>
                    <a:pt x="14057" y="229"/>
                    <a:pt x="12424" y="1"/>
                    <a:pt x="107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2564900" y="2019225"/>
              <a:ext cx="414925" cy="104550"/>
            </a:xfrm>
            <a:custGeom>
              <a:avLst/>
              <a:gdLst/>
              <a:ahLst/>
              <a:cxnLst/>
              <a:rect l="l" t="t" r="r" b="b"/>
              <a:pathLst>
                <a:path w="16597" h="4182" extrusionOk="0">
                  <a:moveTo>
                    <a:pt x="16591" y="1"/>
                  </a:moveTo>
                  <a:cubicBezTo>
                    <a:pt x="16515" y="1"/>
                    <a:pt x="15846" y="734"/>
                    <a:pt x="14530" y="1524"/>
                  </a:cubicBezTo>
                  <a:lnTo>
                    <a:pt x="13983" y="1858"/>
                  </a:lnTo>
                  <a:lnTo>
                    <a:pt x="13375" y="2162"/>
                  </a:lnTo>
                  <a:cubicBezTo>
                    <a:pt x="12949" y="2405"/>
                    <a:pt x="12493" y="2557"/>
                    <a:pt x="12007" y="2770"/>
                  </a:cubicBezTo>
                  <a:cubicBezTo>
                    <a:pt x="10913" y="3165"/>
                    <a:pt x="9818" y="3439"/>
                    <a:pt x="8694" y="3652"/>
                  </a:cubicBezTo>
                  <a:cubicBezTo>
                    <a:pt x="7685" y="3811"/>
                    <a:pt x="6700" y="3901"/>
                    <a:pt x="5698" y="3901"/>
                  </a:cubicBezTo>
                  <a:cubicBezTo>
                    <a:pt x="5552" y="3901"/>
                    <a:pt x="5406" y="3899"/>
                    <a:pt x="5259" y="3895"/>
                  </a:cubicBezTo>
                  <a:cubicBezTo>
                    <a:pt x="4317" y="3864"/>
                    <a:pt x="3375" y="3773"/>
                    <a:pt x="2463" y="3591"/>
                  </a:cubicBezTo>
                  <a:cubicBezTo>
                    <a:pt x="1002" y="3276"/>
                    <a:pt x="135" y="2826"/>
                    <a:pt x="14" y="2826"/>
                  </a:cubicBezTo>
                  <a:cubicBezTo>
                    <a:pt x="7" y="2826"/>
                    <a:pt x="2" y="2827"/>
                    <a:pt x="1" y="2831"/>
                  </a:cubicBezTo>
                  <a:cubicBezTo>
                    <a:pt x="183" y="2983"/>
                    <a:pt x="396" y="3074"/>
                    <a:pt x="609" y="3165"/>
                  </a:cubicBezTo>
                  <a:cubicBezTo>
                    <a:pt x="852" y="3287"/>
                    <a:pt x="1095" y="3408"/>
                    <a:pt x="1368" y="3500"/>
                  </a:cubicBezTo>
                  <a:lnTo>
                    <a:pt x="1855" y="3652"/>
                  </a:lnTo>
                  <a:lnTo>
                    <a:pt x="2432" y="3804"/>
                  </a:lnTo>
                  <a:cubicBezTo>
                    <a:pt x="3344" y="4016"/>
                    <a:pt x="4286" y="4138"/>
                    <a:pt x="5259" y="4168"/>
                  </a:cubicBezTo>
                  <a:cubicBezTo>
                    <a:pt x="5477" y="4177"/>
                    <a:pt x="5695" y="4181"/>
                    <a:pt x="5913" y="4181"/>
                  </a:cubicBezTo>
                  <a:cubicBezTo>
                    <a:pt x="8009" y="4181"/>
                    <a:pt x="10116" y="3787"/>
                    <a:pt x="12098" y="3044"/>
                  </a:cubicBezTo>
                  <a:cubicBezTo>
                    <a:pt x="12584" y="2801"/>
                    <a:pt x="13071" y="2649"/>
                    <a:pt x="13496" y="2405"/>
                  </a:cubicBezTo>
                  <a:lnTo>
                    <a:pt x="14104" y="2071"/>
                  </a:lnTo>
                  <a:lnTo>
                    <a:pt x="14651" y="1737"/>
                  </a:lnTo>
                  <a:cubicBezTo>
                    <a:pt x="14955" y="1524"/>
                    <a:pt x="15229" y="1311"/>
                    <a:pt x="15533" y="1068"/>
                  </a:cubicBezTo>
                  <a:lnTo>
                    <a:pt x="15867" y="794"/>
                  </a:lnTo>
                  <a:lnTo>
                    <a:pt x="16141" y="521"/>
                  </a:lnTo>
                  <a:cubicBezTo>
                    <a:pt x="16323" y="369"/>
                    <a:pt x="16475" y="187"/>
                    <a:pt x="16597" y="4"/>
                  </a:cubicBezTo>
                  <a:cubicBezTo>
                    <a:pt x="16596" y="2"/>
                    <a:pt x="16594" y="1"/>
                    <a:pt x="1659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7"/>
            <p:cNvSpPr/>
            <p:nvPr/>
          </p:nvSpPr>
          <p:spPr>
            <a:xfrm>
              <a:off x="2603650" y="1997275"/>
              <a:ext cx="376950" cy="53275"/>
            </a:xfrm>
            <a:custGeom>
              <a:avLst/>
              <a:gdLst/>
              <a:ahLst/>
              <a:cxnLst/>
              <a:rect l="l" t="t" r="r" b="b"/>
              <a:pathLst>
                <a:path w="15078" h="2131" extrusionOk="0">
                  <a:moveTo>
                    <a:pt x="1" y="1"/>
                  </a:moveTo>
                  <a:cubicBezTo>
                    <a:pt x="153" y="153"/>
                    <a:pt x="305" y="274"/>
                    <a:pt x="487" y="365"/>
                  </a:cubicBezTo>
                  <a:cubicBezTo>
                    <a:pt x="670" y="517"/>
                    <a:pt x="882" y="639"/>
                    <a:pt x="1095" y="761"/>
                  </a:cubicBezTo>
                  <a:lnTo>
                    <a:pt x="1490" y="973"/>
                  </a:lnTo>
                  <a:lnTo>
                    <a:pt x="1977" y="1156"/>
                  </a:lnTo>
                  <a:cubicBezTo>
                    <a:pt x="3608" y="1797"/>
                    <a:pt x="5378" y="2130"/>
                    <a:pt x="7155" y="2130"/>
                  </a:cubicBezTo>
                  <a:cubicBezTo>
                    <a:pt x="7232" y="2130"/>
                    <a:pt x="7310" y="2130"/>
                    <a:pt x="7387" y="2128"/>
                  </a:cubicBezTo>
                  <a:cubicBezTo>
                    <a:pt x="9241" y="2128"/>
                    <a:pt x="11065" y="1946"/>
                    <a:pt x="12889" y="1520"/>
                  </a:cubicBezTo>
                  <a:cubicBezTo>
                    <a:pt x="13557" y="1369"/>
                    <a:pt x="14104" y="1217"/>
                    <a:pt x="14500" y="1095"/>
                  </a:cubicBezTo>
                  <a:cubicBezTo>
                    <a:pt x="14682" y="1034"/>
                    <a:pt x="14895" y="973"/>
                    <a:pt x="15077" y="852"/>
                  </a:cubicBezTo>
                  <a:cubicBezTo>
                    <a:pt x="15077" y="850"/>
                    <a:pt x="15073" y="849"/>
                    <a:pt x="15066" y="849"/>
                  </a:cubicBezTo>
                  <a:cubicBezTo>
                    <a:pt x="14962" y="849"/>
                    <a:pt x="14108" y="1052"/>
                    <a:pt x="12828" y="1308"/>
                  </a:cubicBezTo>
                  <a:cubicBezTo>
                    <a:pt x="11034" y="1642"/>
                    <a:pt x="9211" y="1824"/>
                    <a:pt x="7387" y="1824"/>
                  </a:cubicBezTo>
                  <a:cubicBezTo>
                    <a:pt x="7304" y="1826"/>
                    <a:pt x="7221" y="1827"/>
                    <a:pt x="7137" y="1827"/>
                  </a:cubicBezTo>
                  <a:cubicBezTo>
                    <a:pt x="5400" y="1827"/>
                    <a:pt x="3691" y="1525"/>
                    <a:pt x="2037" y="973"/>
                  </a:cubicBezTo>
                  <a:cubicBezTo>
                    <a:pt x="1338" y="669"/>
                    <a:pt x="670" y="365"/>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7"/>
            <p:cNvSpPr/>
            <p:nvPr/>
          </p:nvSpPr>
          <p:spPr>
            <a:xfrm>
              <a:off x="2979800" y="1966000"/>
              <a:ext cx="49425" cy="56375"/>
            </a:xfrm>
            <a:custGeom>
              <a:avLst/>
              <a:gdLst/>
              <a:ahLst/>
              <a:cxnLst/>
              <a:rect l="l" t="t" r="r" b="b"/>
              <a:pathLst>
                <a:path w="1977" h="2255" extrusionOk="0">
                  <a:moveTo>
                    <a:pt x="1775" y="1"/>
                  </a:moveTo>
                  <a:cubicBezTo>
                    <a:pt x="1695" y="1"/>
                    <a:pt x="1588" y="10"/>
                    <a:pt x="1460" y="36"/>
                  </a:cubicBezTo>
                  <a:cubicBezTo>
                    <a:pt x="669" y="279"/>
                    <a:pt x="92" y="948"/>
                    <a:pt x="31" y="1768"/>
                  </a:cubicBezTo>
                  <a:cubicBezTo>
                    <a:pt x="1" y="2072"/>
                    <a:pt x="92" y="2255"/>
                    <a:pt x="122" y="2255"/>
                  </a:cubicBezTo>
                  <a:cubicBezTo>
                    <a:pt x="153" y="2255"/>
                    <a:pt x="183" y="1525"/>
                    <a:pt x="730" y="887"/>
                  </a:cubicBezTo>
                  <a:cubicBezTo>
                    <a:pt x="1277" y="249"/>
                    <a:pt x="1976" y="127"/>
                    <a:pt x="1946" y="36"/>
                  </a:cubicBezTo>
                  <a:cubicBezTo>
                    <a:pt x="1946" y="18"/>
                    <a:pt x="1885" y="1"/>
                    <a:pt x="17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2246500" y="1964600"/>
              <a:ext cx="330575" cy="224650"/>
            </a:xfrm>
            <a:custGeom>
              <a:avLst/>
              <a:gdLst/>
              <a:ahLst/>
              <a:cxnLst/>
              <a:rect l="l" t="t" r="r" b="b"/>
              <a:pathLst>
                <a:path w="13223" h="8986" extrusionOk="0">
                  <a:moveTo>
                    <a:pt x="8726" y="1"/>
                  </a:moveTo>
                  <a:cubicBezTo>
                    <a:pt x="8241" y="1"/>
                    <a:pt x="7762" y="82"/>
                    <a:pt x="7296" y="244"/>
                  </a:cubicBezTo>
                  <a:cubicBezTo>
                    <a:pt x="5685" y="821"/>
                    <a:pt x="4469" y="2189"/>
                    <a:pt x="4135" y="3861"/>
                  </a:cubicBezTo>
                  <a:cubicBezTo>
                    <a:pt x="3983" y="4773"/>
                    <a:pt x="4135" y="5624"/>
                    <a:pt x="4074" y="6414"/>
                  </a:cubicBezTo>
                  <a:cubicBezTo>
                    <a:pt x="4043" y="6779"/>
                    <a:pt x="3983" y="7144"/>
                    <a:pt x="3800" y="7508"/>
                  </a:cubicBezTo>
                  <a:cubicBezTo>
                    <a:pt x="3648" y="7843"/>
                    <a:pt x="3405" y="8116"/>
                    <a:pt x="3132" y="8329"/>
                  </a:cubicBezTo>
                  <a:cubicBezTo>
                    <a:pt x="2796" y="8571"/>
                    <a:pt x="2404" y="8699"/>
                    <a:pt x="2004" y="8699"/>
                  </a:cubicBezTo>
                  <a:cubicBezTo>
                    <a:pt x="1751" y="8699"/>
                    <a:pt x="1494" y="8648"/>
                    <a:pt x="1247" y="8542"/>
                  </a:cubicBezTo>
                  <a:cubicBezTo>
                    <a:pt x="730" y="8268"/>
                    <a:pt x="366" y="7782"/>
                    <a:pt x="305" y="7174"/>
                  </a:cubicBezTo>
                  <a:cubicBezTo>
                    <a:pt x="244" y="6718"/>
                    <a:pt x="457" y="6232"/>
                    <a:pt x="852" y="5958"/>
                  </a:cubicBezTo>
                  <a:cubicBezTo>
                    <a:pt x="1118" y="5772"/>
                    <a:pt x="1430" y="5679"/>
                    <a:pt x="1749" y="5679"/>
                  </a:cubicBezTo>
                  <a:cubicBezTo>
                    <a:pt x="1794" y="5679"/>
                    <a:pt x="1840" y="5681"/>
                    <a:pt x="1885" y="5685"/>
                  </a:cubicBezTo>
                  <a:cubicBezTo>
                    <a:pt x="2189" y="5715"/>
                    <a:pt x="2493" y="5837"/>
                    <a:pt x="2736" y="6049"/>
                  </a:cubicBezTo>
                  <a:cubicBezTo>
                    <a:pt x="2676" y="5989"/>
                    <a:pt x="2615" y="5897"/>
                    <a:pt x="2554" y="5867"/>
                  </a:cubicBezTo>
                  <a:cubicBezTo>
                    <a:pt x="2372" y="5685"/>
                    <a:pt x="2129" y="5593"/>
                    <a:pt x="1885" y="5563"/>
                  </a:cubicBezTo>
                  <a:cubicBezTo>
                    <a:pt x="1805" y="5551"/>
                    <a:pt x="1723" y="5545"/>
                    <a:pt x="1641" y="5545"/>
                  </a:cubicBezTo>
                  <a:cubicBezTo>
                    <a:pt x="1320" y="5545"/>
                    <a:pt x="996" y="5637"/>
                    <a:pt x="730" y="5806"/>
                  </a:cubicBezTo>
                  <a:cubicBezTo>
                    <a:pt x="274" y="6110"/>
                    <a:pt x="1" y="6657"/>
                    <a:pt x="62" y="7204"/>
                  </a:cubicBezTo>
                  <a:cubicBezTo>
                    <a:pt x="122" y="7873"/>
                    <a:pt x="518" y="8481"/>
                    <a:pt x="1125" y="8785"/>
                  </a:cubicBezTo>
                  <a:cubicBezTo>
                    <a:pt x="1408" y="8920"/>
                    <a:pt x="1711" y="8986"/>
                    <a:pt x="2014" y="8986"/>
                  </a:cubicBezTo>
                  <a:cubicBezTo>
                    <a:pt x="2459" y="8986"/>
                    <a:pt x="2903" y="8844"/>
                    <a:pt x="3284" y="8572"/>
                  </a:cubicBezTo>
                  <a:cubicBezTo>
                    <a:pt x="3618" y="8329"/>
                    <a:pt x="3891" y="8025"/>
                    <a:pt x="4074" y="7660"/>
                  </a:cubicBezTo>
                  <a:cubicBezTo>
                    <a:pt x="4256" y="7265"/>
                    <a:pt x="4347" y="6840"/>
                    <a:pt x="4347" y="6445"/>
                  </a:cubicBezTo>
                  <a:cubicBezTo>
                    <a:pt x="4408" y="5593"/>
                    <a:pt x="4256" y="4742"/>
                    <a:pt x="4408" y="3922"/>
                  </a:cubicBezTo>
                  <a:cubicBezTo>
                    <a:pt x="4743" y="2341"/>
                    <a:pt x="5867" y="1065"/>
                    <a:pt x="7387" y="517"/>
                  </a:cubicBezTo>
                  <a:cubicBezTo>
                    <a:pt x="7835" y="361"/>
                    <a:pt x="8304" y="282"/>
                    <a:pt x="8771" y="282"/>
                  </a:cubicBezTo>
                  <a:cubicBezTo>
                    <a:pt x="9574" y="282"/>
                    <a:pt x="10374" y="513"/>
                    <a:pt x="11065" y="973"/>
                  </a:cubicBezTo>
                  <a:cubicBezTo>
                    <a:pt x="11825" y="1429"/>
                    <a:pt x="12433" y="2098"/>
                    <a:pt x="12828" y="2888"/>
                  </a:cubicBezTo>
                  <a:cubicBezTo>
                    <a:pt x="13101" y="3466"/>
                    <a:pt x="13162" y="3800"/>
                    <a:pt x="13193" y="3800"/>
                  </a:cubicBezTo>
                  <a:cubicBezTo>
                    <a:pt x="13223" y="3709"/>
                    <a:pt x="13193" y="3618"/>
                    <a:pt x="13162" y="3557"/>
                  </a:cubicBezTo>
                  <a:cubicBezTo>
                    <a:pt x="13132" y="3314"/>
                    <a:pt x="13041" y="3071"/>
                    <a:pt x="12949" y="2827"/>
                  </a:cubicBezTo>
                  <a:cubicBezTo>
                    <a:pt x="12585" y="2007"/>
                    <a:pt x="11977" y="1277"/>
                    <a:pt x="11217" y="791"/>
                  </a:cubicBezTo>
                  <a:cubicBezTo>
                    <a:pt x="10670" y="426"/>
                    <a:pt x="10092" y="183"/>
                    <a:pt x="9454" y="61"/>
                  </a:cubicBezTo>
                  <a:cubicBezTo>
                    <a:pt x="9211" y="21"/>
                    <a:pt x="8968" y="1"/>
                    <a:pt x="87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7"/>
            <p:cNvSpPr/>
            <p:nvPr/>
          </p:nvSpPr>
          <p:spPr>
            <a:xfrm>
              <a:off x="2677375" y="2032225"/>
              <a:ext cx="308525" cy="147450"/>
            </a:xfrm>
            <a:custGeom>
              <a:avLst/>
              <a:gdLst/>
              <a:ahLst/>
              <a:cxnLst/>
              <a:rect l="l" t="t" r="r" b="b"/>
              <a:pathLst>
                <a:path w="12341" h="5898" extrusionOk="0">
                  <a:moveTo>
                    <a:pt x="12341" y="1"/>
                  </a:moveTo>
                  <a:lnTo>
                    <a:pt x="12341" y="1"/>
                  </a:lnTo>
                  <a:cubicBezTo>
                    <a:pt x="12037" y="639"/>
                    <a:pt x="11672" y="1247"/>
                    <a:pt x="11277" y="1825"/>
                  </a:cubicBezTo>
                  <a:cubicBezTo>
                    <a:pt x="10183" y="3132"/>
                    <a:pt x="8785" y="4135"/>
                    <a:pt x="7143" y="4712"/>
                  </a:cubicBezTo>
                  <a:cubicBezTo>
                    <a:pt x="5532" y="5259"/>
                    <a:pt x="3860" y="5563"/>
                    <a:pt x="2128" y="5685"/>
                  </a:cubicBezTo>
                  <a:cubicBezTo>
                    <a:pt x="1429" y="5685"/>
                    <a:pt x="699" y="5746"/>
                    <a:pt x="0" y="5837"/>
                  </a:cubicBezTo>
                  <a:cubicBezTo>
                    <a:pt x="183" y="5898"/>
                    <a:pt x="395" y="5898"/>
                    <a:pt x="578" y="5898"/>
                  </a:cubicBezTo>
                  <a:lnTo>
                    <a:pt x="2158" y="5898"/>
                  </a:lnTo>
                  <a:cubicBezTo>
                    <a:pt x="3891" y="5867"/>
                    <a:pt x="5623" y="5563"/>
                    <a:pt x="7265" y="5016"/>
                  </a:cubicBezTo>
                  <a:cubicBezTo>
                    <a:pt x="8937" y="4439"/>
                    <a:pt x="10396" y="3375"/>
                    <a:pt x="11429" y="1946"/>
                  </a:cubicBezTo>
                  <a:cubicBezTo>
                    <a:pt x="11763" y="1521"/>
                    <a:pt x="12007" y="1034"/>
                    <a:pt x="12189" y="548"/>
                  </a:cubicBezTo>
                  <a:cubicBezTo>
                    <a:pt x="12250" y="366"/>
                    <a:pt x="12310" y="183"/>
                    <a:pt x="123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7"/>
            <p:cNvSpPr/>
            <p:nvPr/>
          </p:nvSpPr>
          <p:spPr>
            <a:xfrm>
              <a:off x="2481325" y="2439525"/>
              <a:ext cx="150475" cy="107175"/>
            </a:xfrm>
            <a:custGeom>
              <a:avLst/>
              <a:gdLst/>
              <a:ahLst/>
              <a:cxnLst/>
              <a:rect l="l" t="t" r="r" b="b"/>
              <a:pathLst>
                <a:path w="6019" h="4287" extrusionOk="0">
                  <a:moveTo>
                    <a:pt x="3390" y="988"/>
                  </a:moveTo>
                  <a:cubicBezTo>
                    <a:pt x="3506" y="988"/>
                    <a:pt x="3625" y="1012"/>
                    <a:pt x="3739" y="1065"/>
                  </a:cubicBezTo>
                  <a:cubicBezTo>
                    <a:pt x="4104" y="1278"/>
                    <a:pt x="4316" y="1703"/>
                    <a:pt x="4286" y="2129"/>
                  </a:cubicBezTo>
                  <a:cubicBezTo>
                    <a:pt x="4273" y="2221"/>
                    <a:pt x="4254" y="2312"/>
                    <a:pt x="4229" y="2401"/>
                  </a:cubicBezTo>
                  <a:lnTo>
                    <a:pt x="4229" y="2401"/>
                  </a:lnTo>
                  <a:cubicBezTo>
                    <a:pt x="4228" y="2401"/>
                    <a:pt x="4226" y="2402"/>
                    <a:pt x="4225" y="2402"/>
                  </a:cubicBezTo>
                  <a:cubicBezTo>
                    <a:pt x="4065" y="2455"/>
                    <a:pt x="3899" y="2480"/>
                    <a:pt x="3736" y="2480"/>
                  </a:cubicBezTo>
                  <a:cubicBezTo>
                    <a:pt x="3526" y="2480"/>
                    <a:pt x="3319" y="2440"/>
                    <a:pt x="3131" y="2372"/>
                  </a:cubicBezTo>
                  <a:cubicBezTo>
                    <a:pt x="2766" y="2189"/>
                    <a:pt x="2584" y="1794"/>
                    <a:pt x="2675" y="1399"/>
                  </a:cubicBezTo>
                  <a:cubicBezTo>
                    <a:pt x="2826" y="1139"/>
                    <a:pt x="3101" y="988"/>
                    <a:pt x="3390" y="988"/>
                  </a:cubicBezTo>
                  <a:close/>
                  <a:moveTo>
                    <a:pt x="5927" y="1"/>
                  </a:moveTo>
                  <a:cubicBezTo>
                    <a:pt x="5897" y="1"/>
                    <a:pt x="5927" y="214"/>
                    <a:pt x="5836" y="578"/>
                  </a:cubicBezTo>
                  <a:cubicBezTo>
                    <a:pt x="5745" y="1065"/>
                    <a:pt x="5471" y="1521"/>
                    <a:pt x="5107" y="1885"/>
                  </a:cubicBezTo>
                  <a:cubicBezTo>
                    <a:pt x="4952" y="2021"/>
                    <a:pt x="4773" y="2144"/>
                    <a:pt x="4577" y="2247"/>
                  </a:cubicBezTo>
                  <a:lnTo>
                    <a:pt x="4577" y="2247"/>
                  </a:lnTo>
                  <a:cubicBezTo>
                    <a:pt x="4582" y="2218"/>
                    <a:pt x="4586" y="2188"/>
                    <a:pt x="4590" y="2159"/>
                  </a:cubicBezTo>
                  <a:cubicBezTo>
                    <a:pt x="4651" y="1582"/>
                    <a:pt x="4377" y="1034"/>
                    <a:pt x="3860" y="761"/>
                  </a:cubicBezTo>
                  <a:cubicBezTo>
                    <a:pt x="3715" y="696"/>
                    <a:pt x="3564" y="666"/>
                    <a:pt x="3414" y="666"/>
                  </a:cubicBezTo>
                  <a:cubicBezTo>
                    <a:pt x="3000" y="666"/>
                    <a:pt x="2602" y="898"/>
                    <a:pt x="2401" y="1278"/>
                  </a:cubicBezTo>
                  <a:cubicBezTo>
                    <a:pt x="2310" y="1551"/>
                    <a:pt x="2310" y="1855"/>
                    <a:pt x="2462" y="2098"/>
                  </a:cubicBezTo>
                  <a:cubicBezTo>
                    <a:pt x="2584" y="2311"/>
                    <a:pt x="2766" y="2493"/>
                    <a:pt x="3009" y="2615"/>
                  </a:cubicBezTo>
                  <a:cubicBezTo>
                    <a:pt x="3232" y="2710"/>
                    <a:pt x="3463" y="2756"/>
                    <a:pt x="3693" y="2756"/>
                  </a:cubicBezTo>
                  <a:cubicBezTo>
                    <a:pt x="3834" y="2756"/>
                    <a:pt x="3975" y="2739"/>
                    <a:pt x="4113" y="2706"/>
                  </a:cubicBezTo>
                  <a:lnTo>
                    <a:pt x="4113" y="2706"/>
                  </a:lnTo>
                  <a:cubicBezTo>
                    <a:pt x="4017" y="2903"/>
                    <a:pt x="3884" y="3080"/>
                    <a:pt x="3708" y="3223"/>
                  </a:cubicBezTo>
                  <a:cubicBezTo>
                    <a:pt x="3161" y="3740"/>
                    <a:pt x="2462" y="4044"/>
                    <a:pt x="1702" y="4044"/>
                  </a:cubicBezTo>
                  <a:cubicBezTo>
                    <a:pt x="1186" y="4044"/>
                    <a:pt x="699" y="3861"/>
                    <a:pt x="365" y="3496"/>
                  </a:cubicBezTo>
                  <a:cubicBezTo>
                    <a:pt x="91" y="3253"/>
                    <a:pt x="31" y="3040"/>
                    <a:pt x="0" y="3040"/>
                  </a:cubicBezTo>
                  <a:cubicBezTo>
                    <a:pt x="0" y="3040"/>
                    <a:pt x="31" y="3284"/>
                    <a:pt x="274" y="3588"/>
                  </a:cubicBezTo>
                  <a:cubicBezTo>
                    <a:pt x="638" y="3983"/>
                    <a:pt x="1155" y="4256"/>
                    <a:pt x="1702" y="4287"/>
                  </a:cubicBezTo>
                  <a:cubicBezTo>
                    <a:pt x="2523" y="4287"/>
                    <a:pt x="3313" y="3983"/>
                    <a:pt x="3921" y="3436"/>
                  </a:cubicBezTo>
                  <a:cubicBezTo>
                    <a:pt x="4178" y="3200"/>
                    <a:pt x="4375" y="2904"/>
                    <a:pt x="4490" y="2580"/>
                  </a:cubicBezTo>
                  <a:lnTo>
                    <a:pt x="4490" y="2580"/>
                  </a:lnTo>
                  <a:cubicBezTo>
                    <a:pt x="4786" y="2454"/>
                    <a:pt x="5055" y="2267"/>
                    <a:pt x="5259" y="2037"/>
                  </a:cubicBezTo>
                  <a:cubicBezTo>
                    <a:pt x="5654" y="1642"/>
                    <a:pt x="5897" y="1126"/>
                    <a:pt x="5958" y="609"/>
                  </a:cubicBezTo>
                  <a:cubicBezTo>
                    <a:pt x="6018" y="396"/>
                    <a:pt x="5988" y="214"/>
                    <a:pt x="59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1733575" y="4194125"/>
              <a:ext cx="1540325" cy="4575"/>
            </a:xfrm>
            <a:custGeom>
              <a:avLst/>
              <a:gdLst/>
              <a:ahLst/>
              <a:cxnLst/>
              <a:rect l="l" t="t" r="r" b="b"/>
              <a:pathLst>
                <a:path w="61613" h="183" extrusionOk="0">
                  <a:moveTo>
                    <a:pt x="30822" y="0"/>
                  </a:moveTo>
                  <a:cubicBezTo>
                    <a:pt x="13800" y="0"/>
                    <a:pt x="1" y="31"/>
                    <a:pt x="1" y="92"/>
                  </a:cubicBezTo>
                  <a:cubicBezTo>
                    <a:pt x="1" y="152"/>
                    <a:pt x="13800" y="183"/>
                    <a:pt x="30822" y="183"/>
                  </a:cubicBezTo>
                  <a:cubicBezTo>
                    <a:pt x="47813" y="183"/>
                    <a:pt x="61613" y="152"/>
                    <a:pt x="61613" y="92"/>
                  </a:cubicBezTo>
                  <a:cubicBezTo>
                    <a:pt x="61613" y="31"/>
                    <a:pt x="47813" y="0"/>
                    <a:pt x="308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1200125" y="3645475"/>
              <a:ext cx="185450" cy="340450"/>
            </a:xfrm>
            <a:custGeom>
              <a:avLst/>
              <a:gdLst/>
              <a:ahLst/>
              <a:cxnLst/>
              <a:rect l="l" t="t" r="r" b="b"/>
              <a:pathLst>
                <a:path w="7418" h="13618" extrusionOk="0">
                  <a:moveTo>
                    <a:pt x="2250" y="1"/>
                  </a:moveTo>
                  <a:cubicBezTo>
                    <a:pt x="1" y="213"/>
                    <a:pt x="214" y="5320"/>
                    <a:pt x="1186" y="7812"/>
                  </a:cubicBezTo>
                  <a:cubicBezTo>
                    <a:pt x="1794" y="9423"/>
                    <a:pt x="3193" y="12402"/>
                    <a:pt x="5807" y="13618"/>
                  </a:cubicBezTo>
                  <a:cubicBezTo>
                    <a:pt x="6718" y="11217"/>
                    <a:pt x="7418" y="8329"/>
                    <a:pt x="6992" y="5776"/>
                  </a:cubicBezTo>
                  <a:cubicBezTo>
                    <a:pt x="6779" y="4438"/>
                    <a:pt x="6293" y="3192"/>
                    <a:pt x="5563" y="2068"/>
                  </a:cubicBezTo>
                  <a:cubicBezTo>
                    <a:pt x="4773" y="943"/>
                    <a:pt x="3588" y="213"/>
                    <a:pt x="2250"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1417475" y="3901900"/>
              <a:ext cx="180100" cy="169150"/>
            </a:xfrm>
            <a:custGeom>
              <a:avLst/>
              <a:gdLst/>
              <a:ahLst/>
              <a:cxnLst/>
              <a:rect l="l" t="t" r="r" b="b"/>
              <a:pathLst>
                <a:path w="7204" h="6766" extrusionOk="0">
                  <a:moveTo>
                    <a:pt x="5293" y="1"/>
                  </a:moveTo>
                  <a:cubicBezTo>
                    <a:pt x="5036" y="1"/>
                    <a:pt x="4777" y="33"/>
                    <a:pt x="4529" y="78"/>
                  </a:cubicBezTo>
                  <a:cubicBezTo>
                    <a:pt x="3040" y="382"/>
                    <a:pt x="1733" y="1233"/>
                    <a:pt x="882" y="2510"/>
                  </a:cubicBezTo>
                  <a:cubicBezTo>
                    <a:pt x="61" y="3786"/>
                    <a:pt x="0" y="5397"/>
                    <a:pt x="699" y="6765"/>
                  </a:cubicBezTo>
                  <a:cubicBezTo>
                    <a:pt x="2918" y="6765"/>
                    <a:pt x="4620" y="5428"/>
                    <a:pt x="6110" y="3786"/>
                  </a:cubicBezTo>
                  <a:cubicBezTo>
                    <a:pt x="6566" y="3331"/>
                    <a:pt x="6870" y="2753"/>
                    <a:pt x="7052" y="2145"/>
                  </a:cubicBezTo>
                  <a:cubicBezTo>
                    <a:pt x="7204" y="1476"/>
                    <a:pt x="6991" y="808"/>
                    <a:pt x="6505" y="382"/>
                  </a:cubicBezTo>
                  <a:cubicBezTo>
                    <a:pt x="6160" y="95"/>
                    <a:pt x="5731" y="1"/>
                    <a:pt x="5293"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1412150" y="3973750"/>
              <a:ext cx="102600" cy="304750"/>
            </a:xfrm>
            <a:custGeom>
              <a:avLst/>
              <a:gdLst/>
              <a:ahLst/>
              <a:cxnLst/>
              <a:rect l="l" t="t" r="r" b="b"/>
              <a:pathLst>
                <a:path w="4104" h="12190" extrusionOk="0">
                  <a:moveTo>
                    <a:pt x="4104" y="1"/>
                  </a:moveTo>
                  <a:cubicBezTo>
                    <a:pt x="4073" y="1"/>
                    <a:pt x="4043" y="31"/>
                    <a:pt x="3982" y="61"/>
                  </a:cubicBezTo>
                  <a:cubicBezTo>
                    <a:pt x="3861" y="122"/>
                    <a:pt x="3769" y="183"/>
                    <a:pt x="3648" y="244"/>
                  </a:cubicBezTo>
                  <a:cubicBezTo>
                    <a:pt x="3253" y="517"/>
                    <a:pt x="2858" y="821"/>
                    <a:pt x="2523" y="1186"/>
                  </a:cubicBezTo>
                  <a:cubicBezTo>
                    <a:pt x="1459" y="2402"/>
                    <a:pt x="699" y="3861"/>
                    <a:pt x="365" y="5441"/>
                  </a:cubicBezTo>
                  <a:cubicBezTo>
                    <a:pt x="61" y="7022"/>
                    <a:pt x="0" y="8633"/>
                    <a:pt x="213" y="10214"/>
                  </a:cubicBezTo>
                  <a:cubicBezTo>
                    <a:pt x="274" y="10791"/>
                    <a:pt x="335" y="11277"/>
                    <a:pt x="365" y="11673"/>
                  </a:cubicBezTo>
                  <a:cubicBezTo>
                    <a:pt x="365" y="11824"/>
                    <a:pt x="396" y="12007"/>
                    <a:pt x="426" y="12189"/>
                  </a:cubicBezTo>
                  <a:cubicBezTo>
                    <a:pt x="456" y="12007"/>
                    <a:pt x="456" y="11824"/>
                    <a:pt x="426" y="11642"/>
                  </a:cubicBezTo>
                  <a:cubicBezTo>
                    <a:pt x="426" y="11308"/>
                    <a:pt x="396" y="10791"/>
                    <a:pt x="335" y="10183"/>
                  </a:cubicBezTo>
                  <a:cubicBezTo>
                    <a:pt x="274" y="8967"/>
                    <a:pt x="122" y="7265"/>
                    <a:pt x="547" y="5472"/>
                  </a:cubicBezTo>
                  <a:cubicBezTo>
                    <a:pt x="882" y="3922"/>
                    <a:pt x="1581" y="2463"/>
                    <a:pt x="2645" y="1277"/>
                  </a:cubicBezTo>
                  <a:cubicBezTo>
                    <a:pt x="3070" y="791"/>
                    <a:pt x="3587" y="365"/>
                    <a:pt x="4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1269275" y="3741975"/>
              <a:ext cx="155825" cy="546400"/>
            </a:xfrm>
            <a:custGeom>
              <a:avLst/>
              <a:gdLst/>
              <a:ahLst/>
              <a:cxnLst/>
              <a:rect l="l" t="t" r="r" b="b"/>
              <a:pathLst>
                <a:path w="6233" h="21856" extrusionOk="0">
                  <a:moveTo>
                    <a:pt x="1" y="1"/>
                  </a:moveTo>
                  <a:cubicBezTo>
                    <a:pt x="31" y="62"/>
                    <a:pt x="31" y="123"/>
                    <a:pt x="62" y="214"/>
                  </a:cubicBezTo>
                  <a:cubicBezTo>
                    <a:pt x="123" y="366"/>
                    <a:pt x="183" y="578"/>
                    <a:pt x="244" y="852"/>
                  </a:cubicBezTo>
                  <a:cubicBezTo>
                    <a:pt x="427" y="1430"/>
                    <a:pt x="670" y="2220"/>
                    <a:pt x="974" y="3162"/>
                  </a:cubicBezTo>
                  <a:cubicBezTo>
                    <a:pt x="1551" y="5138"/>
                    <a:pt x="2372" y="7843"/>
                    <a:pt x="3253" y="10883"/>
                  </a:cubicBezTo>
                  <a:cubicBezTo>
                    <a:pt x="4104" y="13892"/>
                    <a:pt x="4834" y="16627"/>
                    <a:pt x="5351" y="18633"/>
                  </a:cubicBezTo>
                  <a:cubicBezTo>
                    <a:pt x="5594" y="19606"/>
                    <a:pt x="5837" y="20396"/>
                    <a:pt x="5989" y="20974"/>
                  </a:cubicBezTo>
                  <a:lnTo>
                    <a:pt x="6171" y="21612"/>
                  </a:lnTo>
                  <a:cubicBezTo>
                    <a:pt x="6171" y="21703"/>
                    <a:pt x="6202" y="21764"/>
                    <a:pt x="6232" y="21855"/>
                  </a:cubicBezTo>
                  <a:cubicBezTo>
                    <a:pt x="6232" y="21764"/>
                    <a:pt x="6202" y="21673"/>
                    <a:pt x="6202" y="21612"/>
                  </a:cubicBezTo>
                  <a:cubicBezTo>
                    <a:pt x="6171" y="21430"/>
                    <a:pt x="6111" y="21217"/>
                    <a:pt x="6050" y="20974"/>
                  </a:cubicBezTo>
                  <a:cubicBezTo>
                    <a:pt x="5928" y="20396"/>
                    <a:pt x="5746" y="19606"/>
                    <a:pt x="5503" y="18603"/>
                  </a:cubicBezTo>
                  <a:cubicBezTo>
                    <a:pt x="4986" y="16597"/>
                    <a:pt x="4287" y="13861"/>
                    <a:pt x="3436" y="10822"/>
                  </a:cubicBezTo>
                  <a:cubicBezTo>
                    <a:pt x="2554" y="7813"/>
                    <a:pt x="1734" y="5077"/>
                    <a:pt x="1095" y="3132"/>
                  </a:cubicBezTo>
                  <a:cubicBezTo>
                    <a:pt x="791" y="2159"/>
                    <a:pt x="518" y="1369"/>
                    <a:pt x="335" y="822"/>
                  </a:cubicBezTo>
                  <a:cubicBezTo>
                    <a:pt x="244" y="578"/>
                    <a:pt x="153" y="366"/>
                    <a:pt x="92" y="214"/>
                  </a:cubicBezTo>
                  <a:cubicBezTo>
                    <a:pt x="62" y="123"/>
                    <a:pt x="62" y="6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7"/>
            <p:cNvSpPr/>
            <p:nvPr/>
          </p:nvSpPr>
          <p:spPr>
            <a:xfrm>
              <a:off x="1110475" y="3995175"/>
              <a:ext cx="246225" cy="152050"/>
            </a:xfrm>
            <a:custGeom>
              <a:avLst/>
              <a:gdLst/>
              <a:ahLst/>
              <a:cxnLst/>
              <a:rect l="l" t="t" r="r" b="b"/>
              <a:pathLst>
                <a:path w="9849" h="6082" extrusionOk="0">
                  <a:moveTo>
                    <a:pt x="1916" y="0"/>
                  </a:moveTo>
                  <a:cubicBezTo>
                    <a:pt x="1317" y="0"/>
                    <a:pt x="735" y="155"/>
                    <a:pt x="426" y="663"/>
                  </a:cubicBezTo>
                  <a:cubicBezTo>
                    <a:pt x="0" y="1332"/>
                    <a:pt x="395" y="2244"/>
                    <a:pt x="882" y="2882"/>
                  </a:cubicBezTo>
                  <a:cubicBezTo>
                    <a:pt x="2520" y="4941"/>
                    <a:pt x="4986" y="6082"/>
                    <a:pt x="7546" y="6082"/>
                  </a:cubicBezTo>
                  <a:cubicBezTo>
                    <a:pt x="8312" y="6082"/>
                    <a:pt x="9086" y="5980"/>
                    <a:pt x="9848" y="5770"/>
                  </a:cubicBezTo>
                  <a:lnTo>
                    <a:pt x="9818" y="5557"/>
                  </a:lnTo>
                  <a:cubicBezTo>
                    <a:pt x="8420" y="2669"/>
                    <a:pt x="5745" y="633"/>
                    <a:pt x="2584" y="55"/>
                  </a:cubicBezTo>
                  <a:cubicBezTo>
                    <a:pt x="2368" y="22"/>
                    <a:pt x="2141" y="0"/>
                    <a:pt x="191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7"/>
            <p:cNvSpPr/>
            <p:nvPr/>
          </p:nvSpPr>
          <p:spPr>
            <a:xfrm>
              <a:off x="1200125" y="4052775"/>
              <a:ext cx="218125" cy="204450"/>
            </a:xfrm>
            <a:custGeom>
              <a:avLst/>
              <a:gdLst/>
              <a:ahLst/>
              <a:cxnLst/>
              <a:rect l="l" t="t" r="r" b="b"/>
              <a:pathLst>
                <a:path w="8725" h="8178" extrusionOk="0">
                  <a:moveTo>
                    <a:pt x="31" y="1"/>
                  </a:moveTo>
                  <a:cubicBezTo>
                    <a:pt x="1" y="31"/>
                    <a:pt x="730" y="153"/>
                    <a:pt x="1794" y="517"/>
                  </a:cubicBezTo>
                  <a:cubicBezTo>
                    <a:pt x="2068" y="609"/>
                    <a:pt x="2372" y="730"/>
                    <a:pt x="2645" y="882"/>
                  </a:cubicBezTo>
                  <a:cubicBezTo>
                    <a:pt x="2980" y="1034"/>
                    <a:pt x="3314" y="1186"/>
                    <a:pt x="3618" y="1369"/>
                  </a:cubicBezTo>
                  <a:cubicBezTo>
                    <a:pt x="5047" y="2159"/>
                    <a:pt x="6262" y="3314"/>
                    <a:pt x="7174" y="4651"/>
                  </a:cubicBezTo>
                  <a:cubicBezTo>
                    <a:pt x="7357" y="4955"/>
                    <a:pt x="7539" y="5259"/>
                    <a:pt x="7691" y="5594"/>
                  </a:cubicBezTo>
                  <a:cubicBezTo>
                    <a:pt x="7843" y="5867"/>
                    <a:pt x="7995" y="6141"/>
                    <a:pt x="8117" y="6445"/>
                  </a:cubicBezTo>
                  <a:cubicBezTo>
                    <a:pt x="8542" y="7478"/>
                    <a:pt x="8664" y="8177"/>
                    <a:pt x="8725" y="8177"/>
                  </a:cubicBezTo>
                  <a:cubicBezTo>
                    <a:pt x="8694" y="8025"/>
                    <a:pt x="8664" y="7843"/>
                    <a:pt x="8633" y="7691"/>
                  </a:cubicBezTo>
                  <a:cubicBezTo>
                    <a:pt x="8603" y="7478"/>
                    <a:pt x="8542" y="7296"/>
                    <a:pt x="8481" y="7113"/>
                  </a:cubicBezTo>
                  <a:cubicBezTo>
                    <a:pt x="8421" y="6870"/>
                    <a:pt x="8329" y="6627"/>
                    <a:pt x="8238" y="6384"/>
                  </a:cubicBezTo>
                  <a:cubicBezTo>
                    <a:pt x="8117" y="6080"/>
                    <a:pt x="7995" y="5806"/>
                    <a:pt x="7843" y="5533"/>
                  </a:cubicBezTo>
                  <a:cubicBezTo>
                    <a:pt x="7691" y="5198"/>
                    <a:pt x="7509" y="4864"/>
                    <a:pt x="7326" y="4560"/>
                  </a:cubicBezTo>
                  <a:cubicBezTo>
                    <a:pt x="6840" y="3891"/>
                    <a:pt x="6323" y="3253"/>
                    <a:pt x="5715" y="2676"/>
                  </a:cubicBezTo>
                  <a:cubicBezTo>
                    <a:pt x="5107" y="2098"/>
                    <a:pt x="4439" y="1612"/>
                    <a:pt x="3709" y="1217"/>
                  </a:cubicBezTo>
                  <a:cubicBezTo>
                    <a:pt x="3375" y="1034"/>
                    <a:pt x="3071" y="882"/>
                    <a:pt x="2737" y="730"/>
                  </a:cubicBezTo>
                  <a:cubicBezTo>
                    <a:pt x="2433" y="609"/>
                    <a:pt x="2159" y="487"/>
                    <a:pt x="1855" y="396"/>
                  </a:cubicBezTo>
                  <a:cubicBezTo>
                    <a:pt x="1551" y="305"/>
                    <a:pt x="1308" y="244"/>
                    <a:pt x="1095" y="183"/>
                  </a:cubicBezTo>
                  <a:cubicBezTo>
                    <a:pt x="882" y="122"/>
                    <a:pt x="700" y="92"/>
                    <a:pt x="518" y="62"/>
                  </a:cubicBezTo>
                  <a:cubicBezTo>
                    <a:pt x="335" y="31"/>
                    <a:pt x="183"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F2E08F10-37D0-4703-9E54-6E1A0AF16D1E}"/>
              </a:ext>
            </a:extLst>
          </p:cNvPr>
          <p:cNvPicPr>
            <a:picLocks noChangeAspect="1"/>
          </p:cNvPicPr>
          <p:nvPr/>
        </p:nvPicPr>
        <p:blipFill>
          <a:blip r:embed="rId5"/>
          <a:stretch>
            <a:fillRect/>
          </a:stretch>
        </p:blipFill>
        <p:spPr>
          <a:xfrm>
            <a:off x="6291425" y="2344181"/>
            <a:ext cx="2753076" cy="2753076"/>
          </a:xfrm>
          <a:prstGeom prst="rect">
            <a:avLst/>
          </a:prstGeom>
        </p:spPr>
      </p:pic>
    </p:spTree>
    <p:custDataLst>
      <p:tags r:id="rId1"/>
    </p:custDataLst>
    <p:extLst>
      <p:ext uri="{BB962C8B-B14F-4D97-AF65-F5344CB8AC3E}">
        <p14:creationId xmlns:p14="http://schemas.microsoft.com/office/powerpoint/2010/main" val="66146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6"/>
          <p:cNvSpPr/>
          <p:nvPr/>
        </p:nvSpPr>
        <p:spPr>
          <a:xfrm>
            <a:off x="4237500" y="1242775"/>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6"/>
          <p:cNvSpPr/>
          <p:nvPr/>
        </p:nvSpPr>
        <p:spPr>
          <a:xfrm>
            <a:off x="6942600" y="1242775"/>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6"/>
          <p:cNvSpPr/>
          <p:nvPr/>
        </p:nvSpPr>
        <p:spPr>
          <a:xfrm>
            <a:off x="6942600" y="3084425"/>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6"/>
          <p:cNvSpPr/>
          <p:nvPr/>
        </p:nvSpPr>
        <p:spPr>
          <a:xfrm>
            <a:off x="4237500" y="3084425"/>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6"/>
          <p:cNvSpPr/>
          <p:nvPr/>
        </p:nvSpPr>
        <p:spPr>
          <a:xfrm>
            <a:off x="1532400" y="3084425"/>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6"/>
          <p:cNvSpPr/>
          <p:nvPr/>
        </p:nvSpPr>
        <p:spPr>
          <a:xfrm>
            <a:off x="1532350" y="1242775"/>
            <a:ext cx="669000" cy="6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Discussion Tools</a:t>
            </a:r>
            <a:endParaRPr dirty="0"/>
          </a:p>
        </p:txBody>
      </p:sp>
      <p:sp>
        <p:nvSpPr>
          <p:cNvPr id="895" name="Google Shape;895;p46"/>
          <p:cNvSpPr txBox="1">
            <a:spLocks noGrp="1"/>
          </p:cNvSpPr>
          <p:nvPr>
            <p:ph type="subTitle" idx="1"/>
          </p:nvPr>
        </p:nvSpPr>
        <p:spPr>
          <a:xfrm>
            <a:off x="656250" y="2233331"/>
            <a:ext cx="2421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Includes Blackboard discussion boards, email, and B</a:t>
            </a:r>
            <a:r>
              <a:rPr lang="en-US" dirty="0"/>
              <a:t>l</a:t>
            </a:r>
            <a:r>
              <a:rPr lang="en" dirty="0"/>
              <a:t>ackboard groups</a:t>
            </a:r>
            <a:endParaRPr dirty="0"/>
          </a:p>
        </p:txBody>
      </p:sp>
      <p:sp>
        <p:nvSpPr>
          <p:cNvPr id="896" name="Google Shape;896;p46"/>
          <p:cNvSpPr txBox="1">
            <a:spLocks noGrp="1"/>
          </p:cNvSpPr>
          <p:nvPr>
            <p:ph type="subTitle" idx="2"/>
          </p:nvPr>
        </p:nvSpPr>
        <p:spPr>
          <a:xfrm>
            <a:off x="656250" y="1898831"/>
            <a:ext cx="2421300" cy="4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Classroom Forums</a:t>
            </a:r>
            <a:endParaRPr sz="1800" dirty="0"/>
          </a:p>
        </p:txBody>
      </p:sp>
      <p:sp>
        <p:nvSpPr>
          <p:cNvPr id="897" name="Google Shape;897;p46"/>
          <p:cNvSpPr txBox="1">
            <a:spLocks noGrp="1"/>
          </p:cNvSpPr>
          <p:nvPr>
            <p:ph type="subTitle" idx="3"/>
          </p:nvPr>
        </p:nvSpPr>
        <p:spPr>
          <a:xfrm>
            <a:off x="3361350" y="2233331"/>
            <a:ext cx="2421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Provides media &amp; collaboration-rich synchronous opportunities </a:t>
            </a:r>
            <a:endParaRPr dirty="0"/>
          </a:p>
          <a:p>
            <a:pPr marL="0" lvl="0" indent="0" algn="ctr" rtl="0">
              <a:spcBef>
                <a:spcPts val="0"/>
              </a:spcBef>
              <a:spcAft>
                <a:spcPts val="0"/>
              </a:spcAft>
              <a:buNone/>
            </a:pPr>
            <a:endParaRPr dirty="0"/>
          </a:p>
        </p:txBody>
      </p:sp>
      <p:sp>
        <p:nvSpPr>
          <p:cNvPr id="898" name="Google Shape;898;p46"/>
          <p:cNvSpPr txBox="1">
            <a:spLocks noGrp="1"/>
          </p:cNvSpPr>
          <p:nvPr>
            <p:ph type="subTitle" idx="4"/>
          </p:nvPr>
        </p:nvSpPr>
        <p:spPr>
          <a:xfrm>
            <a:off x="3361350" y="1898831"/>
            <a:ext cx="2421300" cy="4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Videoconferencing</a:t>
            </a:r>
            <a:endParaRPr sz="1800" dirty="0"/>
          </a:p>
        </p:txBody>
      </p:sp>
      <p:sp>
        <p:nvSpPr>
          <p:cNvPr id="899" name="Google Shape;899;p46"/>
          <p:cNvSpPr txBox="1">
            <a:spLocks noGrp="1"/>
          </p:cNvSpPr>
          <p:nvPr>
            <p:ph type="subTitle" idx="5"/>
          </p:nvPr>
        </p:nvSpPr>
        <p:spPr>
          <a:xfrm>
            <a:off x="6066450" y="2233331"/>
            <a:ext cx="2421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Includes cloud docs, media presentations, journals, and </a:t>
            </a:r>
            <a:r>
              <a:rPr lang="en-US" dirty="0" err="1"/>
              <a:t>ebooks</a:t>
            </a:r>
            <a:endParaRPr dirty="0"/>
          </a:p>
          <a:p>
            <a:pPr marL="0" lvl="0" indent="0" algn="ctr" rtl="0">
              <a:spcBef>
                <a:spcPts val="0"/>
              </a:spcBef>
              <a:spcAft>
                <a:spcPts val="0"/>
              </a:spcAft>
              <a:buNone/>
            </a:pPr>
            <a:endParaRPr dirty="0"/>
          </a:p>
        </p:txBody>
      </p:sp>
      <p:sp>
        <p:nvSpPr>
          <p:cNvPr id="900" name="Google Shape;900;p46"/>
          <p:cNvSpPr txBox="1">
            <a:spLocks noGrp="1"/>
          </p:cNvSpPr>
          <p:nvPr>
            <p:ph type="subTitle" idx="6"/>
          </p:nvPr>
        </p:nvSpPr>
        <p:spPr>
          <a:xfrm>
            <a:off x="6066450" y="1898831"/>
            <a:ext cx="2421300" cy="4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Docs &amp; Presentations</a:t>
            </a:r>
            <a:endParaRPr sz="1600" dirty="0"/>
          </a:p>
        </p:txBody>
      </p:sp>
      <p:sp>
        <p:nvSpPr>
          <p:cNvPr id="901" name="Google Shape;901;p46"/>
          <p:cNvSpPr txBox="1">
            <a:spLocks noGrp="1"/>
          </p:cNvSpPr>
          <p:nvPr>
            <p:ph type="subTitle" idx="7"/>
          </p:nvPr>
        </p:nvSpPr>
        <p:spPr>
          <a:xfrm>
            <a:off x="656250" y="4084725"/>
            <a:ext cx="2421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VoiceThread and Pronto </a:t>
            </a:r>
          </a:p>
          <a:p>
            <a:pPr marL="0" lvl="0" indent="0" algn="ctr" rtl="0">
              <a:spcBef>
                <a:spcPts val="0"/>
              </a:spcBef>
              <a:spcAft>
                <a:spcPts val="0"/>
              </a:spcAft>
              <a:buClr>
                <a:schemeClr val="dk1"/>
              </a:buClr>
              <a:buSzPts val="1100"/>
              <a:buFont typeface="Arial"/>
              <a:buNone/>
            </a:pPr>
            <a:r>
              <a:rPr lang="en-US" dirty="0"/>
              <a:t>Media and collaboration rich</a:t>
            </a:r>
            <a:endParaRPr dirty="0"/>
          </a:p>
          <a:p>
            <a:pPr marL="0" lvl="0" indent="0" algn="ctr" rtl="0">
              <a:spcBef>
                <a:spcPts val="0"/>
              </a:spcBef>
              <a:spcAft>
                <a:spcPts val="0"/>
              </a:spcAft>
              <a:buNone/>
            </a:pPr>
            <a:endParaRPr dirty="0"/>
          </a:p>
        </p:txBody>
      </p:sp>
      <p:sp>
        <p:nvSpPr>
          <p:cNvPr id="902" name="Google Shape;902;p46"/>
          <p:cNvSpPr txBox="1">
            <a:spLocks noGrp="1"/>
          </p:cNvSpPr>
          <p:nvPr>
            <p:ph type="subTitle" idx="8"/>
          </p:nvPr>
        </p:nvSpPr>
        <p:spPr>
          <a:xfrm>
            <a:off x="656250" y="3739661"/>
            <a:ext cx="2421300" cy="4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Voice Boards</a:t>
            </a:r>
            <a:endParaRPr dirty="0"/>
          </a:p>
        </p:txBody>
      </p:sp>
      <p:sp>
        <p:nvSpPr>
          <p:cNvPr id="903" name="Google Shape;903;p46"/>
          <p:cNvSpPr txBox="1">
            <a:spLocks noGrp="1"/>
          </p:cNvSpPr>
          <p:nvPr>
            <p:ph type="subTitle" idx="9"/>
          </p:nvPr>
        </p:nvSpPr>
        <p:spPr>
          <a:xfrm>
            <a:off x="3361350" y="4084725"/>
            <a:ext cx="2421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Provides media and collaboration-rich opportunities sync and async</a:t>
            </a:r>
            <a:endParaRPr dirty="0"/>
          </a:p>
          <a:p>
            <a:pPr marL="0" lvl="0" indent="0" algn="ctr" rtl="0">
              <a:spcBef>
                <a:spcPts val="0"/>
              </a:spcBef>
              <a:spcAft>
                <a:spcPts val="0"/>
              </a:spcAft>
              <a:buNone/>
            </a:pPr>
            <a:endParaRPr dirty="0"/>
          </a:p>
        </p:txBody>
      </p:sp>
      <p:sp>
        <p:nvSpPr>
          <p:cNvPr id="904" name="Google Shape;904;p46"/>
          <p:cNvSpPr txBox="1">
            <a:spLocks noGrp="1"/>
          </p:cNvSpPr>
          <p:nvPr>
            <p:ph type="subTitle" idx="13"/>
          </p:nvPr>
        </p:nvSpPr>
        <p:spPr>
          <a:xfrm>
            <a:off x="3361350" y="3739661"/>
            <a:ext cx="2421300" cy="4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Videos &amp; Podcasts</a:t>
            </a:r>
            <a:endParaRPr sz="1800" dirty="0"/>
          </a:p>
        </p:txBody>
      </p:sp>
      <p:sp>
        <p:nvSpPr>
          <p:cNvPr id="905" name="Google Shape;905;p46"/>
          <p:cNvSpPr txBox="1">
            <a:spLocks noGrp="1"/>
          </p:cNvSpPr>
          <p:nvPr>
            <p:ph type="subTitle" idx="14"/>
          </p:nvPr>
        </p:nvSpPr>
        <p:spPr>
          <a:xfrm>
            <a:off x="6066450" y="4084725"/>
            <a:ext cx="2421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Collaboration and media rich in async format</a:t>
            </a:r>
            <a:endParaRPr dirty="0"/>
          </a:p>
          <a:p>
            <a:pPr marL="0" lvl="0" indent="0" algn="ctr" rtl="0">
              <a:spcBef>
                <a:spcPts val="0"/>
              </a:spcBef>
              <a:spcAft>
                <a:spcPts val="0"/>
              </a:spcAft>
              <a:buNone/>
            </a:pPr>
            <a:endParaRPr dirty="0"/>
          </a:p>
        </p:txBody>
      </p:sp>
      <p:sp>
        <p:nvSpPr>
          <p:cNvPr id="906" name="Google Shape;906;p46"/>
          <p:cNvSpPr txBox="1">
            <a:spLocks noGrp="1"/>
          </p:cNvSpPr>
          <p:nvPr>
            <p:ph type="subTitle" idx="15"/>
          </p:nvPr>
        </p:nvSpPr>
        <p:spPr>
          <a:xfrm>
            <a:off x="6066450" y="3739661"/>
            <a:ext cx="2421300" cy="4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Wikis &amp; Blogs</a:t>
            </a:r>
            <a:endParaRPr dirty="0"/>
          </a:p>
        </p:txBody>
      </p:sp>
      <p:grpSp>
        <p:nvGrpSpPr>
          <p:cNvPr id="35" name="Google Shape;8696;p89">
            <a:extLst>
              <a:ext uri="{FF2B5EF4-FFF2-40B4-BE49-F238E27FC236}">
                <a16:creationId xmlns:a16="http://schemas.microsoft.com/office/drawing/2014/main" id="{E91BE237-49B8-400C-A9BC-9739ED5EAB09}"/>
              </a:ext>
            </a:extLst>
          </p:cNvPr>
          <p:cNvGrpSpPr/>
          <p:nvPr/>
        </p:nvGrpSpPr>
        <p:grpSpPr>
          <a:xfrm>
            <a:off x="1682316" y="3291173"/>
            <a:ext cx="369068" cy="289004"/>
            <a:chOff x="-41526450" y="3653375"/>
            <a:chExt cx="315875" cy="247350"/>
          </a:xfrm>
          <a:solidFill>
            <a:srgbClr val="05C3DE"/>
          </a:solidFill>
        </p:grpSpPr>
        <p:sp>
          <p:nvSpPr>
            <p:cNvPr id="36" name="Google Shape;8697;p89">
              <a:extLst>
                <a:ext uri="{FF2B5EF4-FFF2-40B4-BE49-F238E27FC236}">
                  <a16:creationId xmlns:a16="http://schemas.microsoft.com/office/drawing/2014/main" id="{2DE71CDD-95ED-4E33-8D5B-9AD6A51E53EE}"/>
                </a:ext>
              </a:extLst>
            </p:cNvPr>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98;p89">
              <a:extLst>
                <a:ext uri="{FF2B5EF4-FFF2-40B4-BE49-F238E27FC236}">
                  <a16:creationId xmlns:a16="http://schemas.microsoft.com/office/drawing/2014/main" id="{C3883B5B-19CA-4557-A055-38C1A2AC11F6}"/>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8209;p88">
            <a:extLst>
              <a:ext uri="{FF2B5EF4-FFF2-40B4-BE49-F238E27FC236}">
                <a16:creationId xmlns:a16="http://schemas.microsoft.com/office/drawing/2014/main" id="{4458B838-AC03-48AA-B3A0-17BBF3FE075A}"/>
              </a:ext>
            </a:extLst>
          </p:cNvPr>
          <p:cNvGrpSpPr/>
          <p:nvPr/>
        </p:nvGrpSpPr>
        <p:grpSpPr>
          <a:xfrm>
            <a:off x="4401920" y="1428130"/>
            <a:ext cx="339253" cy="298169"/>
            <a:chOff x="4467200" y="877100"/>
            <a:chExt cx="481825" cy="423475"/>
          </a:xfrm>
          <a:solidFill>
            <a:srgbClr val="C7531E"/>
          </a:solidFill>
        </p:grpSpPr>
        <p:sp>
          <p:nvSpPr>
            <p:cNvPr id="42" name="Google Shape;8210;p88">
              <a:extLst>
                <a:ext uri="{FF2B5EF4-FFF2-40B4-BE49-F238E27FC236}">
                  <a16:creationId xmlns:a16="http://schemas.microsoft.com/office/drawing/2014/main" id="{CC1508CC-BD78-482B-B800-DA6F9F1291B1}"/>
                </a:ext>
              </a:extLst>
            </p:cNvPr>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8211;p88">
              <a:extLst>
                <a:ext uri="{FF2B5EF4-FFF2-40B4-BE49-F238E27FC236}">
                  <a16:creationId xmlns:a16="http://schemas.microsoft.com/office/drawing/2014/main" id="{3F17C551-8AE1-45DD-8E6F-849D6DD06A7E}"/>
                </a:ext>
              </a:extLst>
            </p:cNvPr>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8212;p88">
              <a:extLst>
                <a:ext uri="{FF2B5EF4-FFF2-40B4-BE49-F238E27FC236}">
                  <a16:creationId xmlns:a16="http://schemas.microsoft.com/office/drawing/2014/main" id="{9972E095-4AE5-4962-ABB7-3B331BB14D1B}"/>
                </a:ext>
              </a:extLst>
            </p:cNvPr>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8213;p88">
              <a:extLst>
                <a:ext uri="{FF2B5EF4-FFF2-40B4-BE49-F238E27FC236}">
                  <a16:creationId xmlns:a16="http://schemas.microsoft.com/office/drawing/2014/main" id="{CC0009A8-79D1-4283-AF86-3383FFCFD5C9}"/>
                </a:ext>
              </a:extLst>
            </p:cNvPr>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6" name="Google Shape;8361;p88">
            <a:extLst>
              <a:ext uri="{FF2B5EF4-FFF2-40B4-BE49-F238E27FC236}">
                <a16:creationId xmlns:a16="http://schemas.microsoft.com/office/drawing/2014/main" id="{4C3016B4-E24D-473F-AF58-A645E52BFF9B}"/>
              </a:ext>
            </a:extLst>
          </p:cNvPr>
          <p:cNvGrpSpPr/>
          <p:nvPr/>
        </p:nvGrpSpPr>
        <p:grpSpPr>
          <a:xfrm>
            <a:off x="7107473" y="3285007"/>
            <a:ext cx="339253" cy="318042"/>
            <a:chOff x="4456875" y="2635825"/>
            <a:chExt cx="481825" cy="451700"/>
          </a:xfrm>
          <a:solidFill>
            <a:srgbClr val="CBC46D"/>
          </a:solidFill>
        </p:grpSpPr>
        <p:sp>
          <p:nvSpPr>
            <p:cNvPr id="47" name="Google Shape;8362;p88">
              <a:extLst>
                <a:ext uri="{FF2B5EF4-FFF2-40B4-BE49-F238E27FC236}">
                  <a16:creationId xmlns:a16="http://schemas.microsoft.com/office/drawing/2014/main" id="{375A9535-60E1-4806-899A-066D1F79CC34}"/>
                </a:ext>
              </a:extLst>
            </p:cNvPr>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8363;p88">
              <a:extLst>
                <a:ext uri="{FF2B5EF4-FFF2-40B4-BE49-F238E27FC236}">
                  <a16:creationId xmlns:a16="http://schemas.microsoft.com/office/drawing/2014/main" id="{7CF3E555-351F-4A99-89BD-4035352133C9}"/>
                </a:ext>
              </a:extLst>
            </p:cNvPr>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 name="Google Shape;8364;p88">
              <a:extLst>
                <a:ext uri="{FF2B5EF4-FFF2-40B4-BE49-F238E27FC236}">
                  <a16:creationId xmlns:a16="http://schemas.microsoft.com/office/drawing/2014/main" id="{580E88AB-F246-4E1C-826E-3B2497EFD03D}"/>
                </a:ext>
              </a:extLst>
            </p:cNvPr>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 name="Google Shape;8365;p88">
              <a:extLst>
                <a:ext uri="{FF2B5EF4-FFF2-40B4-BE49-F238E27FC236}">
                  <a16:creationId xmlns:a16="http://schemas.microsoft.com/office/drawing/2014/main" id="{5D4FB008-F2D1-4576-BD73-0CB77552F965}"/>
                </a:ext>
              </a:extLst>
            </p:cNvPr>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 name="Google Shape;8366;p88">
              <a:extLst>
                <a:ext uri="{FF2B5EF4-FFF2-40B4-BE49-F238E27FC236}">
                  <a16:creationId xmlns:a16="http://schemas.microsoft.com/office/drawing/2014/main" id="{462C1007-70D1-4A5B-A793-08593920519D}"/>
                </a:ext>
              </a:extLst>
            </p:cNvPr>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 name="Google Shape;8367;p88">
              <a:extLst>
                <a:ext uri="{FF2B5EF4-FFF2-40B4-BE49-F238E27FC236}">
                  <a16:creationId xmlns:a16="http://schemas.microsoft.com/office/drawing/2014/main" id="{34055C05-BB6B-4FD7-80C3-6CAF1954BB35}"/>
                </a:ext>
              </a:extLst>
            </p:cNvPr>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3" name="Google Shape;10319;p92">
            <a:extLst>
              <a:ext uri="{FF2B5EF4-FFF2-40B4-BE49-F238E27FC236}">
                <a16:creationId xmlns:a16="http://schemas.microsoft.com/office/drawing/2014/main" id="{886CFA55-A362-4002-A328-5D326432A004}"/>
              </a:ext>
            </a:extLst>
          </p:cNvPr>
          <p:cNvGrpSpPr/>
          <p:nvPr/>
        </p:nvGrpSpPr>
        <p:grpSpPr>
          <a:xfrm>
            <a:off x="4401920" y="3255913"/>
            <a:ext cx="355258" cy="357152"/>
            <a:chOff x="-49027775" y="3550975"/>
            <a:chExt cx="300100" cy="301700"/>
          </a:xfrm>
          <a:solidFill>
            <a:srgbClr val="C7531E"/>
          </a:solidFill>
        </p:grpSpPr>
        <p:sp>
          <p:nvSpPr>
            <p:cNvPr id="54" name="Google Shape;10320;p92">
              <a:extLst>
                <a:ext uri="{FF2B5EF4-FFF2-40B4-BE49-F238E27FC236}">
                  <a16:creationId xmlns:a16="http://schemas.microsoft.com/office/drawing/2014/main" id="{D162E56E-6E31-47F2-B818-08BF42945C2F}"/>
                </a:ext>
              </a:extLst>
            </p:cNvPr>
            <p:cNvSpPr/>
            <p:nvPr/>
          </p:nvSpPr>
          <p:spPr>
            <a:xfrm>
              <a:off x="-48941125" y="3613200"/>
              <a:ext cx="74050" cy="26825"/>
            </a:xfrm>
            <a:custGeom>
              <a:avLst/>
              <a:gdLst/>
              <a:ahLst/>
              <a:cxnLst/>
              <a:rect l="l" t="t" r="r" b="b"/>
              <a:pathLst>
                <a:path w="2962" h="1073" extrusionOk="0">
                  <a:moveTo>
                    <a:pt x="1260" y="1"/>
                  </a:moveTo>
                  <a:lnTo>
                    <a:pt x="0" y="1072"/>
                  </a:lnTo>
                  <a:lnTo>
                    <a:pt x="1702" y="1072"/>
                  </a:ln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321;p92">
              <a:extLst>
                <a:ext uri="{FF2B5EF4-FFF2-40B4-BE49-F238E27FC236}">
                  <a16:creationId xmlns:a16="http://schemas.microsoft.com/office/drawing/2014/main" id="{55E05825-9C4C-4A49-9C9F-6FC01872AAEB}"/>
                </a:ext>
              </a:extLst>
            </p:cNvPr>
            <p:cNvSpPr/>
            <p:nvPr/>
          </p:nvSpPr>
          <p:spPr>
            <a:xfrm>
              <a:off x="-48871025" y="3613200"/>
              <a:ext cx="73275" cy="26825"/>
            </a:xfrm>
            <a:custGeom>
              <a:avLst/>
              <a:gdLst/>
              <a:ahLst/>
              <a:cxnLst/>
              <a:rect l="l" t="t" r="r" b="b"/>
              <a:pathLst>
                <a:path w="2931" h="1073" extrusionOk="0">
                  <a:moveTo>
                    <a:pt x="1260" y="1"/>
                  </a:moveTo>
                  <a:lnTo>
                    <a:pt x="0" y="1072"/>
                  </a:lnTo>
                  <a:lnTo>
                    <a:pt x="1670" y="1072"/>
                  </a:lnTo>
                  <a:lnTo>
                    <a:pt x="29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322;p92">
              <a:extLst>
                <a:ext uri="{FF2B5EF4-FFF2-40B4-BE49-F238E27FC236}">
                  <a16:creationId xmlns:a16="http://schemas.microsoft.com/office/drawing/2014/main" id="{66165B1F-793B-45E2-89DD-36953408880E}"/>
                </a:ext>
              </a:extLst>
            </p:cNvPr>
            <p:cNvSpPr/>
            <p:nvPr/>
          </p:nvSpPr>
          <p:spPr>
            <a:xfrm>
              <a:off x="-48893075" y="3552550"/>
              <a:ext cx="95325" cy="43350"/>
            </a:xfrm>
            <a:custGeom>
              <a:avLst/>
              <a:gdLst/>
              <a:ahLst/>
              <a:cxnLst/>
              <a:rect l="l" t="t" r="r" b="b"/>
              <a:pathLst>
                <a:path w="3813" h="1734" extrusionOk="0">
                  <a:moveTo>
                    <a:pt x="0" y="1"/>
                  </a:moveTo>
                  <a:lnTo>
                    <a:pt x="2142" y="1734"/>
                  </a:lnTo>
                  <a:lnTo>
                    <a:pt x="3812" y="1734"/>
                  </a:lnTo>
                  <a:lnTo>
                    <a:pt x="1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323;p92">
              <a:extLst>
                <a:ext uri="{FF2B5EF4-FFF2-40B4-BE49-F238E27FC236}">
                  <a16:creationId xmlns:a16="http://schemas.microsoft.com/office/drawing/2014/main" id="{55772668-A7AC-4F41-A365-4A7B807F63C9}"/>
                </a:ext>
              </a:extLst>
            </p:cNvPr>
            <p:cNvSpPr/>
            <p:nvPr/>
          </p:nvSpPr>
          <p:spPr>
            <a:xfrm>
              <a:off x="-49027775" y="3550975"/>
              <a:ext cx="100050" cy="87475"/>
            </a:xfrm>
            <a:custGeom>
              <a:avLst/>
              <a:gdLst/>
              <a:ahLst/>
              <a:cxnLst/>
              <a:rect l="l" t="t" r="r" b="b"/>
              <a:pathLst>
                <a:path w="4002" h="3499" extrusionOk="0">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324;p92">
              <a:extLst>
                <a:ext uri="{FF2B5EF4-FFF2-40B4-BE49-F238E27FC236}">
                  <a16:creationId xmlns:a16="http://schemas.microsoft.com/office/drawing/2014/main" id="{265BE0AB-625E-477A-AF43-4E099DA5027F}"/>
                </a:ext>
              </a:extLst>
            </p:cNvPr>
            <p:cNvSpPr/>
            <p:nvPr/>
          </p:nvSpPr>
          <p:spPr>
            <a:xfrm>
              <a:off x="-48962400" y="3552550"/>
              <a:ext cx="95325" cy="43350"/>
            </a:xfrm>
            <a:custGeom>
              <a:avLst/>
              <a:gdLst/>
              <a:ahLst/>
              <a:cxnLst/>
              <a:rect l="l" t="t" r="r" b="b"/>
              <a:pathLst>
                <a:path w="3813" h="1734" extrusionOk="0">
                  <a:moveTo>
                    <a:pt x="1" y="1"/>
                  </a:moveTo>
                  <a:lnTo>
                    <a:pt x="2111" y="1734"/>
                  </a:lnTo>
                  <a:lnTo>
                    <a:pt x="3813" y="1734"/>
                  </a:lnTo>
                  <a:lnTo>
                    <a:pt x="17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25;p92">
              <a:extLst>
                <a:ext uri="{FF2B5EF4-FFF2-40B4-BE49-F238E27FC236}">
                  <a16:creationId xmlns:a16="http://schemas.microsoft.com/office/drawing/2014/main" id="{8BC9EF18-BECA-4DCB-8145-400D0675C2A2}"/>
                </a:ext>
              </a:extLst>
            </p:cNvPr>
            <p:cNvSpPr/>
            <p:nvPr/>
          </p:nvSpPr>
          <p:spPr>
            <a:xfrm>
              <a:off x="-49027775" y="3657325"/>
              <a:ext cx="300100" cy="195350"/>
            </a:xfrm>
            <a:custGeom>
              <a:avLst/>
              <a:gdLst/>
              <a:ahLst/>
              <a:cxnLst/>
              <a:rect l="l" t="t" r="r" b="b"/>
              <a:pathLst>
                <a:path w="12004" h="7814" extrusionOk="0">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326;p92">
              <a:extLst>
                <a:ext uri="{FF2B5EF4-FFF2-40B4-BE49-F238E27FC236}">
                  <a16:creationId xmlns:a16="http://schemas.microsoft.com/office/drawing/2014/main" id="{35F38B7A-C61F-410A-9F8A-F1FA9CED0C37}"/>
                </a:ext>
              </a:extLst>
            </p:cNvPr>
            <p:cNvSpPr/>
            <p:nvPr/>
          </p:nvSpPr>
          <p:spPr>
            <a:xfrm>
              <a:off x="-48886775" y="3726625"/>
              <a:ext cx="28375" cy="37050"/>
            </a:xfrm>
            <a:custGeom>
              <a:avLst/>
              <a:gdLst/>
              <a:ahLst/>
              <a:cxnLst/>
              <a:rect l="l" t="t" r="r" b="b"/>
              <a:pathLst>
                <a:path w="1135" h="1482" extrusionOk="0">
                  <a:moveTo>
                    <a:pt x="0" y="1"/>
                  </a:moveTo>
                  <a:lnTo>
                    <a:pt x="0" y="1481"/>
                  </a:lnTo>
                  <a:lnTo>
                    <a:pt x="1134" y="75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327;p92">
              <a:extLst>
                <a:ext uri="{FF2B5EF4-FFF2-40B4-BE49-F238E27FC236}">
                  <a16:creationId xmlns:a16="http://schemas.microsoft.com/office/drawing/2014/main" id="{EB30AB37-4EDA-492B-8EE8-3C1CFF5B8916}"/>
                </a:ext>
              </a:extLst>
            </p:cNvPr>
            <p:cNvSpPr/>
            <p:nvPr/>
          </p:nvSpPr>
          <p:spPr>
            <a:xfrm>
              <a:off x="-48822975" y="3550975"/>
              <a:ext cx="94525" cy="44925"/>
            </a:xfrm>
            <a:custGeom>
              <a:avLst/>
              <a:gdLst/>
              <a:ahLst/>
              <a:cxnLst/>
              <a:rect l="l" t="t" r="r" b="b"/>
              <a:pathLst>
                <a:path w="3781" h="1797" extrusionOk="0">
                  <a:moveTo>
                    <a:pt x="0" y="1"/>
                  </a:moveTo>
                  <a:lnTo>
                    <a:pt x="2111" y="1797"/>
                  </a:lnTo>
                  <a:lnTo>
                    <a:pt x="3781" y="1797"/>
                  </a:lnTo>
                  <a:lnTo>
                    <a:pt x="3781" y="1072"/>
                  </a:lnTo>
                  <a:cubicBezTo>
                    <a:pt x="3781" y="474"/>
                    <a:pt x="3308" y="1"/>
                    <a:pt x="27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328;p92">
              <a:extLst>
                <a:ext uri="{FF2B5EF4-FFF2-40B4-BE49-F238E27FC236}">
                  <a16:creationId xmlns:a16="http://schemas.microsoft.com/office/drawing/2014/main" id="{020544F6-470B-4776-BEE4-4B6C37A07687}"/>
                </a:ext>
              </a:extLst>
            </p:cNvPr>
            <p:cNvSpPr/>
            <p:nvPr/>
          </p:nvSpPr>
          <p:spPr>
            <a:xfrm>
              <a:off x="-48939550" y="3684100"/>
              <a:ext cx="122100" cy="122100"/>
            </a:xfrm>
            <a:custGeom>
              <a:avLst/>
              <a:gdLst/>
              <a:ahLst/>
              <a:cxnLst/>
              <a:rect l="l" t="t" r="r" b="b"/>
              <a:pathLst>
                <a:path w="4884" h="4884" extrusionOk="0">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29;p92">
              <a:extLst>
                <a:ext uri="{FF2B5EF4-FFF2-40B4-BE49-F238E27FC236}">
                  <a16:creationId xmlns:a16="http://schemas.microsoft.com/office/drawing/2014/main" id="{BF9FA257-740D-414B-AF29-ADF22CA5A352}"/>
                </a:ext>
              </a:extLst>
            </p:cNvPr>
            <p:cNvSpPr/>
            <p:nvPr/>
          </p:nvSpPr>
          <p:spPr>
            <a:xfrm>
              <a:off x="-48801725" y="3613200"/>
              <a:ext cx="73275" cy="26825"/>
            </a:xfrm>
            <a:custGeom>
              <a:avLst/>
              <a:gdLst/>
              <a:ahLst/>
              <a:cxnLst/>
              <a:rect l="l" t="t" r="r" b="b"/>
              <a:pathLst>
                <a:path w="2931" h="1073" extrusionOk="0">
                  <a:moveTo>
                    <a:pt x="1261" y="1"/>
                  </a:moveTo>
                  <a:lnTo>
                    <a:pt x="1" y="1072"/>
                  </a:lnTo>
                  <a:lnTo>
                    <a:pt x="2931" y="1072"/>
                  </a:lnTo>
                  <a:lnTo>
                    <a:pt x="29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0290;p92">
            <a:extLst>
              <a:ext uri="{FF2B5EF4-FFF2-40B4-BE49-F238E27FC236}">
                <a16:creationId xmlns:a16="http://schemas.microsoft.com/office/drawing/2014/main" id="{D08A8CBF-A2EE-435F-8710-CD019CA9213C}"/>
              </a:ext>
            </a:extLst>
          </p:cNvPr>
          <p:cNvGrpSpPr/>
          <p:nvPr/>
        </p:nvGrpSpPr>
        <p:grpSpPr>
          <a:xfrm>
            <a:off x="7099470" y="1451706"/>
            <a:ext cx="355258" cy="270410"/>
            <a:chOff x="-47523400" y="3973950"/>
            <a:chExt cx="300100" cy="228425"/>
          </a:xfrm>
          <a:solidFill>
            <a:srgbClr val="CBC46D"/>
          </a:solidFill>
        </p:grpSpPr>
        <p:sp>
          <p:nvSpPr>
            <p:cNvPr id="65" name="Google Shape;10291;p92">
              <a:extLst>
                <a:ext uri="{FF2B5EF4-FFF2-40B4-BE49-F238E27FC236}">
                  <a16:creationId xmlns:a16="http://schemas.microsoft.com/office/drawing/2014/main" id="{F258B61F-7B08-4F03-B786-B170ADC53E82}"/>
                </a:ext>
              </a:extLst>
            </p:cNvPr>
            <p:cNvSpPr/>
            <p:nvPr/>
          </p:nvSpPr>
          <p:spPr>
            <a:xfrm>
              <a:off x="-47417075" y="4061375"/>
              <a:ext cx="15775" cy="15775"/>
            </a:xfrm>
            <a:custGeom>
              <a:avLst/>
              <a:gdLst/>
              <a:ahLst/>
              <a:cxnLst/>
              <a:rect l="l" t="t" r="r" b="b"/>
              <a:pathLst>
                <a:path w="631" h="631" extrusionOk="0">
                  <a:moveTo>
                    <a:pt x="0" y="0"/>
                  </a:moveTo>
                  <a:lnTo>
                    <a:pt x="0" y="630"/>
                  </a:lnTo>
                  <a:cubicBezTo>
                    <a:pt x="284" y="536"/>
                    <a:pt x="504" y="315"/>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292;p92">
              <a:extLst>
                <a:ext uri="{FF2B5EF4-FFF2-40B4-BE49-F238E27FC236}">
                  <a16:creationId xmlns:a16="http://schemas.microsoft.com/office/drawing/2014/main" id="{AB2AB687-C2DD-4D65-A5E0-638CD6DF6AB9}"/>
                </a:ext>
              </a:extLst>
            </p:cNvPr>
            <p:cNvSpPr/>
            <p:nvPr/>
          </p:nvSpPr>
          <p:spPr>
            <a:xfrm>
              <a:off x="-47417875" y="4061375"/>
              <a:ext cx="52800" cy="52775"/>
            </a:xfrm>
            <a:custGeom>
              <a:avLst/>
              <a:gdLst/>
              <a:ahLst/>
              <a:cxnLst/>
              <a:rect l="l" t="t" r="r" b="b"/>
              <a:pathLst>
                <a:path w="2112" h="2111" extrusionOk="0">
                  <a:moveTo>
                    <a:pt x="1356" y="0"/>
                  </a:moveTo>
                  <a:cubicBezTo>
                    <a:pt x="1261" y="693"/>
                    <a:pt x="694" y="1260"/>
                    <a:pt x="1" y="1386"/>
                  </a:cubicBezTo>
                  <a:lnTo>
                    <a:pt x="1" y="2111"/>
                  </a:lnTo>
                  <a:lnTo>
                    <a:pt x="2112" y="2111"/>
                  </a:lnTo>
                  <a:lnTo>
                    <a:pt x="21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293;p92">
              <a:extLst>
                <a:ext uri="{FF2B5EF4-FFF2-40B4-BE49-F238E27FC236}">
                  <a16:creationId xmlns:a16="http://schemas.microsoft.com/office/drawing/2014/main" id="{032F1DB3-671B-475B-AD2B-E9EC723220AB}"/>
                </a:ext>
              </a:extLst>
            </p:cNvPr>
            <p:cNvSpPr/>
            <p:nvPr/>
          </p:nvSpPr>
          <p:spPr>
            <a:xfrm>
              <a:off x="-47453300" y="4026700"/>
              <a:ext cx="51200" cy="51225"/>
            </a:xfrm>
            <a:custGeom>
              <a:avLst/>
              <a:gdLst/>
              <a:ahLst/>
              <a:cxnLst/>
              <a:rect l="l" t="t" r="r" b="b"/>
              <a:pathLst>
                <a:path w="2048" h="2049" extrusionOk="0">
                  <a:moveTo>
                    <a:pt x="1071" y="1"/>
                  </a:moveTo>
                  <a:cubicBezTo>
                    <a:pt x="473" y="1"/>
                    <a:pt x="0" y="473"/>
                    <a:pt x="0" y="1072"/>
                  </a:cubicBezTo>
                  <a:cubicBezTo>
                    <a:pt x="0" y="1545"/>
                    <a:pt x="284" y="1891"/>
                    <a:pt x="693" y="2049"/>
                  </a:cubicBezTo>
                  <a:lnTo>
                    <a:pt x="693" y="1072"/>
                  </a:lnTo>
                  <a:cubicBezTo>
                    <a:pt x="693" y="883"/>
                    <a:pt x="851" y="725"/>
                    <a:pt x="1071" y="725"/>
                  </a:cubicBezTo>
                  <a:lnTo>
                    <a:pt x="2048" y="725"/>
                  </a:lnTo>
                  <a:cubicBezTo>
                    <a:pt x="1922" y="284"/>
                    <a:pt x="1512"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294;p92">
              <a:extLst>
                <a:ext uri="{FF2B5EF4-FFF2-40B4-BE49-F238E27FC236}">
                  <a16:creationId xmlns:a16="http://schemas.microsoft.com/office/drawing/2014/main" id="{7CB04E49-4A26-4EDF-BBC2-FC4B46A0C1A4}"/>
                </a:ext>
              </a:extLst>
            </p:cNvPr>
            <p:cNvSpPr/>
            <p:nvPr/>
          </p:nvSpPr>
          <p:spPr>
            <a:xfrm>
              <a:off x="-47506875" y="3973950"/>
              <a:ext cx="264675" cy="174875"/>
            </a:xfrm>
            <a:custGeom>
              <a:avLst/>
              <a:gdLst/>
              <a:ahLst/>
              <a:cxnLst/>
              <a:rect l="l" t="t" r="r" b="b"/>
              <a:pathLst>
                <a:path w="10587" h="6995" extrusionOk="0">
                  <a:moveTo>
                    <a:pt x="8854" y="1418"/>
                  </a:moveTo>
                  <a:cubicBezTo>
                    <a:pt x="9074" y="1418"/>
                    <a:pt x="9232" y="1575"/>
                    <a:pt x="9232" y="1764"/>
                  </a:cubicBezTo>
                  <a:cubicBezTo>
                    <a:pt x="9232" y="1953"/>
                    <a:pt x="9074" y="2111"/>
                    <a:pt x="8854" y="2111"/>
                  </a:cubicBezTo>
                  <a:lnTo>
                    <a:pt x="7436" y="2111"/>
                  </a:lnTo>
                  <a:cubicBezTo>
                    <a:pt x="7247" y="2111"/>
                    <a:pt x="7089" y="1953"/>
                    <a:pt x="7089" y="1764"/>
                  </a:cubicBezTo>
                  <a:cubicBezTo>
                    <a:pt x="7089" y="1575"/>
                    <a:pt x="7247" y="1418"/>
                    <a:pt x="7436" y="1418"/>
                  </a:cubicBezTo>
                  <a:close/>
                  <a:moveTo>
                    <a:pt x="8854" y="2772"/>
                  </a:moveTo>
                  <a:cubicBezTo>
                    <a:pt x="9074" y="2772"/>
                    <a:pt x="9232" y="2930"/>
                    <a:pt x="9232" y="3151"/>
                  </a:cubicBezTo>
                  <a:cubicBezTo>
                    <a:pt x="9232" y="3340"/>
                    <a:pt x="9074" y="3497"/>
                    <a:pt x="8854" y="3497"/>
                  </a:cubicBezTo>
                  <a:lnTo>
                    <a:pt x="7436" y="3497"/>
                  </a:lnTo>
                  <a:cubicBezTo>
                    <a:pt x="7247" y="3497"/>
                    <a:pt x="7089" y="3340"/>
                    <a:pt x="7089" y="3151"/>
                  </a:cubicBezTo>
                  <a:cubicBezTo>
                    <a:pt x="7089" y="2930"/>
                    <a:pt x="7247" y="2772"/>
                    <a:pt x="7436" y="2772"/>
                  </a:cubicBezTo>
                  <a:close/>
                  <a:moveTo>
                    <a:pt x="8854" y="4190"/>
                  </a:moveTo>
                  <a:cubicBezTo>
                    <a:pt x="9074" y="4190"/>
                    <a:pt x="9232" y="4348"/>
                    <a:pt x="9232" y="4568"/>
                  </a:cubicBezTo>
                  <a:cubicBezTo>
                    <a:pt x="9232" y="4757"/>
                    <a:pt x="9074" y="4915"/>
                    <a:pt x="8854" y="4915"/>
                  </a:cubicBezTo>
                  <a:lnTo>
                    <a:pt x="7436" y="4915"/>
                  </a:lnTo>
                  <a:cubicBezTo>
                    <a:pt x="7247" y="4915"/>
                    <a:pt x="7089" y="4757"/>
                    <a:pt x="7089" y="4568"/>
                  </a:cubicBezTo>
                  <a:cubicBezTo>
                    <a:pt x="7089" y="4348"/>
                    <a:pt x="7247" y="4190"/>
                    <a:pt x="7436" y="4190"/>
                  </a:cubicBezTo>
                  <a:close/>
                  <a:moveTo>
                    <a:pt x="3246" y="1355"/>
                  </a:moveTo>
                  <a:cubicBezTo>
                    <a:pt x="4096" y="1355"/>
                    <a:pt x="4821" y="1953"/>
                    <a:pt x="4979" y="2772"/>
                  </a:cubicBezTo>
                  <a:lnTo>
                    <a:pt x="6081" y="2772"/>
                  </a:lnTo>
                  <a:cubicBezTo>
                    <a:pt x="6270" y="2772"/>
                    <a:pt x="6428" y="2930"/>
                    <a:pt x="6428" y="3151"/>
                  </a:cubicBezTo>
                  <a:lnTo>
                    <a:pt x="6428" y="5986"/>
                  </a:lnTo>
                  <a:lnTo>
                    <a:pt x="6396" y="5986"/>
                  </a:lnTo>
                  <a:cubicBezTo>
                    <a:pt x="6396" y="6175"/>
                    <a:pt x="6239" y="6333"/>
                    <a:pt x="6018" y="6333"/>
                  </a:cubicBezTo>
                  <a:lnTo>
                    <a:pt x="3246" y="6333"/>
                  </a:lnTo>
                  <a:cubicBezTo>
                    <a:pt x="3025" y="6333"/>
                    <a:pt x="2868" y="6175"/>
                    <a:pt x="2868" y="5986"/>
                  </a:cubicBezTo>
                  <a:lnTo>
                    <a:pt x="2868" y="4883"/>
                  </a:lnTo>
                  <a:cubicBezTo>
                    <a:pt x="2080" y="4726"/>
                    <a:pt x="1450" y="4001"/>
                    <a:pt x="1450" y="3151"/>
                  </a:cubicBezTo>
                  <a:cubicBezTo>
                    <a:pt x="1450" y="2142"/>
                    <a:pt x="2238" y="1355"/>
                    <a:pt x="3246" y="1355"/>
                  </a:cubicBezTo>
                  <a:close/>
                  <a:moveTo>
                    <a:pt x="8854" y="5608"/>
                  </a:moveTo>
                  <a:cubicBezTo>
                    <a:pt x="9074" y="5608"/>
                    <a:pt x="9232" y="5765"/>
                    <a:pt x="9232" y="5986"/>
                  </a:cubicBezTo>
                  <a:cubicBezTo>
                    <a:pt x="9232" y="6175"/>
                    <a:pt x="9074" y="6333"/>
                    <a:pt x="8854" y="6333"/>
                  </a:cubicBezTo>
                  <a:lnTo>
                    <a:pt x="7436" y="6333"/>
                  </a:lnTo>
                  <a:cubicBezTo>
                    <a:pt x="7247" y="6333"/>
                    <a:pt x="7089" y="6175"/>
                    <a:pt x="7089" y="5986"/>
                  </a:cubicBezTo>
                  <a:cubicBezTo>
                    <a:pt x="7089" y="5765"/>
                    <a:pt x="7247" y="5608"/>
                    <a:pt x="7436" y="5608"/>
                  </a:cubicBezTo>
                  <a:close/>
                  <a:moveTo>
                    <a:pt x="347" y="0"/>
                  </a:moveTo>
                  <a:cubicBezTo>
                    <a:pt x="158" y="0"/>
                    <a:pt x="1" y="158"/>
                    <a:pt x="1" y="347"/>
                  </a:cubicBezTo>
                  <a:lnTo>
                    <a:pt x="1" y="6994"/>
                  </a:lnTo>
                  <a:lnTo>
                    <a:pt x="10586" y="6994"/>
                  </a:lnTo>
                  <a:lnTo>
                    <a:pt x="10586" y="347"/>
                  </a:lnTo>
                  <a:cubicBezTo>
                    <a:pt x="10586" y="158"/>
                    <a:pt x="10429" y="0"/>
                    <a:pt x="10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295;p92">
              <a:extLst>
                <a:ext uri="{FF2B5EF4-FFF2-40B4-BE49-F238E27FC236}">
                  <a16:creationId xmlns:a16="http://schemas.microsoft.com/office/drawing/2014/main" id="{268EFC65-EA55-4D63-906D-E6E1F5D3AA36}"/>
                </a:ext>
              </a:extLst>
            </p:cNvPr>
            <p:cNvSpPr/>
            <p:nvPr/>
          </p:nvSpPr>
          <p:spPr>
            <a:xfrm>
              <a:off x="-47523400" y="4166900"/>
              <a:ext cx="300100" cy="35475"/>
            </a:xfrm>
            <a:custGeom>
              <a:avLst/>
              <a:gdLst/>
              <a:ahLst/>
              <a:cxnLst/>
              <a:rect l="l" t="t" r="r" b="b"/>
              <a:pathLst>
                <a:path w="12004" h="1419" extrusionOk="0">
                  <a:moveTo>
                    <a:pt x="0" y="1"/>
                  </a:moveTo>
                  <a:lnTo>
                    <a:pt x="0" y="1040"/>
                  </a:lnTo>
                  <a:cubicBezTo>
                    <a:pt x="0" y="1261"/>
                    <a:pt x="158" y="1418"/>
                    <a:pt x="347" y="1418"/>
                  </a:cubicBezTo>
                  <a:lnTo>
                    <a:pt x="11657" y="1418"/>
                  </a:lnTo>
                  <a:cubicBezTo>
                    <a:pt x="11846" y="1418"/>
                    <a:pt x="12004" y="1261"/>
                    <a:pt x="12004" y="1040"/>
                  </a:cubicBezTo>
                  <a:lnTo>
                    <a:pt x="1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8677;p89">
            <a:extLst>
              <a:ext uri="{FF2B5EF4-FFF2-40B4-BE49-F238E27FC236}">
                <a16:creationId xmlns:a16="http://schemas.microsoft.com/office/drawing/2014/main" id="{ECC34CB7-4351-4CF0-831C-9D13F1E4EF03}"/>
              </a:ext>
            </a:extLst>
          </p:cNvPr>
          <p:cNvGrpSpPr/>
          <p:nvPr/>
        </p:nvGrpSpPr>
        <p:grpSpPr>
          <a:xfrm>
            <a:off x="1723644" y="1414000"/>
            <a:ext cx="266921" cy="369039"/>
            <a:chOff x="-38129425" y="3222550"/>
            <a:chExt cx="228450" cy="315850"/>
          </a:xfrm>
          <a:solidFill>
            <a:srgbClr val="05C3DE"/>
          </a:solidFill>
        </p:grpSpPr>
        <p:sp>
          <p:nvSpPr>
            <p:cNvPr id="71" name="Google Shape;8678;p89">
              <a:extLst>
                <a:ext uri="{FF2B5EF4-FFF2-40B4-BE49-F238E27FC236}">
                  <a16:creationId xmlns:a16="http://schemas.microsoft.com/office/drawing/2014/main" id="{40A176AA-D480-46C2-8A1B-A2EC2F76BE33}"/>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679;p89">
              <a:extLst>
                <a:ext uri="{FF2B5EF4-FFF2-40B4-BE49-F238E27FC236}">
                  <a16:creationId xmlns:a16="http://schemas.microsoft.com/office/drawing/2014/main" id="{6F3FEB2F-9497-4B39-8E6C-C001DA094A2B}"/>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RETATO SLIDESHOW BY SLIDESGO" val="PAxvfSFp"/>
  <p:tag name="ARTICULATE_DESIGN_ID_SLIDESGO FINAL PAGES" val="FU6hGOhB"/>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ato Slideshow by Slidesgo">
  <a:themeElements>
    <a:clrScheme name="Custom 3">
      <a:dk1>
        <a:srgbClr val="263238"/>
      </a:dk1>
      <a:lt1>
        <a:srgbClr val="FFFFFF"/>
      </a:lt1>
      <a:dk2>
        <a:srgbClr val="263238"/>
      </a:dk2>
      <a:lt2>
        <a:srgbClr val="EEEEEE"/>
      </a:lt2>
      <a:accent1>
        <a:srgbClr val="F5F5F5"/>
      </a:accent1>
      <a:accent2>
        <a:srgbClr val="05C3DE"/>
      </a:accent2>
      <a:accent3>
        <a:srgbClr val="1F7F9B"/>
      </a:accent3>
      <a:accent4>
        <a:srgbClr val="002539"/>
      </a:accent4>
      <a:accent5>
        <a:srgbClr val="CBC46D"/>
      </a:accent5>
      <a:accent6>
        <a:srgbClr val="002539"/>
      </a:accent6>
      <a:hlink>
        <a:srgbClr val="C7531E"/>
      </a:hlink>
      <a:folHlink>
        <a:srgbClr val="C7531E"/>
      </a:folHlink>
    </a:clrScheme>
    <a:fontScheme name="Custom 1">
      <a:majorFont>
        <a:latin typeface="Articulate Extrabold"/>
        <a:ea typeface=""/>
        <a:cs typeface=""/>
      </a:majorFont>
      <a:minorFont>
        <a:latin typeface="Articul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2268</Words>
  <Application>Microsoft Office PowerPoint</Application>
  <PresentationFormat>On-screen Show (16:9)</PresentationFormat>
  <Paragraphs>122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Articulate Extrabold</vt:lpstr>
      <vt:lpstr>Raleway</vt:lpstr>
      <vt:lpstr>Arial</vt:lpstr>
      <vt:lpstr>Fredoka One</vt:lpstr>
      <vt:lpstr>Retato Slideshow by Slidesgo</vt:lpstr>
      <vt:lpstr>Facilitating Online Discussions</vt:lpstr>
      <vt:lpstr>Learning Objectives</vt:lpstr>
      <vt:lpstr>Join us on Padlet for our first interaction where you will answer QUESTION 1 ONLY. Please use the QR code OR the link below: https://padlet.com/IDTevms/NDLW22discuss </vt:lpstr>
      <vt:lpstr>Importance of Effective Online Discussion</vt:lpstr>
      <vt:lpstr>Discussion and COI</vt:lpstr>
      <vt:lpstr>Types of Online Discussions</vt:lpstr>
      <vt:lpstr>Purposeful Discussion</vt:lpstr>
      <vt:lpstr>Join us on Padlet for our first interaction where you will answer QUESTION 2 ONLY. Please use the QR code OR the link below: https://padlet.com/IDTevms/NDLW22discuss </vt:lpstr>
      <vt:lpstr>Discussion Tools</vt:lpstr>
      <vt:lpstr>Strategies for Online Discussion Through COI</vt:lpstr>
      <vt:lpstr>Basic Discussion Management</vt:lpstr>
      <vt:lpstr>Social Presence Strategies</vt:lpstr>
      <vt:lpstr>Cognitive Presence Strategies</vt:lpstr>
      <vt:lpstr>Teaching Presence Strategies</vt:lpstr>
      <vt:lpstr>Notes of Caution</vt:lpstr>
      <vt:lpstr>Join us on Padlet for our first interaction where you will answer QUESTION 3 ONLY. Please use the QR code OR the link below: https://padlet.com/IDTevms/NDLW22discuss </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Retato Slideshow</dc:title>
  <dc:creator>Panton, Jennifer L.</dc:creator>
  <cp:lastModifiedBy>Panton, Jennifer L.</cp:lastModifiedBy>
  <cp:revision>29</cp:revision>
  <dcterms:modified xsi:type="dcterms:W3CDTF">2022-11-02T13:19:43Z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419A50A2-13EA-4388-9250-FDBC88A6F581</vt:lpwstr>
  </property>
  <property fmtid="{D5CDD505-2E9C-101B-9397-08002B2CF9AE}" pid="3" name="ArticulatePath">
    <vt:lpwstr>Retato Slideshow by Slidesgo</vt:lpwstr>
  </property>
</Properties>
</file>