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1" r:id="rId9"/>
    <p:sldId id="262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C1679-67BD-43EF-AB6D-A4BC0D5C3506}" v="40" dt="2022-11-10T14:46:10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7379" autoAdjust="0"/>
  </p:normalViewPr>
  <p:slideViewPr>
    <p:cSldViewPr snapToGrid="0">
      <p:cViewPr varScale="1">
        <p:scale>
          <a:sx n="84" d="100"/>
          <a:sy n="84" d="100"/>
        </p:scale>
        <p:origin x="1632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bage, Amanda K." userId="559a4e57-465a-4aac-a2eb-f765d23921b5" providerId="ADAL" clId="{BFAC1679-67BD-43EF-AB6D-A4BC0D5C3506}"/>
    <pc:docChg chg="undo custSel addSld modSld">
      <pc:chgData name="Burbage, Amanda K." userId="559a4e57-465a-4aac-a2eb-f765d23921b5" providerId="ADAL" clId="{BFAC1679-67BD-43EF-AB6D-A4BC0D5C3506}" dt="2022-11-10T14:47:47.194" v="535" actId="20577"/>
      <pc:docMkLst>
        <pc:docMk/>
      </pc:docMkLst>
      <pc:sldChg chg="modSp mod">
        <pc:chgData name="Burbage, Amanda K." userId="559a4e57-465a-4aac-a2eb-f765d23921b5" providerId="ADAL" clId="{BFAC1679-67BD-43EF-AB6D-A4BC0D5C3506}" dt="2022-11-10T14:47:47.194" v="535" actId="20577"/>
        <pc:sldMkLst>
          <pc:docMk/>
          <pc:sldMk cId="2521988614" sldId="259"/>
        </pc:sldMkLst>
        <pc:spChg chg="mod">
          <ac:chgData name="Burbage, Amanda K." userId="559a4e57-465a-4aac-a2eb-f765d23921b5" providerId="ADAL" clId="{BFAC1679-67BD-43EF-AB6D-A4BC0D5C3506}" dt="2022-11-10T14:47:47.194" v="535" actId="20577"/>
          <ac:spMkLst>
            <pc:docMk/>
            <pc:sldMk cId="2521988614" sldId="259"/>
            <ac:spMk id="2" creationId="{79C44020-3CAD-5AEE-9839-86529FD424AD}"/>
          </ac:spMkLst>
        </pc:spChg>
      </pc:sldChg>
      <pc:sldChg chg="modSp mod">
        <pc:chgData name="Burbage, Amanda K." userId="559a4e57-465a-4aac-a2eb-f765d23921b5" providerId="ADAL" clId="{BFAC1679-67BD-43EF-AB6D-A4BC0D5C3506}" dt="2022-11-09T16:04:15.710" v="361" actId="15"/>
        <pc:sldMkLst>
          <pc:docMk/>
          <pc:sldMk cId="179893465" sldId="261"/>
        </pc:sldMkLst>
        <pc:spChg chg="mod">
          <ac:chgData name="Burbage, Amanda K." userId="559a4e57-465a-4aac-a2eb-f765d23921b5" providerId="ADAL" clId="{BFAC1679-67BD-43EF-AB6D-A4BC0D5C3506}" dt="2022-11-09T16:04:15.710" v="361" actId="15"/>
          <ac:spMkLst>
            <pc:docMk/>
            <pc:sldMk cId="179893465" sldId="261"/>
            <ac:spMk id="2" creationId="{DE096788-27EB-E573-6FFA-423E34BFE671}"/>
          </ac:spMkLst>
        </pc:spChg>
      </pc:sldChg>
      <pc:sldChg chg="addSp delSp modSp mod modClrScheme chgLayout">
        <pc:chgData name="Burbage, Amanda K." userId="559a4e57-465a-4aac-a2eb-f765d23921b5" providerId="ADAL" clId="{BFAC1679-67BD-43EF-AB6D-A4BC0D5C3506}" dt="2022-11-09T16:12:28.932" v="411" actId="1038"/>
        <pc:sldMkLst>
          <pc:docMk/>
          <pc:sldMk cId="2030567250" sldId="263"/>
        </pc:sldMkLst>
        <pc:spChg chg="add mod ord">
          <ac:chgData name="Burbage, Amanda K." userId="559a4e57-465a-4aac-a2eb-f765d23921b5" providerId="ADAL" clId="{BFAC1679-67BD-43EF-AB6D-A4BC0D5C3506}" dt="2022-11-09T16:11:17.166" v="363" actId="14100"/>
          <ac:spMkLst>
            <pc:docMk/>
            <pc:sldMk cId="2030567250" sldId="263"/>
            <ac:spMk id="2" creationId="{8EAE2C53-8965-78CA-29A2-89447B89B4FA}"/>
          </ac:spMkLst>
        </pc:spChg>
        <pc:spChg chg="add del mod">
          <ac:chgData name="Burbage, Amanda K." userId="559a4e57-465a-4aac-a2eb-f765d23921b5" providerId="ADAL" clId="{BFAC1679-67BD-43EF-AB6D-A4BC0D5C3506}" dt="2022-11-09T15:53:47.577" v="12" actId="478"/>
          <ac:spMkLst>
            <pc:docMk/>
            <pc:sldMk cId="2030567250" sldId="263"/>
            <ac:spMk id="3" creationId="{2A63E353-69D4-1343-8237-3A567DB8E960}"/>
          </ac:spMkLst>
        </pc:spChg>
        <pc:spChg chg="add mod ord">
          <ac:chgData name="Burbage, Amanda K." userId="559a4e57-465a-4aac-a2eb-f765d23921b5" providerId="ADAL" clId="{BFAC1679-67BD-43EF-AB6D-A4BC0D5C3506}" dt="2022-11-09T16:12:28.932" v="411" actId="1038"/>
          <ac:spMkLst>
            <pc:docMk/>
            <pc:sldMk cId="2030567250" sldId="263"/>
            <ac:spMk id="4" creationId="{767406EC-721A-C8C8-4114-D55448DCAD4C}"/>
          </ac:spMkLst>
        </pc:spChg>
        <pc:spChg chg="add mod ord">
          <ac:chgData name="Burbage, Amanda K." userId="559a4e57-465a-4aac-a2eb-f765d23921b5" providerId="ADAL" clId="{BFAC1679-67BD-43EF-AB6D-A4BC0D5C3506}" dt="2022-11-09T16:11:58.492" v="404" actId="1035"/>
          <ac:spMkLst>
            <pc:docMk/>
            <pc:sldMk cId="2030567250" sldId="263"/>
            <ac:spMk id="5" creationId="{0E40CAA8-0444-BB37-B3B7-1DB7A7396F13}"/>
          </ac:spMkLst>
        </pc:spChg>
        <pc:picChg chg="mod">
          <ac:chgData name="Burbage, Amanda K." userId="559a4e57-465a-4aac-a2eb-f765d23921b5" providerId="ADAL" clId="{BFAC1679-67BD-43EF-AB6D-A4BC0D5C3506}" dt="2022-11-09T16:12:25.867" v="409" actId="1037"/>
          <ac:picMkLst>
            <pc:docMk/>
            <pc:sldMk cId="2030567250" sldId="263"/>
            <ac:picMk id="2050" creationId="{0219EE17-F53B-A146-4468-050D6A541BF5}"/>
          </ac:picMkLst>
        </pc:picChg>
      </pc:sldChg>
      <pc:sldChg chg="add">
        <pc:chgData name="Burbage, Amanda K." userId="559a4e57-465a-4aac-a2eb-f765d23921b5" providerId="ADAL" clId="{BFAC1679-67BD-43EF-AB6D-A4BC0D5C3506}" dt="2022-11-09T16:01:16.939" v="119"/>
        <pc:sldMkLst>
          <pc:docMk/>
          <pc:sldMk cId="2420110420" sldId="264"/>
        </pc:sldMkLst>
      </pc:sldChg>
      <pc:sldChg chg="addSp delSp modSp new mod">
        <pc:chgData name="Burbage, Amanda K." userId="559a4e57-465a-4aac-a2eb-f765d23921b5" providerId="ADAL" clId="{BFAC1679-67BD-43EF-AB6D-A4BC0D5C3506}" dt="2022-11-09T16:02:19.140" v="203" actId="20577"/>
        <pc:sldMkLst>
          <pc:docMk/>
          <pc:sldMk cId="1290030499" sldId="265"/>
        </pc:sldMkLst>
        <pc:spChg chg="del mod">
          <ac:chgData name="Burbage, Amanda K." userId="559a4e57-465a-4aac-a2eb-f765d23921b5" providerId="ADAL" clId="{BFAC1679-67BD-43EF-AB6D-A4BC0D5C3506}" dt="2022-11-09T16:01:56.878" v="150" actId="26606"/>
          <ac:spMkLst>
            <pc:docMk/>
            <pc:sldMk cId="1290030499" sldId="265"/>
            <ac:spMk id="2" creationId="{1B28D775-4CC1-24C3-1EE1-D2553255B39D}"/>
          </ac:spMkLst>
        </pc:spChg>
        <pc:spChg chg="del">
          <ac:chgData name="Burbage, Amanda K." userId="559a4e57-465a-4aac-a2eb-f765d23921b5" providerId="ADAL" clId="{BFAC1679-67BD-43EF-AB6D-A4BC0D5C3506}" dt="2022-11-09T16:01:56.878" v="150" actId="26606"/>
          <ac:spMkLst>
            <pc:docMk/>
            <pc:sldMk cId="1290030499" sldId="265"/>
            <ac:spMk id="3" creationId="{793AE702-0846-6622-B95D-86C029A8E8CF}"/>
          </ac:spMkLst>
        </pc:spChg>
        <pc:spChg chg="add mod">
          <ac:chgData name="Burbage, Amanda K." userId="559a4e57-465a-4aac-a2eb-f765d23921b5" providerId="ADAL" clId="{BFAC1679-67BD-43EF-AB6D-A4BC0D5C3506}" dt="2022-11-09T16:02:19.140" v="203" actId="20577"/>
          <ac:spMkLst>
            <pc:docMk/>
            <pc:sldMk cId="1290030499" sldId="265"/>
            <ac:spMk id="9" creationId="{7FC255EF-DAE0-92EE-DE86-F2F619209749}"/>
          </ac:spMkLst>
        </pc:spChg>
        <pc:graphicFrameChg chg="add mod">
          <ac:chgData name="Burbage, Amanda K." userId="559a4e57-465a-4aac-a2eb-f765d23921b5" providerId="ADAL" clId="{BFAC1679-67BD-43EF-AB6D-A4BC0D5C3506}" dt="2022-11-09T16:02:04.252" v="151" actId="12100"/>
          <ac:graphicFrameMkLst>
            <pc:docMk/>
            <pc:sldMk cId="1290030499" sldId="265"/>
            <ac:graphicFrameMk id="5" creationId="{46AFF74A-A812-7C4C-73F2-944349D49466}"/>
          </ac:graphicFrameMkLst>
        </pc:graphicFrameChg>
      </pc:sldChg>
      <pc:sldChg chg="addSp delSp modSp new">
        <pc:chgData name="Burbage, Amanda K." userId="559a4e57-465a-4aac-a2eb-f765d23921b5" providerId="ADAL" clId="{BFAC1679-67BD-43EF-AB6D-A4BC0D5C3506}" dt="2022-11-10T14:46:10.029" v="439" actId="1076"/>
        <pc:sldMkLst>
          <pc:docMk/>
          <pc:sldMk cId="1966553336" sldId="266"/>
        </pc:sldMkLst>
        <pc:picChg chg="add del mod">
          <ac:chgData name="Burbage, Amanda K." userId="559a4e57-465a-4aac-a2eb-f765d23921b5" providerId="ADAL" clId="{BFAC1679-67BD-43EF-AB6D-A4BC0D5C3506}" dt="2022-11-10T14:40:56.600" v="416" actId="478"/>
          <ac:picMkLst>
            <pc:docMk/>
            <pc:sldMk cId="1966553336" sldId="266"/>
            <ac:picMk id="1026" creationId="{7A5C685D-33A2-7B58-F962-A8339CCF215E}"/>
          </ac:picMkLst>
        </pc:picChg>
        <pc:picChg chg="add del mod">
          <ac:chgData name="Burbage, Amanda K." userId="559a4e57-465a-4aac-a2eb-f765d23921b5" providerId="ADAL" clId="{BFAC1679-67BD-43EF-AB6D-A4BC0D5C3506}" dt="2022-11-10T14:43:17.180" v="421" actId="478"/>
          <ac:picMkLst>
            <pc:docMk/>
            <pc:sldMk cId="1966553336" sldId="266"/>
            <ac:picMk id="1028" creationId="{9358694A-8C2F-2304-9C8E-04ED8BA7D519}"/>
          </ac:picMkLst>
        </pc:picChg>
        <pc:picChg chg="add mod">
          <ac:chgData name="Burbage, Amanda K." userId="559a4e57-465a-4aac-a2eb-f765d23921b5" providerId="ADAL" clId="{BFAC1679-67BD-43EF-AB6D-A4BC0D5C3506}" dt="2022-11-10T14:46:10.029" v="439" actId="1076"/>
          <ac:picMkLst>
            <pc:docMk/>
            <pc:sldMk cId="1966553336" sldId="266"/>
            <ac:picMk id="1030" creationId="{3926BAEF-27FE-DB7F-AD9F-D61095C06B1A}"/>
          </ac:picMkLst>
        </pc:picChg>
        <pc:picChg chg="add mod">
          <ac:chgData name="Burbage, Amanda K." userId="559a4e57-465a-4aac-a2eb-f765d23921b5" providerId="ADAL" clId="{BFAC1679-67BD-43EF-AB6D-A4BC0D5C3506}" dt="2022-11-10T14:45:23.655" v="433" actId="1440"/>
          <ac:picMkLst>
            <pc:docMk/>
            <pc:sldMk cId="1966553336" sldId="266"/>
            <ac:picMk id="1032" creationId="{6879DA21-507E-DB58-8F06-AE5AF8FA0E02}"/>
          </ac:picMkLst>
        </pc:picChg>
        <pc:picChg chg="add mod">
          <ac:chgData name="Burbage, Amanda K." userId="559a4e57-465a-4aac-a2eb-f765d23921b5" providerId="ADAL" clId="{BFAC1679-67BD-43EF-AB6D-A4BC0D5C3506}" dt="2022-11-10T14:45:58.028" v="436" actId="1076"/>
          <ac:picMkLst>
            <pc:docMk/>
            <pc:sldMk cId="1966553336" sldId="266"/>
            <ac:picMk id="1034" creationId="{51FE6446-E0A0-68CE-DDC4-7A8D7173EB7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0C3A2-60C0-47C7-B3C8-290E57A71433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92463E-E48D-46D2-BF0A-739F1EE584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Benefits</a:t>
          </a:r>
        </a:p>
      </dgm:t>
    </dgm:pt>
    <dgm:pt modelId="{F816C1E9-0EAE-47C7-A799-34386A16F1ED}" type="parTrans" cxnId="{A6741F93-EFFD-449D-947A-006047E4ABD2}">
      <dgm:prSet/>
      <dgm:spPr/>
      <dgm:t>
        <a:bodyPr/>
        <a:lstStyle/>
        <a:p>
          <a:endParaRPr lang="en-US"/>
        </a:p>
      </dgm:t>
    </dgm:pt>
    <dgm:pt modelId="{1E112FD7-7304-431C-A48D-82F995A5ECEF}" type="sibTrans" cxnId="{A6741F93-EFFD-449D-947A-006047E4ABD2}">
      <dgm:prSet/>
      <dgm:spPr/>
      <dgm:t>
        <a:bodyPr/>
        <a:lstStyle/>
        <a:p>
          <a:endParaRPr lang="en-US"/>
        </a:p>
      </dgm:t>
    </dgm:pt>
    <dgm:pt modelId="{FFF97EF7-75B1-4B00-BAC1-D004518CD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Challenges</a:t>
          </a:r>
        </a:p>
      </dgm:t>
    </dgm:pt>
    <dgm:pt modelId="{5ED824AB-3E0A-4E54-89C2-E24623ACEF8B}" type="parTrans" cxnId="{CE7FF304-0D6A-48AC-A7B3-25B60D376D84}">
      <dgm:prSet/>
      <dgm:spPr/>
      <dgm:t>
        <a:bodyPr/>
        <a:lstStyle/>
        <a:p>
          <a:endParaRPr lang="en-US"/>
        </a:p>
      </dgm:t>
    </dgm:pt>
    <dgm:pt modelId="{23AB3085-71EE-40F8-B535-61C93B8651B9}" type="sibTrans" cxnId="{CE7FF304-0D6A-48AC-A7B3-25B60D376D84}">
      <dgm:prSet/>
      <dgm:spPr/>
      <dgm:t>
        <a:bodyPr/>
        <a:lstStyle/>
        <a:p>
          <a:endParaRPr lang="en-US"/>
        </a:p>
      </dgm:t>
    </dgm:pt>
    <dgm:pt modelId="{0117273A-936F-419F-A42A-84033DEF5F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</a:t>
          </a:r>
        </a:p>
      </dgm:t>
    </dgm:pt>
    <dgm:pt modelId="{A03A880D-E0AC-420A-BA32-ABB793EEA7CD}" type="parTrans" cxnId="{0EEDEE6C-056D-48A5-92B1-6AD5E8BB2D9B}">
      <dgm:prSet/>
      <dgm:spPr/>
      <dgm:t>
        <a:bodyPr/>
        <a:lstStyle/>
        <a:p>
          <a:endParaRPr lang="en-US"/>
        </a:p>
      </dgm:t>
    </dgm:pt>
    <dgm:pt modelId="{C8E5747A-CCB7-4D98-9724-C31696C65866}" type="sibTrans" cxnId="{0EEDEE6C-056D-48A5-92B1-6AD5E8BB2D9B}">
      <dgm:prSet/>
      <dgm:spPr/>
      <dgm:t>
        <a:bodyPr/>
        <a:lstStyle/>
        <a:p>
          <a:endParaRPr lang="en-US"/>
        </a:p>
      </dgm:t>
    </dgm:pt>
    <dgm:pt modelId="{10EF22BA-B0F6-492F-8D13-F44D90369635}" type="pres">
      <dgm:prSet presAssocID="{8750C3A2-60C0-47C7-B3C8-290E57A71433}" presName="root" presStyleCnt="0">
        <dgm:presLayoutVars>
          <dgm:dir/>
          <dgm:resizeHandles val="exact"/>
        </dgm:presLayoutVars>
      </dgm:prSet>
      <dgm:spPr/>
    </dgm:pt>
    <dgm:pt modelId="{8FB42E8C-CEB2-42D8-80FF-D3C651DB0786}" type="pres">
      <dgm:prSet presAssocID="{0A92463E-E48D-46D2-BF0A-739F1EE584E5}" presName="compNode" presStyleCnt="0"/>
      <dgm:spPr/>
    </dgm:pt>
    <dgm:pt modelId="{0A353C6D-4B40-4B39-872E-976454FE8CA5}" type="pres">
      <dgm:prSet presAssocID="{0A92463E-E48D-46D2-BF0A-739F1EE584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3C01D53-1F0A-410B-9124-613FC9A17EFE}" type="pres">
      <dgm:prSet presAssocID="{0A92463E-E48D-46D2-BF0A-739F1EE584E5}" presName="spaceRect" presStyleCnt="0"/>
      <dgm:spPr/>
    </dgm:pt>
    <dgm:pt modelId="{5258C3C3-01B0-4D5C-BCF6-DE4F1EC7FFA3}" type="pres">
      <dgm:prSet presAssocID="{0A92463E-E48D-46D2-BF0A-739F1EE584E5}" presName="textRect" presStyleLbl="revTx" presStyleIdx="0" presStyleCnt="3">
        <dgm:presLayoutVars>
          <dgm:chMax val="1"/>
          <dgm:chPref val="1"/>
        </dgm:presLayoutVars>
      </dgm:prSet>
      <dgm:spPr/>
    </dgm:pt>
    <dgm:pt modelId="{C903E7E6-C179-4E6A-BC94-77F800B09FED}" type="pres">
      <dgm:prSet presAssocID="{1E112FD7-7304-431C-A48D-82F995A5ECEF}" presName="sibTrans" presStyleCnt="0"/>
      <dgm:spPr/>
    </dgm:pt>
    <dgm:pt modelId="{C76630F0-B699-47F1-99F6-56EE00563582}" type="pres">
      <dgm:prSet presAssocID="{FFF97EF7-75B1-4B00-BAC1-D004518CD0AA}" presName="compNode" presStyleCnt="0"/>
      <dgm:spPr/>
    </dgm:pt>
    <dgm:pt modelId="{D41D3270-AC52-4D61-AA8F-342CC13DC1CC}" type="pres">
      <dgm:prSet presAssocID="{FFF97EF7-75B1-4B00-BAC1-D004518CD0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6281CA3-97E3-4947-9E86-83E5790334DA}" type="pres">
      <dgm:prSet presAssocID="{FFF97EF7-75B1-4B00-BAC1-D004518CD0AA}" presName="spaceRect" presStyleCnt="0"/>
      <dgm:spPr/>
    </dgm:pt>
    <dgm:pt modelId="{6874DD37-F0FC-44D3-948F-033DE164CBF6}" type="pres">
      <dgm:prSet presAssocID="{FFF97EF7-75B1-4B00-BAC1-D004518CD0AA}" presName="textRect" presStyleLbl="revTx" presStyleIdx="1" presStyleCnt="3">
        <dgm:presLayoutVars>
          <dgm:chMax val="1"/>
          <dgm:chPref val="1"/>
        </dgm:presLayoutVars>
      </dgm:prSet>
      <dgm:spPr/>
    </dgm:pt>
    <dgm:pt modelId="{D80DF4A4-E81B-48F6-922E-A581E9B3BBDF}" type="pres">
      <dgm:prSet presAssocID="{23AB3085-71EE-40F8-B535-61C93B8651B9}" presName="sibTrans" presStyleCnt="0"/>
      <dgm:spPr/>
    </dgm:pt>
    <dgm:pt modelId="{08BEFAD7-48D2-43F4-B43E-87EB30FBE01C}" type="pres">
      <dgm:prSet presAssocID="{0117273A-936F-419F-A42A-84033DEF5FCC}" presName="compNode" presStyleCnt="0"/>
      <dgm:spPr/>
    </dgm:pt>
    <dgm:pt modelId="{C920A9BF-A24B-4AF8-BD37-6FF1CED331DA}" type="pres">
      <dgm:prSet presAssocID="{0117273A-936F-419F-A42A-84033DEF5F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CC92E53-F1B6-4861-B9DE-12FEB52BF343}" type="pres">
      <dgm:prSet presAssocID="{0117273A-936F-419F-A42A-84033DEF5FCC}" presName="spaceRect" presStyleCnt="0"/>
      <dgm:spPr/>
    </dgm:pt>
    <dgm:pt modelId="{A02C6888-4B9F-431C-97E2-16E7128543A6}" type="pres">
      <dgm:prSet presAssocID="{0117273A-936F-419F-A42A-84033DEF5FC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E7FF304-0D6A-48AC-A7B3-25B60D376D84}" srcId="{8750C3A2-60C0-47C7-B3C8-290E57A71433}" destId="{FFF97EF7-75B1-4B00-BAC1-D004518CD0AA}" srcOrd="1" destOrd="0" parTransId="{5ED824AB-3E0A-4E54-89C2-E24623ACEF8B}" sibTransId="{23AB3085-71EE-40F8-B535-61C93B8651B9}"/>
    <dgm:cxn modelId="{0EEDEE6C-056D-48A5-92B1-6AD5E8BB2D9B}" srcId="{8750C3A2-60C0-47C7-B3C8-290E57A71433}" destId="{0117273A-936F-419F-A42A-84033DEF5FCC}" srcOrd="2" destOrd="0" parTransId="{A03A880D-E0AC-420A-BA32-ABB793EEA7CD}" sibTransId="{C8E5747A-CCB7-4D98-9724-C31696C65866}"/>
    <dgm:cxn modelId="{A6741F93-EFFD-449D-947A-006047E4ABD2}" srcId="{8750C3A2-60C0-47C7-B3C8-290E57A71433}" destId="{0A92463E-E48D-46D2-BF0A-739F1EE584E5}" srcOrd="0" destOrd="0" parTransId="{F816C1E9-0EAE-47C7-A799-34386A16F1ED}" sibTransId="{1E112FD7-7304-431C-A48D-82F995A5ECEF}"/>
    <dgm:cxn modelId="{1AF179AB-4525-49E3-B11D-64E5E718D919}" type="presOf" srcId="{0117273A-936F-419F-A42A-84033DEF5FCC}" destId="{A02C6888-4B9F-431C-97E2-16E7128543A6}" srcOrd="0" destOrd="0" presId="urn:microsoft.com/office/officeart/2018/2/layout/IconLabelList"/>
    <dgm:cxn modelId="{FFD773AF-BE24-43BF-92AE-EE5A8AA3E73E}" type="presOf" srcId="{0A92463E-E48D-46D2-BF0A-739F1EE584E5}" destId="{5258C3C3-01B0-4D5C-BCF6-DE4F1EC7FFA3}" srcOrd="0" destOrd="0" presId="urn:microsoft.com/office/officeart/2018/2/layout/IconLabelList"/>
    <dgm:cxn modelId="{D3E718B3-6A0A-4007-9975-2BC90980C549}" type="presOf" srcId="{8750C3A2-60C0-47C7-B3C8-290E57A71433}" destId="{10EF22BA-B0F6-492F-8D13-F44D90369635}" srcOrd="0" destOrd="0" presId="urn:microsoft.com/office/officeart/2018/2/layout/IconLabelList"/>
    <dgm:cxn modelId="{C09340C8-843C-4825-8637-F06692040F40}" type="presOf" srcId="{FFF97EF7-75B1-4B00-BAC1-D004518CD0AA}" destId="{6874DD37-F0FC-44D3-948F-033DE164CBF6}" srcOrd="0" destOrd="0" presId="urn:microsoft.com/office/officeart/2018/2/layout/IconLabelList"/>
    <dgm:cxn modelId="{15D00858-6314-43BE-925E-DFBC6FED639A}" type="presParOf" srcId="{10EF22BA-B0F6-492F-8D13-F44D90369635}" destId="{8FB42E8C-CEB2-42D8-80FF-D3C651DB0786}" srcOrd="0" destOrd="0" presId="urn:microsoft.com/office/officeart/2018/2/layout/IconLabelList"/>
    <dgm:cxn modelId="{35D3483D-D7A8-4DBE-BF97-71578A6AF46D}" type="presParOf" srcId="{8FB42E8C-CEB2-42D8-80FF-D3C651DB0786}" destId="{0A353C6D-4B40-4B39-872E-976454FE8CA5}" srcOrd="0" destOrd="0" presId="urn:microsoft.com/office/officeart/2018/2/layout/IconLabelList"/>
    <dgm:cxn modelId="{CA151AF2-8807-4962-8071-557FEE64577A}" type="presParOf" srcId="{8FB42E8C-CEB2-42D8-80FF-D3C651DB0786}" destId="{D3C01D53-1F0A-410B-9124-613FC9A17EFE}" srcOrd="1" destOrd="0" presId="urn:microsoft.com/office/officeart/2018/2/layout/IconLabelList"/>
    <dgm:cxn modelId="{BAC45FA0-FC83-41A2-AD2D-2DB9D42BA458}" type="presParOf" srcId="{8FB42E8C-CEB2-42D8-80FF-D3C651DB0786}" destId="{5258C3C3-01B0-4D5C-BCF6-DE4F1EC7FFA3}" srcOrd="2" destOrd="0" presId="urn:microsoft.com/office/officeart/2018/2/layout/IconLabelList"/>
    <dgm:cxn modelId="{1D8A100D-297E-4E9D-A68A-CD855B699687}" type="presParOf" srcId="{10EF22BA-B0F6-492F-8D13-F44D90369635}" destId="{C903E7E6-C179-4E6A-BC94-77F800B09FED}" srcOrd="1" destOrd="0" presId="urn:microsoft.com/office/officeart/2018/2/layout/IconLabelList"/>
    <dgm:cxn modelId="{1A86006C-A02C-4286-B395-2552D4E4BF9D}" type="presParOf" srcId="{10EF22BA-B0F6-492F-8D13-F44D90369635}" destId="{C76630F0-B699-47F1-99F6-56EE00563582}" srcOrd="2" destOrd="0" presId="urn:microsoft.com/office/officeart/2018/2/layout/IconLabelList"/>
    <dgm:cxn modelId="{7477D5DE-8367-4662-9CB9-2914179E509C}" type="presParOf" srcId="{C76630F0-B699-47F1-99F6-56EE00563582}" destId="{D41D3270-AC52-4D61-AA8F-342CC13DC1CC}" srcOrd="0" destOrd="0" presId="urn:microsoft.com/office/officeart/2018/2/layout/IconLabelList"/>
    <dgm:cxn modelId="{76883256-A6F8-4E6D-A5F4-B847DB5B3AC6}" type="presParOf" srcId="{C76630F0-B699-47F1-99F6-56EE00563582}" destId="{66281CA3-97E3-4947-9E86-83E5790334DA}" srcOrd="1" destOrd="0" presId="urn:microsoft.com/office/officeart/2018/2/layout/IconLabelList"/>
    <dgm:cxn modelId="{B6A3B324-DBD0-457E-8DA3-5D8566E199E6}" type="presParOf" srcId="{C76630F0-B699-47F1-99F6-56EE00563582}" destId="{6874DD37-F0FC-44D3-948F-033DE164CBF6}" srcOrd="2" destOrd="0" presId="urn:microsoft.com/office/officeart/2018/2/layout/IconLabelList"/>
    <dgm:cxn modelId="{6C70FE54-D85D-4574-A1AD-6FA3E00D5EC5}" type="presParOf" srcId="{10EF22BA-B0F6-492F-8D13-F44D90369635}" destId="{D80DF4A4-E81B-48F6-922E-A581E9B3BBDF}" srcOrd="3" destOrd="0" presId="urn:microsoft.com/office/officeart/2018/2/layout/IconLabelList"/>
    <dgm:cxn modelId="{D3CA6CD8-A957-40FB-B30D-410B08258064}" type="presParOf" srcId="{10EF22BA-B0F6-492F-8D13-F44D90369635}" destId="{08BEFAD7-48D2-43F4-B43E-87EB30FBE01C}" srcOrd="4" destOrd="0" presId="urn:microsoft.com/office/officeart/2018/2/layout/IconLabelList"/>
    <dgm:cxn modelId="{C1C98157-D1FD-43FF-A2AF-5C3BE29DE477}" type="presParOf" srcId="{08BEFAD7-48D2-43F4-B43E-87EB30FBE01C}" destId="{C920A9BF-A24B-4AF8-BD37-6FF1CED331DA}" srcOrd="0" destOrd="0" presId="urn:microsoft.com/office/officeart/2018/2/layout/IconLabelList"/>
    <dgm:cxn modelId="{8AEA4A8B-C730-4881-9FA4-46DD8691230E}" type="presParOf" srcId="{08BEFAD7-48D2-43F4-B43E-87EB30FBE01C}" destId="{1CC92E53-F1B6-4861-B9DE-12FEB52BF343}" srcOrd="1" destOrd="0" presId="urn:microsoft.com/office/officeart/2018/2/layout/IconLabelList"/>
    <dgm:cxn modelId="{C5A71F40-5EEC-41D2-BF35-A73290E55FCE}" type="presParOf" srcId="{08BEFAD7-48D2-43F4-B43E-87EB30FBE01C}" destId="{A02C6888-4B9F-431C-97E2-16E7128543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3C6D-4B40-4B39-872E-976454FE8CA5}">
      <dsp:nvSpPr>
        <dsp:cNvPr id="0" name=""/>
        <dsp:cNvSpPr/>
      </dsp:nvSpPr>
      <dsp:spPr>
        <a:xfrm>
          <a:off x="959850" y="854094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8C3C3-01B0-4D5C-BCF6-DE4F1EC7FFA3}">
      <dsp:nvSpPr>
        <dsp:cNvPr id="0" name=""/>
        <dsp:cNvSpPr/>
      </dsp:nvSpPr>
      <dsp:spPr>
        <a:xfrm>
          <a:off x="70706" y="2693105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Benefits</a:t>
          </a:r>
        </a:p>
      </dsp:txBody>
      <dsp:txXfrm>
        <a:off x="70706" y="2693105"/>
        <a:ext cx="3233249" cy="720000"/>
      </dsp:txXfrm>
    </dsp:sp>
    <dsp:sp modelId="{D41D3270-AC52-4D61-AA8F-342CC13DC1CC}">
      <dsp:nvSpPr>
        <dsp:cNvPr id="0" name=""/>
        <dsp:cNvSpPr/>
      </dsp:nvSpPr>
      <dsp:spPr>
        <a:xfrm>
          <a:off x="4758918" y="854094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4DD37-F0FC-44D3-948F-033DE164CBF6}">
      <dsp:nvSpPr>
        <dsp:cNvPr id="0" name=""/>
        <dsp:cNvSpPr/>
      </dsp:nvSpPr>
      <dsp:spPr>
        <a:xfrm>
          <a:off x="3869775" y="2693105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Challenges</a:t>
          </a:r>
        </a:p>
      </dsp:txBody>
      <dsp:txXfrm>
        <a:off x="3869775" y="2693105"/>
        <a:ext cx="3233249" cy="720000"/>
      </dsp:txXfrm>
    </dsp:sp>
    <dsp:sp modelId="{C920A9BF-A24B-4AF8-BD37-6FF1CED331DA}">
      <dsp:nvSpPr>
        <dsp:cNvPr id="0" name=""/>
        <dsp:cNvSpPr/>
      </dsp:nvSpPr>
      <dsp:spPr>
        <a:xfrm>
          <a:off x="8557987" y="854094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C6888-4B9F-431C-97E2-16E7128543A6}">
      <dsp:nvSpPr>
        <dsp:cNvPr id="0" name=""/>
        <dsp:cNvSpPr/>
      </dsp:nvSpPr>
      <dsp:spPr>
        <a:xfrm>
          <a:off x="7668843" y="2693105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Questions</a:t>
          </a:r>
        </a:p>
      </dsp:txBody>
      <dsp:txXfrm>
        <a:off x="7668843" y="2693105"/>
        <a:ext cx="32332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D9D8A-ED54-46F3-BE22-500B8F248D9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F603E-1392-4182-BE2E-F4E08032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7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jump &amp; hurdle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Bonner, M. W. (2016). Grading Rigor in Counselor Education: A Specifications Grading Framework.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Educational Research Quarterly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39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21-42.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Katzman, S. D., Hurst-Kennedy, J., Barrera, A., Talley, J.,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Javazon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Diaz, M.,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Anzovino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E. (2021). The effect of specifications grading on students’ learning and attitudes in an undergraduate-level cell biology course.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Microbiology &amp; Biology Education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e00200-21.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Vitale, S. E., &amp; Concepción, D. W. (2021). Improving Student Learning with Aspects of Specifications Grading.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Teaching Philosophy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29-57.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8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Mini-economy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Katzman, S. D., Hurst-Kennedy, J., Barrera, A., Talley, J.,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Javazon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Diaz, M.,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Anzovino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E. (2021). The effect of specifications grading on students’ learning and attitudes in an undergraduate-level cell biology course.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Microbiology &amp; Biology Education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e00200-21.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Elkins, D. M. (2016). Grading to learn: An analysis of the importance and application of specifications grading in a communication course.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Kentucky Journal of Communication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35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Pope, L., Parker, H. B.,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Ultsch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(2020). Assessment of specifications grading in an undergraduate dietetics course.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Nutrition Education and Behavior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439-446.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Mendez, J. (2018). Standards-based specifications grading in thermodynamics. ASEE</a:t>
            </a:r>
          </a:p>
          <a:p>
            <a:pPr marL="228600" indent="-228600">
              <a:buAutoNum type="arabicPeriod"/>
            </a:pP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Gargac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Incorporating Industry-based Metrics into a Specifications Grading System for Capstone Assessment.</a:t>
            </a:r>
          </a:p>
          <a:p>
            <a:pPr marL="228600" indent="-228600">
              <a:buAutoNum type="arabicPeriod"/>
            </a:pP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Evensen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 (2022, August). Specifications Grading in General Physics and Engineering Physics Courses. In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 ASEE Annual Conference &amp; Exposition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F603E-1392-4182-BE2E-F4E08032B1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stern Virginia Medical School logo with curve design element" title="EVMS logo and curve">
            <a:extLst>
              <a:ext uri="{FF2B5EF4-FFF2-40B4-BE49-F238E27FC236}">
                <a16:creationId xmlns:a16="http://schemas.microsoft.com/office/drawing/2014/main" id="{AF958FE5-620D-9D40-A806-92269A0EA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148437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63084" y="325278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52601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accent4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37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EA486-1A85-4304-B96E-FB92519B2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80C4B4-DAEE-414B-BC0B-B19F93DAA36B}"/>
              </a:ext>
            </a:extLst>
          </p:cNvPr>
          <p:cNvSpPr/>
          <p:nvPr/>
        </p:nvSpPr>
        <p:spPr>
          <a:xfrm>
            <a:off x="-101600" y="-127000"/>
            <a:ext cx="12395200" cy="71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82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F0B5A-8C11-4EE7-B568-098E9E970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3048C-C5BD-4DA3-86BD-136269E8DA79}"/>
              </a:ext>
            </a:extLst>
          </p:cNvPr>
          <p:cNvSpPr/>
          <p:nvPr/>
        </p:nvSpPr>
        <p:spPr>
          <a:xfrm>
            <a:off x="-101600" y="-127000"/>
            <a:ext cx="12395200" cy="71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631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8200"/>
            <a:ext cx="109728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5DB74-746C-A840-975B-0541BEEA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2B4398-B276-5647-9C79-15015724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082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082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3EB80-5C66-5B4D-94F6-8B7660B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314083-3B9F-E447-B312-62AFD4E1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0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56725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19312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19312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A989B8-B056-7348-80DE-FDD3C276FEB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93370" y="1456725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1DC1C-0871-3747-9603-BA703F63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55C26-066E-6043-A73E-E27C9908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5D7E0D-6497-3E49-998F-74F4E4B7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4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590307" y="1981197"/>
            <a:ext cx="2117" cy="4191003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765296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1765298"/>
            <a:ext cx="7112000" cy="417830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2927347"/>
            <a:ext cx="4011084" cy="32448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DCEAE-9401-7749-825A-B4555A7F0EF5}"/>
              </a:ext>
            </a:extLst>
          </p:cNvPr>
          <p:cNvSpPr txBox="1">
            <a:spLocks/>
          </p:cNvSpPr>
          <p:nvPr/>
        </p:nvSpPr>
        <p:spPr>
          <a:xfrm>
            <a:off x="914400" y="1072660"/>
            <a:ext cx="10972800" cy="812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F7F9B"/>
                </a:solidFill>
                <a:latin typeface="+mj-lt"/>
                <a:ea typeface="ヒラギノ角ゴ Pro W3" charset="0"/>
                <a:cs typeface="Geneva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D1355-5A67-6C42-810C-C92C02143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400" y="1739901"/>
            <a:ext cx="9753600" cy="4330700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 charset="0"/>
              <a:ea typeface="ヒラギノ角ゴ Pro W3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270001"/>
            <a:ext cx="9753600" cy="4905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5D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6884" y="1857375"/>
            <a:ext cx="9491819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400" y="6070600"/>
            <a:ext cx="9753600" cy="6096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7BEE35-9E47-2F42-99BA-856D26AE7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2032000"/>
            <a:ext cx="10566400" cy="4343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EB28AC-1B9E-F846-99C8-9B47DFF6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E7D5-4545-A14E-86F3-7389C0CAB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397B2B-EFDB-7842-8437-C6C5393AA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stern Virginia Medical School logo with curve design element" title="EVMS logo and curve">
            <a:extLst>
              <a:ext uri="{FF2B5EF4-FFF2-40B4-BE49-F238E27FC236}">
                <a16:creationId xmlns:a16="http://schemas.microsoft.com/office/drawing/2014/main" id="{5CB0B451-65FC-D149-93A1-052806A04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148437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17600" y="1183944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49F1AB-FE1E-4444-9FB4-0BF7E14B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ヒラギノ角ゴ Pro W3" charset="0"/>
          <a:cs typeface="Geneva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4267">
          <a:solidFill>
            <a:schemeClr val="accent1"/>
          </a:solidFill>
          <a:latin typeface="Calibri"/>
          <a:ea typeface="Geneva" pitchFamily="-111" charset="-128"/>
          <a:cs typeface="Calibri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733">
          <a:solidFill>
            <a:schemeClr val="accent4"/>
          </a:solidFill>
          <a:latin typeface="Calibri"/>
          <a:ea typeface="Geneva" pitchFamily="-111" charset="-128"/>
          <a:cs typeface="Calibri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200">
          <a:solidFill>
            <a:schemeClr val="accent4"/>
          </a:solidFill>
          <a:latin typeface="Calibri"/>
          <a:ea typeface="Geneva" pitchFamily="-111" charset="-128"/>
          <a:cs typeface="Calibri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667">
          <a:solidFill>
            <a:schemeClr val="accent4"/>
          </a:solidFill>
          <a:latin typeface="Calibri"/>
          <a:ea typeface="Geneva" pitchFamily="-111" charset="-128"/>
          <a:cs typeface="Calibri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667">
          <a:solidFill>
            <a:schemeClr val="accent4"/>
          </a:solidFill>
          <a:latin typeface="Calibri"/>
          <a:ea typeface="Geneva" pitchFamily="-111" charset="-128"/>
          <a:cs typeface="Calibri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80F3-7BA7-251C-1C14-8FE489C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Grading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6F7D-BC11-98C0-4255-B7E867213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“My professor failed me with a B!”</a:t>
            </a:r>
          </a:p>
        </p:txBody>
      </p:sp>
    </p:spTree>
    <p:extLst>
      <p:ext uri="{BB962C8B-B14F-4D97-AF65-F5344CB8AC3E}">
        <p14:creationId xmlns:p14="http://schemas.microsoft.com/office/powerpoint/2010/main" val="73893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FC255EF-DAE0-92EE-DE86-F2F61920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</p:spPr>
        <p:txBody>
          <a:bodyPr/>
          <a:lstStyle/>
          <a:p>
            <a:r>
              <a:rPr lang="en-US" dirty="0"/>
              <a:t>Specifications Grading &amp; Token Systems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6AFF74A-A812-7C4C-73F2-944349D49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655733"/>
              </p:ext>
            </p:extLst>
          </p:nvPr>
        </p:nvGraphicFramePr>
        <p:xfrm>
          <a:off x="609600" y="2108200"/>
          <a:ext cx="10972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0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80F3-7BA7-251C-1C14-8FE489C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Grading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6F7D-BC11-98C0-4255-B7E867213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“My professor failed me with a B!”</a:t>
            </a:r>
          </a:p>
        </p:txBody>
      </p:sp>
    </p:spTree>
    <p:extLst>
      <p:ext uri="{BB962C8B-B14F-4D97-AF65-F5344CB8AC3E}">
        <p14:creationId xmlns:p14="http://schemas.microsoft.com/office/powerpoint/2010/main" val="24201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fications Grading: A Method for Improving Student Performance |  Knowledge Base">
            <a:extLst>
              <a:ext uri="{FF2B5EF4-FFF2-40B4-BE49-F238E27FC236}">
                <a16:creationId xmlns:a16="http://schemas.microsoft.com/office/drawing/2014/main" id="{37C9BF7D-A370-ED69-06D7-B9E53333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6" y="973183"/>
            <a:ext cx="3553641" cy="56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491A-BA18-A2F2-6EAE-9C964BF3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902" y="2108200"/>
            <a:ext cx="5991497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Specifications Grading: Restoring Rigor, Motivating Students, and Saving Faculty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Linda B. </a:t>
            </a:r>
            <a:r>
              <a:rPr lang="en-US" dirty="0" err="1"/>
              <a:t>Nilson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F0D1A-81E9-492C-EB7C-83C9D7E01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Uphold high academic standards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Grades reflect student learning outcomes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Grades motivate students to learn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Motivation should have students trying to excel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Grading discourages heating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system should reduce student stress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Students should feel responsible for their own grades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Minimizes conflict between faculty and students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Should save faculty time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Give students feedback that they will use to improve their 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Make performance expectations clear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Fosters a higher level of cognitive development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Should assess authentically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Likely to have a high rate of interrater reliability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Simple and therefore understandable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BDC83-6374-90F2-0579-CB84967E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Criteria for Grading Systems</a:t>
            </a:r>
          </a:p>
        </p:txBody>
      </p:sp>
    </p:spTree>
    <p:extLst>
      <p:ext uri="{BB962C8B-B14F-4D97-AF65-F5344CB8AC3E}">
        <p14:creationId xmlns:p14="http://schemas.microsoft.com/office/powerpoint/2010/main" val="327312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C44020-3CAD-5AEE-9839-86529FD42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identifies competency tasks</a:t>
            </a:r>
          </a:p>
          <a:p>
            <a:r>
              <a:rPr lang="en-US" dirty="0"/>
              <a:t>Clear, concise, specific, objective ‘hurdles’</a:t>
            </a:r>
          </a:p>
          <a:p>
            <a:r>
              <a:rPr lang="en-US" dirty="0"/>
              <a:t>Grade relates to number or difficulty of tasks</a:t>
            </a:r>
          </a:p>
          <a:p>
            <a:r>
              <a:rPr lang="en-US" dirty="0"/>
              <a:t>Each task is pass or fail, </a:t>
            </a:r>
            <a:r>
              <a:rPr lang="en-US" u="sng" dirty="0"/>
              <a:t>tokens for redemption</a:t>
            </a:r>
          </a:p>
          <a:p>
            <a:r>
              <a:rPr lang="en-US" dirty="0"/>
              <a:t>Tasks translated to bundles for course grade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9F1D97-C446-7FE8-B640-DA2DE7E0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Aspects of Specifications Grading</a:t>
            </a:r>
          </a:p>
        </p:txBody>
      </p:sp>
    </p:spTree>
    <p:extLst>
      <p:ext uri="{BB962C8B-B14F-4D97-AF65-F5344CB8AC3E}">
        <p14:creationId xmlns:p14="http://schemas.microsoft.com/office/powerpoint/2010/main" val="252198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p: Specs Grading - by Breana Bayraktar">
            <a:extLst>
              <a:ext uri="{FF2B5EF4-FFF2-40B4-BE49-F238E27FC236}">
                <a16:creationId xmlns:a16="http://schemas.microsoft.com/office/drawing/2014/main" id="{3926BAEF-27FE-DB7F-AD9F-D61095C0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61" y="1840230"/>
            <a:ext cx="7703638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se American Women Hope to Hurdle to Victory - Women's Running">
            <a:extLst>
              <a:ext uri="{FF2B5EF4-FFF2-40B4-BE49-F238E27FC236}">
                <a16:creationId xmlns:a16="http://schemas.microsoft.com/office/drawing/2014/main" id="{6879DA21-507E-DB58-8F06-AE5AF8F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349216"/>
            <a:ext cx="3383002" cy="2251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atest High Jumpers of All Time | Stadium Talk">
            <a:extLst>
              <a:ext uri="{FF2B5EF4-FFF2-40B4-BE49-F238E27FC236}">
                <a16:creationId xmlns:a16="http://schemas.microsoft.com/office/drawing/2014/main" id="{51FE6446-E0A0-68CE-DDC4-7A8D7173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9" y="3600450"/>
            <a:ext cx="3005513" cy="2251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5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A3BDC0-9757-93F7-359E-E73CFF58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" y="724586"/>
            <a:ext cx="12104646" cy="61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ecifications Grading at UC Irvine with Renee Link by Julia Winter">
            <a:extLst>
              <a:ext uri="{FF2B5EF4-FFF2-40B4-BE49-F238E27FC236}">
                <a16:creationId xmlns:a16="http://schemas.microsoft.com/office/drawing/2014/main" id="{0219EE17-F53B-A146-4468-050D6A54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0"/>
            <a:ext cx="10255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E2C53-8965-78CA-29A2-89447B89B4FA}"/>
              </a:ext>
            </a:extLst>
          </p:cNvPr>
          <p:cNvSpPr/>
          <p:nvPr/>
        </p:nvSpPr>
        <p:spPr>
          <a:xfrm>
            <a:off x="4918076" y="5982789"/>
            <a:ext cx="2987674" cy="875211"/>
          </a:xfrm>
          <a:prstGeom prst="rect">
            <a:avLst/>
          </a:prstGeom>
          <a:solidFill>
            <a:srgbClr val="B64121">
              <a:alpha val="23922"/>
            </a:srgbClr>
          </a:solidFill>
          <a:ln w="76200">
            <a:solidFill>
              <a:srgbClr val="B641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0CAA8-0444-BB37-B3B7-1DB7A7396F13}"/>
              </a:ext>
            </a:extLst>
          </p:cNvPr>
          <p:cNvSpPr/>
          <p:nvPr/>
        </p:nvSpPr>
        <p:spPr>
          <a:xfrm>
            <a:off x="7875451" y="5943601"/>
            <a:ext cx="313509" cy="790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7406EC-721A-C8C8-4114-D55448DCAD4C}"/>
              </a:ext>
            </a:extLst>
          </p:cNvPr>
          <p:cNvSpPr/>
          <p:nvPr/>
        </p:nvSpPr>
        <p:spPr>
          <a:xfrm>
            <a:off x="7872276" y="5946776"/>
            <a:ext cx="2495005" cy="790484"/>
          </a:xfrm>
          <a:prstGeom prst="roundRect">
            <a:avLst>
              <a:gd name="adj" fmla="val 443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STUDENT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0305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096788-27EB-E573-6FFA-423E34BF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 form of currency which shift power from faculty to students and can be spent during a course to buy exceptions to the rules.</a:t>
            </a:r>
          </a:p>
          <a:p>
            <a:pPr lvl="1"/>
            <a:r>
              <a:rPr lang="en-US" dirty="0"/>
              <a:t>Given v Earned</a:t>
            </a:r>
          </a:p>
          <a:p>
            <a:pPr lvl="1"/>
            <a:r>
              <a:rPr lang="en-US" dirty="0"/>
              <a:t>Unlimited v Limited</a:t>
            </a:r>
          </a:p>
          <a:p>
            <a:pPr lvl="1"/>
            <a:r>
              <a:rPr lang="en-US" dirty="0"/>
              <a:t>Full Revision v Partial Revision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2E197-F430-A3F3-9951-3F8E1E18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</p:spTree>
    <p:extLst>
      <p:ext uri="{BB962C8B-B14F-4D97-AF65-F5344CB8AC3E}">
        <p14:creationId xmlns:p14="http://schemas.microsoft.com/office/powerpoint/2010/main" val="17989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1A42EA-98AE-EE6B-07CE-EE530BA3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grade distribution</a:t>
            </a:r>
            <a:r>
              <a:rPr lang="en-US" baseline="30000" dirty="0"/>
              <a:t>1,4,6</a:t>
            </a:r>
          </a:p>
          <a:p>
            <a:r>
              <a:rPr lang="en-US" dirty="0"/>
              <a:t>Higher content knowledge</a:t>
            </a:r>
            <a:r>
              <a:rPr lang="en-US" baseline="30000" dirty="0"/>
              <a:t>1,4</a:t>
            </a:r>
          </a:p>
          <a:p>
            <a:r>
              <a:rPr lang="en-US" dirty="0"/>
              <a:t>Increased enthusiasm/motivation</a:t>
            </a:r>
            <a:r>
              <a:rPr lang="en-US" baseline="30000" dirty="0"/>
              <a:t>1,2,3,5</a:t>
            </a:r>
          </a:p>
          <a:p>
            <a:r>
              <a:rPr lang="en-US" dirty="0"/>
              <a:t>Increased sense of support</a:t>
            </a:r>
            <a:r>
              <a:rPr lang="en-US" baseline="30000" dirty="0"/>
              <a:t>2,5</a:t>
            </a:r>
          </a:p>
          <a:p>
            <a:r>
              <a:rPr lang="en-US" dirty="0"/>
              <a:t>Reduced pressure</a:t>
            </a:r>
            <a:r>
              <a:rPr lang="en-US" baseline="30000" dirty="0"/>
              <a:t>2,3,6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473BC-DA52-4231-C9BA-EAF7F58A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Second Chances</a:t>
            </a:r>
          </a:p>
        </p:txBody>
      </p:sp>
    </p:spTree>
    <p:extLst>
      <p:ext uri="{BB962C8B-B14F-4D97-AF65-F5344CB8AC3E}">
        <p14:creationId xmlns:p14="http://schemas.microsoft.com/office/powerpoint/2010/main" val="3217575965"/>
      </p:ext>
    </p:extLst>
  </p:cSld>
  <p:clrMapOvr>
    <a:masterClrMapping/>
  </p:clrMapOvr>
</p:sld>
</file>

<file path=ppt/theme/theme1.xml><?xml version="1.0" encoding="utf-8"?>
<a:theme xmlns:a="http://schemas.openxmlformats.org/drawingml/2006/main" name="EVMS">
  <a:themeElements>
    <a:clrScheme name="EVMS 2011">
      <a:dk1>
        <a:sysClr val="windowText" lastClr="000000"/>
      </a:dk1>
      <a:lt1>
        <a:sysClr val="window" lastClr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MS" id="{41DC2402-397D-47BB-9CDD-DAE61542335C}" vid="{9EABC290-8F64-490A-BF00-247AFF129B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216</TotalTime>
  <Words>577</Words>
  <Application>Microsoft Office PowerPoint</Application>
  <PresentationFormat>Widescreen</PresentationFormat>
  <Paragraphs>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 Condensed</vt:lpstr>
      <vt:lpstr>Calibri</vt:lpstr>
      <vt:lpstr>Wingdings</vt:lpstr>
      <vt:lpstr>EVMS</vt:lpstr>
      <vt:lpstr>Specifications Grading</vt:lpstr>
      <vt:lpstr>PowerPoint Presentation</vt:lpstr>
      <vt:lpstr>15 Criteria for Grading Systems</vt:lpstr>
      <vt:lpstr>Unique Aspects of Specifications Grading</vt:lpstr>
      <vt:lpstr>PowerPoint Presentation</vt:lpstr>
      <vt:lpstr>PowerPoint Presentation</vt:lpstr>
      <vt:lpstr>PowerPoint Presentation</vt:lpstr>
      <vt:lpstr>Tokens</vt:lpstr>
      <vt:lpstr>Impact of Second Chances</vt:lpstr>
      <vt:lpstr>Specifications Grading &amp; Token Systems</vt:lpstr>
      <vt:lpstr>Specifications Grading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Specifications Grading</dc:title>
  <dc:creator>Burbage, Amanda K.</dc:creator>
  <cp:lastModifiedBy>Burbage, Amanda K.</cp:lastModifiedBy>
  <cp:revision>1</cp:revision>
  <dcterms:created xsi:type="dcterms:W3CDTF">2022-11-09T12:45:47Z</dcterms:created>
  <dcterms:modified xsi:type="dcterms:W3CDTF">2022-11-10T14:47:53Z</dcterms:modified>
</cp:coreProperties>
</file>