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
  </p:notesMasterIdLst>
  <p:sldIdLst>
    <p:sldId id="260" r:id="rId2"/>
  </p:sldIdLst>
  <p:sldSz cx="43891200" cy="219456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912">
          <p15:clr>
            <a:srgbClr val="A4A3A4"/>
          </p15:clr>
        </p15:guide>
        <p15:guide id="2" pos="13824">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 roundtripDataSignature="AMtx7mgY+DoYvr4E1AmdKDSWwyBkHSK77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33" d="100"/>
          <a:sy n="33" d="100"/>
        </p:scale>
        <p:origin x="252" y="114"/>
      </p:cViewPr>
      <p:guideLst>
        <p:guide orient="horz" pos="6912"/>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customschemas.google.com/relationships/presentationmetadata" Target="metadata"/><Relationship Id="rId3"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theme" Target="theme/theme1.xml"/><Relationship Id="rId10" Type="http://schemas.openxmlformats.org/officeDocument/2006/relationships/viewProps" Target="viewProps.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6" y="685800"/>
            <a:ext cx="6858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6" name="Google Shape;56;p2:notes"/>
          <p:cNvSpPr>
            <a:spLocks noGrp="1" noRot="1" noChangeAspect="1"/>
          </p:cNvSpPr>
          <p:nvPr>
            <p:ph type="sldImg" idx="2"/>
          </p:nvPr>
        </p:nvSpPr>
        <p:spPr>
          <a:xfrm>
            <a:off x="0" y="685800"/>
            <a:ext cx="6858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4453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sp>
        <p:nvSpPr>
          <p:cNvPr id="17" name="Google Shape;17;p5"/>
          <p:cNvSpPr txBox="1">
            <a:spLocks noGrp="1"/>
          </p:cNvSpPr>
          <p:nvPr>
            <p:ph type="title"/>
          </p:nvPr>
        </p:nvSpPr>
        <p:spPr>
          <a:xfrm>
            <a:off x="3467102" y="17475200"/>
            <a:ext cx="37308000" cy="4359300"/>
          </a:xfrm>
          <a:prstGeom prst="rect">
            <a:avLst/>
          </a:prstGeom>
          <a:noFill/>
          <a:ln>
            <a:noFill/>
          </a:ln>
        </p:spPr>
        <p:txBody>
          <a:bodyPr spcFirstLastPara="1" wrap="square" lIns="289125" tIns="144525" rIns="289125" bIns="144525" anchor="t" anchorCtr="0">
            <a:noAutofit/>
          </a:bodyPr>
          <a:lstStyle>
            <a:lvl1pPr marR="0" lvl="0" algn="ctr" rtl="0">
              <a:spcBef>
                <a:spcPts val="0"/>
              </a:spcBef>
              <a:spcAft>
                <a:spcPts val="0"/>
              </a:spcAft>
              <a:buSzPts val="4400"/>
              <a:buNone/>
              <a:defRPr sz="9500" b="1" i="0" u="none" strike="noStrike" cap="none">
                <a:solidFill>
                  <a:schemeClr val="accent1"/>
                </a:solidFill>
                <a:latin typeface="Calibri"/>
                <a:ea typeface="Calibri"/>
                <a:cs typeface="Calibri"/>
                <a:sym typeface="Calibri"/>
              </a:defRPr>
            </a:lvl1pPr>
            <a:lvl2pPr marR="0" lvl="1" algn="ctr" rtl="0">
              <a:spcBef>
                <a:spcPts val="0"/>
              </a:spcBef>
              <a:spcAft>
                <a:spcPts val="0"/>
              </a:spcAft>
              <a:buSzPts val="4400"/>
              <a:buNone/>
              <a:defRPr sz="11400" b="1" i="0" u="none" strike="noStrike" cap="none">
                <a:solidFill>
                  <a:schemeClr val="dk1"/>
                </a:solidFill>
                <a:latin typeface="Arial"/>
                <a:ea typeface="Arial"/>
                <a:cs typeface="Arial"/>
                <a:sym typeface="Arial"/>
              </a:defRPr>
            </a:lvl2pPr>
            <a:lvl3pPr marR="0" lvl="2" algn="ctr" rtl="0">
              <a:spcBef>
                <a:spcPts val="0"/>
              </a:spcBef>
              <a:spcAft>
                <a:spcPts val="0"/>
              </a:spcAft>
              <a:buSzPts val="4400"/>
              <a:buNone/>
              <a:defRPr sz="11400" b="1" i="0" u="none" strike="noStrike" cap="none">
                <a:solidFill>
                  <a:schemeClr val="dk1"/>
                </a:solidFill>
                <a:latin typeface="Arial"/>
                <a:ea typeface="Arial"/>
                <a:cs typeface="Arial"/>
                <a:sym typeface="Arial"/>
              </a:defRPr>
            </a:lvl3pPr>
            <a:lvl4pPr marR="0" lvl="3" algn="ctr" rtl="0">
              <a:spcBef>
                <a:spcPts val="0"/>
              </a:spcBef>
              <a:spcAft>
                <a:spcPts val="0"/>
              </a:spcAft>
              <a:buSzPts val="4400"/>
              <a:buNone/>
              <a:defRPr sz="11400" b="1" i="0" u="none" strike="noStrike" cap="none">
                <a:solidFill>
                  <a:schemeClr val="dk1"/>
                </a:solidFill>
                <a:latin typeface="Arial"/>
                <a:ea typeface="Arial"/>
                <a:cs typeface="Arial"/>
                <a:sym typeface="Arial"/>
              </a:defRPr>
            </a:lvl4pPr>
            <a:lvl5pPr marR="0" lvl="4" algn="ctr" rtl="0">
              <a:spcBef>
                <a:spcPts val="0"/>
              </a:spcBef>
              <a:spcAft>
                <a:spcPts val="0"/>
              </a:spcAft>
              <a:buSzPts val="4400"/>
              <a:buNone/>
              <a:defRPr sz="11400" b="1" i="0" u="none" strike="noStrike" cap="none">
                <a:solidFill>
                  <a:schemeClr val="dk1"/>
                </a:solidFill>
                <a:latin typeface="Arial"/>
                <a:ea typeface="Arial"/>
                <a:cs typeface="Arial"/>
                <a:sym typeface="Arial"/>
              </a:defRPr>
            </a:lvl5pPr>
            <a:lvl6pPr marR="0" lvl="5" algn="ctr" rtl="0">
              <a:spcBef>
                <a:spcPts val="0"/>
              </a:spcBef>
              <a:spcAft>
                <a:spcPts val="0"/>
              </a:spcAft>
              <a:buSzPts val="4400"/>
              <a:buNone/>
              <a:defRPr sz="11400" b="1" i="0" u="none" strike="noStrike" cap="none">
                <a:solidFill>
                  <a:schemeClr val="dk2"/>
                </a:solidFill>
                <a:latin typeface="Arial"/>
                <a:ea typeface="Arial"/>
                <a:cs typeface="Arial"/>
                <a:sym typeface="Arial"/>
              </a:defRPr>
            </a:lvl6pPr>
            <a:lvl7pPr marR="0" lvl="6" algn="ctr" rtl="0">
              <a:spcBef>
                <a:spcPts val="0"/>
              </a:spcBef>
              <a:spcAft>
                <a:spcPts val="0"/>
              </a:spcAft>
              <a:buSzPts val="4400"/>
              <a:buNone/>
              <a:defRPr sz="11400" b="1" i="0" u="none" strike="noStrike" cap="none">
                <a:solidFill>
                  <a:schemeClr val="dk2"/>
                </a:solidFill>
                <a:latin typeface="Arial"/>
                <a:ea typeface="Arial"/>
                <a:cs typeface="Arial"/>
                <a:sym typeface="Arial"/>
              </a:defRPr>
            </a:lvl7pPr>
            <a:lvl8pPr marR="0" lvl="7" algn="ctr" rtl="0">
              <a:spcBef>
                <a:spcPts val="0"/>
              </a:spcBef>
              <a:spcAft>
                <a:spcPts val="0"/>
              </a:spcAft>
              <a:buSzPts val="4400"/>
              <a:buNone/>
              <a:defRPr sz="11400" b="1" i="0" u="none" strike="noStrike" cap="none">
                <a:solidFill>
                  <a:schemeClr val="dk2"/>
                </a:solidFill>
                <a:latin typeface="Arial"/>
                <a:ea typeface="Arial"/>
                <a:cs typeface="Arial"/>
                <a:sym typeface="Arial"/>
              </a:defRPr>
            </a:lvl8pPr>
            <a:lvl9pPr marR="0" lvl="8" algn="ctr" rtl="0">
              <a:spcBef>
                <a:spcPts val="0"/>
              </a:spcBef>
              <a:spcAft>
                <a:spcPts val="0"/>
              </a:spcAft>
              <a:buSzPts val="4400"/>
              <a:buNone/>
              <a:defRPr sz="11400" b="1" i="0" u="none" strike="noStrike" cap="none">
                <a:solidFill>
                  <a:schemeClr val="dk2"/>
                </a:solidFill>
                <a:latin typeface="Arial"/>
                <a:ea typeface="Arial"/>
                <a:cs typeface="Arial"/>
                <a:sym typeface="Arial"/>
              </a:defRPr>
            </a:lvl9pPr>
          </a:lstStyle>
          <a:p>
            <a:endParaRPr/>
          </a:p>
        </p:txBody>
      </p:sp>
      <p:pic>
        <p:nvPicPr>
          <p:cNvPr id="2" name="Picture 1">
            <a:extLst>
              <a:ext uri="{FF2B5EF4-FFF2-40B4-BE49-F238E27FC236}">
                <a16:creationId xmlns:a16="http://schemas.microsoft.com/office/drawing/2014/main" id="{8B09626A-46D6-48E1-8D61-BA9F9945682E}"/>
              </a:ext>
            </a:extLst>
          </p:cNvPr>
          <p:cNvPicPr>
            <a:picLocks noChangeAspect="1"/>
          </p:cNvPicPr>
          <p:nvPr userDrawn="1"/>
        </p:nvPicPr>
        <p:blipFill>
          <a:blip r:embed="rId2"/>
          <a:stretch>
            <a:fillRect/>
          </a:stretch>
        </p:blipFill>
        <p:spPr>
          <a:xfrm>
            <a:off x="11147923" y="5169876"/>
            <a:ext cx="21595354" cy="7265862"/>
          </a:xfrm>
          <a:prstGeom prst="rect">
            <a:avLst/>
          </a:prstGeom>
        </p:spPr>
      </p:pic>
      <p:pic>
        <p:nvPicPr>
          <p:cNvPr id="3" name="Picture 2">
            <a:extLst>
              <a:ext uri="{FF2B5EF4-FFF2-40B4-BE49-F238E27FC236}">
                <a16:creationId xmlns:a16="http://schemas.microsoft.com/office/drawing/2014/main" id="{F86BC877-8A3D-4FD2-9D7A-FF41546399EF}"/>
              </a:ext>
            </a:extLst>
          </p:cNvPr>
          <p:cNvPicPr>
            <a:picLocks noChangeAspect="1"/>
          </p:cNvPicPr>
          <p:nvPr userDrawn="1"/>
        </p:nvPicPr>
        <p:blipFill>
          <a:blip r:embed="rId3"/>
          <a:stretch>
            <a:fillRect/>
          </a:stretch>
        </p:blipFill>
        <p:spPr>
          <a:xfrm>
            <a:off x="70338" y="130414"/>
            <a:ext cx="43663336" cy="46028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
        <p:nvSpPr>
          <p:cNvPr id="19" name="Google Shape;19;p6"/>
          <p:cNvSpPr txBox="1">
            <a:spLocks noGrp="1"/>
          </p:cNvSpPr>
          <p:nvPr>
            <p:ph type="body" idx="1"/>
          </p:nvPr>
        </p:nvSpPr>
        <p:spPr>
          <a:xfrm>
            <a:off x="2194559" y="6746580"/>
            <a:ext cx="39501599" cy="13654459"/>
          </a:xfrm>
          <a:prstGeom prst="rect">
            <a:avLst/>
          </a:prstGeom>
          <a:noFill/>
          <a:ln>
            <a:noFill/>
          </a:ln>
        </p:spPr>
        <p:txBody>
          <a:bodyPr spcFirstLastPara="1" wrap="square" lIns="289125" tIns="144525" rIns="289125" bIns="144525" anchor="t" anchorCtr="0">
            <a:noAutofit/>
          </a:bodyPr>
          <a:lstStyle>
            <a:lvl1pPr marL="457200" lvl="0" indent="-444500" algn="l">
              <a:spcBef>
                <a:spcPts val="1100"/>
              </a:spcBef>
              <a:spcAft>
                <a:spcPts val="0"/>
              </a:spcAft>
              <a:buSzPts val="3400"/>
              <a:buChar char="◻"/>
              <a:defRPr/>
            </a:lvl1pPr>
            <a:lvl2pPr marL="914400" lvl="1" indent="-444500" algn="l">
              <a:spcBef>
                <a:spcPts val="1100"/>
              </a:spcBef>
              <a:spcAft>
                <a:spcPts val="0"/>
              </a:spcAft>
              <a:buSzPts val="3400"/>
              <a:buChar char="◻"/>
              <a:defRPr/>
            </a:lvl2pPr>
            <a:lvl3pPr marL="1371600" lvl="2" indent="-444500" algn="l">
              <a:spcBef>
                <a:spcPts val="1100"/>
              </a:spcBef>
              <a:spcAft>
                <a:spcPts val="0"/>
              </a:spcAft>
              <a:buSzPts val="3400"/>
              <a:buChar char="◻"/>
              <a:defRPr/>
            </a:lvl3pPr>
            <a:lvl4pPr marL="1828800" lvl="3" indent="-444500" algn="l">
              <a:spcBef>
                <a:spcPts val="1100"/>
              </a:spcBef>
              <a:spcAft>
                <a:spcPts val="0"/>
              </a:spcAft>
              <a:buSzPts val="3400"/>
              <a:buChar char="◻"/>
              <a:defRPr/>
            </a:lvl4pPr>
            <a:lvl5pPr marL="2286000" lvl="4" indent="-444500" algn="l">
              <a:spcBef>
                <a:spcPts val="1100"/>
              </a:spcBef>
              <a:spcAft>
                <a:spcPts val="0"/>
              </a:spcAft>
              <a:buSzPts val="3400"/>
              <a:buChar char="◻"/>
              <a:defRPr/>
            </a:lvl5pPr>
            <a:lvl6pPr marL="2743200" lvl="5" indent="-590550" algn="l">
              <a:spcBef>
                <a:spcPts val="1100"/>
              </a:spcBef>
              <a:spcAft>
                <a:spcPts val="0"/>
              </a:spcAft>
              <a:buSzPts val="5700"/>
              <a:buChar char="»"/>
              <a:defRPr/>
            </a:lvl6pPr>
            <a:lvl7pPr marL="3200400" lvl="6" indent="-590550" algn="l">
              <a:spcBef>
                <a:spcPts val="1100"/>
              </a:spcBef>
              <a:spcAft>
                <a:spcPts val="0"/>
              </a:spcAft>
              <a:buSzPts val="5700"/>
              <a:buChar char="»"/>
              <a:defRPr/>
            </a:lvl7pPr>
            <a:lvl8pPr marL="3657600" lvl="7" indent="-590550" algn="l">
              <a:spcBef>
                <a:spcPts val="1100"/>
              </a:spcBef>
              <a:spcAft>
                <a:spcPts val="0"/>
              </a:spcAft>
              <a:buSzPts val="5700"/>
              <a:buChar char="»"/>
              <a:defRPr/>
            </a:lvl8pPr>
            <a:lvl9pPr marL="4114800" lvl="8" indent="-590550" algn="l">
              <a:spcBef>
                <a:spcPts val="1100"/>
              </a:spcBef>
              <a:spcAft>
                <a:spcPts val="0"/>
              </a:spcAft>
              <a:buSzPts val="5700"/>
              <a:buChar char="»"/>
              <a:defRPr/>
            </a:lvl9pPr>
          </a:lstStyle>
          <a:p>
            <a:endParaRPr dirty="0"/>
          </a:p>
        </p:txBody>
      </p:sp>
      <p:sp>
        <p:nvSpPr>
          <p:cNvPr id="20" name="Google Shape;20;p6"/>
          <p:cNvSpPr txBox="1">
            <a:spLocks noGrp="1"/>
          </p:cNvSpPr>
          <p:nvPr>
            <p:ph type="title"/>
          </p:nvPr>
        </p:nvSpPr>
        <p:spPr>
          <a:xfrm>
            <a:off x="2194560" y="4145280"/>
            <a:ext cx="39501600" cy="2601300"/>
          </a:xfrm>
          <a:prstGeom prst="rect">
            <a:avLst/>
          </a:prstGeom>
          <a:noFill/>
          <a:ln>
            <a:noFill/>
          </a:ln>
        </p:spPr>
        <p:txBody>
          <a:bodyPr spcFirstLastPara="1" wrap="square" lIns="289125" tIns="144525" rIns="289125" bIns="144525" anchor="t" anchorCtr="0">
            <a:noAutofit/>
          </a:bodyPr>
          <a:lstStyle>
            <a:lvl1pPr marR="0" lvl="0" algn="l" rtl="0">
              <a:spcBef>
                <a:spcPts val="0"/>
              </a:spcBef>
              <a:spcAft>
                <a:spcPts val="0"/>
              </a:spcAft>
              <a:buSzPts val="4400"/>
              <a:buNone/>
              <a:defRPr sz="11400" b="1" i="0" u="none" strike="noStrike" cap="none">
                <a:solidFill>
                  <a:srgbClr val="1F7F9B"/>
                </a:solidFill>
                <a:latin typeface="Calibri"/>
                <a:ea typeface="Calibri"/>
                <a:cs typeface="Calibri"/>
                <a:sym typeface="Calibri"/>
              </a:defRPr>
            </a:lvl1pPr>
            <a:lvl2pPr marR="0" lvl="1" algn="ctr" rtl="0">
              <a:spcBef>
                <a:spcPts val="0"/>
              </a:spcBef>
              <a:spcAft>
                <a:spcPts val="0"/>
              </a:spcAft>
              <a:buSzPts val="4400"/>
              <a:buNone/>
              <a:defRPr sz="11400" b="1" i="0" u="none" strike="noStrike" cap="none">
                <a:solidFill>
                  <a:schemeClr val="dk1"/>
                </a:solidFill>
                <a:latin typeface="Arial"/>
                <a:ea typeface="Arial"/>
                <a:cs typeface="Arial"/>
                <a:sym typeface="Arial"/>
              </a:defRPr>
            </a:lvl2pPr>
            <a:lvl3pPr marR="0" lvl="2" algn="ctr" rtl="0">
              <a:spcBef>
                <a:spcPts val="0"/>
              </a:spcBef>
              <a:spcAft>
                <a:spcPts val="0"/>
              </a:spcAft>
              <a:buSzPts val="4400"/>
              <a:buNone/>
              <a:defRPr sz="11400" b="1" i="0" u="none" strike="noStrike" cap="none">
                <a:solidFill>
                  <a:schemeClr val="dk1"/>
                </a:solidFill>
                <a:latin typeface="Arial"/>
                <a:ea typeface="Arial"/>
                <a:cs typeface="Arial"/>
                <a:sym typeface="Arial"/>
              </a:defRPr>
            </a:lvl3pPr>
            <a:lvl4pPr marR="0" lvl="3" algn="ctr" rtl="0">
              <a:spcBef>
                <a:spcPts val="0"/>
              </a:spcBef>
              <a:spcAft>
                <a:spcPts val="0"/>
              </a:spcAft>
              <a:buSzPts val="4400"/>
              <a:buNone/>
              <a:defRPr sz="11400" b="1" i="0" u="none" strike="noStrike" cap="none">
                <a:solidFill>
                  <a:schemeClr val="dk1"/>
                </a:solidFill>
                <a:latin typeface="Arial"/>
                <a:ea typeface="Arial"/>
                <a:cs typeface="Arial"/>
                <a:sym typeface="Arial"/>
              </a:defRPr>
            </a:lvl4pPr>
            <a:lvl5pPr marR="0" lvl="4" algn="ctr" rtl="0">
              <a:spcBef>
                <a:spcPts val="0"/>
              </a:spcBef>
              <a:spcAft>
                <a:spcPts val="0"/>
              </a:spcAft>
              <a:buSzPts val="4400"/>
              <a:buNone/>
              <a:defRPr sz="11400" b="1" i="0" u="none" strike="noStrike" cap="none">
                <a:solidFill>
                  <a:schemeClr val="dk1"/>
                </a:solidFill>
                <a:latin typeface="Arial"/>
                <a:ea typeface="Arial"/>
                <a:cs typeface="Arial"/>
                <a:sym typeface="Arial"/>
              </a:defRPr>
            </a:lvl5pPr>
            <a:lvl6pPr marR="0" lvl="5" algn="ctr" rtl="0">
              <a:spcBef>
                <a:spcPts val="0"/>
              </a:spcBef>
              <a:spcAft>
                <a:spcPts val="0"/>
              </a:spcAft>
              <a:buSzPts val="4400"/>
              <a:buNone/>
              <a:defRPr sz="11400" b="1" i="0" u="none" strike="noStrike" cap="none">
                <a:solidFill>
                  <a:schemeClr val="dk2"/>
                </a:solidFill>
                <a:latin typeface="Arial"/>
                <a:ea typeface="Arial"/>
                <a:cs typeface="Arial"/>
                <a:sym typeface="Arial"/>
              </a:defRPr>
            </a:lvl6pPr>
            <a:lvl7pPr marR="0" lvl="6" algn="ctr" rtl="0">
              <a:spcBef>
                <a:spcPts val="0"/>
              </a:spcBef>
              <a:spcAft>
                <a:spcPts val="0"/>
              </a:spcAft>
              <a:buSzPts val="4400"/>
              <a:buNone/>
              <a:defRPr sz="11400" b="1" i="0" u="none" strike="noStrike" cap="none">
                <a:solidFill>
                  <a:schemeClr val="dk2"/>
                </a:solidFill>
                <a:latin typeface="Arial"/>
                <a:ea typeface="Arial"/>
                <a:cs typeface="Arial"/>
                <a:sym typeface="Arial"/>
              </a:defRPr>
            </a:lvl7pPr>
            <a:lvl8pPr marR="0" lvl="7" algn="ctr" rtl="0">
              <a:spcBef>
                <a:spcPts val="0"/>
              </a:spcBef>
              <a:spcAft>
                <a:spcPts val="0"/>
              </a:spcAft>
              <a:buSzPts val="4400"/>
              <a:buNone/>
              <a:defRPr sz="11400" b="1" i="0" u="none" strike="noStrike" cap="none">
                <a:solidFill>
                  <a:schemeClr val="dk2"/>
                </a:solidFill>
                <a:latin typeface="Arial"/>
                <a:ea typeface="Arial"/>
                <a:cs typeface="Arial"/>
                <a:sym typeface="Arial"/>
              </a:defRPr>
            </a:lvl8pPr>
            <a:lvl9pPr marR="0" lvl="8" algn="ctr" rtl="0">
              <a:spcBef>
                <a:spcPts val="0"/>
              </a:spcBef>
              <a:spcAft>
                <a:spcPts val="0"/>
              </a:spcAft>
              <a:buSzPts val="4400"/>
              <a:buNone/>
              <a:defRPr sz="11400" b="1" i="0" u="none" strike="noStrike" cap="none">
                <a:solidFill>
                  <a:schemeClr val="dk2"/>
                </a:solidFill>
                <a:latin typeface="Arial"/>
                <a:ea typeface="Arial"/>
                <a:cs typeface="Arial"/>
                <a:sym typeface="Arial"/>
              </a:defRPr>
            </a:lvl9pPr>
          </a:lstStyle>
          <a:p>
            <a:endParaRPr/>
          </a:p>
        </p:txBody>
      </p:sp>
      <p:sp>
        <p:nvSpPr>
          <p:cNvPr id="21" name="Google Shape;21;p6"/>
          <p:cNvSpPr txBox="1">
            <a:spLocks noGrp="1"/>
          </p:cNvSpPr>
          <p:nvPr>
            <p:ph type="sldNum" idx="12"/>
          </p:nvPr>
        </p:nvSpPr>
        <p:spPr>
          <a:xfrm>
            <a:off x="1097280" y="20726396"/>
            <a:ext cx="4023600" cy="1109400"/>
          </a:xfrm>
          <a:prstGeom prst="rect">
            <a:avLst/>
          </a:prstGeom>
          <a:noFill/>
          <a:ln>
            <a:noFill/>
          </a:ln>
        </p:spPr>
        <p:txBody>
          <a:bodyPr spcFirstLastPara="1" wrap="square" lIns="289125" tIns="144525" rIns="289125" bIns="144525" anchor="ctr" anchorCtr="0">
            <a:noAutofit/>
          </a:bodyPr>
          <a:lstStyle>
            <a:lvl1pPr marL="0" lvl="0" indent="0" algn="l">
              <a:spcBef>
                <a:spcPts val="0"/>
              </a:spcBef>
              <a:spcAft>
                <a:spcPts val="0"/>
              </a:spcAft>
              <a:buNone/>
              <a:defRPr sz="2800" b="0" i="0" u="none" strike="noStrike" cap="none">
                <a:solidFill>
                  <a:srgbClr val="888888"/>
                </a:solidFill>
                <a:latin typeface="Calibri"/>
                <a:ea typeface="Calibri"/>
                <a:cs typeface="Calibri"/>
                <a:sym typeface="Calibri"/>
              </a:defRPr>
            </a:lvl1pPr>
            <a:lvl2pPr marL="0" lvl="1" indent="0" algn="l">
              <a:spcBef>
                <a:spcPts val="0"/>
              </a:spcBef>
              <a:spcAft>
                <a:spcPts val="0"/>
              </a:spcAft>
              <a:buNone/>
              <a:defRPr sz="2800" b="0" i="0" u="none" strike="noStrike" cap="none">
                <a:solidFill>
                  <a:srgbClr val="888888"/>
                </a:solidFill>
                <a:latin typeface="Calibri"/>
                <a:ea typeface="Calibri"/>
                <a:cs typeface="Calibri"/>
                <a:sym typeface="Calibri"/>
              </a:defRPr>
            </a:lvl2pPr>
            <a:lvl3pPr marL="0" lvl="2" indent="0" algn="l">
              <a:spcBef>
                <a:spcPts val="0"/>
              </a:spcBef>
              <a:spcAft>
                <a:spcPts val="0"/>
              </a:spcAft>
              <a:buNone/>
              <a:defRPr sz="2800" b="0" i="0" u="none" strike="noStrike" cap="none">
                <a:solidFill>
                  <a:srgbClr val="888888"/>
                </a:solidFill>
                <a:latin typeface="Calibri"/>
                <a:ea typeface="Calibri"/>
                <a:cs typeface="Calibri"/>
                <a:sym typeface="Calibri"/>
              </a:defRPr>
            </a:lvl3pPr>
            <a:lvl4pPr marL="0" lvl="3" indent="0" algn="l">
              <a:spcBef>
                <a:spcPts val="0"/>
              </a:spcBef>
              <a:spcAft>
                <a:spcPts val="0"/>
              </a:spcAft>
              <a:buNone/>
              <a:defRPr sz="2800" b="0" i="0" u="none" strike="noStrike" cap="none">
                <a:solidFill>
                  <a:srgbClr val="888888"/>
                </a:solidFill>
                <a:latin typeface="Calibri"/>
                <a:ea typeface="Calibri"/>
                <a:cs typeface="Calibri"/>
                <a:sym typeface="Calibri"/>
              </a:defRPr>
            </a:lvl4pPr>
            <a:lvl5pPr marL="0" lvl="4" indent="0" algn="l">
              <a:spcBef>
                <a:spcPts val="0"/>
              </a:spcBef>
              <a:spcAft>
                <a:spcPts val="0"/>
              </a:spcAft>
              <a:buNone/>
              <a:defRPr sz="2800" b="0" i="0" u="none" strike="noStrike" cap="none">
                <a:solidFill>
                  <a:srgbClr val="888888"/>
                </a:solidFill>
                <a:latin typeface="Calibri"/>
                <a:ea typeface="Calibri"/>
                <a:cs typeface="Calibri"/>
                <a:sym typeface="Calibri"/>
              </a:defRPr>
            </a:lvl5pPr>
            <a:lvl6pPr marL="0" lvl="5" indent="0" algn="l">
              <a:spcBef>
                <a:spcPts val="0"/>
              </a:spcBef>
              <a:spcAft>
                <a:spcPts val="0"/>
              </a:spcAft>
              <a:buNone/>
              <a:defRPr sz="2800" b="0" i="0" u="none" strike="noStrike" cap="none">
                <a:solidFill>
                  <a:srgbClr val="888888"/>
                </a:solidFill>
                <a:latin typeface="Calibri"/>
                <a:ea typeface="Calibri"/>
                <a:cs typeface="Calibri"/>
                <a:sym typeface="Calibri"/>
              </a:defRPr>
            </a:lvl6pPr>
            <a:lvl7pPr marL="0" lvl="6" indent="0" algn="l">
              <a:spcBef>
                <a:spcPts val="0"/>
              </a:spcBef>
              <a:spcAft>
                <a:spcPts val="0"/>
              </a:spcAft>
              <a:buNone/>
              <a:defRPr sz="2800" b="0" i="0" u="none" strike="noStrike" cap="none">
                <a:solidFill>
                  <a:srgbClr val="888888"/>
                </a:solidFill>
                <a:latin typeface="Calibri"/>
                <a:ea typeface="Calibri"/>
                <a:cs typeface="Calibri"/>
                <a:sym typeface="Calibri"/>
              </a:defRPr>
            </a:lvl7pPr>
            <a:lvl8pPr marL="0" lvl="7" indent="0" algn="l">
              <a:spcBef>
                <a:spcPts val="0"/>
              </a:spcBef>
              <a:spcAft>
                <a:spcPts val="0"/>
              </a:spcAft>
              <a:buNone/>
              <a:defRPr sz="2800" b="0" i="0" u="none" strike="noStrike" cap="none">
                <a:solidFill>
                  <a:srgbClr val="888888"/>
                </a:solidFill>
                <a:latin typeface="Calibri"/>
                <a:ea typeface="Calibri"/>
                <a:cs typeface="Calibri"/>
                <a:sym typeface="Calibri"/>
              </a:defRPr>
            </a:lvl8pPr>
            <a:lvl9pPr marL="0" lvl="8" indent="0" algn="l">
              <a:spcBef>
                <a:spcPts val="0"/>
              </a:spcBef>
              <a:spcAft>
                <a:spcPts val="0"/>
              </a:spcAft>
              <a:buNone/>
              <a:defRPr sz="2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2"/>
        <p:cNvGrpSpPr/>
        <p:nvPr/>
      </p:nvGrpSpPr>
      <p:grpSpPr>
        <a:xfrm>
          <a:off x="0" y="0"/>
          <a:ext cx="0" cy="0"/>
          <a:chOff x="0" y="0"/>
          <a:chExt cx="0" cy="0"/>
        </a:xfrm>
      </p:grpSpPr>
      <p:sp>
        <p:nvSpPr>
          <p:cNvPr id="23" name="Google Shape;23;p7"/>
          <p:cNvSpPr txBox="1">
            <a:spLocks noGrp="1"/>
          </p:cNvSpPr>
          <p:nvPr>
            <p:ph type="body" idx="1"/>
          </p:nvPr>
        </p:nvSpPr>
        <p:spPr>
          <a:xfrm>
            <a:off x="2194560" y="6746240"/>
            <a:ext cx="19384800" cy="13654800"/>
          </a:xfrm>
          <a:prstGeom prst="rect">
            <a:avLst/>
          </a:prstGeom>
          <a:noFill/>
          <a:ln>
            <a:noFill/>
          </a:ln>
        </p:spPr>
        <p:txBody>
          <a:bodyPr spcFirstLastPara="1" wrap="square" lIns="289125" tIns="144525" rIns="289125" bIns="144525" anchor="t" anchorCtr="0">
            <a:noAutofit/>
          </a:bodyPr>
          <a:lstStyle>
            <a:lvl1pPr marL="457200" lvl="0" indent="-565150" algn="l">
              <a:spcBef>
                <a:spcPts val="1800"/>
              </a:spcBef>
              <a:spcAft>
                <a:spcPts val="0"/>
              </a:spcAft>
              <a:buSzPts val="5300"/>
              <a:buChar char="◻"/>
              <a:defRPr sz="8900"/>
            </a:lvl1pPr>
            <a:lvl2pPr marL="914400" lvl="1" indent="-520700" algn="l">
              <a:spcBef>
                <a:spcPts val="1500"/>
              </a:spcBef>
              <a:spcAft>
                <a:spcPts val="0"/>
              </a:spcAft>
              <a:buSzPts val="4600"/>
              <a:buChar char="◻"/>
              <a:defRPr sz="7600"/>
            </a:lvl2pPr>
            <a:lvl3pPr marL="1371600" lvl="2" indent="-469900" algn="l">
              <a:spcBef>
                <a:spcPts val="1300"/>
              </a:spcBef>
              <a:spcAft>
                <a:spcPts val="0"/>
              </a:spcAft>
              <a:buSzPts val="3800"/>
              <a:buChar char="◻"/>
              <a:defRPr sz="6300"/>
            </a:lvl3pPr>
            <a:lvl4pPr marL="1828800" lvl="3" indent="-444500" algn="l">
              <a:spcBef>
                <a:spcPts val="1100"/>
              </a:spcBef>
              <a:spcAft>
                <a:spcPts val="0"/>
              </a:spcAft>
              <a:buSzPts val="3400"/>
              <a:buChar char="◻"/>
              <a:defRPr sz="5700"/>
            </a:lvl4pPr>
            <a:lvl5pPr marL="2286000" lvl="4" indent="-444500" algn="l">
              <a:spcBef>
                <a:spcPts val="1100"/>
              </a:spcBef>
              <a:spcAft>
                <a:spcPts val="0"/>
              </a:spcAft>
              <a:buSzPts val="3400"/>
              <a:buChar char="◻"/>
              <a:defRPr sz="5700"/>
            </a:lvl5pPr>
            <a:lvl6pPr marL="2743200" lvl="5" indent="-590550" algn="l">
              <a:spcBef>
                <a:spcPts val="1100"/>
              </a:spcBef>
              <a:spcAft>
                <a:spcPts val="0"/>
              </a:spcAft>
              <a:buSzPts val="5700"/>
              <a:buChar char="»"/>
              <a:defRPr sz="5700"/>
            </a:lvl6pPr>
            <a:lvl7pPr marL="3200400" lvl="6" indent="-590550" algn="l">
              <a:spcBef>
                <a:spcPts val="1100"/>
              </a:spcBef>
              <a:spcAft>
                <a:spcPts val="0"/>
              </a:spcAft>
              <a:buSzPts val="5700"/>
              <a:buChar char="»"/>
              <a:defRPr sz="5700"/>
            </a:lvl7pPr>
            <a:lvl8pPr marL="3657600" lvl="7" indent="-590550" algn="l">
              <a:spcBef>
                <a:spcPts val="1100"/>
              </a:spcBef>
              <a:spcAft>
                <a:spcPts val="0"/>
              </a:spcAft>
              <a:buSzPts val="5700"/>
              <a:buChar char="»"/>
              <a:defRPr sz="5700"/>
            </a:lvl8pPr>
            <a:lvl9pPr marL="4114800" lvl="8" indent="-590550" algn="l">
              <a:spcBef>
                <a:spcPts val="1100"/>
              </a:spcBef>
              <a:spcAft>
                <a:spcPts val="0"/>
              </a:spcAft>
              <a:buSzPts val="5700"/>
              <a:buChar char="»"/>
              <a:defRPr sz="5700"/>
            </a:lvl9pPr>
          </a:lstStyle>
          <a:p>
            <a:endParaRPr/>
          </a:p>
        </p:txBody>
      </p:sp>
      <p:sp>
        <p:nvSpPr>
          <p:cNvPr id="24" name="Google Shape;24;p7"/>
          <p:cNvSpPr txBox="1">
            <a:spLocks noGrp="1"/>
          </p:cNvSpPr>
          <p:nvPr>
            <p:ph type="body" idx="2"/>
          </p:nvPr>
        </p:nvSpPr>
        <p:spPr>
          <a:xfrm>
            <a:off x="22311360" y="6746240"/>
            <a:ext cx="19384800" cy="13654800"/>
          </a:xfrm>
          <a:prstGeom prst="rect">
            <a:avLst/>
          </a:prstGeom>
          <a:noFill/>
          <a:ln>
            <a:noFill/>
          </a:ln>
        </p:spPr>
        <p:txBody>
          <a:bodyPr spcFirstLastPara="1" wrap="square" lIns="289125" tIns="144525" rIns="289125" bIns="144525" anchor="t" anchorCtr="0">
            <a:noAutofit/>
          </a:bodyPr>
          <a:lstStyle>
            <a:lvl1pPr marL="457200" lvl="0" indent="-565150" algn="l">
              <a:spcBef>
                <a:spcPts val="1800"/>
              </a:spcBef>
              <a:spcAft>
                <a:spcPts val="0"/>
              </a:spcAft>
              <a:buSzPts val="5300"/>
              <a:buChar char="◻"/>
              <a:defRPr sz="8900"/>
            </a:lvl1pPr>
            <a:lvl2pPr marL="914400" lvl="1" indent="-520700" algn="l">
              <a:spcBef>
                <a:spcPts val="1500"/>
              </a:spcBef>
              <a:spcAft>
                <a:spcPts val="0"/>
              </a:spcAft>
              <a:buSzPts val="4600"/>
              <a:buChar char="◻"/>
              <a:defRPr sz="7600"/>
            </a:lvl2pPr>
            <a:lvl3pPr marL="1371600" lvl="2" indent="-469900" algn="l">
              <a:spcBef>
                <a:spcPts val="1300"/>
              </a:spcBef>
              <a:spcAft>
                <a:spcPts val="0"/>
              </a:spcAft>
              <a:buSzPts val="3800"/>
              <a:buChar char="◻"/>
              <a:defRPr sz="6300"/>
            </a:lvl3pPr>
            <a:lvl4pPr marL="1828800" lvl="3" indent="-444500" algn="l">
              <a:spcBef>
                <a:spcPts val="1100"/>
              </a:spcBef>
              <a:spcAft>
                <a:spcPts val="0"/>
              </a:spcAft>
              <a:buSzPts val="3400"/>
              <a:buChar char="◻"/>
              <a:defRPr sz="5700"/>
            </a:lvl4pPr>
            <a:lvl5pPr marL="2286000" lvl="4" indent="-444500" algn="l">
              <a:spcBef>
                <a:spcPts val="1100"/>
              </a:spcBef>
              <a:spcAft>
                <a:spcPts val="0"/>
              </a:spcAft>
              <a:buSzPts val="3400"/>
              <a:buChar char="◻"/>
              <a:defRPr sz="5700"/>
            </a:lvl5pPr>
            <a:lvl6pPr marL="2743200" lvl="5" indent="-590550" algn="l">
              <a:spcBef>
                <a:spcPts val="1100"/>
              </a:spcBef>
              <a:spcAft>
                <a:spcPts val="0"/>
              </a:spcAft>
              <a:buSzPts val="5700"/>
              <a:buChar char="»"/>
              <a:defRPr sz="5700"/>
            </a:lvl6pPr>
            <a:lvl7pPr marL="3200400" lvl="6" indent="-590550" algn="l">
              <a:spcBef>
                <a:spcPts val="1100"/>
              </a:spcBef>
              <a:spcAft>
                <a:spcPts val="0"/>
              </a:spcAft>
              <a:buSzPts val="5700"/>
              <a:buChar char="»"/>
              <a:defRPr sz="5700"/>
            </a:lvl7pPr>
            <a:lvl8pPr marL="3657600" lvl="7" indent="-590550" algn="l">
              <a:spcBef>
                <a:spcPts val="1100"/>
              </a:spcBef>
              <a:spcAft>
                <a:spcPts val="0"/>
              </a:spcAft>
              <a:buSzPts val="5700"/>
              <a:buChar char="»"/>
              <a:defRPr sz="5700"/>
            </a:lvl8pPr>
            <a:lvl9pPr marL="4114800" lvl="8" indent="-590550" algn="l">
              <a:spcBef>
                <a:spcPts val="1100"/>
              </a:spcBef>
              <a:spcAft>
                <a:spcPts val="0"/>
              </a:spcAft>
              <a:buSzPts val="5700"/>
              <a:buChar char="»"/>
              <a:defRPr sz="5700"/>
            </a:lvl9pPr>
          </a:lstStyle>
          <a:p>
            <a:endParaRPr/>
          </a:p>
        </p:txBody>
      </p:sp>
      <p:sp>
        <p:nvSpPr>
          <p:cNvPr id="25" name="Google Shape;25;p7"/>
          <p:cNvSpPr txBox="1">
            <a:spLocks noGrp="1"/>
          </p:cNvSpPr>
          <p:nvPr>
            <p:ph type="title"/>
          </p:nvPr>
        </p:nvSpPr>
        <p:spPr>
          <a:xfrm>
            <a:off x="2194560" y="4145280"/>
            <a:ext cx="39501600" cy="2601300"/>
          </a:xfrm>
          <a:prstGeom prst="rect">
            <a:avLst/>
          </a:prstGeom>
          <a:noFill/>
          <a:ln>
            <a:noFill/>
          </a:ln>
        </p:spPr>
        <p:txBody>
          <a:bodyPr spcFirstLastPara="1" wrap="square" lIns="289125" tIns="144525" rIns="289125" bIns="144525" anchor="t" anchorCtr="0">
            <a:noAutofit/>
          </a:bodyPr>
          <a:lstStyle>
            <a:lvl1pPr marR="0" lvl="0" algn="l" rtl="0">
              <a:spcBef>
                <a:spcPts val="0"/>
              </a:spcBef>
              <a:spcAft>
                <a:spcPts val="0"/>
              </a:spcAft>
              <a:buSzPts val="4400"/>
              <a:buNone/>
              <a:defRPr sz="11400" b="1" i="0" u="none" strike="noStrike" cap="none">
                <a:solidFill>
                  <a:srgbClr val="1F7F9B"/>
                </a:solidFill>
                <a:latin typeface="Calibri"/>
                <a:ea typeface="Calibri"/>
                <a:cs typeface="Calibri"/>
                <a:sym typeface="Calibri"/>
              </a:defRPr>
            </a:lvl1pPr>
            <a:lvl2pPr marR="0" lvl="1" algn="ctr" rtl="0">
              <a:spcBef>
                <a:spcPts val="0"/>
              </a:spcBef>
              <a:spcAft>
                <a:spcPts val="0"/>
              </a:spcAft>
              <a:buSzPts val="4400"/>
              <a:buNone/>
              <a:defRPr sz="11400" b="1" i="0" u="none" strike="noStrike" cap="none">
                <a:solidFill>
                  <a:schemeClr val="dk1"/>
                </a:solidFill>
                <a:latin typeface="Arial"/>
                <a:ea typeface="Arial"/>
                <a:cs typeface="Arial"/>
                <a:sym typeface="Arial"/>
              </a:defRPr>
            </a:lvl2pPr>
            <a:lvl3pPr marR="0" lvl="2" algn="ctr" rtl="0">
              <a:spcBef>
                <a:spcPts val="0"/>
              </a:spcBef>
              <a:spcAft>
                <a:spcPts val="0"/>
              </a:spcAft>
              <a:buSzPts val="4400"/>
              <a:buNone/>
              <a:defRPr sz="11400" b="1" i="0" u="none" strike="noStrike" cap="none">
                <a:solidFill>
                  <a:schemeClr val="dk1"/>
                </a:solidFill>
                <a:latin typeface="Arial"/>
                <a:ea typeface="Arial"/>
                <a:cs typeface="Arial"/>
                <a:sym typeface="Arial"/>
              </a:defRPr>
            </a:lvl3pPr>
            <a:lvl4pPr marR="0" lvl="3" algn="ctr" rtl="0">
              <a:spcBef>
                <a:spcPts val="0"/>
              </a:spcBef>
              <a:spcAft>
                <a:spcPts val="0"/>
              </a:spcAft>
              <a:buSzPts val="4400"/>
              <a:buNone/>
              <a:defRPr sz="11400" b="1" i="0" u="none" strike="noStrike" cap="none">
                <a:solidFill>
                  <a:schemeClr val="dk1"/>
                </a:solidFill>
                <a:latin typeface="Arial"/>
                <a:ea typeface="Arial"/>
                <a:cs typeface="Arial"/>
                <a:sym typeface="Arial"/>
              </a:defRPr>
            </a:lvl4pPr>
            <a:lvl5pPr marR="0" lvl="4" algn="ctr" rtl="0">
              <a:spcBef>
                <a:spcPts val="0"/>
              </a:spcBef>
              <a:spcAft>
                <a:spcPts val="0"/>
              </a:spcAft>
              <a:buSzPts val="4400"/>
              <a:buNone/>
              <a:defRPr sz="11400" b="1" i="0" u="none" strike="noStrike" cap="none">
                <a:solidFill>
                  <a:schemeClr val="dk1"/>
                </a:solidFill>
                <a:latin typeface="Arial"/>
                <a:ea typeface="Arial"/>
                <a:cs typeface="Arial"/>
                <a:sym typeface="Arial"/>
              </a:defRPr>
            </a:lvl5pPr>
            <a:lvl6pPr marR="0" lvl="5" algn="ctr" rtl="0">
              <a:spcBef>
                <a:spcPts val="0"/>
              </a:spcBef>
              <a:spcAft>
                <a:spcPts val="0"/>
              </a:spcAft>
              <a:buSzPts val="4400"/>
              <a:buNone/>
              <a:defRPr sz="11400" b="1" i="0" u="none" strike="noStrike" cap="none">
                <a:solidFill>
                  <a:schemeClr val="dk2"/>
                </a:solidFill>
                <a:latin typeface="Arial"/>
                <a:ea typeface="Arial"/>
                <a:cs typeface="Arial"/>
                <a:sym typeface="Arial"/>
              </a:defRPr>
            </a:lvl6pPr>
            <a:lvl7pPr marR="0" lvl="6" algn="ctr" rtl="0">
              <a:spcBef>
                <a:spcPts val="0"/>
              </a:spcBef>
              <a:spcAft>
                <a:spcPts val="0"/>
              </a:spcAft>
              <a:buSzPts val="4400"/>
              <a:buNone/>
              <a:defRPr sz="11400" b="1" i="0" u="none" strike="noStrike" cap="none">
                <a:solidFill>
                  <a:schemeClr val="dk2"/>
                </a:solidFill>
                <a:latin typeface="Arial"/>
                <a:ea typeface="Arial"/>
                <a:cs typeface="Arial"/>
                <a:sym typeface="Arial"/>
              </a:defRPr>
            </a:lvl7pPr>
            <a:lvl8pPr marR="0" lvl="7" algn="ctr" rtl="0">
              <a:spcBef>
                <a:spcPts val="0"/>
              </a:spcBef>
              <a:spcAft>
                <a:spcPts val="0"/>
              </a:spcAft>
              <a:buSzPts val="4400"/>
              <a:buNone/>
              <a:defRPr sz="11400" b="1" i="0" u="none" strike="noStrike" cap="none">
                <a:solidFill>
                  <a:schemeClr val="dk2"/>
                </a:solidFill>
                <a:latin typeface="Arial"/>
                <a:ea typeface="Arial"/>
                <a:cs typeface="Arial"/>
                <a:sym typeface="Arial"/>
              </a:defRPr>
            </a:lvl8pPr>
            <a:lvl9pPr marR="0" lvl="8" algn="ctr" rtl="0">
              <a:spcBef>
                <a:spcPts val="0"/>
              </a:spcBef>
              <a:spcAft>
                <a:spcPts val="0"/>
              </a:spcAft>
              <a:buSzPts val="4400"/>
              <a:buNone/>
              <a:defRPr sz="11400" b="1" i="0" u="none" strike="noStrike" cap="none">
                <a:solidFill>
                  <a:schemeClr val="dk2"/>
                </a:solidFill>
                <a:latin typeface="Arial"/>
                <a:ea typeface="Arial"/>
                <a:cs typeface="Arial"/>
                <a:sym typeface="Arial"/>
              </a:defRPr>
            </a:lvl9pPr>
          </a:lstStyle>
          <a:p>
            <a:endParaRPr/>
          </a:p>
        </p:txBody>
      </p:sp>
      <p:sp>
        <p:nvSpPr>
          <p:cNvPr id="26" name="Google Shape;26;p7"/>
          <p:cNvSpPr txBox="1">
            <a:spLocks noGrp="1"/>
          </p:cNvSpPr>
          <p:nvPr>
            <p:ph type="sldNum" idx="12"/>
          </p:nvPr>
        </p:nvSpPr>
        <p:spPr>
          <a:xfrm>
            <a:off x="1097280" y="20726396"/>
            <a:ext cx="4023600" cy="1109400"/>
          </a:xfrm>
          <a:prstGeom prst="rect">
            <a:avLst/>
          </a:prstGeom>
          <a:noFill/>
          <a:ln>
            <a:noFill/>
          </a:ln>
        </p:spPr>
        <p:txBody>
          <a:bodyPr spcFirstLastPara="1" wrap="square" lIns="289125" tIns="144525" rIns="289125" bIns="144525" anchor="ctr" anchorCtr="0">
            <a:noAutofit/>
          </a:bodyPr>
          <a:lstStyle>
            <a:lvl1pPr marL="0" lvl="0" indent="0" algn="l">
              <a:spcBef>
                <a:spcPts val="0"/>
              </a:spcBef>
              <a:spcAft>
                <a:spcPts val="0"/>
              </a:spcAft>
              <a:buNone/>
              <a:defRPr sz="2800" b="0" i="0" u="none" strike="noStrike" cap="none">
                <a:solidFill>
                  <a:srgbClr val="888888"/>
                </a:solidFill>
                <a:latin typeface="Calibri"/>
                <a:ea typeface="Calibri"/>
                <a:cs typeface="Calibri"/>
                <a:sym typeface="Calibri"/>
              </a:defRPr>
            </a:lvl1pPr>
            <a:lvl2pPr marL="0" lvl="1" indent="0" algn="l">
              <a:spcBef>
                <a:spcPts val="0"/>
              </a:spcBef>
              <a:spcAft>
                <a:spcPts val="0"/>
              </a:spcAft>
              <a:buNone/>
              <a:defRPr sz="2800" b="0" i="0" u="none" strike="noStrike" cap="none">
                <a:solidFill>
                  <a:srgbClr val="888888"/>
                </a:solidFill>
                <a:latin typeface="Calibri"/>
                <a:ea typeface="Calibri"/>
                <a:cs typeface="Calibri"/>
                <a:sym typeface="Calibri"/>
              </a:defRPr>
            </a:lvl2pPr>
            <a:lvl3pPr marL="0" lvl="2" indent="0" algn="l">
              <a:spcBef>
                <a:spcPts val="0"/>
              </a:spcBef>
              <a:spcAft>
                <a:spcPts val="0"/>
              </a:spcAft>
              <a:buNone/>
              <a:defRPr sz="2800" b="0" i="0" u="none" strike="noStrike" cap="none">
                <a:solidFill>
                  <a:srgbClr val="888888"/>
                </a:solidFill>
                <a:latin typeface="Calibri"/>
                <a:ea typeface="Calibri"/>
                <a:cs typeface="Calibri"/>
                <a:sym typeface="Calibri"/>
              </a:defRPr>
            </a:lvl3pPr>
            <a:lvl4pPr marL="0" lvl="3" indent="0" algn="l">
              <a:spcBef>
                <a:spcPts val="0"/>
              </a:spcBef>
              <a:spcAft>
                <a:spcPts val="0"/>
              </a:spcAft>
              <a:buNone/>
              <a:defRPr sz="2800" b="0" i="0" u="none" strike="noStrike" cap="none">
                <a:solidFill>
                  <a:srgbClr val="888888"/>
                </a:solidFill>
                <a:latin typeface="Calibri"/>
                <a:ea typeface="Calibri"/>
                <a:cs typeface="Calibri"/>
                <a:sym typeface="Calibri"/>
              </a:defRPr>
            </a:lvl4pPr>
            <a:lvl5pPr marL="0" lvl="4" indent="0" algn="l">
              <a:spcBef>
                <a:spcPts val="0"/>
              </a:spcBef>
              <a:spcAft>
                <a:spcPts val="0"/>
              </a:spcAft>
              <a:buNone/>
              <a:defRPr sz="2800" b="0" i="0" u="none" strike="noStrike" cap="none">
                <a:solidFill>
                  <a:srgbClr val="888888"/>
                </a:solidFill>
                <a:latin typeface="Calibri"/>
                <a:ea typeface="Calibri"/>
                <a:cs typeface="Calibri"/>
                <a:sym typeface="Calibri"/>
              </a:defRPr>
            </a:lvl5pPr>
            <a:lvl6pPr marL="0" lvl="5" indent="0" algn="l">
              <a:spcBef>
                <a:spcPts val="0"/>
              </a:spcBef>
              <a:spcAft>
                <a:spcPts val="0"/>
              </a:spcAft>
              <a:buNone/>
              <a:defRPr sz="2800" b="0" i="0" u="none" strike="noStrike" cap="none">
                <a:solidFill>
                  <a:srgbClr val="888888"/>
                </a:solidFill>
                <a:latin typeface="Calibri"/>
                <a:ea typeface="Calibri"/>
                <a:cs typeface="Calibri"/>
                <a:sym typeface="Calibri"/>
              </a:defRPr>
            </a:lvl6pPr>
            <a:lvl7pPr marL="0" lvl="6" indent="0" algn="l">
              <a:spcBef>
                <a:spcPts val="0"/>
              </a:spcBef>
              <a:spcAft>
                <a:spcPts val="0"/>
              </a:spcAft>
              <a:buNone/>
              <a:defRPr sz="2800" b="0" i="0" u="none" strike="noStrike" cap="none">
                <a:solidFill>
                  <a:srgbClr val="888888"/>
                </a:solidFill>
                <a:latin typeface="Calibri"/>
                <a:ea typeface="Calibri"/>
                <a:cs typeface="Calibri"/>
                <a:sym typeface="Calibri"/>
              </a:defRPr>
            </a:lvl7pPr>
            <a:lvl8pPr marL="0" lvl="7" indent="0" algn="l">
              <a:spcBef>
                <a:spcPts val="0"/>
              </a:spcBef>
              <a:spcAft>
                <a:spcPts val="0"/>
              </a:spcAft>
              <a:buNone/>
              <a:defRPr sz="2800" b="0" i="0" u="none" strike="noStrike" cap="none">
                <a:solidFill>
                  <a:srgbClr val="888888"/>
                </a:solidFill>
                <a:latin typeface="Calibri"/>
                <a:ea typeface="Calibri"/>
                <a:cs typeface="Calibri"/>
                <a:sym typeface="Calibri"/>
              </a:defRPr>
            </a:lvl8pPr>
            <a:lvl9pPr marL="0" lvl="8" indent="0" algn="l">
              <a:spcBef>
                <a:spcPts val="0"/>
              </a:spcBef>
              <a:spcAft>
                <a:spcPts val="0"/>
              </a:spcAft>
              <a:buNone/>
              <a:defRPr sz="2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7"/>
        <p:cNvGrpSpPr/>
        <p:nvPr/>
      </p:nvGrpSpPr>
      <p:grpSpPr>
        <a:xfrm>
          <a:off x="0" y="0"/>
          <a:ext cx="0" cy="0"/>
          <a:chOff x="0" y="0"/>
          <a:chExt cx="0" cy="0"/>
        </a:xfrm>
      </p:grpSpPr>
      <p:sp>
        <p:nvSpPr>
          <p:cNvPr id="28" name="Google Shape;28;p8"/>
          <p:cNvSpPr txBox="1">
            <a:spLocks noGrp="1"/>
          </p:cNvSpPr>
          <p:nvPr>
            <p:ph type="body" idx="1"/>
          </p:nvPr>
        </p:nvSpPr>
        <p:spPr>
          <a:xfrm>
            <a:off x="2194565" y="4661521"/>
            <a:ext cx="19392600" cy="2047200"/>
          </a:xfrm>
          <a:prstGeom prst="rect">
            <a:avLst/>
          </a:prstGeom>
          <a:noFill/>
          <a:ln>
            <a:noFill/>
          </a:ln>
        </p:spPr>
        <p:txBody>
          <a:bodyPr spcFirstLastPara="1" wrap="square" lIns="289125" tIns="144525" rIns="289125" bIns="144525" anchor="b" anchorCtr="0">
            <a:noAutofit/>
          </a:bodyPr>
          <a:lstStyle>
            <a:lvl1pPr marL="457200" lvl="0" indent="-228600" algn="l">
              <a:spcBef>
                <a:spcPts val="1500"/>
              </a:spcBef>
              <a:spcAft>
                <a:spcPts val="0"/>
              </a:spcAft>
              <a:buSzPts val="4600"/>
              <a:buNone/>
              <a:defRPr sz="7600" b="1">
                <a:solidFill>
                  <a:schemeClr val="accent1"/>
                </a:solidFill>
              </a:defRPr>
            </a:lvl1pPr>
            <a:lvl2pPr marL="914400" lvl="1" indent="-228600" algn="l">
              <a:spcBef>
                <a:spcPts val="1300"/>
              </a:spcBef>
              <a:spcAft>
                <a:spcPts val="0"/>
              </a:spcAft>
              <a:buSzPts val="3800"/>
              <a:buNone/>
              <a:defRPr sz="6300" b="1"/>
            </a:lvl2pPr>
            <a:lvl3pPr marL="1371600" lvl="2" indent="-228600" algn="l">
              <a:spcBef>
                <a:spcPts val="1100"/>
              </a:spcBef>
              <a:spcAft>
                <a:spcPts val="0"/>
              </a:spcAft>
              <a:buSzPts val="3400"/>
              <a:buNone/>
              <a:defRPr sz="5700" b="1"/>
            </a:lvl3pPr>
            <a:lvl4pPr marL="1828800" lvl="3" indent="-228600" algn="l">
              <a:spcBef>
                <a:spcPts val="1000"/>
              </a:spcBef>
              <a:spcAft>
                <a:spcPts val="0"/>
              </a:spcAft>
              <a:buSzPts val="3000"/>
              <a:buNone/>
              <a:defRPr sz="5100" b="1"/>
            </a:lvl4pPr>
            <a:lvl5pPr marL="2286000" lvl="4" indent="-228600" algn="l">
              <a:spcBef>
                <a:spcPts val="1000"/>
              </a:spcBef>
              <a:spcAft>
                <a:spcPts val="0"/>
              </a:spcAft>
              <a:buSzPts val="3000"/>
              <a:buNone/>
              <a:defRPr sz="5100" b="1"/>
            </a:lvl5pPr>
            <a:lvl6pPr marL="2743200" lvl="5" indent="-228600" algn="l">
              <a:spcBef>
                <a:spcPts val="1000"/>
              </a:spcBef>
              <a:spcAft>
                <a:spcPts val="0"/>
              </a:spcAft>
              <a:buSzPts val="5100"/>
              <a:buNone/>
              <a:defRPr sz="5100" b="1"/>
            </a:lvl6pPr>
            <a:lvl7pPr marL="3200400" lvl="6" indent="-228600" algn="l">
              <a:spcBef>
                <a:spcPts val="1000"/>
              </a:spcBef>
              <a:spcAft>
                <a:spcPts val="0"/>
              </a:spcAft>
              <a:buSzPts val="5100"/>
              <a:buNone/>
              <a:defRPr sz="5100" b="1"/>
            </a:lvl7pPr>
            <a:lvl8pPr marL="3657600" lvl="7" indent="-228600" algn="l">
              <a:spcBef>
                <a:spcPts val="1000"/>
              </a:spcBef>
              <a:spcAft>
                <a:spcPts val="0"/>
              </a:spcAft>
              <a:buSzPts val="5100"/>
              <a:buNone/>
              <a:defRPr sz="5100" b="1"/>
            </a:lvl8pPr>
            <a:lvl9pPr marL="4114800" lvl="8" indent="-228600" algn="l">
              <a:spcBef>
                <a:spcPts val="1000"/>
              </a:spcBef>
              <a:spcAft>
                <a:spcPts val="0"/>
              </a:spcAft>
              <a:buSzPts val="5100"/>
              <a:buNone/>
              <a:defRPr sz="5100" b="1"/>
            </a:lvl9pPr>
          </a:lstStyle>
          <a:p>
            <a:endParaRPr/>
          </a:p>
        </p:txBody>
      </p:sp>
      <p:sp>
        <p:nvSpPr>
          <p:cNvPr id="29" name="Google Shape;29;p8"/>
          <p:cNvSpPr txBox="1">
            <a:spLocks noGrp="1"/>
          </p:cNvSpPr>
          <p:nvPr>
            <p:ph type="body" idx="2"/>
          </p:nvPr>
        </p:nvSpPr>
        <p:spPr>
          <a:xfrm>
            <a:off x="2194565" y="6781798"/>
            <a:ext cx="19392600" cy="12644400"/>
          </a:xfrm>
          <a:prstGeom prst="rect">
            <a:avLst/>
          </a:prstGeom>
          <a:noFill/>
          <a:ln>
            <a:noFill/>
          </a:ln>
        </p:spPr>
        <p:txBody>
          <a:bodyPr spcFirstLastPara="1" wrap="square" lIns="289125" tIns="144525" rIns="289125" bIns="144525" anchor="t" anchorCtr="0">
            <a:noAutofit/>
          </a:bodyPr>
          <a:lstStyle>
            <a:lvl1pPr marL="457200" lvl="0" indent="-520700" algn="l">
              <a:spcBef>
                <a:spcPts val="1500"/>
              </a:spcBef>
              <a:spcAft>
                <a:spcPts val="0"/>
              </a:spcAft>
              <a:buSzPts val="4600"/>
              <a:buChar char="◻"/>
              <a:defRPr sz="7600"/>
            </a:lvl1pPr>
            <a:lvl2pPr marL="914400" lvl="1" indent="-469900" algn="l">
              <a:spcBef>
                <a:spcPts val="1300"/>
              </a:spcBef>
              <a:spcAft>
                <a:spcPts val="0"/>
              </a:spcAft>
              <a:buSzPts val="3800"/>
              <a:buChar char="◻"/>
              <a:defRPr sz="6300"/>
            </a:lvl2pPr>
            <a:lvl3pPr marL="1371600" lvl="2" indent="-444500" algn="l">
              <a:spcBef>
                <a:spcPts val="1100"/>
              </a:spcBef>
              <a:spcAft>
                <a:spcPts val="0"/>
              </a:spcAft>
              <a:buSzPts val="3400"/>
              <a:buChar char="◻"/>
              <a:defRPr sz="5700"/>
            </a:lvl3pPr>
            <a:lvl4pPr marL="1828800" lvl="3" indent="-419100" algn="l">
              <a:spcBef>
                <a:spcPts val="1000"/>
              </a:spcBef>
              <a:spcAft>
                <a:spcPts val="0"/>
              </a:spcAft>
              <a:buSzPts val="3000"/>
              <a:buChar char="◻"/>
              <a:defRPr sz="5100"/>
            </a:lvl4pPr>
            <a:lvl5pPr marL="2286000" lvl="4" indent="-419100" algn="l">
              <a:spcBef>
                <a:spcPts val="1000"/>
              </a:spcBef>
              <a:spcAft>
                <a:spcPts val="0"/>
              </a:spcAft>
              <a:buSzPts val="3000"/>
              <a:buChar char="◻"/>
              <a:defRPr sz="5100"/>
            </a:lvl5pPr>
            <a:lvl6pPr marL="2743200" lvl="5" indent="-552450" algn="l">
              <a:spcBef>
                <a:spcPts val="1000"/>
              </a:spcBef>
              <a:spcAft>
                <a:spcPts val="0"/>
              </a:spcAft>
              <a:buSzPts val="5100"/>
              <a:buChar char="»"/>
              <a:defRPr sz="5100"/>
            </a:lvl6pPr>
            <a:lvl7pPr marL="3200400" lvl="6" indent="-552450" algn="l">
              <a:spcBef>
                <a:spcPts val="1000"/>
              </a:spcBef>
              <a:spcAft>
                <a:spcPts val="0"/>
              </a:spcAft>
              <a:buSzPts val="5100"/>
              <a:buChar char="»"/>
              <a:defRPr sz="5100"/>
            </a:lvl7pPr>
            <a:lvl8pPr marL="3657600" lvl="7" indent="-552450" algn="l">
              <a:spcBef>
                <a:spcPts val="1000"/>
              </a:spcBef>
              <a:spcAft>
                <a:spcPts val="0"/>
              </a:spcAft>
              <a:buSzPts val="5100"/>
              <a:buChar char="»"/>
              <a:defRPr sz="5100"/>
            </a:lvl8pPr>
            <a:lvl9pPr marL="4114800" lvl="8" indent="-552450" algn="l">
              <a:spcBef>
                <a:spcPts val="1000"/>
              </a:spcBef>
              <a:spcAft>
                <a:spcPts val="0"/>
              </a:spcAft>
              <a:buSzPts val="5100"/>
              <a:buChar char="»"/>
              <a:defRPr sz="5100"/>
            </a:lvl9pPr>
          </a:lstStyle>
          <a:p>
            <a:endParaRPr/>
          </a:p>
        </p:txBody>
      </p:sp>
      <p:sp>
        <p:nvSpPr>
          <p:cNvPr id="30" name="Google Shape;30;p8"/>
          <p:cNvSpPr txBox="1">
            <a:spLocks noGrp="1"/>
          </p:cNvSpPr>
          <p:nvPr>
            <p:ph type="body" idx="3"/>
          </p:nvPr>
        </p:nvSpPr>
        <p:spPr>
          <a:xfrm>
            <a:off x="22296130" y="6781798"/>
            <a:ext cx="19401000" cy="12644400"/>
          </a:xfrm>
          <a:prstGeom prst="rect">
            <a:avLst/>
          </a:prstGeom>
          <a:noFill/>
          <a:ln>
            <a:noFill/>
          </a:ln>
        </p:spPr>
        <p:txBody>
          <a:bodyPr spcFirstLastPara="1" wrap="square" lIns="289125" tIns="144525" rIns="289125" bIns="144525" anchor="t" anchorCtr="0">
            <a:noAutofit/>
          </a:bodyPr>
          <a:lstStyle>
            <a:lvl1pPr marL="457200" lvl="0" indent="-520700" algn="l">
              <a:spcBef>
                <a:spcPts val="1500"/>
              </a:spcBef>
              <a:spcAft>
                <a:spcPts val="0"/>
              </a:spcAft>
              <a:buSzPts val="4600"/>
              <a:buChar char="◻"/>
              <a:defRPr sz="7600"/>
            </a:lvl1pPr>
            <a:lvl2pPr marL="914400" lvl="1" indent="-469900" algn="l">
              <a:spcBef>
                <a:spcPts val="1300"/>
              </a:spcBef>
              <a:spcAft>
                <a:spcPts val="0"/>
              </a:spcAft>
              <a:buSzPts val="3800"/>
              <a:buChar char="◻"/>
              <a:defRPr sz="6300"/>
            </a:lvl2pPr>
            <a:lvl3pPr marL="1371600" lvl="2" indent="-444500" algn="l">
              <a:spcBef>
                <a:spcPts val="1100"/>
              </a:spcBef>
              <a:spcAft>
                <a:spcPts val="0"/>
              </a:spcAft>
              <a:buSzPts val="3400"/>
              <a:buChar char="◻"/>
              <a:defRPr sz="5700"/>
            </a:lvl3pPr>
            <a:lvl4pPr marL="1828800" lvl="3" indent="-419100" algn="l">
              <a:spcBef>
                <a:spcPts val="1000"/>
              </a:spcBef>
              <a:spcAft>
                <a:spcPts val="0"/>
              </a:spcAft>
              <a:buSzPts val="3000"/>
              <a:buChar char="◻"/>
              <a:defRPr sz="5100"/>
            </a:lvl4pPr>
            <a:lvl5pPr marL="2286000" lvl="4" indent="-419100" algn="l">
              <a:spcBef>
                <a:spcPts val="1000"/>
              </a:spcBef>
              <a:spcAft>
                <a:spcPts val="0"/>
              </a:spcAft>
              <a:buSzPts val="3000"/>
              <a:buChar char="◻"/>
              <a:defRPr sz="5100"/>
            </a:lvl5pPr>
            <a:lvl6pPr marL="2743200" lvl="5" indent="-552450" algn="l">
              <a:spcBef>
                <a:spcPts val="1000"/>
              </a:spcBef>
              <a:spcAft>
                <a:spcPts val="0"/>
              </a:spcAft>
              <a:buSzPts val="5100"/>
              <a:buChar char="»"/>
              <a:defRPr sz="5100"/>
            </a:lvl6pPr>
            <a:lvl7pPr marL="3200400" lvl="6" indent="-552450" algn="l">
              <a:spcBef>
                <a:spcPts val="1000"/>
              </a:spcBef>
              <a:spcAft>
                <a:spcPts val="0"/>
              </a:spcAft>
              <a:buSzPts val="5100"/>
              <a:buChar char="»"/>
              <a:defRPr sz="5100"/>
            </a:lvl7pPr>
            <a:lvl8pPr marL="3657600" lvl="7" indent="-552450" algn="l">
              <a:spcBef>
                <a:spcPts val="1000"/>
              </a:spcBef>
              <a:spcAft>
                <a:spcPts val="0"/>
              </a:spcAft>
              <a:buSzPts val="5100"/>
              <a:buChar char="»"/>
              <a:defRPr sz="5100"/>
            </a:lvl8pPr>
            <a:lvl9pPr marL="4114800" lvl="8" indent="-552450" algn="l">
              <a:spcBef>
                <a:spcPts val="1000"/>
              </a:spcBef>
              <a:spcAft>
                <a:spcPts val="0"/>
              </a:spcAft>
              <a:buSzPts val="5100"/>
              <a:buChar char="»"/>
              <a:defRPr sz="5100"/>
            </a:lvl9pPr>
          </a:lstStyle>
          <a:p>
            <a:endParaRPr/>
          </a:p>
        </p:txBody>
      </p:sp>
      <p:sp>
        <p:nvSpPr>
          <p:cNvPr id="31" name="Google Shape;31;p8"/>
          <p:cNvSpPr txBox="1">
            <a:spLocks noGrp="1"/>
          </p:cNvSpPr>
          <p:nvPr>
            <p:ph type="body" idx="4"/>
          </p:nvPr>
        </p:nvSpPr>
        <p:spPr>
          <a:xfrm>
            <a:off x="22296130" y="4661521"/>
            <a:ext cx="19392600" cy="2047200"/>
          </a:xfrm>
          <a:prstGeom prst="rect">
            <a:avLst/>
          </a:prstGeom>
          <a:noFill/>
          <a:ln>
            <a:noFill/>
          </a:ln>
        </p:spPr>
        <p:txBody>
          <a:bodyPr spcFirstLastPara="1" wrap="square" lIns="289125" tIns="144525" rIns="289125" bIns="144525" anchor="b" anchorCtr="0">
            <a:noAutofit/>
          </a:bodyPr>
          <a:lstStyle>
            <a:lvl1pPr marL="457200" lvl="0" indent="-228600" algn="l">
              <a:spcBef>
                <a:spcPts val="1500"/>
              </a:spcBef>
              <a:spcAft>
                <a:spcPts val="0"/>
              </a:spcAft>
              <a:buSzPts val="4600"/>
              <a:buNone/>
              <a:defRPr sz="7600" b="1">
                <a:solidFill>
                  <a:schemeClr val="accent1"/>
                </a:solidFill>
              </a:defRPr>
            </a:lvl1pPr>
            <a:lvl2pPr marL="914400" lvl="1" indent="-228600" algn="l">
              <a:spcBef>
                <a:spcPts val="1300"/>
              </a:spcBef>
              <a:spcAft>
                <a:spcPts val="0"/>
              </a:spcAft>
              <a:buSzPts val="3800"/>
              <a:buNone/>
              <a:defRPr sz="6300" b="1"/>
            </a:lvl2pPr>
            <a:lvl3pPr marL="1371600" lvl="2" indent="-228600" algn="l">
              <a:spcBef>
                <a:spcPts val="1100"/>
              </a:spcBef>
              <a:spcAft>
                <a:spcPts val="0"/>
              </a:spcAft>
              <a:buSzPts val="3400"/>
              <a:buNone/>
              <a:defRPr sz="5700" b="1"/>
            </a:lvl3pPr>
            <a:lvl4pPr marL="1828800" lvl="3" indent="-228600" algn="l">
              <a:spcBef>
                <a:spcPts val="1000"/>
              </a:spcBef>
              <a:spcAft>
                <a:spcPts val="0"/>
              </a:spcAft>
              <a:buSzPts val="3000"/>
              <a:buNone/>
              <a:defRPr sz="5100" b="1"/>
            </a:lvl4pPr>
            <a:lvl5pPr marL="2286000" lvl="4" indent="-228600" algn="l">
              <a:spcBef>
                <a:spcPts val="1000"/>
              </a:spcBef>
              <a:spcAft>
                <a:spcPts val="0"/>
              </a:spcAft>
              <a:buSzPts val="3000"/>
              <a:buNone/>
              <a:defRPr sz="5100" b="1"/>
            </a:lvl5pPr>
            <a:lvl6pPr marL="2743200" lvl="5" indent="-228600" algn="l">
              <a:spcBef>
                <a:spcPts val="1000"/>
              </a:spcBef>
              <a:spcAft>
                <a:spcPts val="0"/>
              </a:spcAft>
              <a:buSzPts val="5100"/>
              <a:buNone/>
              <a:defRPr sz="5100" b="1"/>
            </a:lvl6pPr>
            <a:lvl7pPr marL="3200400" lvl="6" indent="-228600" algn="l">
              <a:spcBef>
                <a:spcPts val="1000"/>
              </a:spcBef>
              <a:spcAft>
                <a:spcPts val="0"/>
              </a:spcAft>
              <a:buSzPts val="5100"/>
              <a:buNone/>
              <a:defRPr sz="5100" b="1"/>
            </a:lvl7pPr>
            <a:lvl8pPr marL="3657600" lvl="7" indent="-228600" algn="l">
              <a:spcBef>
                <a:spcPts val="1000"/>
              </a:spcBef>
              <a:spcAft>
                <a:spcPts val="0"/>
              </a:spcAft>
              <a:buSzPts val="5100"/>
              <a:buNone/>
              <a:defRPr sz="5100" b="1"/>
            </a:lvl8pPr>
            <a:lvl9pPr marL="4114800" lvl="8" indent="-228600" algn="l">
              <a:spcBef>
                <a:spcPts val="1000"/>
              </a:spcBef>
              <a:spcAft>
                <a:spcPts val="0"/>
              </a:spcAft>
              <a:buSzPts val="5100"/>
              <a:buNone/>
              <a:defRPr sz="5100" b="1"/>
            </a:lvl9pPr>
          </a:lstStyle>
          <a:p>
            <a:endParaRPr/>
          </a:p>
        </p:txBody>
      </p:sp>
      <p:sp>
        <p:nvSpPr>
          <p:cNvPr id="32" name="Google Shape;32;p8"/>
          <p:cNvSpPr txBox="1">
            <a:spLocks noGrp="1"/>
          </p:cNvSpPr>
          <p:nvPr>
            <p:ph type="sldNum" idx="12"/>
          </p:nvPr>
        </p:nvSpPr>
        <p:spPr>
          <a:xfrm>
            <a:off x="1097280" y="20726396"/>
            <a:ext cx="4023600" cy="1109400"/>
          </a:xfrm>
          <a:prstGeom prst="rect">
            <a:avLst/>
          </a:prstGeom>
          <a:noFill/>
          <a:ln>
            <a:noFill/>
          </a:ln>
        </p:spPr>
        <p:txBody>
          <a:bodyPr spcFirstLastPara="1" wrap="square" lIns="289125" tIns="144525" rIns="289125" bIns="144525" anchor="ctr" anchorCtr="0">
            <a:noAutofit/>
          </a:bodyPr>
          <a:lstStyle>
            <a:lvl1pPr marL="0" lvl="0" indent="0" algn="l">
              <a:spcBef>
                <a:spcPts val="0"/>
              </a:spcBef>
              <a:spcAft>
                <a:spcPts val="0"/>
              </a:spcAft>
              <a:buNone/>
              <a:defRPr sz="2800" b="0" i="0" u="none" strike="noStrike" cap="none">
                <a:solidFill>
                  <a:srgbClr val="888888"/>
                </a:solidFill>
                <a:latin typeface="Calibri"/>
                <a:ea typeface="Calibri"/>
                <a:cs typeface="Calibri"/>
                <a:sym typeface="Calibri"/>
              </a:defRPr>
            </a:lvl1pPr>
            <a:lvl2pPr marL="0" lvl="1" indent="0" algn="l">
              <a:spcBef>
                <a:spcPts val="0"/>
              </a:spcBef>
              <a:spcAft>
                <a:spcPts val="0"/>
              </a:spcAft>
              <a:buNone/>
              <a:defRPr sz="2800" b="0" i="0" u="none" strike="noStrike" cap="none">
                <a:solidFill>
                  <a:srgbClr val="888888"/>
                </a:solidFill>
                <a:latin typeface="Calibri"/>
                <a:ea typeface="Calibri"/>
                <a:cs typeface="Calibri"/>
                <a:sym typeface="Calibri"/>
              </a:defRPr>
            </a:lvl2pPr>
            <a:lvl3pPr marL="0" lvl="2" indent="0" algn="l">
              <a:spcBef>
                <a:spcPts val="0"/>
              </a:spcBef>
              <a:spcAft>
                <a:spcPts val="0"/>
              </a:spcAft>
              <a:buNone/>
              <a:defRPr sz="2800" b="0" i="0" u="none" strike="noStrike" cap="none">
                <a:solidFill>
                  <a:srgbClr val="888888"/>
                </a:solidFill>
                <a:latin typeface="Calibri"/>
                <a:ea typeface="Calibri"/>
                <a:cs typeface="Calibri"/>
                <a:sym typeface="Calibri"/>
              </a:defRPr>
            </a:lvl3pPr>
            <a:lvl4pPr marL="0" lvl="3" indent="0" algn="l">
              <a:spcBef>
                <a:spcPts val="0"/>
              </a:spcBef>
              <a:spcAft>
                <a:spcPts val="0"/>
              </a:spcAft>
              <a:buNone/>
              <a:defRPr sz="2800" b="0" i="0" u="none" strike="noStrike" cap="none">
                <a:solidFill>
                  <a:srgbClr val="888888"/>
                </a:solidFill>
                <a:latin typeface="Calibri"/>
                <a:ea typeface="Calibri"/>
                <a:cs typeface="Calibri"/>
                <a:sym typeface="Calibri"/>
              </a:defRPr>
            </a:lvl4pPr>
            <a:lvl5pPr marL="0" lvl="4" indent="0" algn="l">
              <a:spcBef>
                <a:spcPts val="0"/>
              </a:spcBef>
              <a:spcAft>
                <a:spcPts val="0"/>
              </a:spcAft>
              <a:buNone/>
              <a:defRPr sz="2800" b="0" i="0" u="none" strike="noStrike" cap="none">
                <a:solidFill>
                  <a:srgbClr val="888888"/>
                </a:solidFill>
                <a:latin typeface="Calibri"/>
                <a:ea typeface="Calibri"/>
                <a:cs typeface="Calibri"/>
                <a:sym typeface="Calibri"/>
              </a:defRPr>
            </a:lvl5pPr>
            <a:lvl6pPr marL="0" lvl="5" indent="0" algn="l">
              <a:spcBef>
                <a:spcPts val="0"/>
              </a:spcBef>
              <a:spcAft>
                <a:spcPts val="0"/>
              </a:spcAft>
              <a:buNone/>
              <a:defRPr sz="2800" b="0" i="0" u="none" strike="noStrike" cap="none">
                <a:solidFill>
                  <a:srgbClr val="888888"/>
                </a:solidFill>
                <a:latin typeface="Calibri"/>
                <a:ea typeface="Calibri"/>
                <a:cs typeface="Calibri"/>
                <a:sym typeface="Calibri"/>
              </a:defRPr>
            </a:lvl6pPr>
            <a:lvl7pPr marL="0" lvl="6" indent="0" algn="l">
              <a:spcBef>
                <a:spcPts val="0"/>
              </a:spcBef>
              <a:spcAft>
                <a:spcPts val="0"/>
              </a:spcAft>
              <a:buNone/>
              <a:defRPr sz="2800" b="0" i="0" u="none" strike="noStrike" cap="none">
                <a:solidFill>
                  <a:srgbClr val="888888"/>
                </a:solidFill>
                <a:latin typeface="Calibri"/>
                <a:ea typeface="Calibri"/>
                <a:cs typeface="Calibri"/>
                <a:sym typeface="Calibri"/>
              </a:defRPr>
            </a:lvl7pPr>
            <a:lvl8pPr marL="0" lvl="7" indent="0" algn="l">
              <a:spcBef>
                <a:spcPts val="0"/>
              </a:spcBef>
              <a:spcAft>
                <a:spcPts val="0"/>
              </a:spcAft>
              <a:buNone/>
              <a:defRPr sz="2800" b="0" i="0" u="none" strike="noStrike" cap="none">
                <a:solidFill>
                  <a:srgbClr val="888888"/>
                </a:solidFill>
                <a:latin typeface="Calibri"/>
                <a:ea typeface="Calibri"/>
                <a:cs typeface="Calibri"/>
                <a:sym typeface="Calibri"/>
              </a:defRPr>
            </a:lvl8pPr>
            <a:lvl9pPr marL="0" lvl="8" indent="0" algn="l">
              <a:spcBef>
                <a:spcPts val="0"/>
              </a:spcBef>
              <a:spcAft>
                <a:spcPts val="0"/>
              </a:spcAft>
              <a:buNone/>
              <a:defRPr sz="2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2194560" y="4145280"/>
            <a:ext cx="39501600" cy="2601300"/>
          </a:xfrm>
          <a:prstGeom prst="rect">
            <a:avLst/>
          </a:prstGeom>
          <a:noFill/>
          <a:ln>
            <a:noFill/>
          </a:ln>
        </p:spPr>
        <p:txBody>
          <a:bodyPr spcFirstLastPara="1" wrap="square" lIns="289125" tIns="144525" rIns="289125" bIns="144525" anchor="t" anchorCtr="0">
            <a:noAutofit/>
          </a:bodyPr>
          <a:lstStyle>
            <a:lvl1pPr marR="0" lvl="0" algn="l" rtl="0">
              <a:spcBef>
                <a:spcPts val="0"/>
              </a:spcBef>
              <a:spcAft>
                <a:spcPts val="0"/>
              </a:spcAft>
              <a:buSzPts val="4400"/>
              <a:buNone/>
              <a:defRPr sz="11400" b="1" i="0" u="none" strike="noStrike" cap="none">
                <a:solidFill>
                  <a:srgbClr val="1F7F9B"/>
                </a:solidFill>
                <a:latin typeface="Calibri"/>
                <a:ea typeface="Calibri"/>
                <a:cs typeface="Calibri"/>
                <a:sym typeface="Calibri"/>
              </a:defRPr>
            </a:lvl1pPr>
            <a:lvl2pPr marR="0" lvl="1" algn="ctr" rtl="0">
              <a:spcBef>
                <a:spcPts val="0"/>
              </a:spcBef>
              <a:spcAft>
                <a:spcPts val="0"/>
              </a:spcAft>
              <a:buSzPts val="4400"/>
              <a:buNone/>
              <a:defRPr sz="11400" b="1" i="0" u="none" strike="noStrike" cap="none">
                <a:solidFill>
                  <a:schemeClr val="dk1"/>
                </a:solidFill>
                <a:latin typeface="Arial"/>
                <a:ea typeface="Arial"/>
                <a:cs typeface="Arial"/>
                <a:sym typeface="Arial"/>
              </a:defRPr>
            </a:lvl2pPr>
            <a:lvl3pPr marR="0" lvl="2" algn="ctr" rtl="0">
              <a:spcBef>
                <a:spcPts val="0"/>
              </a:spcBef>
              <a:spcAft>
                <a:spcPts val="0"/>
              </a:spcAft>
              <a:buSzPts val="4400"/>
              <a:buNone/>
              <a:defRPr sz="11400" b="1" i="0" u="none" strike="noStrike" cap="none">
                <a:solidFill>
                  <a:schemeClr val="dk1"/>
                </a:solidFill>
                <a:latin typeface="Arial"/>
                <a:ea typeface="Arial"/>
                <a:cs typeface="Arial"/>
                <a:sym typeface="Arial"/>
              </a:defRPr>
            </a:lvl3pPr>
            <a:lvl4pPr marR="0" lvl="3" algn="ctr" rtl="0">
              <a:spcBef>
                <a:spcPts val="0"/>
              </a:spcBef>
              <a:spcAft>
                <a:spcPts val="0"/>
              </a:spcAft>
              <a:buSzPts val="4400"/>
              <a:buNone/>
              <a:defRPr sz="11400" b="1" i="0" u="none" strike="noStrike" cap="none">
                <a:solidFill>
                  <a:schemeClr val="dk1"/>
                </a:solidFill>
                <a:latin typeface="Arial"/>
                <a:ea typeface="Arial"/>
                <a:cs typeface="Arial"/>
                <a:sym typeface="Arial"/>
              </a:defRPr>
            </a:lvl4pPr>
            <a:lvl5pPr marR="0" lvl="4" algn="ctr" rtl="0">
              <a:spcBef>
                <a:spcPts val="0"/>
              </a:spcBef>
              <a:spcAft>
                <a:spcPts val="0"/>
              </a:spcAft>
              <a:buSzPts val="4400"/>
              <a:buNone/>
              <a:defRPr sz="11400" b="1" i="0" u="none" strike="noStrike" cap="none">
                <a:solidFill>
                  <a:schemeClr val="dk1"/>
                </a:solidFill>
                <a:latin typeface="Arial"/>
                <a:ea typeface="Arial"/>
                <a:cs typeface="Arial"/>
                <a:sym typeface="Arial"/>
              </a:defRPr>
            </a:lvl5pPr>
            <a:lvl6pPr marR="0" lvl="5" algn="ctr" rtl="0">
              <a:spcBef>
                <a:spcPts val="0"/>
              </a:spcBef>
              <a:spcAft>
                <a:spcPts val="0"/>
              </a:spcAft>
              <a:buSzPts val="4400"/>
              <a:buNone/>
              <a:defRPr sz="11400" b="1" i="0" u="none" strike="noStrike" cap="none">
                <a:solidFill>
                  <a:schemeClr val="dk2"/>
                </a:solidFill>
                <a:latin typeface="Arial"/>
                <a:ea typeface="Arial"/>
                <a:cs typeface="Arial"/>
                <a:sym typeface="Arial"/>
              </a:defRPr>
            </a:lvl6pPr>
            <a:lvl7pPr marR="0" lvl="6" algn="ctr" rtl="0">
              <a:spcBef>
                <a:spcPts val="0"/>
              </a:spcBef>
              <a:spcAft>
                <a:spcPts val="0"/>
              </a:spcAft>
              <a:buSzPts val="4400"/>
              <a:buNone/>
              <a:defRPr sz="11400" b="1" i="0" u="none" strike="noStrike" cap="none">
                <a:solidFill>
                  <a:schemeClr val="dk2"/>
                </a:solidFill>
                <a:latin typeface="Arial"/>
                <a:ea typeface="Arial"/>
                <a:cs typeface="Arial"/>
                <a:sym typeface="Arial"/>
              </a:defRPr>
            </a:lvl7pPr>
            <a:lvl8pPr marR="0" lvl="7" algn="ctr" rtl="0">
              <a:spcBef>
                <a:spcPts val="0"/>
              </a:spcBef>
              <a:spcAft>
                <a:spcPts val="0"/>
              </a:spcAft>
              <a:buSzPts val="4400"/>
              <a:buNone/>
              <a:defRPr sz="11400" b="1" i="0" u="none" strike="noStrike" cap="none">
                <a:solidFill>
                  <a:schemeClr val="dk2"/>
                </a:solidFill>
                <a:latin typeface="Arial"/>
                <a:ea typeface="Arial"/>
                <a:cs typeface="Arial"/>
                <a:sym typeface="Arial"/>
              </a:defRPr>
            </a:lvl8pPr>
            <a:lvl9pPr marR="0" lvl="8" algn="ctr" rtl="0">
              <a:spcBef>
                <a:spcPts val="0"/>
              </a:spcBef>
              <a:spcAft>
                <a:spcPts val="0"/>
              </a:spcAft>
              <a:buSzPts val="4400"/>
              <a:buNone/>
              <a:defRPr sz="11400" b="1" i="0" u="none" strike="noStrike" cap="none">
                <a:solidFill>
                  <a:schemeClr val="dk2"/>
                </a:solidFill>
                <a:latin typeface="Arial"/>
                <a:ea typeface="Arial"/>
                <a:cs typeface="Arial"/>
                <a:sym typeface="Arial"/>
              </a:defRPr>
            </a:lvl9pPr>
          </a:lstStyle>
          <a:p>
            <a:endParaRPr/>
          </a:p>
        </p:txBody>
      </p:sp>
      <p:sp>
        <p:nvSpPr>
          <p:cNvPr id="35" name="Google Shape;35;p9"/>
          <p:cNvSpPr txBox="1">
            <a:spLocks noGrp="1"/>
          </p:cNvSpPr>
          <p:nvPr>
            <p:ph type="sldNum" idx="12"/>
          </p:nvPr>
        </p:nvSpPr>
        <p:spPr>
          <a:xfrm>
            <a:off x="1097280" y="20726396"/>
            <a:ext cx="4023600" cy="1109400"/>
          </a:xfrm>
          <a:prstGeom prst="rect">
            <a:avLst/>
          </a:prstGeom>
          <a:noFill/>
          <a:ln>
            <a:noFill/>
          </a:ln>
        </p:spPr>
        <p:txBody>
          <a:bodyPr spcFirstLastPara="1" wrap="square" lIns="289125" tIns="144525" rIns="289125" bIns="144525" anchor="ctr" anchorCtr="0">
            <a:noAutofit/>
          </a:bodyPr>
          <a:lstStyle>
            <a:lvl1pPr marL="0" lvl="0" indent="0" algn="l">
              <a:spcBef>
                <a:spcPts val="0"/>
              </a:spcBef>
              <a:spcAft>
                <a:spcPts val="0"/>
              </a:spcAft>
              <a:buNone/>
              <a:defRPr sz="2800" b="0" i="0" u="none" strike="noStrike" cap="none">
                <a:solidFill>
                  <a:srgbClr val="888888"/>
                </a:solidFill>
                <a:latin typeface="Calibri"/>
                <a:ea typeface="Calibri"/>
                <a:cs typeface="Calibri"/>
                <a:sym typeface="Calibri"/>
              </a:defRPr>
            </a:lvl1pPr>
            <a:lvl2pPr marL="0" lvl="1" indent="0" algn="l">
              <a:spcBef>
                <a:spcPts val="0"/>
              </a:spcBef>
              <a:spcAft>
                <a:spcPts val="0"/>
              </a:spcAft>
              <a:buNone/>
              <a:defRPr sz="2800" b="0" i="0" u="none" strike="noStrike" cap="none">
                <a:solidFill>
                  <a:srgbClr val="888888"/>
                </a:solidFill>
                <a:latin typeface="Calibri"/>
                <a:ea typeface="Calibri"/>
                <a:cs typeface="Calibri"/>
                <a:sym typeface="Calibri"/>
              </a:defRPr>
            </a:lvl2pPr>
            <a:lvl3pPr marL="0" lvl="2" indent="0" algn="l">
              <a:spcBef>
                <a:spcPts val="0"/>
              </a:spcBef>
              <a:spcAft>
                <a:spcPts val="0"/>
              </a:spcAft>
              <a:buNone/>
              <a:defRPr sz="2800" b="0" i="0" u="none" strike="noStrike" cap="none">
                <a:solidFill>
                  <a:srgbClr val="888888"/>
                </a:solidFill>
                <a:latin typeface="Calibri"/>
                <a:ea typeface="Calibri"/>
                <a:cs typeface="Calibri"/>
                <a:sym typeface="Calibri"/>
              </a:defRPr>
            </a:lvl3pPr>
            <a:lvl4pPr marL="0" lvl="3" indent="0" algn="l">
              <a:spcBef>
                <a:spcPts val="0"/>
              </a:spcBef>
              <a:spcAft>
                <a:spcPts val="0"/>
              </a:spcAft>
              <a:buNone/>
              <a:defRPr sz="2800" b="0" i="0" u="none" strike="noStrike" cap="none">
                <a:solidFill>
                  <a:srgbClr val="888888"/>
                </a:solidFill>
                <a:latin typeface="Calibri"/>
                <a:ea typeface="Calibri"/>
                <a:cs typeface="Calibri"/>
                <a:sym typeface="Calibri"/>
              </a:defRPr>
            </a:lvl4pPr>
            <a:lvl5pPr marL="0" lvl="4" indent="0" algn="l">
              <a:spcBef>
                <a:spcPts val="0"/>
              </a:spcBef>
              <a:spcAft>
                <a:spcPts val="0"/>
              </a:spcAft>
              <a:buNone/>
              <a:defRPr sz="2800" b="0" i="0" u="none" strike="noStrike" cap="none">
                <a:solidFill>
                  <a:srgbClr val="888888"/>
                </a:solidFill>
                <a:latin typeface="Calibri"/>
                <a:ea typeface="Calibri"/>
                <a:cs typeface="Calibri"/>
                <a:sym typeface="Calibri"/>
              </a:defRPr>
            </a:lvl5pPr>
            <a:lvl6pPr marL="0" lvl="5" indent="0" algn="l">
              <a:spcBef>
                <a:spcPts val="0"/>
              </a:spcBef>
              <a:spcAft>
                <a:spcPts val="0"/>
              </a:spcAft>
              <a:buNone/>
              <a:defRPr sz="2800" b="0" i="0" u="none" strike="noStrike" cap="none">
                <a:solidFill>
                  <a:srgbClr val="888888"/>
                </a:solidFill>
                <a:latin typeface="Calibri"/>
                <a:ea typeface="Calibri"/>
                <a:cs typeface="Calibri"/>
                <a:sym typeface="Calibri"/>
              </a:defRPr>
            </a:lvl6pPr>
            <a:lvl7pPr marL="0" lvl="6" indent="0" algn="l">
              <a:spcBef>
                <a:spcPts val="0"/>
              </a:spcBef>
              <a:spcAft>
                <a:spcPts val="0"/>
              </a:spcAft>
              <a:buNone/>
              <a:defRPr sz="2800" b="0" i="0" u="none" strike="noStrike" cap="none">
                <a:solidFill>
                  <a:srgbClr val="888888"/>
                </a:solidFill>
                <a:latin typeface="Calibri"/>
                <a:ea typeface="Calibri"/>
                <a:cs typeface="Calibri"/>
                <a:sym typeface="Calibri"/>
              </a:defRPr>
            </a:lvl7pPr>
            <a:lvl8pPr marL="0" lvl="7" indent="0" algn="l">
              <a:spcBef>
                <a:spcPts val="0"/>
              </a:spcBef>
              <a:spcAft>
                <a:spcPts val="0"/>
              </a:spcAft>
              <a:buNone/>
              <a:defRPr sz="2800" b="0" i="0" u="none" strike="noStrike" cap="none">
                <a:solidFill>
                  <a:srgbClr val="888888"/>
                </a:solidFill>
                <a:latin typeface="Calibri"/>
                <a:ea typeface="Calibri"/>
                <a:cs typeface="Calibri"/>
                <a:sym typeface="Calibri"/>
              </a:defRPr>
            </a:lvl8pPr>
            <a:lvl9pPr marL="0" lvl="8" indent="0" algn="l">
              <a:spcBef>
                <a:spcPts val="0"/>
              </a:spcBef>
              <a:spcAft>
                <a:spcPts val="0"/>
              </a:spcAft>
              <a:buNone/>
              <a:defRPr sz="2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6"/>
        <p:cNvGrpSpPr/>
        <p:nvPr/>
      </p:nvGrpSpPr>
      <p:grpSpPr>
        <a:xfrm>
          <a:off x="0" y="0"/>
          <a:ext cx="0" cy="0"/>
          <a:chOff x="0" y="0"/>
          <a:chExt cx="0" cy="0"/>
        </a:xfrm>
      </p:grpSpPr>
      <p:cxnSp>
        <p:nvCxnSpPr>
          <p:cNvPr id="37" name="Google Shape;37;p10"/>
          <p:cNvCxnSpPr/>
          <p:nvPr/>
        </p:nvCxnSpPr>
        <p:spPr>
          <a:xfrm flipH="1">
            <a:off x="16525826" y="6339831"/>
            <a:ext cx="6900" cy="13411500"/>
          </a:xfrm>
          <a:prstGeom prst="straightConnector1">
            <a:avLst/>
          </a:prstGeom>
          <a:noFill/>
          <a:ln w="9525" cap="flat" cmpd="sng">
            <a:solidFill>
              <a:schemeClr val="accent2"/>
            </a:solidFill>
            <a:prstDash val="solid"/>
            <a:round/>
            <a:headEnd type="none" w="sm" len="sm"/>
            <a:tailEnd type="none" w="sm" len="sm"/>
          </a:ln>
        </p:spPr>
      </p:cxnSp>
      <p:sp>
        <p:nvSpPr>
          <p:cNvPr id="38" name="Google Shape;38;p10"/>
          <p:cNvSpPr txBox="1">
            <a:spLocks noGrp="1"/>
          </p:cNvSpPr>
          <p:nvPr>
            <p:ph type="title"/>
          </p:nvPr>
        </p:nvSpPr>
        <p:spPr>
          <a:xfrm>
            <a:off x="1828805" y="5648947"/>
            <a:ext cx="14440800" cy="3718800"/>
          </a:xfrm>
          <a:prstGeom prst="rect">
            <a:avLst/>
          </a:prstGeom>
          <a:noFill/>
          <a:ln>
            <a:noFill/>
          </a:ln>
        </p:spPr>
        <p:txBody>
          <a:bodyPr spcFirstLastPara="1" wrap="square" lIns="289125" tIns="144525" rIns="289125" bIns="144525" anchor="b" anchorCtr="0">
            <a:noAutofit/>
          </a:bodyPr>
          <a:lstStyle>
            <a:lvl1pPr marR="0" lvl="0" algn="l" rtl="0">
              <a:spcBef>
                <a:spcPts val="0"/>
              </a:spcBef>
              <a:spcAft>
                <a:spcPts val="0"/>
              </a:spcAft>
              <a:buSzPts val="4400"/>
              <a:buNone/>
              <a:defRPr sz="6300" b="1" i="0" u="none" strike="noStrike" cap="none">
                <a:solidFill>
                  <a:schemeClr val="accent1"/>
                </a:solidFill>
                <a:latin typeface="Calibri"/>
                <a:ea typeface="Calibri"/>
                <a:cs typeface="Calibri"/>
                <a:sym typeface="Calibri"/>
              </a:defRPr>
            </a:lvl1pPr>
            <a:lvl2pPr marR="0" lvl="1" algn="ctr" rtl="0">
              <a:spcBef>
                <a:spcPts val="0"/>
              </a:spcBef>
              <a:spcAft>
                <a:spcPts val="0"/>
              </a:spcAft>
              <a:buSzPts val="4400"/>
              <a:buNone/>
              <a:defRPr sz="11400" b="1" i="0" u="none" strike="noStrike" cap="none">
                <a:solidFill>
                  <a:schemeClr val="dk1"/>
                </a:solidFill>
                <a:latin typeface="Arial"/>
                <a:ea typeface="Arial"/>
                <a:cs typeface="Arial"/>
                <a:sym typeface="Arial"/>
              </a:defRPr>
            </a:lvl2pPr>
            <a:lvl3pPr marR="0" lvl="2" algn="ctr" rtl="0">
              <a:spcBef>
                <a:spcPts val="0"/>
              </a:spcBef>
              <a:spcAft>
                <a:spcPts val="0"/>
              </a:spcAft>
              <a:buSzPts val="4400"/>
              <a:buNone/>
              <a:defRPr sz="11400" b="1" i="0" u="none" strike="noStrike" cap="none">
                <a:solidFill>
                  <a:schemeClr val="dk1"/>
                </a:solidFill>
                <a:latin typeface="Arial"/>
                <a:ea typeface="Arial"/>
                <a:cs typeface="Arial"/>
                <a:sym typeface="Arial"/>
              </a:defRPr>
            </a:lvl3pPr>
            <a:lvl4pPr marR="0" lvl="3" algn="ctr" rtl="0">
              <a:spcBef>
                <a:spcPts val="0"/>
              </a:spcBef>
              <a:spcAft>
                <a:spcPts val="0"/>
              </a:spcAft>
              <a:buSzPts val="4400"/>
              <a:buNone/>
              <a:defRPr sz="11400" b="1" i="0" u="none" strike="noStrike" cap="none">
                <a:solidFill>
                  <a:schemeClr val="dk1"/>
                </a:solidFill>
                <a:latin typeface="Arial"/>
                <a:ea typeface="Arial"/>
                <a:cs typeface="Arial"/>
                <a:sym typeface="Arial"/>
              </a:defRPr>
            </a:lvl4pPr>
            <a:lvl5pPr marR="0" lvl="4" algn="ctr" rtl="0">
              <a:spcBef>
                <a:spcPts val="0"/>
              </a:spcBef>
              <a:spcAft>
                <a:spcPts val="0"/>
              </a:spcAft>
              <a:buSzPts val="4400"/>
              <a:buNone/>
              <a:defRPr sz="11400" b="1" i="0" u="none" strike="noStrike" cap="none">
                <a:solidFill>
                  <a:schemeClr val="dk1"/>
                </a:solidFill>
                <a:latin typeface="Arial"/>
                <a:ea typeface="Arial"/>
                <a:cs typeface="Arial"/>
                <a:sym typeface="Arial"/>
              </a:defRPr>
            </a:lvl5pPr>
            <a:lvl6pPr marR="0" lvl="5" algn="ctr" rtl="0">
              <a:spcBef>
                <a:spcPts val="0"/>
              </a:spcBef>
              <a:spcAft>
                <a:spcPts val="0"/>
              </a:spcAft>
              <a:buSzPts val="4400"/>
              <a:buNone/>
              <a:defRPr sz="11400" b="1" i="0" u="none" strike="noStrike" cap="none">
                <a:solidFill>
                  <a:schemeClr val="dk2"/>
                </a:solidFill>
                <a:latin typeface="Arial"/>
                <a:ea typeface="Arial"/>
                <a:cs typeface="Arial"/>
                <a:sym typeface="Arial"/>
              </a:defRPr>
            </a:lvl6pPr>
            <a:lvl7pPr marR="0" lvl="6" algn="ctr" rtl="0">
              <a:spcBef>
                <a:spcPts val="0"/>
              </a:spcBef>
              <a:spcAft>
                <a:spcPts val="0"/>
              </a:spcAft>
              <a:buSzPts val="4400"/>
              <a:buNone/>
              <a:defRPr sz="11400" b="1" i="0" u="none" strike="noStrike" cap="none">
                <a:solidFill>
                  <a:schemeClr val="dk2"/>
                </a:solidFill>
                <a:latin typeface="Arial"/>
                <a:ea typeface="Arial"/>
                <a:cs typeface="Arial"/>
                <a:sym typeface="Arial"/>
              </a:defRPr>
            </a:lvl7pPr>
            <a:lvl8pPr marR="0" lvl="7" algn="ctr" rtl="0">
              <a:spcBef>
                <a:spcPts val="0"/>
              </a:spcBef>
              <a:spcAft>
                <a:spcPts val="0"/>
              </a:spcAft>
              <a:buSzPts val="4400"/>
              <a:buNone/>
              <a:defRPr sz="11400" b="1" i="0" u="none" strike="noStrike" cap="none">
                <a:solidFill>
                  <a:schemeClr val="dk2"/>
                </a:solidFill>
                <a:latin typeface="Arial"/>
                <a:ea typeface="Arial"/>
                <a:cs typeface="Arial"/>
                <a:sym typeface="Arial"/>
              </a:defRPr>
            </a:lvl8pPr>
            <a:lvl9pPr marR="0" lvl="8" algn="ctr" rtl="0">
              <a:spcBef>
                <a:spcPts val="0"/>
              </a:spcBef>
              <a:spcAft>
                <a:spcPts val="0"/>
              </a:spcAft>
              <a:buSzPts val="4400"/>
              <a:buNone/>
              <a:defRPr sz="11400" b="1" i="0" u="none" strike="noStrike" cap="none">
                <a:solidFill>
                  <a:schemeClr val="dk2"/>
                </a:solidFill>
                <a:latin typeface="Arial"/>
                <a:ea typeface="Arial"/>
                <a:cs typeface="Arial"/>
                <a:sym typeface="Arial"/>
              </a:defRPr>
            </a:lvl9pPr>
          </a:lstStyle>
          <a:p>
            <a:endParaRPr/>
          </a:p>
        </p:txBody>
      </p:sp>
      <p:sp>
        <p:nvSpPr>
          <p:cNvPr id="39" name="Google Shape;39;p10"/>
          <p:cNvSpPr txBox="1">
            <a:spLocks noGrp="1"/>
          </p:cNvSpPr>
          <p:nvPr>
            <p:ph type="body" idx="1"/>
          </p:nvPr>
        </p:nvSpPr>
        <p:spPr>
          <a:xfrm>
            <a:off x="16824965" y="5648951"/>
            <a:ext cx="25603200" cy="13370100"/>
          </a:xfrm>
          <a:prstGeom prst="rect">
            <a:avLst/>
          </a:prstGeom>
          <a:noFill/>
          <a:ln>
            <a:noFill/>
          </a:ln>
        </p:spPr>
        <p:txBody>
          <a:bodyPr spcFirstLastPara="1" wrap="square" lIns="289125" tIns="144525" rIns="289125" bIns="144525" anchor="t" anchorCtr="0">
            <a:noAutofit/>
          </a:bodyPr>
          <a:lstStyle>
            <a:lvl1pPr marL="457200" lvl="0" indent="-615950" algn="l">
              <a:spcBef>
                <a:spcPts val="2000"/>
              </a:spcBef>
              <a:spcAft>
                <a:spcPts val="0"/>
              </a:spcAft>
              <a:buSzPts val="6100"/>
              <a:buChar char="◻"/>
              <a:defRPr sz="10100"/>
            </a:lvl1pPr>
            <a:lvl2pPr marL="914400" lvl="1" indent="-565150" algn="l">
              <a:spcBef>
                <a:spcPts val="1800"/>
              </a:spcBef>
              <a:spcAft>
                <a:spcPts val="0"/>
              </a:spcAft>
              <a:buSzPts val="5300"/>
              <a:buChar char="◻"/>
              <a:defRPr sz="8900"/>
            </a:lvl2pPr>
            <a:lvl3pPr marL="1371600" lvl="2" indent="-520700" algn="l">
              <a:spcBef>
                <a:spcPts val="1500"/>
              </a:spcBef>
              <a:spcAft>
                <a:spcPts val="0"/>
              </a:spcAft>
              <a:buSzPts val="4600"/>
              <a:buChar char="◻"/>
              <a:defRPr sz="7600"/>
            </a:lvl3pPr>
            <a:lvl4pPr marL="1828800" lvl="3" indent="-469900" algn="l">
              <a:spcBef>
                <a:spcPts val="1300"/>
              </a:spcBef>
              <a:spcAft>
                <a:spcPts val="0"/>
              </a:spcAft>
              <a:buSzPts val="3800"/>
              <a:buChar char="◻"/>
              <a:defRPr sz="6300"/>
            </a:lvl4pPr>
            <a:lvl5pPr marL="2286000" lvl="4" indent="-469900" algn="l">
              <a:spcBef>
                <a:spcPts val="1300"/>
              </a:spcBef>
              <a:spcAft>
                <a:spcPts val="0"/>
              </a:spcAft>
              <a:buSzPts val="3800"/>
              <a:buChar char="◻"/>
              <a:defRPr sz="6300"/>
            </a:lvl5pPr>
            <a:lvl6pPr marL="2743200" lvl="5" indent="-628650" algn="l">
              <a:spcBef>
                <a:spcPts val="1300"/>
              </a:spcBef>
              <a:spcAft>
                <a:spcPts val="0"/>
              </a:spcAft>
              <a:buSzPts val="6300"/>
              <a:buChar char="»"/>
              <a:defRPr sz="6300"/>
            </a:lvl6pPr>
            <a:lvl7pPr marL="3200400" lvl="6" indent="-628650" algn="l">
              <a:spcBef>
                <a:spcPts val="1300"/>
              </a:spcBef>
              <a:spcAft>
                <a:spcPts val="0"/>
              </a:spcAft>
              <a:buSzPts val="6300"/>
              <a:buChar char="»"/>
              <a:defRPr sz="6300"/>
            </a:lvl7pPr>
            <a:lvl8pPr marL="3657600" lvl="7" indent="-628650" algn="l">
              <a:spcBef>
                <a:spcPts val="1300"/>
              </a:spcBef>
              <a:spcAft>
                <a:spcPts val="0"/>
              </a:spcAft>
              <a:buSzPts val="6300"/>
              <a:buChar char="»"/>
              <a:defRPr sz="6300"/>
            </a:lvl8pPr>
            <a:lvl9pPr marL="4114800" lvl="8" indent="-628650" algn="l">
              <a:spcBef>
                <a:spcPts val="1300"/>
              </a:spcBef>
              <a:spcAft>
                <a:spcPts val="0"/>
              </a:spcAft>
              <a:buSzPts val="6300"/>
              <a:buChar char="»"/>
              <a:defRPr sz="6300"/>
            </a:lvl9pPr>
          </a:lstStyle>
          <a:p>
            <a:endParaRPr/>
          </a:p>
        </p:txBody>
      </p:sp>
      <p:sp>
        <p:nvSpPr>
          <p:cNvPr id="40" name="Google Shape;40;p10"/>
          <p:cNvSpPr txBox="1">
            <a:spLocks noGrp="1"/>
          </p:cNvSpPr>
          <p:nvPr>
            <p:ph type="body" idx="2"/>
          </p:nvPr>
        </p:nvSpPr>
        <p:spPr>
          <a:xfrm>
            <a:off x="1828805" y="9367509"/>
            <a:ext cx="14440800" cy="10383000"/>
          </a:xfrm>
          <a:prstGeom prst="rect">
            <a:avLst/>
          </a:prstGeom>
          <a:noFill/>
          <a:ln>
            <a:noFill/>
          </a:ln>
        </p:spPr>
        <p:txBody>
          <a:bodyPr spcFirstLastPara="1" wrap="square" lIns="289125" tIns="144525" rIns="289125" bIns="144525" anchor="t" anchorCtr="0">
            <a:noAutofit/>
          </a:bodyPr>
          <a:lstStyle>
            <a:lvl1pPr marL="457200" lvl="0" indent="-228600" algn="l">
              <a:spcBef>
                <a:spcPts val="900"/>
              </a:spcBef>
              <a:spcAft>
                <a:spcPts val="0"/>
              </a:spcAft>
              <a:buSzPts val="2700"/>
              <a:buNone/>
              <a:defRPr sz="4400"/>
            </a:lvl1pPr>
            <a:lvl2pPr marL="914400" lvl="1" indent="-228600" algn="l">
              <a:spcBef>
                <a:spcPts val="800"/>
              </a:spcBef>
              <a:spcAft>
                <a:spcPts val="0"/>
              </a:spcAft>
              <a:buSzPts val="2300"/>
              <a:buNone/>
              <a:defRPr sz="3800"/>
            </a:lvl2pPr>
            <a:lvl3pPr marL="1371600" lvl="2" indent="-228600" algn="l">
              <a:spcBef>
                <a:spcPts val="600"/>
              </a:spcBef>
              <a:spcAft>
                <a:spcPts val="0"/>
              </a:spcAft>
              <a:buSzPts val="1900"/>
              <a:buNone/>
              <a:defRPr sz="3200"/>
            </a:lvl3pPr>
            <a:lvl4pPr marL="1828800" lvl="3" indent="-228600" algn="l">
              <a:spcBef>
                <a:spcPts val="600"/>
              </a:spcBef>
              <a:spcAft>
                <a:spcPts val="0"/>
              </a:spcAft>
              <a:buSzPts val="1700"/>
              <a:buNone/>
              <a:defRPr sz="2800"/>
            </a:lvl4pPr>
            <a:lvl5pPr marL="2286000" lvl="4" indent="-228600" algn="l">
              <a:spcBef>
                <a:spcPts val="600"/>
              </a:spcBef>
              <a:spcAft>
                <a:spcPts val="0"/>
              </a:spcAft>
              <a:buSzPts val="1700"/>
              <a:buNone/>
              <a:defRPr sz="2800"/>
            </a:lvl5pPr>
            <a:lvl6pPr marL="2743200" lvl="5" indent="-228600" algn="l">
              <a:spcBef>
                <a:spcPts val="600"/>
              </a:spcBef>
              <a:spcAft>
                <a:spcPts val="0"/>
              </a:spcAft>
              <a:buSzPts val="2800"/>
              <a:buNone/>
              <a:defRPr sz="2800"/>
            </a:lvl6pPr>
            <a:lvl7pPr marL="3200400" lvl="6" indent="-228600" algn="l">
              <a:spcBef>
                <a:spcPts val="600"/>
              </a:spcBef>
              <a:spcAft>
                <a:spcPts val="0"/>
              </a:spcAft>
              <a:buSzPts val="2800"/>
              <a:buNone/>
              <a:defRPr sz="2800"/>
            </a:lvl7pPr>
            <a:lvl8pPr marL="3657600" lvl="7" indent="-228600" algn="l">
              <a:spcBef>
                <a:spcPts val="600"/>
              </a:spcBef>
              <a:spcAft>
                <a:spcPts val="0"/>
              </a:spcAft>
              <a:buSzPts val="2800"/>
              <a:buNone/>
              <a:defRPr sz="2800"/>
            </a:lvl8pPr>
            <a:lvl9pPr marL="4114800" lvl="8" indent="-228600" algn="l">
              <a:spcBef>
                <a:spcPts val="600"/>
              </a:spcBef>
              <a:spcAft>
                <a:spcPts val="0"/>
              </a:spcAft>
              <a:buSzPts val="2800"/>
              <a:buNone/>
              <a:defRPr sz="2800"/>
            </a:lvl9pPr>
          </a:lstStyle>
          <a:p>
            <a:endParaRPr/>
          </a:p>
        </p:txBody>
      </p:sp>
      <p:sp>
        <p:nvSpPr>
          <p:cNvPr id="41" name="Google Shape;41;p10"/>
          <p:cNvSpPr txBox="1"/>
          <p:nvPr/>
        </p:nvSpPr>
        <p:spPr>
          <a:xfrm>
            <a:off x="3291840" y="3432512"/>
            <a:ext cx="39501600" cy="2601300"/>
          </a:xfrm>
          <a:prstGeom prst="rect">
            <a:avLst/>
          </a:prstGeom>
          <a:noFill/>
          <a:ln>
            <a:noFill/>
          </a:ln>
        </p:spPr>
        <p:txBody>
          <a:bodyPr spcFirstLastPara="1" wrap="square" lIns="289125" tIns="144525" rIns="289125" bIns="144525" anchor="t" anchorCtr="0">
            <a:noAutofit/>
          </a:bodyPr>
          <a:lstStyle/>
          <a:p>
            <a:pPr marL="0" marR="0" lvl="0" indent="0" algn="l" rtl="0">
              <a:spcBef>
                <a:spcPts val="0"/>
              </a:spcBef>
              <a:spcAft>
                <a:spcPts val="0"/>
              </a:spcAft>
              <a:buNone/>
            </a:pPr>
            <a:r>
              <a:rPr lang="en-US" sz="11400" b="1" i="0" u="none" strike="noStrike" cap="none">
                <a:solidFill>
                  <a:srgbClr val="1F7F9B"/>
                </a:solidFill>
                <a:latin typeface="Calibri"/>
                <a:ea typeface="Calibri"/>
                <a:cs typeface="Calibri"/>
                <a:sym typeface="Calibri"/>
              </a:rPr>
              <a:t>Click to edit Master title style</a:t>
            </a:r>
            <a:endParaRPr sz="4400"/>
          </a:p>
        </p:txBody>
      </p:sp>
      <p:sp>
        <p:nvSpPr>
          <p:cNvPr id="42" name="Google Shape;42;p10"/>
          <p:cNvSpPr txBox="1">
            <a:spLocks noGrp="1"/>
          </p:cNvSpPr>
          <p:nvPr>
            <p:ph type="sldNum" idx="12"/>
          </p:nvPr>
        </p:nvSpPr>
        <p:spPr>
          <a:xfrm>
            <a:off x="1097280" y="20726396"/>
            <a:ext cx="4023600" cy="1109400"/>
          </a:xfrm>
          <a:prstGeom prst="rect">
            <a:avLst/>
          </a:prstGeom>
          <a:noFill/>
          <a:ln>
            <a:noFill/>
          </a:ln>
        </p:spPr>
        <p:txBody>
          <a:bodyPr spcFirstLastPara="1" wrap="square" lIns="289125" tIns="144525" rIns="289125" bIns="144525" anchor="ctr" anchorCtr="0">
            <a:noAutofit/>
          </a:bodyPr>
          <a:lstStyle>
            <a:lvl1pPr marL="0" lvl="0" indent="0" algn="l">
              <a:spcBef>
                <a:spcPts val="0"/>
              </a:spcBef>
              <a:spcAft>
                <a:spcPts val="0"/>
              </a:spcAft>
              <a:buNone/>
              <a:defRPr sz="2800" b="0" i="0" u="none" strike="noStrike" cap="none">
                <a:solidFill>
                  <a:srgbClr val="888888"/>
                </a:solidFill>
                <a:latin typeface="Calibri"/>
                <a:ea typeface="Calibri"/>
                <a:cs typeface="Calibri"/>
                <a:sym typeface="Calibri"/>
              </a:defRPr>
            </a:lvl1pPr>
            <a:lvl2pPr marL="0" lvl="1" indent="0" algn="l">
              <a:spcBef>
                <a:spcPts val="0"/>
              </a:spcBef>
              <a:spcAft>
                <a:spcPts val="0"/>
              </a:spcAft>
              <a:buNone/>
              <a:defRPr sz="2800" b="0" i="0" u="none" strike="noStrike" cap="none">
                <a:solidFill>
                  <a:srgbClr val="888888"/>
                </a:solidFill>
                <a:latin typeface="Calibri"/>
                <a:ea typeface="Calibri"/>
                <a:cs typeface="Calibri"/>
                <a:sym typeface="Calibri"/>
              </a:defRPr>
            </a:lvl2pPr>
            <a:lvl3pPr marL="0" lvl="2" indent="0" algn="l">
              <a:spcBef>
                <a:spcPts val="0"/>
              </a:spcBef>
              <a:spcAft>
                <a:spcPts val="0"/>
              </a:spcAft>
              <a:buNone/>
              <a:defRPr sz="2800" b="0" i="0" u="none" strike="noStrike" cap="none">
                <a:solidFill>
                  <a:srgbClr val="888888"/>
                </a:solidFill>
                <a:latin typeface="Calibri"/>
                <a:ea typeface="Calibri"/>
                <a:cs typeface="Calibri"/>
                <a:sym typeface="Calibri"/>
              </a:defRPr>
            </a:lvl3pPr>
            <a:lvl4pPr marL="0" lvl="3" indent="0" algn="l">
              <a:spcBef>
                <a:spcPts val="0"/>
              </a:spcBef>
              <a:spcAft>
                <a:spcPts val="0"/>
              </a:spcAft>
              <a:buNone/>
              <a:defRPr sz="2800" b="0" i="0" u="none" strike="noStrike" cap="none">
                <a:solidFill>
                  <a:srgbClr val="888888"/>
                </a:solidFill>
                <a:latin typeface="Calibri"/>
                <a:ea typeface="Calibri"/>
                <a:cs typeface="Calibri"/>
                <a:sym typeface="Calibri"/>
              </a:defRPr>
            </a:lvl4pPr>
            <a:lvl5pPr marL="0" lvl="4" indent="0" algn="l">
              <a:spcBef>
                <a:spcPts val="0"/>
              </a:spcBef>
              <a:spcAft>
                <a:spcPts val="0"/>
              </a:spcAft>
              <a:buNone/>
              <a:defRPr sz="2800" b="0" i="0" u="none" strike="noStrike" cap="none">
                <a:solidFill>
                  <a:srgbClr val="888888"/>
                </a:solidFill>
                <a:latin typeface="Calibri"/>
                <a:ea typeface="Calibri"/>
                <a:cs typeface="Calibri"/>
                <a:sym typeface="Calibri"/>
              </a:defRPr>
            </a:lvl5pPr>
            <a:lvl6pPr marL="0" lvl="5" indent="0" algn="l">
              <a:spcBef>
                <a:spcPts val="0"/>
              </a:spcBef>
              <a:spcAft>
                <a:spcPts val="0"/>
              </a:spcAft>
              <a:buNone/>
              <a:defRPr sz="2800" b="0" i="0" u="none" strike="noStrike" cap="none">
                <a:solidFill>
                  <a:srgbClr val="888888"/>
                </a:solidFill>
                <a:latin typeface="Calibri"/>
                <a:ea typeface="Calibri"/>
                <a:cs typeface="Calibri"/>
                <a:sym typeface="Calibri"/>
              </a:defRPr>
            </a:lvl6pPr>
            <a:lvl7pPr marL="0" lvl="6" indent="0" algn="l">
              <a:spcBef>
                <a:spcPts val="0"/>
              </a:spcBef>
              <a:spcAft>
                <a:spcPts val="0"/>
              </a:spcAft>
              <a:buNone/>
              <a:defRPr sz="2800" b="0" i="0" u="none" strike="noStrike" cap="none">
                <a:solidFill>
                  <a:srgbClr val="888888"/>
                </a:solidFill>
                <a:latin typeface="Calibri"/>
                <a:ea typeface="Calibri"/>
                <a:cs typeface="Calibri"/>
                <a:sym typeface="Calibri"/>
              </a:defRPr>
            </a:lvl7pPr>
            <a:lvl8pPr marL="0" lvl="7" indent="0" algn="l">
              <a:spcBef>
                <a:spcPts val="0"/>
              </a:spcBef>
              <a:spcAft>
                <a:spcPts val="0"/>
              </a:spcAft>
              <a:buNone/>
              <a:defRPr sz="2800" b="0" i="0" u="none" strike="noStrike" cap="none">
                <a:solidFill>
                  <a:srgbClr val="888888"/>
                </a:solidFill>
                <a:latin typeface="Calibri"/>
                <a:ea typeface="Calibri"/>
                <a:cs typeface="Calibri"/>
                <a:sym typeface="Calibri"/>
              </a:defRPr>
            </a:lvl8pPr>
            <a:lvl9pPr marL="0" lvl="8" indent="0" algn="l">
              <a:spcBef>
                <a:spcPts val="0"/>
              </a:spcBef>
              <a:spcAft>
                <a:spcPts val="0"/>
              </a:spcAft>
              <a:buNone/>
              <a:defRPr sz="2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able">
  <p:cSld name="Title and Table">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2194560" y="4145280"/>
            <a:ext cx="39501600" cy="2601300"/>
          </a:xfrm>
          <a:prstGeom prst="rect">
            <a:avLst/>
          </a:prstGeom>
          <a:noFill/>
          <a:ln>
            <a:noFill/>
          </a:ln>
        </p:spPr>
        <p:txBody>
          <a:bodyPr spcFirstLastPara="1" wrap="square" lIns="289125" tIns="144525" rIns="289125" bIns="144525" anchor="t" anchorCtr="0">
            <a:noAutofit/>
          </a:bodyPr>
          <a:lstStyle>
            <a:lvl1pPr marR="0" lvl="0" algn="l" rtl="0">
              <a:spcBef>
                <a:spcPts val="0"/>
              </a:spcBef>
              <a:spcAft>
                <a:spcPts val="0"/>
              </a:spcAft>
              <a:buSzPts val="4400"/>
              <a:buNone/>
              <a:defRPr sz="11400" b="1" i="0" u="none" strike="noStrike" cap="none">
                <a:solidFill>
                  <a:srgbClr val="1F7F9B"/>
                </a:solidFill>
                <a:latin typeface="Calibri"/>
                <a:ea typeface="Calibri"/>
                <a:cs typeface="Calibri"/>
                <a:sym typeface="Calibri"/>
              </a:defRPr>
            </a:lvl1pPr>
            <a:lvl2pPr marR="0" lvl="1" algn="ctr" rtl="0">
              <a:spcBef>
                <a:spcPts val="0"/>
              </a:spcBef>
              <a:spcAft>
                <a:spcPts val="0"/>
              </a:spcAft>
              <a:buSzPts val="4400"/>
              <a:buNone/>
              <a:defRPr sz="11400" b="1" i="0" u="none" strike="noStrike" cap="none">
                <a:solidFill>
                  <a:schemeClr val="dk1"/>
                </a:solidFill>
                <a:latin typeface="Arial"/>
                <a:ea typeface="Arial"/>
                <a:cs typeface="Arial"/>
                <a:sym typeface="Arial"/>
              </a:defRPr>
            </a:lvl2pPr>
            <a:lvl3pPr marR="0" lvl="2" algn="ctr" rtl="0">
              <a:spcBef>
                <a:spcPts val="0"/>
              </a:spcBef>
              <a:spcAft>
                <a:spcPts val="0"/>
              </a:spcAft>
              <a:buSzPts val="4400"/>
              <a:buNone/>
              <a:defRPr sz="11400" b="1" i="0" u="none" strike="noStrike" cap="none">
                <a:solidFill>
                  <a:schemeClr val="dk1"/>
                </a:solidFill>
                <a:latin typeface="Arial"/>
                <a:ea typeface="Arial"/>
                <a:cs typeface="Arial"/>
                <a:sym typeface="Arial"/>
              </a:defRPr>
            </a:lvl3pPr>
            <a:lvl4pPr marR="0" lvl="3" algn="ctr" rtl="0">
              <a:spcBef>
                <a:spcPts val="0"/>
              </a:spcBef>
              <a:spcAft>
                <a:spcPts val="0"/>
              </a:spcAft>
              <a:buSzPts val="4400"/>
              <a:buNone/>
              <a:defRPr sz="11400" b="1" i="0" u="none" strike="noStrike" cap="none">
                <a:solidFill>
                  <a:schemeClr val="dk1"/>
                </a:solidFill>
                <a:latin typeface="Arial"/>
                <a:ea typeface="Arial"/>
                <a:cs typeface="Arial"/>
                <a:sym typeface="Arial"/>
              </a:defRPr>
            </a:lvl4pPr>
            <a:lvl5pPr marR="0" lvl="4" algn="ctr" rtl="0">
              <a:spcBef>
                <a:spcPts val="0"/>
              </a:spcBef>
              <a:spcAft>
                <a:spcPts val="0"/>
              </a:spcAft>
              <a:buSzPts val="4400"/>
              <a:buNone/>
              <a:defRPr sz="11400" b="1" i="0" u="none" strike="noStrike" cap="none">
                <a:solidFill>
                  <a:schemeClr val="dk1"/>
                </a:solidFill>
                <a:latin typeface="Arial"/>
                <a:ea typeface="Arial"/>
                <a:cs typeface="Arial"/>
                <a:sym typeface="Arial"/>
              </a:defRPr>
            </a:lvl5pPr>
            <a:lvl6pPr marR="0" lvl="5" algn="ctr" rtl="0">
              <a:spcBef>
                <a:spcPts val="0"/>
              </a:spcBef>
              <a:spcAft>
                <a:spcPts val="0"/>
              </a:spcAft>
              <a:buSzPts val="4400"/>
              <a:buNone/>
              <a:defRPr sz="11400" b="1" i="0" u="none" strike="noStrike" cap="none">
                <a:solidFill>
                  <a:schemeClr val="dk2"/>
                </a:solidFill>
                <a:latin typeface="Arial"/>
                <a:ea typeface="Arial"/>
                <a:cs typeface="Arial"/>
                <a:sym typeface="Arial"/>
              </a:defRPr>
            </a:lvl6pPr>
            <a:lvl7pPr marR="0" lvl="6" algn="ctr" rtl="0">
              <a:spcBef>
                <a:spcPts val="0"/>
              </a:spcBef>
              <a:spcAft>
                <a:spcPts val="0"/>
              </a:spcAft>
              <a:buSzPts val="4400"/>
              <a:buNone/>
              <a:defRPr sz="11400" b="1" i="0" u="none" strike="noStrike" cap="none">
                <a:solidFill>
                  <a:schemeClr val="dk2"/>
                </a:solidFill>
                <a:latin typeface="Arial"/>
                <a:ea typeface="Arial"/>
                <a:cs typeface="Arial"/>
                <a:sym typeface="Arial"/>
              </a:defRPr>
            </a:lvl7pPr>
            <a:lvl8pPr marR="0" lvl="7" algn="ctr" rtl="0">
              <a:spcBef>
                <a:spcPts val="0"/>
              </a:spcBef>
              <a:spcAft>
                <a:spcPts val="0"/>
              </a:spcAft>
              <a:buSzPts val="4400"/>
              <a:buNone/>
              <a:defRPr sz="11400" b="1" i="0" u="none" strike="noStrike" cap="none">
                <a:solidFill>
                  <a:schemeClr val="dk2"/>
                </a:solidFill>
                <a:latin typeface="Arial"/>
                <a:ea typeface="Arial"/>
                <a:cs typeface="Arial"/>
                <a:sym typeface="Arial"/>
              </a:defRPr>
            </a:lvl8pPr>
            <a:lvl9pPr marR="0" lvl="8" algn="ctr" rtl="0">
              <a:spcBef>
                <a:spcPts val="0"/>
              </a:spcBef>
              <a:spcAft>
                <a:spcPts val="0"/>
              </a:spcAft>
              <a:buSzPts val="4400"/>
              <a:buNone/>
              <a:defRPr sz="11400" b="1" i="0" u="none" strike="noStrike" cap="none">
                <a:solidFill>
                  <a:schemeClr val="dk2"/>
                </a:solidFill>
                <a:latin typeface="Arial"/>
                <a:ea typeface="Arial"/>
                <a:cs typeface="Arial"/>
                <a:sym typeface="Arial"/>
              </a:defRPr>
            </a:lvl9pPr>
          </a:lstStyle>
          <a:p>
            <a:endParaRPr/>
          </a:p>
        </p:txBody>
      </p:sp>
      <p:sp>
        <p:nvSpPr>
          <p:cNvPr id="51" name="Google Shape;51;p12"/>
          <p:cNvSpPr txBox="1">
            <a:spLocks noGrp="1"/>
          </p:cNvSpPr>
          <p:nvPr>
            <p:ph type="sldNum" idx="12"/>
          </p:nvPr>
        </p:nvSpPr>
        <p:spPr>
          <a:xfrm>
            <a:off x="1097280" y="20726396"/>
            <a:ext cx="4023600" cy="1109400"/>
          </a:xfrm>
          <a:prstGeom prst="rect">
            <a:avLst/>
          </a:prstGeom>
          <a:noFill/>
          <a:ln>
            <a:noFill/>
          </a:ln>
        </p:spPr>
        <p:txBody>
          <a:bodyPr spcFirstLastPara="1" wrap="square" lIns="289125" tIns="144525" rIns="289125" bIns="144525" anchor="ctr" anchorCtr="0">
            <a:noAutofit/>
          </a:bodyPr>
          <a:lstStyle>
            <a:lvl1pPr marL="0" lvl="0" indent="0" algn="l">
              <a:spcBef>
                <a:spcPts val="0"/>
              </a:spcBef>
              <a:spcAft>
                <a:spcPts val="0"/>
              </a:spcAft>
              <a:buNone/>
              <a:defRPr sz="2800" b="0" i="0" u="none" strike="noStrike" cap="none">
                <a:solidFill>
                  <a:srgbClr val="888888"/>
                </a:solidFill>
                <a:latin typeface="Calibri"/>
                <a:ea typeface="Calibri"/>
                <a:cs typeface="Calibri"/>
                <a:sym typeface="Calibri"/>
              </a:defRPr>
            </a:lvl1pPr>
            <a:lvl2pPr marL="0" lvl="1" indent="0" algn="l">
              <a:spcBef>
                <a:spcPts val="0"/>
              </a:spcBef>
              <a:spcAft>
                <a:spcPts val="0"/>
              </a:spcAft>
              <a:buNone/>
              <a:defRPr sz="2800" b="0" i="0" u="none" strike="noStrike" cap="none">
                <a:solidFill>
                  <a:srgbClr val="888888"/>
                </a:solidFill>
                <a:latin typeface="Calibri"/>
                <a:ea typeface="Calibri"/>
                <a:cs typeface="Calibri"/>
                <a:sym typeface="Calibri"/>
              </a:defRPr>
            </a:lvl2pPr>
            <a:lvl3pPr marL="0" lvl="2" indent="0" algn="l">
              <a:spcBef>
                <a:spcPts val="0"/>
              </a:spcBef>
              <a:spcAft>
                <a:spcPts val="0"/>
              </a:spcAft>
              <a:buNone/>
              <a:defRPr sz="2800" b="0" i="0" u="none" strike="noStrike" cap="none">
                <a:solidFill>
                  <a:srgbClr val="888888"/>
                </a:solidFill>
                <a:latin typeface="Calibri"/>
                <a:ea typeface="Calibri"/>
                <a:cs typeface="Calibri"/>
                <a:sym typeface="Calibri"/>
              </a:defRPr>
            </a:lvl3pPr>
            <a:lvl4pPr marL="0" lvl="3" indent="0" algn="l">
              <a:spcBef>
                <a:spcPts val="0"/>
              </a:spcBef>
              <a:spcAft>
                <a:spcPts val="0"/>
              </a:spcAft>
              <a:buNone/>
              <a:defRPr sz="2800" b="0" i="0" u="none" strike="noStrike" cap="none">
                <a:solidFill>
                  <a:srgbClr val="888888"/>
                </a:solidFill>
                <a:latin typeface="Calibri"/>
                <a:ea typeface="Calibri"/>
                <a:cs typeface="Calibri"/>
                <a:sym typeface="Calibri"/>
              </a:defRPr>
            </a:lvl4pPr>
            <a:lvl5pPr marL="0" lvl="4" indent="0" algn="l">
              <a:spcBef>
                <a:spcPts val="0"/>
              </a:spcBef>
              <a:spcAft>
                <a:spcPts val="0"/>
              </a:spcAft>
              <a:buNone/>
              <a:defRPr sz="2800" b="0" i="0" u="none" strike="noStrike" cap="none">
                <a:solidFill>
                  <a:srgbClr val="888888"/>
                </a:solidFill>
                <a:latin typeface="Calibri"/>
                <a:ea typeface="Calibri"/>
                <a:cs typeface="Calibri"/>
                <a:sym typeface="Calibri"/>
              </a:defRPr>
            </a:lvl5pPr>
            <a:lvl6pPr marL="0" lvl="5" indent="0" algn="l">
              <a:spcBef>
                <a:spcPts val="0"/>
              </a:spcBef>
              <a:spcAft>
                <a:spcPts val="0"/>
              </a:spcAft>
              <a:buNone/>
              <a:defRPr sz="2800" b="0" i="0" u="none" strike="noStrike" cap="none">
                <a:solidFill>
                  <a:srgbClr val="888888"/>
                </a:solidFill>
                <a:latin typeface="Calibri"/>
                <a:ea typeface="Calibri"/>
                <a:cs typeface="Calibri"/>
                <a:sym typeface="Calibri"/>
              </a:defRPr>
            </a:lvl6pPr>
            <a:lvl7pPr marL="0" lvl="6" indent="0" algn="l">
              <a:spcBef>
                <a:spcPts val="0"/>
              </a:spcBef>
              <a:spcAft>
                <a:spcPts val="0"/>
              </a:spcAft>
              <a:buNone/>
              <a:defRPr sz="2800" b="0" i="0" u="none" strike="noStrike" cap="none">
                <a:solidFill>
                  <a:srgbClr val="888888"/>
                </a:solidFill>
                <a:latin typeface="Calibri"/>
                <a:ea typeface="Calibri"/>
                <a:cs typeface="Calibri"/>
                <a:sym typeface="Calibri"/>
              </a:defRPr>
            </a:lvl7pPr>
            <a:lvl8pPr marL="0" lvl="7" indent="0" algn="l">
              <a:spcBef>
                <a:spcPts val="0"/>
              </a:spcBef>
              <a:spcAft>
                <a:spcPts val="0"/>
              </a:spcAft>
              <a:buNone/>
              <a:defRPr sz="2800" b="0" i="0" u="none" strike="noStrike" cap="none">
                <a:solidFill>
                  <a:srgbClr val="888888"/>
                </a:solidFill>
                <a:latin typeface="Calibri"/>
                <a:ea typeface="Calibri"/>
                <a:cs typeface="Calibri"/>
                <a:sym typeface="Calibri"/>
              </a:defRPr>
            </a:lvl8pPr>
            <a:lvl9pPr marL="0" lvl="8" indent="0" algn="l">
              <a:spcBef>
                <a:spcPts val="0"/>
              </a:spcBef>
              <a:spcAft>
                <a:spcPts val="0"/>
              </a:spcAft>
              <a:buNone/>
              <a:defRPr sz="2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Table">
  <p:cSld name="1_Title and Table">
    <p:spTree>
      <p:nvGrpSpPr>
        <p:cNvPr id="1" name="Shape 52"/>
        <p:cNvGrpSpPr/>
        <p:nvPr/>
      </p:nvGrpSpPr>
      <p:grpSpPr>
        <a:xfrm>
          <a:off x="0" y="0"/>
          <a:ext cx="0" cy="0"/>
          <a:chOff x="0" y="0"/>
          <a:chExt cx="0" cy="0"/>
        </a:xfrm>
      </p:grpSpPr>
      <p:sp>
        <p:nvSpPr>
          <p:cNvPr id="53" name="Google Shape;53;p13"/>
          <p:cNvSpPr txBox="1">
            <a:spLocks noGrp="1"/>
          </p:cNvSpPr>
          <p:nvPr>
            <p:ph type="sldNum" idx="12"/>
          </p:nvPr>
        </p:nvSpPr>
        <p:spPr>
          <a:xfrm>
            <a:off x="1097280" y="20726396"/>
            <a:ext cx="4023600" cy="1109400"/>
          </a:xfrm>
          <a:prstGeom prst="rect">
            <a:avLst/>
          </a:prstGeom>
          <a:noFill/>
          <a:ln>
            <a:noFill/>
          </a:ln>
        </p:spPr>
        <p:txBody>
          <a:bodyPr spcFirstLastPara="1" wrap="square" lIns="289125" tIns="144525" rIns="289125" bIns="144525" anchor="ctr" anchorCtr="0">
            <a:noAutofit/>
          </a:bodyPr>
          <a:lstStyle>
            <a:lvl1pPr marL="0" lvl="0" indent="0" algn="l">
              <a:spcBef>
                <a:spcPts val="0"/>
              </a:spcBef>
              <a:spcAft>
                <a:spcPts val="0"/>
              </a:spcAft>
              <a:buNone/>
              <a:defRPr sz="2800" b="0" i="0" u="none" strike="noStrike" cap="none">
                <a:solidFill>
                  <a:srgbClr val="888888"/>
                </a:solidFill>
                <a:latin typeface="Calibri"/>
                <a:ea typeface="Calibri"/>
                <a:cs typeface="Calibri"/>
                <a:sym typeface="Calibri"/>
              </a:defRPr>
            </a:lvl1pPr>
            <a:lvl2pPr marL="0" lvl="1" indent="0" algn="l">
              <a:spcBef>
                <a:spcPts val="0"/>
              </a:spcBef>
              <a:spcAft>
                <a:spcPts val="0"/>
              </a:spcAft>
              <a:buNone/>
              <a:defRPr sz="2800" b="0" i="0" u="none" strike="noStrike" cap="none">
                <a:solidFill>
                  <a:srgbClr val="888888"/>
                </a:solidFill>
                <a:latin typeface="Calibri"/>
                <a:ea typeface="Calibri"/>
                <a:cs typeface="Calibri"/>
                <a:sym typeface="Calibri"/>
              </a:defRPr>
            </a:lvl2pPr>
            <a:lvl3pPr marL="0" lvl="2" indent="0" algn="l">
              <a:spcBef>
                <a:spcPts val="0"/>
              </a:spcBef>
              <a:spcAft>
                <a:spcPts val="0"/>
              </a:spcAft>
              <a:buNone/>
              <a:defRPr sz="2800" b="0" i="0" u="none" strike="noStrike" cap="none">
                <a:solidFill>
                  <a:srgbClr val="888888"/>
                </a:solidFill>
                <a:latin typeface="Calibri"/>
                <a:ea typeface="Calibri"/>
                <a:cs typeface="Calibri"/>
                <a:sym typeface="Calibri"/>
              </a:defRPr>
            </a:lvl3pPr>
            <a:lvl4pPr marL="0" lvl="3" indent="0" algn="l">
              <a:spcBef>
                <a:spcPts val="0"/>
              </a:spcBef>
              <a:spcAft>
                <a:spcPts val="0"/>
              </a:spcAft>
              <a:buNone/>
              <a:defRPr sz="2800" b="0" i="0" u="none" strike="noStrike" cap="none">
                <a:solidFill>
                  <a:srgbClr val="888888"/>
                </a:solidFill>
                <a:latin typeface="Calibri"/>
                <a:ea typeface="Calibri"/>
                <a:cs typeface="Calibri"/>
                <a:sym typeface="Calibri"/>
              </a:defRPr>
            </a:lvl4pPr>
            <a:lvl5pPr marL="0" lvl="4" indent="0" algn="l">
              <a:spcBef>
                <a:spcPts val="0"/>
              </a:spcBef>
              <a:spcAft>
                <a:spcPts val="0"/>
              </a:spcAft>
              <a:buNone/>
              <a:defRPr sz="2800" b="0" i="0" u="none" strike="noStrike" cap="none">
                <a:solidFill>
                  <a:srgbClr val="888888"/>
                </a:solidFill>
                <a:latin typeface="Calibri"/>
                <a:ea typeface="Calibri"/>
                <a:cs typeface="Calibri"/>
                <a:sym typeface="Calibri"/>
              </a:defRPr>
            </a:lvl5pPr>
            <a:lvl6pPr marL="0" lvl="5" indent="0" algn="l">
              <a:spcBef>
                <a:spcPts val="0"/>
              </a:spcBef>
              <a:spcAft>
                <a:spcPts val="0"/>
              </a:spcAft>
              <a:buNone/>
              <a:defRPr sz="2800" b="0" i="0" u="none" strike="noStrike" cap="none">
                <a:solidFill>
                  <a:srgbClr val="888888"/>
                </a:solidFill>
                <a:latin typeface="Calibri"/>
                <a:ea typeface="Calibri"/>
                <a:cs typeface="Calibri"/>
                <a:sym typeface="Calibri"/>
              </a:defRPr>
            </a:lvl6pPr>
            <a:lvl7pPr marL="0" lvl="6" indent="0" algn="l">
              <a:spcBef>
                <a:spcPts val="0"/>
              </a:spcBef>
              <a:spcAft>
                <a:spcPts val="0"/>
              </a:spcAft>
              <a:buNone/>
              <a:defRPr sz="2800" b="0" i="0" u="none" strike="noStrike" cap="none">
                <a:solidFill>
                  <a:srgbClr val="888888"/>
                </a:solidFill>
                <a:latin typeface="Calibri"/>
                <a:ea typeface="Calibri"/>
                <a:cs typeface="Calibri"/>
                <a:sym typeface="Calibri"/>
              </a:defRPr>
            </a:lvl7pPr>
            <a:lvl8pPr marL="0" lvl="7" indent="0" algn="l">
              <a:spcBef>
                <a:spcPts val="0"/>
              </a:spcBef>
              <a:spcAft>
                <a:spcPts val="0"/>
              </a:spcAft>
              <a:buNone/>
              <a:defRPr sz="2800" b="0" i="0" u="none" strike="noStrike" cap="none">
                <a:solidFill>
                  <a:srgbClr val="888888"/>
                </a:solidFill>
                <a:latin typeface="Calibri"/>
                <a:ea typeface="Calibri"/>
                <a:cs typeface="Calibri"/>
                <a:sym typeface="Calibri"/>
              </a:defRPr>
            </a:lvl8pPr>
            <a:lvl9pPr marL="0" lvl="8" indent="0" algn="l">
              <a:spcBef>
                <a:spcPts val="0"/>
              </a:spcBef>
              <a:spcAft>
                <a:spcPts val="0"/>
              </a:spcAft>
              <a:buNone/>
              <a:defRPr sz="2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4" descr="EVMS Fine Family Academy of Educators logo with EVMS curve" title="EVMS Fine Family Academy of Educators logo"/>
          <p:cNvPicPr preferRelativeResize="0"/>
          <p:nvPr/>
        </p:nvPicPr>
        <p:blipFill rotWithShape="1">
          <a:blip r:embed="rId10">
            <a:alphaModFix/>
          </a:blip>
          <a:srcRect b="12610"/>
          <a:stretch/>
        </p:blipFill>
        <p:spPr>
          <a:xfrm>
            <a:off x="0" y="-157473"/>
            <a:ext cx="43661397" cy="4600625"/>
          </a:xfrm>
          <a:prstGeom prst="rect">
            <a:avLst/>
          </a:prstGeom>
          <a:noFill/>
          <a:ln>
            <a:noFill/>
          </a:ln>
        </p:spPr>
      </p:pic>
      <p:sp>
        <p:nvSpPr>
          <p:cNvPr id="11" name="Google Shape;11;p4"/>
          <p:cNvSpPr txBox="1">
            <a:spLocks noGrp="1"/>
          </p:cNvSpPr>
          <p:nvPr>
            <p:ph type="body" idx="1"/>
          </p:nvPr>
        </p:nvSpPr>
        <p:spPr>
          <a:xfrm>
            <a:off x="4023360" y="3788621"/>
            <a:ext cx="37308000" cy="16824900"/>
          </a:xfrm>
          <a:prstGeom prst="rect">
            <a:avLst/>
          </a:prstGeom>
          <a:noFill/>
          <a:ln>
            <a:noFill/>
          </a:ln>
        </p:spPr>
        <p:txBody>
          <a:bodyPr spcFirstLastPara="1" wrap="square" lIns="289125" tIns="144525" rIns="289125" bIns="144525" anchor="t" anchorCtr="0">
            <a:noAutofit/>
          </a:bodyPr>
          <a:lstStyle>
            <a:lvl1pPr marL="457200" marR="0" lvl="0" indent="-615950" algn="l" rtl="0">
              <a:spcBef>
                <a:spcPts val="2000"/>
              </a:spcBef>
              <a:spcAft>
                <a:spcPts val="0"/>
              </a:spcAft>
              <a:buClr>
                <a:schemeClr val="accent2"/>
              </a:buClr>
              <a:buSzPts val="6100"/>
              <a:buFont typeface="Noto Sans Symbols"/>
              <a:buChar char="◻"/>
              <a:defRPr sz="10100" b="0" i="0" u="none" strike="noStrike" cap="none">
                <a:solidFill>
                  <a:schemeClr val="accent1"/>
                </a:solidFill>
                <a:latin typeface="Calibri"/>
                <a:ea typeface="Calibri"/>
                <a:cs typeface="Calibri"/>
                <a:sym typeface="Calibri"/>
              </a:defRPr>
            </a:lvl1pPr>
            <a:lvl2pPr marL="914400" marR="0" lvl="1" indent="-565150" algn="l" rtl="0">
              <a:spcBef>
                <a:spcPts val="1800"/>
              </a:spcBef>
              <a:spcAft>
                <a:spcPts val="0"/>
              </a:spcAft>
              <a:buClr>
                <a:schemeClr val="accent2"/>
              </a:buClr>
              <a:buSzPts val="5300"/>
              <a:buFont typeface="Noto Sans Symbols"/>
              <a:buChar char="◻"/>
              <a:defRPr sz="8900" b="0" i="0" u="none" strike="noStrike" cap="none">
                <a:solidFill>
                  <a:schemeClr val="accent4"/>
                </a:solidFill>
                <a:latin typeface="Calibri"/>
                <a:ea typeface="Calibri"/>
                <a:cs typeface="Calibri"/>
                <a:sym typeface="Calibri"/>
              </a:defRPr>
            </a:lvl2pPr>
            <a:lvl3pPr marL="1371600" marR="0" lvl="2" indent="-520700" algn="l" rtl="0">
              <a:spcBef>
                <a:spcPts val="1500"/>
              </a:spcBef>
              <a:spcAft>
                <a:spcPts val="0"/>
              </a:spcAft>
              <a:buClr>
                <a:schemeClr val="accent2"/>
              </a:buClr>
              <a:buSzPts val="4600"/>
              <a:buFont typeface="Noto Sans Symbols"/>
              <a:buChar char="◻"/>
              <a:defRPr sz="7600" b="0" i="0" u="none" strike="noStrike" cap="none">
                <a:solidFill>
                  <a:schemeClr val="accent4"/>
                </a:solidFill>
                <a:latin typeface="Calibri"/>
                <a:ea typeface="Calibri"/>
                <a:cs typeface="Calibri"/>
                <a:sym typeface="Calibri"/>
              </a:defRPr>
            </a:lvl3pPr>
            <a:lvl4pPr marL="1828800" marR="0" lvl="3" indent="-469900" algn="l" rtl="0">
              <a:spcBef>
                <a:spcPts val="1300"/>
              </a:spcBef>
              <a:spcAft>
                <a:spcPts val="0"/>
              </a:spcAft>
              <a:buClr>
                <a:schemeClr val="accent2"/>
              </a:buClr>
              <a:buSzPts val="3800"/>
              <a:buFont typeface="Noto Sans Symbols"/>
              <a:buChar char="◻"/>
              <a:defRPr sz="6300" b="0" i="0" u="none" strike="noStrike" cap="none">
                <a:solidFill>
                  <a:schemeClr val="accent4"/>
                </a:solidFill>
                <a:latin typeface="Calibri"/>
                <a:ea typeface="Calibri"/>
                <a:cs typeface="Calibri"/>
                <a:sym typeface="Calibri"/>
              </a:defRPr>
            </a:lvl4pPr>
            <a:lvl5pPr marL="2286000" marR="0" lvl="4" indent="-469900" algn="l" rtl="0">
              <a:spcBef>
                <a:spcPts val="1300"/>
              </a:spcBef>
              <a:spcAft>
                <a:spcPts val="0"/>
              </a:spcAft>
              <a:buClr>
                <a:schemeClr val="accent2"/>
              </a:buClr>
              <a:buSzPts val="3800"/>
              <a:buFont typeface="Noto Sans Symbols"/>
              <a:buChar char="◻"/>
              <a:defRPr sz="6300" b="0" i="0" u="none" strike="noStrike" cap="none">
                <a:solidFill>
                  <a:schemeClr val="accent4"/>
                </a:solidFill>
                <a:latin typeface="Calibri"/>
                <a:ea typeface="Calibri"/>
                <a:cs typeface="Calibri"/>
                <a:sym typeface="Calibri"/>
              </a:defRPr>
            </a:lvl5pPr>
            <a:lvl6pPr marL="2743200" marR="0" lvl="5" indent="-628650" algn="l" rtl="0">
              <a:spcBef>
                <a:spcPts val="1300"/>
              </a:spcBef>
              <a:spcAft>
                <a:spcPts val="0"/>
              </a:spcAft>
              <a:buClr>
                <a:schemeClr val="accent1"/>
              </a:buClr>
              <a:buSzPts val="6300"/>
              <a:buFont typeface="Arial"/>
              <a:buChar char="»"/>
              <a:defRPr sz="6300" b="0" i="0" u="none" strike="noStrike" cap="none">
                <a:solidFill>
                  <a:schemeClr val="dk1"/>
                </a:solidFill>
                <a:latin typeface="Calibri"/>
                <a:ea typeface="Calibri"/>
                <a:cs typeface="Calibri"/>
                <a:sym typeface="Calibri"/>
              </a:defRPr>
            </a:lvl6pPr>
            <a:lvl7pPr marL="3200400" marR="0" lvl="6" indent="-628650" algn="l" rtl="0">
              <a:spcBef>
                <a:spcPts val="1300"/>
              </a:spcBef>
              <a:spcAft>
                <a:spcPts val="0"/>
              </a:spcAft>
              <a:buClr>
                <a:schemeClr val="accent1"/>
              </a:buClr>
              <a:buSzPts val="6300"/>
              <a:buFont typeface="Arial"/>
              <a:buChar char="»"/>
              <a:defRPr sz="6300" b="0" i="0" u="none" strike="noStrike" cap="none">
                <a:solidFill>
                  <a:schemeClr val="dk1"/>
                </a:solidFill>
                <a:latin typeface="Calibri"/>
                <a:ea typeface="Calibri"/>
                <a:cs typeface="Calibri"/>
                <a:sym typeface="Calibri"/>
              </a:defRPr>
            </a:lvl7pPr>
            <a:lvl8pPr marL="3657600" marR="0" lvl="7" indent="-628650" algn="l" rtl="0">
              <a:spcBef>
                <a:spcPts val="1300"/>
              </a:spcBef>
              <a:spcAft>
                <a:spcPts val="0"/>
              </a:spcAft>
              <a:buClr>
                <a:schemeClr val="accent1"/>
              </a:buClr>
              <a:buSzPts val="6300"/>
              <a:buFont typeface="Arial"/>
              <a:buChar char="»"/>
              <a:defRPr sz="6300" b="0" i="0" u="none" strike="noStrike" cap="none">
                <a:solidFill>
                  <a:schemeClr val="dk1"/>
                </a:solidFill>
                <a:latin typeface="Calibri"/>
                <a:ea typeface="Calibri"/>
                <a:cs typeface="Calibri"/>
                <a:sym typeface="Calibri"/>
              </a:defRPr>
            </a:lvl8pPr>
            <a:lvl9pPr marL="4114800" marR="0" lvl="8" indent="-628650" algn="l" rtl="0">
              <a:spcBef>
                <a:spcPts val="1300"/>
              </a:spcBef>
              <a:spcAft>
                <a:spcPts val="0"/>
              </a:spcAft>
              <a:buClr>
                <a:schemeClr val="accent1"/>
              </a:buClr>
              <a:buSzPts val="6300"/>
              <a:buFont typeface="Arial"/>
              <a:buChar char="»"/>
              <a:defRPr sz="6300" b="0" i="0" u="none" strike="noStrike" cap="none">
                <a:solidFill>
                  <a:schemeClr val="dk1"/>
                </a:solidFill>
                <a:latin typeface="Calibri"/>
                <a:ea typeface="Calibri"/>
                <a:cs typeface="Calibri"/>
                <a:sym typeface="Calibri"/>
              </a:defRPr>
            </a:lvl9pPr>
          </a:lstStyle>
          <a:p>
            <a:endParaRPr dirty="0"/>
          </a:p>
        </p:txBody>
      </p:sp>
      <p:sp>
        <p:nvSpPr>
          <p:cNvPr id="12" name="Google Shape;12;p4"/>
          <p:cNvSpPr txBox="1">
            <a:spLocks noGrp="1"/>
          </p:cNvSpPr>
          <p:nvPr>
            <p:ph type="sldNum" idx="12"/>
          </p:nvPr>
        </p:nvSpPr>
        <p:spPr>
          <a:xfrm>
            <a:off x="1097280" y="20726396"/>
            <a:ext cx="4023600" cy="1109400"/>
          </a:xfrm>
          <a:prstGeom prst="rect">
            <a:avLst/>
          </a:prstGeom>
          <a:noFill/>
          <a:ln>
            <a:noFill/>
          </a:ln>
        </p:spPr>
        <p:txBody>
          <a:bodyPr spcFirstLastPara="1" wrap="square" lIns="289125" tIns="144525" rIns="289125" bIns="144525" anchor="ctr" anchorCtr="0">
            <a:noAutofit/>
          </a:bodyPr>
          <a:lstStyle>
            <a:lvl1pPr marL="0" marR="0" lvl="0" indent="0" algn="l" rtl="0">
              <a:spcBef>
                <a:spcPts val="0"/>
              </a:spcBef>
              <a:spcAft>
                <a:spcPts val="0"/>
              </a:spcAft>
              <a:buNone/>
              <a:defRPr sz="2800" b="0" i="0" u="none" strike="noStrike" cap="none">
                <a:solidFill>
                  <a:srgbClr val="888888"/>
                </a:solidFill>
                <a:latin typeface="Calibri"/>
                <a:ea typeface="Calibri"/>
                <a:cs typeface="Calibri"/>
                <a:sym typeface="Calibri"/>
              </a:defRPr>
            </a:lvl1pPr>
            <a:lvl2pPr marL="0" marR="0" lvl="1" indent="0" algn="l" rtl="0">
              <a:spcBef>
                <a:spcPts val="0"/>
              </a:spcBef>
              <a:spcAft>
                <a:spcPts val="0"/>
              </a:spcAft>
              <a:buNone/>
              <a:defRPr sz="2800" b="0" i="0" u="none" strike="noStrike" cap="none">
                <a:solidFill>
                  <a:srgbClr val="888888"/>
                </a:solidFill>
                <a:latin typeface="Calibri"/>
                <a:ea typeface="Calibri"/>
                <a:cs typeface="Calibri"/>
                <a:sym typeface="Calibri"/>
              </a:defRPr>
            </a:lvl2pPr>
            <a:lvl3pPr marL="0" marR="0" lvl="2" indent="0" algn="l" rtl="0">
              <a:spcBef>
                <a:spcPts val="0"/>
              </a:spcBef>
              <a:spcAft>
                <a:spcPts val="0"/>
              </a:spcAft>
              <a:buNone/>
              <a:defRPr sz="2800" b="0" i="0" u="none" strike="noStrike" cap="none">
                <a:solidFill>
                  <a:srgbClr val="888888"/>
                </a:solidFill>
                <a:latin typeface="Calibri"/>
                <a:ea typeface="Calibri"/>
                <a:cs typeface="Calibri"/>
                <a:sym typeface="Calibri"/>
              </a:defRPr>
            </a:lvl3pPr>
            <a:lvl4pPr marL="0" marR="0" lvl="3" indent="0" algn="l" rtl="0">
              <a:spcBef>
                <a:spcPts val="0"/>
              </a:spcBef>
              <a:spcAft>
                <a:spcPts val="0"/>
              </a:spcAft>
              <a:buNone/>
              <a:defRPr sz="2800" b="0" i="0" u="none" strike="noStrike" cap="none">
                <a:solidFill>
                  <a:srgbClr val="888888"/>
                </a:solidFill>
                <a:latin typeface="Calibri"/>
                <a:ea typeface="Calibri"/>
                <a:cs typeface="Calibri"/>
                <a:sym typeface="Calibri"/>
              </a:defRPr>
            </a:lvl4pPr>
            <a:lvl5pPr marL="0" marR="0" lvl="4" indent="0" algn="l" rtl="0">
              <a:spcBef>
                <a:spcPts val="0"/>
              </a:spcBef>
              <a:spcAft>
                <a:spcPts val="0"/>
              </a:spcAft>
              <a:buNone/>
              <a:defRPr sz="2800" b="0" i="0" u="none" strike="noStrike" cap="none">
                <a:solidFill>
                  <a:srgbClr val="888888"/>
                </a:solidFill>
                <a:latin typeface="Calibri"/>
                <a:ea typeface="Calibri"/>
                <a:cs typeface="Calibri"/>
                <a:sym typeface="Calibri"/>
              </a:defRPr>
            </a:lvl5pPr>
            <a:lvl6pPr marL="0" marR="0" lvl="5" indent="0" algn="l" rtl="0">
              <a:spcBef>
                <a:spcPts val="0"/>
              </a:spcBef>
              <a:spcAft>
                <a:spcPts val="0"/>
              </a:spcAft>
              <a:buNone/>
              <a:defRPr sz="2800" b="0" i="0" u="none" strike="noStrike" cap="none">
                <a:solidFill>
                  <a:srgbClr val="888888"/>
                </a:solidFill>
                <a:latin typeface="Calibri"/>
                <a:ea typeface="Calibri"/>
                <a:cs typeface="Calibri"/>
                <a:sym typeface="Calibri"/>
              </a:defRPr>
            </a:lvl6pPr>
            <a:lvl7pPr marL="0" marR="0" lvl="6" indent="0" algn="l" rtl="0">
              <a:spcBef>
                <a:spcPts val="0"/>
              </a:spcBef>
              <a:spcAft>
                <a:spcPts val="0"/>
              </a:spcAft>
              <a:buNone/>
              <a:defRPr sz="2800" b="0" i="0" u="none" strike="noStrike" cap="none">
                <a:solidFill>
                  <a:srgbClr val="888888"/>
                </a:solidFill>
                <a:latin typeface="Calibri"/>
                <a:ea typeface="Calibri"/>
                <a:cs typeface="Calibri"/>
                <a:sym typeface="Calibri"/>
              </a:defRPr>
            </a:lvl7pPr>
            <a:lvl8pPr marL="0" marR="0" lvl="7" indent="0" algn="l" rtl="0">
              <a:spcBef>
                <a:spcPts val="0"/>
              </a:spcBef>
              <a:spcAft>
                <a:spcPts val="0"/>
              </a:spcAft>
              <a:buNone/>
              <a:defRPr sz="2800" b="0" i="0" u="none" strike="noStrike" cap="none">
                <a:solidFill>
                  <a:srgbClr val="888888"/>
                </a:solidFill>
                <a:latin typeface="Calibri"/>
                <a:ea typeface="Calibri"/>
                <a:cs typeface="Calibri"/>
                <a:sym typeface="Calibri"/>
              </a:defRPr>
            </a:lvl8pPr>
            <a:lvl9pPr marL="0" marR="0" lvl="8" indent="0" algn="l" rtl="0">
              <a:spcBef>
                <a:spcPts val="0"/>
              </a:spcBef>
              <a:spcAft>
                <a:spcPts val="0"/>
              </a:spcAft>
              <a:buNone/>
              <a:defRPr sz="2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 name="Picture 1">
            <a:extLst>
              <a:ext uri="{FF2B5EF4-FFF2-40B4-BE49-F238E27FC236}">
                <a16:creationId xmlns:a16="http://schemas.microsoft.com/office/drawing/2014/main" id="{036B46C8-E512-4147-A811-A55F1FDDD829}"/>
              </a:ext>
            </a:extLst>
          </p:cNvPr>
          <p:cNvPicPr>
            <a:picLocks noChangeAspect="1"/>
          </p:cNvPicPr>
          <p:nvPr userDrawn="1"/>
        </p:nvPicPr>
        <p:blipFill>
          <a:blip r:embed="rId11"/>
          <a:stretch>
            <a:fillRect/>
          </a:stretch>
        </p:blipFill>
        <p:spPr>
          <a:xfrm>
            <a:off x="37619470" y="19835446"/>
            <a:ext cx="6271730" cy="2110154"/>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9" name="Google Shape;59;p2"/>
          <p:cNvSpPr txBox="1">
            <a:spLocks noGrp="1"/>
          </p:cNvSpPr>
          <p:nvPr>
            <p:ph type="title"/>
          </p:nvPr>
        </p:nvSpPr>
        <p:spPr>
          <a:xfrm>
            <a:off x="1436747" y="2774490"/>
            <a:ext cx="41017707" cy="2198370"/>
          </a:xfrm>
          <a:prstGeom prst="rect">
            <a:avLst/>
          </a:prstGeom>
          <a:noFill/>
          <a:ln>
            <a:noFill/>
          </a:ln>
        </p:spPr>
        <p:txBody>
          <a:bodyPr spcFirstLastPara="1" wrap="square" lIns="289125" tIns="144525" rIns="289125" bIns="144525" anchor="t" anchorCtr="0">
            <a:noAutofit/>
          </a:bodyPr>
          <a:lstStyle/>
          <a:p>
            <a:pPr algn="ctr"/>
            <a:r>
              <a:rPr lang="en-US" sz="6600" dirty="0">
                <a:latin typeface="+mj-lt"/>
              </a:rPr>
              <a:t>Picture Perfect: </a:t>
            </a:r>
            <a:br>
              <a:rPr lang="en-US" sz="6600" dirty="0">
                <a:latin typeface="+mj-lt"/>
              </a:rPr>
            </a:br>
            <a:r>
              <a:rPr lang="en-US" sz="6600" dirty="0">
                <a:latin typeface="+mj-lt"/>
              </a:rPr>
              <a:t>Utilizing Instagram (@evmsdermatology) As A Novel Method for Dermatopathology Instruction  </a:t>
            </a:r>
          </a:p>
        </p:txBody>
      </p:sp>
      <p:sp>
        <p:nvSpPr>
          <p:cNvPr id="60" name="Google Shape;60;p2"/>
          <p:cNvSpPr txBox="1">
            <a:spLocks noGrp="1"/>
          </p:cNvSpPr>
          <p:nvPr>
            <p:ph type="sldNum" idx="12"/>
          </p:nvPr>
        </p:nvSpPr>
        <p:spPr>
          <a:xfrm>
            <a:off x="1097280" y="20726396"/>
            <a:ext cx="4023600" cy="1109400"/>
          </a:xfrm>
          <a:prstGeom prst="rect">
            <a:avLst/>
          </a:prstGeom>
          <a:noFill/>
          <a:ln>
            <a:noFill/>
          </a:ln>
        </p:spPr>
        <p:txBody>
          <a:bodyPr spcFirstLastPara="1" wrap="square" lIns="289125" tIns="144525" rIns="289125" bIns="144525" anchor="ctr" anchorCtr="0">
            <a:noAutofit/>
          </a:bodyPr>
          <a:lstStyle/>
          <a:p>
            <a:pPr marL="0" lvl="0" indent="0" algn="l" rtl="0">
              <a:spcBef>
                <a:spcPts val="0"/>
              </a:spcBef>
              <a:spcAft>
                <a:spcPts val="0"/>
              </a:spcAft>
              <a:buNone/>
            </a:pPr>
            <a:fld id="{00000000-1234-1234-1234-123412341234}" type="slidenum">
              <a:rPr lang="en-US"/>
              <a:t>1</a:t>
            </a:fld>
            <a:endParaRPr dirty="0"/>
          </a:p>
        </p:txBody>
      </p:sp>
      <p:sp>
        <p:nvSpPr>
          <p:cNvPr id="5" name="Text Placeholder 2">
            <a:extLst>
              <a:ext uri="{FF2B5EF4-FFF2-40B4-BE49-F238E27FC236}">
                <a16:creationId xmlns:a16="http://schemas.microsoft.com/office/drawing/2014/main" id="{BB05013D-1C76-450D-A03E-2C07200112A8}"/>
              </a:ext>
            </a:extLst>
          </p:cNvPr>
          <p:cNvSpPr txBox="1">
            <a:spLocks/>
          </p:cNvSpPr>
          <p:nvPr/>
        </p:nvSpPr>
        <p:spPr>
          <a:xfrm>
            <a:off x="22948490" y="93844"/>
            <a:ext cx="20571422" cy="1960876"/>
          </a:xfrm>
          <a:prstGeom prst="rect">
            <a:avLst/>
          </a:prstGeom>
          <a:noFill/>
          <a:ln>
            <a:noFill/>
          </a:ln>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L="457200" marR="0" lvl="0" indent="-615950" algn="l" rtl="0">
              <a:lnSpc>
                <a:spcPct val="100000"/>
              </a:lnSpc>
              <a:spcBef>
                <a:spcPts val="2000"/>
              </a:spcBef>
              <a:spcAft>
                <a:spcPts val="0"/>
              </a:spcAft>
              <a:buClr>
                <a:schemeClr val="accent2"/>
              </a:buClr>
              <a:buSzPts val="6100"/>
              <a:buFont typeface="Noto Sans Symbols"/>
              <a:buChar char="◻"/>
              <a:defRPr sz="10100" b="0" i="0" u="none" strike="noStrike" cap="none">
                <a:solidFill>
                  <a:schemeClr val="accent1"/>
                </a:solidFill>
                <a:latin typeface="Calibri"/>
                <a:ea typeface="Calibri"/>
                <a:cs typeface="Calibri"/>
                <a:sym typeface="Calibri"/>
              </a:defRPr>
            </a:lvl1pPr>
            <a:lvl2pPr marL="914400" marR="0" lvl="1" indent="-565150" algn="l" rtl="0">
              <a:lnSpc>
                <a:spcPct val="100000"/>
              </a:lnSpc>
              <a:spcBef>
                <a:spcPts val="1800"/>
              </a:spcBef>
              <a:spcAft>
                <a:spcPts val="0"/>
              </a:spcAft>
              <a:buClr>
                <a:schemeClr val="accent2"/>
              </a:buClr>
              <a:buSzPts val="5300"/>
              <a:buFont typeface="Noto Sans Symbols"/>
              <a:buChar char="◻"/>
              <a:defRPr sz="8900" b="0" i="0" u="none" strike="noStrike" cap="none">
                <a:solidFill>
                  <a:schemeClr val="accent4"/>
                </a:solidFill>
                <a:latin typeface="Calibri"/>
                <a:ea typeface="Calibri"/>
                <a:cs typeface="Calibri"/>
                <a:sym typeface="Calibri"/>
              </a:defRPr>
            </a:lvl2pPr>
            <a:lvl3pPr marL="1371600" marR="0" lvl="2" indent="-520700" algn="l" rtl="0">
              <a:lnSpc>
                <a:spcPct val="100000"/>
              </a:lnSpc>
              <a:spcBef>
                <a:spcPts val="1500"/>
              </a:spcBef>
              <a:spcAft>
                <a:spcPts val="0"/>
              </a:spcAft>
              <a:buClr>
                <a:schemeClr val="accent2"/>
              </a:buClr>
              <a:buSzPts val="4600"/>
              <a:buFont typeface="Noto Sans Symbols"/>
              <a:buChar char="◻"/>
              <a:defRPr sz="7600" b="0" i="0" u="none" strike="noStrike" cap="none">
                <a:solidFill>
                  <a:schemeClr val="accent4"/>
                </a:solidFill>
                <a:latin typeface="Calibri"/>
                <a:ea typeface="Calibri"/>
                <a:cs typeface="Calibri"/>
                <a:sym typeface="Calibri"/>
              </a:defRPr>
            </a:lvl3pPr>
            <a:lvl4pPr marL="1828800" marR="0" lvl="3" indent="-469900" algn="l" rtl="0">
              <a:lnSpc>
                <a:spcPct val="100000"/>
              </a:lnSpc>
              <a:spcBef>
                <a:spcPts val="1300"/>
              </a:spcBef>
              <a:spcAft>
                <a:spcPts val="0"/>
              </a:spcAft>
              <a:buClr>
                <a:schemeClr val="accent2"/>
              </a:buClr>
              <a:buSzPts val="3800"/>
              <a:buFont typeface="Noto Sans Symbols"/>
              <a:buChar char="◻"/>
              <a:defRPr sz="6300" b="0" i="0" u="none" strike="noStrike" cap="none">
                <a:solidFill>
                  <a:schemeClr val="accent4"/>
                </a:solidFill>
                <a:latin typeface="Calibri"/>
                <a:ea typeface="Calibri"/>
                <a:cs typeface="Calibri"/>
                <a:sym typeface="Calibri"/>
              </a:defRPr>
            </a:lvl4pPr>
            <a:lvl5pPr marL="2286000" marR="0" lvl="4" indent="-469900" algn="l" rtl="0">
              <a:lnSpc>
                <a:spcPct val="100000"/>
              </a:lnSpc>
              <a:spcBef>
                <a:spcPts val="1300"/>
              </a:spcBef>
              <a:spcAft>
                <a:spcPts val="0"/>
              </a:spcAft>
              <a:buClr>
                <a:schemeClr val="accent2"/>
              </a:buClr>
              <a:buSzPts val="3800"/>
              <a:buFont typeface="Noto Sans Symbols"/>
              <a:buChar char="◻"/>
              <a:defRPr sz="6300" b="0" i="0" u="none" strike="noStrike" cap="none">
                <a:solidFill>
                  <a:schemeClr val="accent4"/>
                </a:solidFill>
                <a:latin typeface="Calibri"/>
                <a:ea typeface="Calibri"/>
                <a:cs typeface="Calibri"/>
                <a:sym typeface="Calibri"/>
              </a:defRPr>
            </a:lvl5pPr>
            <a:lvl6pPr marL="2743200" marR="0" lvl="5" indent="-628650" algn="l" rtl="0">
              <a:lnSpc>
                <a:spcPct val="100000"/>
              </a:lnSpc>
              <a:spcBef>
                <a:spcPts val="1300"/>
              </a:spcBef>
              <a:spcAft>
                <a:spcPts val="0"/>
              </a:spcAft>
              <a:buClr>
                <a:schemeClr val="accent1"/>
              </a:buClr>
              <a:buSzPts val="6300"/>
              <a:buFont typeface="Arial"/>
              <a:buChar char="»"/>
              <a:defRPr sz="6300" b="0" i="0" u="none" strike="noStrike" cap="none">
                <a:solidFill>
                  <a:schemeClr val="dk1"/>
                </a:solidFill>
                <a:latin typeface="Calibri"/>
                <a:ea typeface="Calibri"/>
                <a:cs typeface="Calibri"/>
                <a:sym typeface="Calibri"/>
              </a:defRPr>
            </a:lvl6pPr>
            <a:lvl7pPr marL="3200400" marR="0" lvl="6" indent="-628650" algn="l" rtl="0">
              <a:lnSpc>
                <a:spcPct val="100000"/>
              </a:lnSpc>
              <a:spcBef>
                <a:spcPts val="1300"/>
              </a:spcBef>
              <a:spcAft>
                <a:spcPts val="0"/>
              </a:spcAft>
              <a:buClr>
                <a:schemeClr val="accent1"/>
              </a:buClr>
              <a:buSzPts val="6300"/>
              <a:buFont typeface="Arial"/>
              <a:buChar char="»"/>
              <a:defRPr sz="6300" b="0" i="0" u="none" strike="noStrike" cap="none">
                <a:solidFill>
                  <a:schemeClr val="dk1"/>
                </a:solidFill>
                <a:latin typeface="Calibri"/>
                <a:ea typeface="Calibri"/>
                <a:cs typeface="Calibri"/>
                <a:sym typeface="Calibri"/>
              </a:defRPr>
            </a:lvl7pPr>
            <a:lvl8pPr marL="3657600" marR="0" lvl="7" indent="-628650" algn="l" rtl="0">
              <a:lnSpc>
                <a:spcPct val="100000"/>
              </a:lnSpc>
              <a:spcBef>
                <a:spcPts val="1300"/>
              </a:spcBef>
              <a:spcAft>
                <a:spcPts val="0"/>
              </a:spcAft>
              <a:buClr>
                <a:schemeClr val="accent1"/>
              </a:buClr>
              <a:buSzPts val="6300"/>
              <a:buFont typeface="Arial"/>
              <a:buChar char="»"/>
              <a:defRPr sz="6300" b="0" i="0" u="none" strike="noStrike" cap="none">
                <a:solidFill>
                  <a:schemeClr val="dk1"/>
                </a:solidFill>
                <a:latin typeface="Calibri"/>
                <a:ea typeface="Calibri"/>
                <a:cs typeface="Calibri"/>
                <a:sym typeface="Calibri"/>
              </a:defRPr>
            </a:lvl8pPr>
            <a:lvl9pPr marL="4114800" marR="0" lvl="8" indent="-628650" algn="l" rtl="0">
              <a:lnSpc>
                <a:spcPct val="100000"/>
              </a:lnSpc>
              <a:spcBef>
                <a:spcPts val="1300"/>
              </a:spcBef>
              <a:spcAft>
                <a:spcPts val="0"/>
              </a:spcAft>
              <a:buClr>
                <a:schemeClr val="accent1"/>
              </a:buClr>
              <a:buSzPts val="6300"/>
              <a:buFont typeface="Arial"/>
              <a:buChar char="»"/>
              <a:defRPr sz="6300" b="0" i="0" u="none" strike="noStrike" cap="none">
                <a:solidFill>
                  <a:schemeClr val="dk1"/>
                </a:solidFill>
                <a:latin typeface="Calibri"/>
                <a:ea typeface="Calibri"/>
                <a:cs typeface="Calibri"/>
                <a:sym typeface="Calibri"/>
              </a:defRPr>
            </a:lvl9pPr>
          </a:lstStyle>
          <a:p>
            <a:pPr marL="0" indent="0" algn="r" defTabSz="3336845">
              <a:lnSpc>
                <a:spcPts val="3913"/>
              </a:lnSpc>
              <a:buNone/>
              <a:defRPr/>
            </a:pPr>
            <a:r>
              <a:rPr lang="en-US" sz="3200" dirty="0">
                <a:solidFill>
                  <a:srgbClr val="002539"/>
                </a:solidFill>
                <a:latin typeface="Calibri" panose="020F0502020204030204" pitchFamily="34" charset="0"/>
                <a:cs typeface="Calibri" panose="020F0502020204030204" pitchFamily="34" charset="0"/>
              </a:rPr>
              <a:t>Gregory Hubbard</a:t>
            </a:r>
            <a:r>
              <a:rPr lang="en-US" sz="3200" baseline="30000" dirty="0">
                <a:solidFill>
                  <a:srgbClr val="002539"/>
                </a:solidFill>
                <a:latin typeface="Calibri" panose="020F0502020204030204" pitchFamily="34" charset="0"/>
                <a:cs typeface="Calibri" panose="020F0502020204030204" pitchFamily="34" charset="0"/>
              </a:rPr>
              <a:t>1</a:t>
            </a:r>
            <a:r>
              <a:rPr lang="en-US" sz="3200" dirty="0">
                <a:solidFill>
                  <a:srgbClr val="002539"/>
                </a:solidFill>
                <a:latin typeface="Calibri" panose="020F0502020204030204" pitchFamily="34" charset="0"/>
                <a:cs typeface="Calibri" panose="020F0502020204030204" pitchFamily="34" charset="0"/>
              </a:rPr>
              <a:t>, BS; Ryan Saal</a:t>
            </a:r>
            <a:r>
              <a:rPr lang="en-US" sz="3200" baseline="30000" dirty="0">
                <a:solidFill>
                  <a:srgbClr val="002539"/>
                </a:solidFill>
                <a:latin typeface="Calibri" panose="020F0502020204030204" pitchFamily="34" charset="0"/>
                <a:cs typeface="Calibri" panose="020F0502020204030204" pitchFamily="34" charset="0"/>
              </a:rPr>
              <a:t>1</a:t>
            </a:r>
            <a:r>
              <a:rPr lang="en-US" sz="3200" dirty="0">
                <a:solidFill>
                  <a:srgbClr val="002539"/>
                </a:solidFill>
                <a:latin typeface="Calibri" panose="020F0502020204030204" pitchFamily="34" charset="0"/>
                <a:cs typeface="Calibri" panose="020F0502020204030204" pitchFamily="34" charset="0"/>
              </a:rPr>
              <a:t>, BS; Jennifer Wintringham</a:t>
            </a:r>
            <a:r>
              <a:rPr lang="en-US" sz="3200" baseline="30000" dirty="0">
                <a:solidFill>
                  <a:srgbClr val="002539"/>
                </a:solidFill>
                <a:latin typeface="Calibri" panose="020F0502020204030204" pitchFamily="34" charset="0"/>
                <a:cs typeface="Calibri" panose="020F0502020204030204" pitchFamily="34" charset="0"/>
              </a:rPr>
              <a:t>2</a:t>
            </a:r>
            <a:r>
              <a:rPr lang="en-US" sz="3200" dirty="0">
                <a:solidFill>
                  <a:srgbClr val="002539"/>
                </a:solidFill>
                <a:latin typeface="Calibri" panose="020F0502020204030204" pitchFamily="34" charset="0"/>
                <a:cs typeface="Calibri" panose="020F0502020204030204" pitchFamily="34" charset="0"/>
              </a:rPr>
              <a:t>, MD; Alice Roberts</a:t>
            </a:r>
            <a:r>
              <a:rPr lang="en-US" sz="3200" baseline="30000" dirty="0">
                <a:solidFill>
                  <a:srgbClr val="002539"/>
                </a:solidFill>
                <a:latin typeface="Calibri" panose="020F0502020204030204" pitchFamily="34" charset="0"/>
                <a:cs typeface="Calibri" panose="020F0502020204030204" pitchFamily="34" charset="0"/>
              </a:rPr>
              <a:t>2</a:t>
            </a:r>
            <a:r>
              <a:rPr lang="en-US" sz="3200" dirty="0">
                <a:solidFill>
                  <a:srgbClr val="002539"/>
                </a:solidFill>
                <a:latin typeface="Calibri" panose="020F0502020204030204" pitchFamily="34" charset="0"/>
                <a:cs typeface="Calibri" panose="020F0502020204030204" pitchFamily="34" charset="0"/>
              </a:rPr>
              <a:t>, MD, PhD</a:t>
            </a:r>
          </a:p>
          <a:p>
            <a:pPr marL="0" indent="0" algn="r" defTabSz="3336845">
              <a:lnSpc>
                <a:spcPts val="3913"/>
              </a:lnSpc>
              <a:buNone/>
              <a:defRPr/>
            </a:pPr>
            <a:r>
              <a:rPr lang="en-US" sz="2000" dirty="0">
                <a:solidFill>
                  <a:srgbClr val="002539"/>
                </a:solidFill>
                <a:latin typeface="Calibri" panose="020F0502020204030204" pitchFamily="34" charset="0"/>
                <a:cs typeface="Calibri" panose="020F0502020204030204" pitchFamily="34" charset="0"/>
              </a:rPr>
              <a:t>1. School of Medicine, Eastern Virginia Medical School, Norfolk, VA, 2. Department of Dermatology, Eastern Virginia Medical School, Norfolk, VA</a:t>
            </a:r>
          </a:p>
        </p:txBody>
      </p:sp>
      <p:sp>
        <p:nvSpPr>
          <p:cNvPr id="7" name="Introduction">
            <a:extLst>
              <a:ext uri="{FF2B5EF4-FFF2-40B4-BE49-F238E27FC236}">
                <a16:creationId xmlns:a16="http://schemas.microsoft.com/office/drawing/2014/main" id="{0ADBCD5A-838F-4D61-B7CA-7DC662FDA928}"/>
              </a:ext>
            </a:extLst>
          </p:cNvPr>
          <p:cNvSpPr txBox="1"/>
          <p:nvPr/>
        </p:nvSpPr>
        <p:spPr>
          <a:xfrm>
            <a:off x="2110625" y="5832044"/>
            <a:ext cx="7017261" cy="923132"/>
          </a:xfrm>
          <a:prstGeom prst="rect">
            <a:avLst/>
          </a:prstGeom>
          <a:noFill/>
        </p:spPr>
        <p:txBody>
          <a:bodyPr wrap="square" lIns="91257" tIns="45622" rIns="91257" bIns="45622" rtlCol="0">
            <a:spAutoFit/>
          </a:bodyPr>
          <a:lstStyle/>
          <a:p>
            <a:r>
              <a:rPr lang="en-US" sz="5400" b="1" dirty="0">
                <a:solidFill>
                  <a:srgbClr val="1F7F9B"/>
                </a:solidFill>
                <a:latin typeface="+mj-lt"/>
              </a:rPr>
              <a:t>Introduction</a:t>
            </a:r>
          </a:p>
        </p:txBody>
      </p:sp>
      <p:sp>
        <p:nvSpPr>
          <p:cNvPr id="8" name="introduction text">
            <a:extLst>
              <a:ext uri="{FF2B5EF4-FFF2-40B4-BE49-F238E27FC236}">
                <a16:creationId xmlns:a16="http://schemas.microsoft.com/office/drawing/2014/main" id="{9FA2B69B-6BE4-472E-AC7C-5BC21B2FD090}"/>
              </a:ext>
            </a:extLst>
          </p:cNvPr>
          <p:cNvSpPr txBox="1">
            <a:spLocks noChangeArrowheads="1"/>
          </p:cNvSpPr>
          <p:nvPr/>
        </p:nvSpPr>
        <p:spPr bwMode="auto">
          <a:xfrm>
            <a:off x="2110627" y="6749483"/>
            <a:ext cx="8342252" cy="8586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57" tIns="45622" rIns="91257" bIns="45622">
            <a:spAutoFit/>
          </a:bodyPr>
          <a:lstStyle>
            <a:lvl1pPr defTabSz="4703763" eaLnBrk="0" hangingPunct="0">
              <a:defRPr sz="2600">
                <a:solidFill>
                  <a:schemeClr val="tx1"/>
                </a:solidFill>
                <a:latin typeface="Arial" charset="0"/>
              </a:defRPr>
            </a:lvl1pPr>
            <a:lvl2pPr marL="742950" indent="-285750" defTabSz="4703763" eaLnBrk="0" hangingPunct="0">
              <a:defRPr sz="2600">
                <a:solidFill>
                  <a:schemeClr val="tx1"/>
                </a:solidFill>
                <a:latin typeface="Arial" charset="0"/>
              </a:defRPr>
            </a:lvl2pPr>
            <a:lvl3pPr marL="1143000" indent="-228600" defTabSz="4703763" eaLnBrk="0" hangingPunct="0">
              <a:defRPr sz="2600">
                <a:solidFill>
                  <a:schemeClr val="tx1"/>
                </a:solidFill>
                <a:latin typeface="Arial" charset="0"/>
              </a:defRPr>
            </a:lvl3pPr>
            <a:lvl4pPr marL="1600200" indent="-228600" defTabSz="4703763" eaLnBrk="0" hangingPunct="0">
              <a:defRPr sz="2600">
                <a:solidFill>
                  <a:schemeClr val="tx1"/>
                </a:solidFill>
                <a:latin typeface="Arial" charset="0"/>
              </a:defRPr>
            </a:lvl4pPr>
            <a:lvl5pPr marL="2057400" indent="-228600" defTabSz="4703763" eaLnBrk="0" hangingPunct="0">
              <a:defRPr sz="2600">
                <a:solidFill>
                  <a:schemeClr val="tx1"/>
                </a:solidFill>
                <a:latin typeface="Arial" charset="0"/>
              </a:defRPr>
            </a:lvl5pPr>
            <a:lvl6pPr marL="2514600" indent="-228600" defTabSz="4703763" eaLnBrk="0" fontAlgn="base" hangingPunct="0">
              <a:spcBef>
                <a:spcPct val="0"/>
              </a:spcBef>
              <a:spcAft>
                <a:spcPct val="0"/>
              </a:spcAft>
              <a:defRPr sz="2600">
                <a:solidFill>
                  <a:schemeClr val="tx1"/>
                </a:solidFill>
                <a:latin typeface="Arial" charset="0"/>
              </a:defRPr>
            </a:lvl6pPr>
            <a:lvl7pPr marL="2971800" indent="-228600" defTabSz="4703763" eaLnBrk="0" fontAlgn="base" hangingPunct="0">
              <a:spcBef>
                <a:spcPct val="0"/>
              </a:spcBef>
              <a:spcAft>
                <a:spcPct val="0"/>
              </a:spcAft>
              <a:defRPr sz="2600">
                <a:solidFill>
                  <a:schemeClr val="tx1"/>
                </a:solidFill>
                <a:latin typeface="Arial" charset="0"/>
              </a:defRPr>
            </a:lvl7pPr>
            <a:lvl8pPr marL="3429000" indent="-228600" defTabSz="4703763" eaLnBrk="0" fontAlgn="base" hangingPunct="0">
              <a:spcBef>
                <a:spcPct val="0"/>
              </a:spcBef>
              <a:spcAft>
                <a:spcPct val="0"/>
              </a:spcAft>
              <a:defRPr sz="2600">
                <a:solidFill>
                  <a:schemeClr val="tx1"/>
                </a:solidFill>
                <a:latin typeface="Arial" charset="0"/>
              </a:defRPr>
            </a:lvl8pPr>
            <a:lvl9pPr marL="3886200" indent="-228600" defTabSz="4703763" eaLnBrk="0" fontAlgn="base" hangingPunct="0">
              <a:spcBef>
                <a:spcPct val="0"/>
              </a:spcBef>
              <a:spcAft>
                <a:spcPct val="0"/>
              </a:spcAft>
              <a:defRPr sz="2600">
                <a:solidFill>
                  <a:schemeClr val="tx1"/>
                </a:solidFill>
                <a:latin typeface="Arial" charset="0"/>
              </a:defRPr>
            </a:lvl9pPr>
          </a:lstStyle>
          <a:p>
            <a:r>
              <a:rPr lang="en-US" sz="2400" dirty="0">
                <a:latin typeface="+mn-lt"/>
              </a:rPr>
              <a:t>Current literature supports the potential benefit of utilizing social media as an additional medium for medical education. To date, public medical educational profiles are abundant across all major social media platforms (e.g., Facebook, Twitter, Instagram, YouTube, TikTok). Instagram specifically contributes to the evolving landscape of medical education by providing an image oriented, widely accessible, interactive platform.</a:t>
            </a:r>
            <a:r>
              <a:rPr lang="en-US" sz="2400" baseline="30000" dirty="0">
                <a:latin typeface="+mn-lt"/>
              </a:rPr>
              <a:t>1</a:t>
            </a:r>
            <a:r>
              <a:rPr lang="en-US" sz="2400" dirty="0">
                <a:latin typeface="+mn-lt"/>
              </a:rPr>
              <a:t> The instructional use case for instagram is actively highlighted by its expanding implementation into radiology, anatomy, and pathology education.</a:t>
            </a:r>
            <a:r>
              <a:rPr lang="en-US" sz="2400" baseline="30000" dirty="0"/>
              <a:t> 2-3</a:t>
            </a:r>
            <a:r>
              <a:rPr lang="en-US" sz="2400" dirty="0">
                <a:latin typeface="+mn-lt"/>
              </a:rPr>
              <a:t> Despite this rapid adoption, niche subspecialties such as dermatopathology currently represent less than 1% of Instagram’s growing medical education demographic.</a:t>
            </a:r>
          </a:p>
          <a:p>
            <a:endParaRPr lang="en-US" sz="2400" dirty="0">
              <a:latin typeface="+mn-lt"/>
            </a:endParaRPr>
          </a:p>
          <a:p>
            <a:r>
              <a:rPr lang="en-US" sz="2400" dirty="0">
                <a:latin typeface="+mn-lt"/>
              </a:rPr>
              <a:t>Eastern Virginia Medical School’s Dermatopathology Teaching Case instagram posts represent a novel solution for medical education. Through instagram’s accessible and engaging user interface, learners may invoke active learning techniques outside of the traditional classroom. The published Dermatopathology Teaching Cases intend to elevate subject education by presenting freely-accessible, high quality, interactive cases for the modern learner.</a:t>
            </a:r>
          </a:p>
        </p:txBody>
      </p:sp>
      <p:sp>
        <p:nvSpPr>
          <p:cNvPr id="9" name="Methods">
            <a:extLst>
              <a:ext uri="{FF2B5EF4-FFF2-40B4-BE49-F238E27FC236}">
                <a16:creationId xmlns:a16="http://schemas.microsoft.com/office/drawing/2014/main" id="{42C18401-66D3-4322-AFF6-B655554F9125}"/>
              </a:ext>
            </a:extLst>
          </p:cNvPr>
          <p:cNvSpPr txBox="1"/>
          <p:nvPr/>
        </p:nvSpPr>
        <p:spPr>
          <a:xfrm>
            <a:off x="2110624" y="15436794"/>
            <a:ext cx="7017261" cy="923132"/>
          </a:xfrm>
          <a:prstGeom prst="rect">
            <a:avLst/>
          </a:prstGeom>
          <a:noFill/>
        </p:spPr>
        <p:txBody>
          <a:bodyPr wrap="square" lIns="91257" tIns="45622" rIns="91257" bIns="45622" rtlCol="0">
            <a:spAutoFit/>
          </a:bodyPr>
          <a:lstStyle/>
          <a:p>
            <a:r>
              <a:rPr lang="en-US" sz="5400" b="1" dirty="0">
                <a:solidFill>
                  <a:srgbClr val="1F7F9B"/>
                </a:solidFill>
                <a:latin typeface="+mj-lt"/>
              </a:rPr>
              <a:t>Methods</a:t>
            </a:r>
          </a:p>
        </p:txBody>
      </p:sp>
      <p:sp>
        <p:nvSpPr>
          <p:cNvPr id="11" name="procedures">
            <a:extLst>
              <a:ext uri="{FF2B5EF4-FFF2-40B4-BE49-F238E27FC236}">
                <a16:creationId xmlns:a16="http://schemas.microsoft.com/office/drawing/2014/main" id="{712992D6-9D09-4572-9547-0276C36876EE}"/>
              </a:ext>
            </a:extLst>
          </p:cNvPr>
          <p:cNvSpPr txBox="1"/>
          <p:nvPr/>
        </p:nvSpPr>
        <p:spPr>
          <a:xfrm>
            <a:off x="12045202" y="5832044"/>
            <a:ext cx="7017261" cy="923132"/>
          </a:xfrm>
          <a:prstGeom prst="rect">
            <a:avLst/>
          </a:prstGeom>
          <a:noFill/>
        </p:spPr>
        <p:txBody>
          <a:bodyPr wrap="square" lIns="91257" tIns="45622" rIns="91257" bIns="45622" rtlCol="0">
            <a:spAutoFit/>
          </a:bodyPr>
          <a:lstStyle/>
          <a:p>
            <a:r>
              <a:rPr lang="en-US" sz="5400" b="1" dirty="0">
                <a:solidFill>
                  <a:srgbClr val="1F7F9B"/>
                </a:solidFill>
                <a:latin typeface="+mj-lt"/>
              </a:rPr>
              <a:t>Procedures</a:t>
            </a:r>
          </a:p>
        </p:txBody>
      </p:sp>
      <p:sp>
        <p:nvSpPr>
          <p:cNvPr id="14" name="procedures text">
            <a:extLst>
              <a:ext uri="{FF2B5EF4-FFF2-40B4-BE49-F238E27FC236}">
                <a16:creationId xmlns:a16="http://schemas.microsoft.com/office/drawing/2014/main" id="{EB75FE4C-A31C-4281-AD39-6277E9F436EE}"/>
              </a:ext>
            </a:extLst>
          </p:cNvPr>
          <p:cNvSpPr txBox="1">
            <a:spLocks noChangeArrowheads="1"/>
          </p:cNvSpPr>
          <p:nvPr/>
        </p:nvSpPr>
        <p:spPr bwMode="auto">
          <a:xfrm>
            <a:off x="2110624" y="16460469"/>
            <a:ext cx="8878175" cy="2308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57" tIns="45622" rIns="91257" bIns="45622">
            <a:spAutoFit/>
          </a:bodyPr>
          <a:lstStyle>
            <a:lvl1pPr defTabSz="4703763" eaLnBrk="0" hangingPunct="0">
              <a:defRPr sz="2600">
                <a:solidFill>
                  <a:schemeClr val="tx1"/>
                </a:solidFill>
                <a:latin typeface="Arial" charset="0"/>
              </a:defRPr>
            </a:lvl1pPr>
            <a:lvl2pPr marL="742950" indent="-285750" defTabSz="4703763" eaLnBrk="0" hangingPunct="0">
              <a:defRPr sz="2600">
                <a:solidFill>
                  <a:schemeClr val="tx1"/>
                </a:solidFill>
                <a:latin typeface="Arial" charset="0"/>
              </a:defRPr>
            </a:lvl2pPr>
            <a:lvl3pPr marL="1143000" indent="-228600" defTabSz="4703763" eaLnBrk="0" hangingPunct="0">
              <a:defRPr sz="2600">
                <a:solidFill>
                  <a:schemeClr val="tx1"/>
                </a:solidFill>
                <a:latin typeface="Arial" charset="0"/>
              </a:defRPr>
            </a:lvl3pPr>
            <a:lvl4pPr marL="1600200" indent="-228600" defTabSz="4703763" eaLnBrk="0" hangingPunct="0">
              <a:defRPr sz="2600">
                <a:solidFill>
                  <a:schemeClr val="tx1"/>
                </a:solidFill>
                <a:latin typeface="Arial" charset="0"/>
              </a:defRPr>
            </a:lvl4pPr>
            <a:lvl5pPr marL="2057400" indent="-228600" defTabSz="4703763" eaLnBrk="0" hangingPunct="0">
              <a:defRPr sz="2600">
                <a:solidFill>
                  <a:schemeClr val="tx1"/>
                </a:solidFill>
                <a:latin typeface="Arial" charset="0"/>
              </a:defRPr>
            </a:lvl5pPr>
            <a:lvl6pPr marL="2514600" indent="-228600" defTabSz="4703763" eaLnBrk="0" fontAlgn="base" hangingPunct="0">
              <a:spcBef>
                <a:spcPct val="0"/>
              </a:spcBef>
              <a:spcAft>
                <a:spcPct val="0"/>
              </a:spcAft>
              <a:defRPr sz="2600">
                <a:solidFill>
                  <a:schemeClr val="tx1"/>
                </a:solidFill>
                <a:latin typeface="Arial" charset="0"/>
              </a:defRPr>
            </a:lvl6pPr>
            <a:lvl7pPr marL="2971800" indent="-228600" defTabSz="4703763" eaLnBrk="0" fontAlgn="base" hangingPunct="0">
              <a:spcBef>
                <a:spcPct val="0"/>
              </a:spcBef>
              <a:spcAft>
                <a:spcPct val="0"/>
              </a:spcAft>
              <a:defRPr sz="2600">
                <a:solidFill>
                  <a:schemeClr val="tx1"/>
                </a:solidFill>
                <a:latin typeface="Arial" charset="0"/>
              </a:defRPr>
            </a:lvl7pPr>
            <a:lvl8pPr marL="3429000" indent="-228600" defTabSz="4703763" eaLnBrk="0" fontAlgn="base" hangingPunct="0">
              <a:spcBef>
                <a:spcPct val="0"/>
              </a:spcBef>
              <a:spcAft>
                <a:spcPct val="0"/>
              </a:spcAft>
              <a:defRPr sz="2600">
                <a:solidFill>
                  <a:schemeClr val="tx1"/>
                </a:solidFill>
                <a:latin typeface="Arial" charset="0"/>
              </a:defRPr>
            </a:lvl8pPr>
            <a:lvl9pPr marL="3886200" indent="-228600" defTabSz="4703763" eaLnBrk="0" fontAlgn="base" hangingPunct="0">
              <a:spcBef>
                <a:spcPct val="0"/>
              </a:spcBef>
              <a:spcAft>
                <a:spcPct val="0"/>
              </a:spcAft>
              <a:defRPr sz="2600">
                <a:solidFill>
                  <a:schemeClr val="tx1"/>
                </a:solidFill>
                <a:latin typeface="Arial" charset="0"/>
              </a:defRPr>
            </a:lvl9pPr>
          </a:lstStyle>
          <a:p>
            <a:r>
              <a:rPr lang="en-US" sz="2400" b="1" dirty="0">
                <a:latin typeface="+mn-lt"/>
              </a:rPr>
              <a:t>Dermatopathology Teaching Case Format</a:t>
            </a:r>
          </a:p>
          <a:p>
            <a:endParaRPr lang="en-US" sz="2400" dirty="0">
              <a:latin typeface="+mn-lt"/>
            </a:endParaRPr>
          </a:p>
          <a:p>
            <a:r>
              <a:rPr lang="en-US" sz="2400" dirty="0">
                <a:latin typeface="+mn-lt"/>
              </a:rPr>
              <a:t>The format of @evmsdermatology includes a series of dermatoscopic images and brief clinical history, followed up 24 hours later with a reveal of the diagnosis, annotated images, and discussion, and occasionally an interactive quiz.</a:t>
            </a:r>
          </a:p>
        </p:txBody>
      </p:sp>
      <p:sp>
        <p:nvSpPr>
          <p:cNvPr id="16" name="results">
            <a:extLst>
              <a:ext uri="{FF2B5EF4-FFF2-40B4-BE49-F238E27FC236}">
                <a16:creationId xmlns:a16="http://schemas.microsoft.com/office/drawing/2014/main" id="{46C58170-5EE7-4BB7-BB2D-E946719699AB}"/>
              </a:ext>
            </a:extLst>
          </p:cNvPr>
          <p:cNvSpPr txBox="1"/>
          <p:nvPr/>
        </p:nvSpPr>
        <p:spPr>
          <a:xfrm>
            <a:off x="21979777" y="5832044"/>
            <a:ext cx="7017261" cy="923132"/>
          </a:xfrm>
          <a:prstGeom prst="rect">
            <a:avLst/>
          </a:prstGeom>
          <a:noFill/>
        </p:spPr>
        <p:txBody>
          <a:bodyPr wrap="square" lIns="91257" tIns="45622" rIns="91257" bIns="45622" rtlCol="0">
            <a:spAutoFit/>
          </a:bodyPr>
          <a:lstStyle/>
          <a:p>
            <a:r>
              <a:rPr lang="en-US" sz="5400" b="1" dirty="0">
                <a:solidFill>
                  <a:srgbClr val="1F7F9B"/>
                </a:solidFill>
              </a:rPr>
              <a:t>Results</a:t>
            </a:r>
          </a:p>
        </p:txBody>
      </p:sp>
      <p:sp>
        <p:nvSpPr>
          <p:cNvPr id="19" name="conclusions">
            <a:extLst>
              <a:ext uri="{FF2B5EF4-FFF2-40B4-BE49-F238E27FC236}">
                <a16:creationId xmlns:a16="http://schemas.microsoft.com/office/drawing/2014/main" id="{FC2B6F36-6E18-44E2-866D-939FB235640A}"/>
              </a:ext>
            </a:extLst>
          </p:cNvPr>
          <p:cNvSpPr txBox="1"/>
          <p:nvPr/>
        </p:nvSpPr>
        <p:spPr>
          <a:xfrm>
            <a:off x="31914352" y="5832044"/>
            <a:ext cx="7017261" cy="923132"/>
          </a:xfrm>
          <a:prstGeom prst="rect">
            <a:avLst/>
          </a:prstGeom>
          <a:noFill/>
        </p:spPr>
        <p:txBody>
          <a:bodyPr wrap="square" lIns="91257" tIns="45622" rIns="91257" bIns="45622" rtlCol="0">
            <a:spAutoFit/>
          </a:bodyPr>
          <a:lstStyle/>
          <a:p>
            <a:r>
              <a:rPr lang="en-US" sz="5400" b="1" dirty="0">
                <a:solidFill>
                  <a:srgbClr val="1F7F9B"/>
                </a:solidFill>
                <a:latin typeface="+mj-lt"/>
              </a:rPr>
              <a:t>Conclusions</a:t>
            </a:r>
          </a:p>
        </p:txBody>
      </p:sp>
      <p:sp>
        <p:nvSpPr>
          <p:cNvPr id="21" name="references">
            <a:extLst>
              <a:ext uri="{FF2B5EF4-FFF2-40B4-BE49-F238E27FC236}">
                <a16:creationId xmlns:a16="http://schemas.microsoft.com/office/drawing/2014/main" id="{EB0296F6-82F6-4E64-8E51-EFD2479FD605}"/>
              </a:ext>
            </a:extLst>
          </p:cNvPr>
          <p:cNvSpPr txBox="1"/>
          <p:nvPr/>
        </p:nvSpPr>
        <p:spPr>
          <a:xfrm>
            <a:off x="31914352" y="14043787"/>
            <a:ext cx="7017261" cy="923132"/>
          </a:xfrm>
          <a:prstGeom prst="rect">
            <a:avLst/>
          </a:prstGeom>
          <a:noFill/>
        </p:spPr>
        <p:txBody>
          <a:bodyPr wrap="square" lIns="91257" tIns="45622" rIns="91257" bIns="45622" rtlCol="0">
            <a:spAutoFit/>
          </a:bodyPr>
          <a:lstStyle/>
          <a:p>
            <a:r>
              <a:rPr lang="en-US" sz="5400" b="1" dirty="0">
                <a:solidFill>
                  <a:srgbClr val="1F7F9B"/>
                </a:solidFill>
                <a:latin typeface="+mj-lt"/>
              </a:rPr>
              <a:t>References</a:t>
            </a:r>
          </a:p>
        </p:txBody>
      </p:sp>
      <p:sp>
        <p:nvSpPr>
          <p:cNvPr id="22" name="references text">
            <a:extLst>
              <a:ext uri="{FF2B5EF4-FFF2-40B4-BE49-F238E27FC236}">
                <a16:creationId xmlns:a16="http://schemas.microsoft.com/office/drawing/2014/main" id="{C9DFF6E0-C1A9-450D-9F11-3E9C7FC2FB96}"/>
              </a:ext>
            </a:extLst>
          </p:cNvPr>
          <p:cNvSpPr txBox="1">
            <a:spLocks noChangeArrowheads="1"/>
          </p:cNvSpPr>
          <p:nvPr/>
        </p:nvSpPr>
        <p:spPr bwMode="auto">
          <a:xfrm>
            <a:off x="32013121" y="14980697"/>
            <a:ext cx="8878175" cy="5570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57" tIns="45622" rIns="91257" bIns="45622">
            <a:spAutoFit/>
          </a:bodyPr>
          <a:lstStyle>
            <a:lvl1pPr defTabSz="4703763" eaLnBrk="0" hangingPunct="0">
              <a:defRPr sz="2600">
                <a:solidFill>
                  <a:schemeClr val="tx1"/>
                </a:solidFill>
                <a:latin typeface="Arial" charset="0"/>
              </a:defRPr>
            </a:lvl1pPr>
            <a:lvl2pPr marL="742950" indent="-285750" defTabSz="4703763" eaLnBrk="0" hangingPunct="0">
              <a:defRPr sz="2600">
                <a:solidFill>
                  <a:schemeClr val="tx1"/>
                </a:solidFill>
                <a:latin typeface="Arial" charset="0"/>
              </a:defRPr>
            </a:lvl2pPr>
            <a:lvl3pPr marL="1143000" indent="-228600" defTabSz="4703763" eaLnBrk="0" hangingPunct="0">
              <a:defRPr sz="2600">
                <a:solidFill>
                  <a:schemeClr val="tx1"/>
                </a:solidFill>
                <a:latin typeface="Arial" charset="0"/>
              </a:defRPr>
            </a:lvl3pPr>
            <a:lvl4pPr marL="1600200" indent="-228600" defTabSz="4703763" eaLnBrk="0" hangingPunct="0">
              <a:defRPr sz="2600">
                <a:solidFill>
                  <a:schemeClr val="tx1"/>
                </a:solidFill>
                <a:latin typeface="Arial" charset="0"/>
              </a:defRPr>
            </a:lvl4pPr>
            <a:lvl5pPr marL="2057400" indent="-228600" defTabSz="4703763" eaLnBrk="0" hangingPunct="0">
              <a:defRPr sz="2600">
                <a:solidFill>
                  <a:schemeClr val="tx1"/>
                </a:solidFill>
                <a:latin typeface="Arial" charset="0"/>
              </a:defRPr>
            </a:lvl5pPr>
            <a:lvl6pPr marL="2514600" indent="-228600" defTabSz="4703763" eaLnBrk="0" fontAlgn="base" hangingPunct="0">
              <a:spcBef>
                <a:spcPct val="0"/>
              </a:spcBef>
              <a:spcAft>
                <a:spcPct val="0"/>
              </a:spcAft>
              <a:defRPr sz="2600">
                <a:solidFill>
                  <a:schemeClr val="tx1"/>
                </a:solidFill>
                <a:latin typeface="Arial" charset="0"/>
              </a:defRPr>
            </a:lvl6pPr>
            <a:lvl7pPr marL="2971800" indent="-228600" defTabSz="4703763" eaLnBrk="0" fontAlgn="base" hangingPunct="0">
              <a:spcBef>
                <a:spcPct val="0"/>
              </a:spcBef>
              <a:spcAft>
                <a:spcPct val="0"/>
              </a:spcAft>
              <a:defRPr sz="2600">
                <a:solidFill>
                  <a:schemeClr val="tx1"/>
                </a:solidFill>
                <a:latin typeface="Arial" charset="0"/>
              </a:defRPr>
            </a:lvl7pPr>
            <a:lvl8pPr marL="3429000" indent="-228600" defTabSz="4703763" eaLnBrk="0" fontAlgn="base" hangingPunct="0">
              <a:spcBef>
                <a:spcPct val="0"/>
              </a:spcBef>
              <a:spcAft>
                <a:spcPct val="0"/>
              </a:spcAft>
              <a:defRPr sz="2600">
                <a:solidFill>
                  <a:schemeClr val="tx1"/>
                </a:solidFill>
                <a:latin typeface="Arial" charset="0"/>
              </a:defRPr>
            </a:lvl8pPr>
            <a:lvl9pPr marL="3886200" indent="-228600" defTabSz="4703763" eaLnBrk="0" fontAlgn="base" hangingPunct="0">
              <a:spcBef>
                <a:spcPct val="0"/>
              </a:spcBef>
              <a:spcAft>
                <a:spcPct val="0"/>
              </a:spcAft>
              <a:defRPr sz="2600">
                <a:solidFill>
                  <a:schemeClr val="tx1"/>
                </a:solidFill>
                <a:latin typeface="Arial" charset="0"/>
              </a:defRPr>
            </a:lvl9pPr>
          </a:lstStyle>
          <a:p>
            <a:pPr marL="342900" lvl="0" indent="-342900">
              <a:buFont typeface="+mj-lt"/>
              <a:buAutoNum type="arabicPeriod"/>
            </a:pP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Douglas, N.K.M.,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Scholz</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M., Myers, M.A. </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et al.</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Reviewing the Role of Instagram in Education: Can a Photo Sharing Application Deliver Benefits to Medical and Dental Anatomy Education?.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Med.Sci.Educ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29</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1117–1128 (2019). https://doi.org/10.1007/s40670-019-00767-5</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US" sz="2400"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Nguyen VH, </a:t>
            </a:r>
            <a:r>
              <a:rPr lang="en-US" sz="2400" dirty="0" err="1">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Lyden</a:t>
            </a:r>
            <a:r>
              <a:rPr lang="en-US" sz="2400"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 ER, </a:t>
            </a:r>
            <a:r>
              <a:rPr lang="en-US" sz="2400" dirty="0" err="1">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Yoachim</a:t>
            </a:r>
            <a:r>
              <a:rPr lang="en-US" sz="2400"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 SD. Using Instagram as a tool to enhance anatomy learning at two US dental schools. </a:t>
            </a:r>
            <a:r>
              <a:rPr lang="en-US" sz="2400" i="1"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J Dent Educ</a:t>
            </a:r>
            <a:r>
              <a:rPr lang="en-US" sz="2400"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 2021;85(9):1525-1535. doi:10.1002/jdd.12631</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US" sz="2400" dirty="0" err="1">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Azcona</a:t>
            </a:r>
            <a:r>
              <a:rPr lang="en-US" sz="2400"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Sáenz</a:t>
            </a:r>
            <a:r>
              <a:rPr lang="en-US" sz="2400"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 J, </a:t>
            </a:r>
            <a:r>
              <a:rPr lang="en-US" sz="2400" dirty="0" err="1">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Herrán</a:t>
            </a:r>
            <a:r>
              <a:rPr lang="en-US" sz="2400"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 de la Gala D, Bui PP, et al. Instagram's Influence on Radiology Today: Reviewing the Evolving Educational Journey from a Hospital to National Societies. </a:t>
            </a:r>
            <a:r>
              <a:rPr lang="en-US" sz="2400" i="1"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J Digit Imaging</a:t>
            </a:r>
            <a:r>
              <a:rPr lang="en-US" sz="2400"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 2021;34(5):1316-1327. doi:10.1007/s10278-021-00474-x</a:t>
            </a:r>
          </a:p>
          <a:p>
            <a:pPr marL="457200"/>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2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p>
          <a:p>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23279027" y="8058150"/>
            <a:ext cx="184731" cy="307777"/>
          </a:xfrm>
          <a:prstGeom prst="rect">
            <a:avLst/>
          </a:prstGeom>
          <a:noFill/>
        </p:spPr>
        <p:txBody>
          <a:bodyPr wrap="none" rtlCol="0">
            <a:spAutoFit/>
          </a:bodyPr>
          <a:lstStyle/>
          <a:p>
            <a:endParaRPr lang="en-US" dirty="0"/>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8378" y="13601468"/>
            <a:ext cx="11086622" cy="2758458"/>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8378" y="17063491"/>
            <a:ext cx="11086622" cy="2841224"/>
          </a:xfrm>
          <a:prstGeom prst="rect">
            <a:avLst/>
          </a:prstGeom>
        </p:spPr>
      </p:pic>
      <p:pic>
        <p:nvPicPr>
          <p:cNvPr id="29" name="Picture 28"/>
          <p:cNvPicPr>
            <a:picLocks noChangeAspect="1"/>
          </p:cNvPicPr>
          <p:nvPr/>
        </p:nvPicPr>
        <p:blipFill>
          <a:blip r:embed="rId5"/>
          <a:stretch>
            <a:fillRect/>
          </a:stretch>
        </p:blipFill>
        <p:spPr>
          <a:xfrm>
            <a:off x="12190279" y="6896871"/>
            <a:ext cx="8342252" cy="4059155"/>
          </a:xfrm>
          <a:prstGeom prst="rect">
            <a:avLst/>
          </a:prstGeom>
        </p:spPr>
      </p:pic>
      <p:sp>
        <p:nvSpPr>
          <p:cNvPr id="34" name="Demographics table text">
            <a:extLst>
              <a:ext uri="{FF2B5EF4-FFF2-40B4-BE49-F238E27FC236}">
                <a16:creationId xmlns:a16="http://schemas.microsoft.com/office/drawing/2014/main" id="{E0068B2F-B47C-463D-92B2-A18511E56E3A}"/>
              </a:ext>
            </a:extLst>
          </p:cNvPr>
          <p:cNvSpPr txBox="1"/>
          <p:nvPr/>
        </p:nvSpPr>
        <p:spPr>
          <a:xfrm>
            <a:off x="12045202" y="11097721"/>
            <a:ext cx="8342252" cy="1200329"/>
          </a:xfrm>
          <a:prstGeom prst="rect">
            <a:avLst/>
          </a:prstGeom>
          <a:noFill/>
        </p:spPr>
        <p:txBody>
          <a:bodyPr wrap="square" rtlCol="0">
            <a:spAutoFit/>
          </a:bodyPr>
          <a:lstStyle/>
          <a:p>
            <a:r>
              <a:rPr lang="en-US" sz="1800" dirty="0"/>
              <a:t>Figure 1: Standardized post format (1,2) Actual case post (3,4)</a:t>
            </a:r>
          </a:p>
          <a:p>
            <a:r>
              <a:rPr lang="en-US" sz="1800" dirty="0">
                <a:solidFill>
                  <a:schemeClr val="tx1">
                    <a:lumMod val="95000"/>
                    <a:lumOff val="5000"/>
                  </a:schemeClr>
                </a:solidFill>
              </a:rPr>
              <a:t>As of April 2023, a total of 16 paired Dermatopathology Teaching Cases have been posted to the @evmsdermatology instagram page. </a:t>
            </a:r>
          </a:p>
          <a:p>
            <a:r>
              <a:rPr lang="en-US" sz="1800" dirty="0"/>
              <a:t> </a:t>
            </a:r>
          </a:p>
        </p:txBody>
      </p:sp>
      <p:sp>
        <p:nvSpPr>
          <p:cNvPr id="26" name="procedures text">
            <a:extLst>
              <a:ext uri="{FF2B5EF4-FFF2-40B4-BE49-F238E27FC236}">
                <a16:creationId xmlns:a16="http://schemas.microsoft.com/office/drawing/2014/main" id="{EB75FE4C-A31C-4281-AD39-6277E9F436EE}"/>
              </a:ext>
            </a:extLst>
          </p:cNvPr>
          <p:cNvSpPr txBox="1">
            <a:spLocks noChangeArrowheads="1"/>
          </p:cNvSpPr>
          <p:nvPr/>
        </p:nvSpPr>
        <p:spPr bwMode="auto">
          <a:xfrm>
            <a:off x="12045202" y="12328981"/>
            <a:ext cx="8878175" cy="7848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57" tIns="45622" rIns="91257" bIns="45622">
            <a:spAutoFit/>
          </a:bodyPr>
          <a:lstStyle>
            <a:lvl1pPr defTabSz="4703763" eaLnBrk="0" hangingPunct="0">
              <a:defRPr sz="2600">
                <a:solidFill>
                  <a:schemeClr val="tx1"/>
                </a:solidFill>
                <a:latin typeface="Arial" charset="0"/>
              </a:defRPr>
            </a:lvl1pPr>
            <a:lvl2pPr marL="742950" indent="-285750" defTabSz="4703763" eaLnBrk="0" hangingPunct="0">
              <a:defRPr sz="2600">
                <a:solidFill>
                  <a:schemeClr val="tx1"/>
                </a:solidFill>
                <a:latin typeface="Arial" charset="0"/>
              </a:defRPr>
            </a:lvl2pPr>
            <a:lvl3pPr marL="1143000" indent="-228600" defTabSz="4703763" eaLnBrk="0" hangingPunct="0">
              <a:defRPr sz="2600">
                <a:solidFill>
                  <a:schemeClr val="tx1"/>
                </a:solidFill>
                <a:latin typeface="Arial" charset="0"/>
              </a:defRPr>
            </a:lvl3pPr>
            <a:lvl4pPr marL="1600200" indent="-228600" defTabSz="4703763" eaLnBrk="0" hangingPunct="0">
              <a:defRPr sz="2600">
                <a:solidFill>
                  <a:schemeClr val="tx1"/>
                </a:solidFill>
                <a:latin typeface="Arial" charset="0"/>
              </a:defRPr>
            </a:lvl4pPr>
            <a:lvl5pPr marL="2057400" indent="-228600" defTabSz="4703763" eaLnBrk="0" hangingPunct="0">
              <a:defRPr sz="2600">
                <a:solidFill>
                  <a:schemeClr val="tx1"/>
                </a:solidFill>
                <a:latin typeface="Arial" charset="0"/>
              </a:defRPr>
            </a:lvl5pPr>
            <a:lvl6pPr marL="2514600" indent="-228600" defTabSz="4703763" eaLnBrk="0" fontAlgn="base" hangingPunct="0">
              <a:spcBef>
                <a:spcPct val="0"/>
              </a:spcBef>
              <a:spcAft>
                <a:spcPct val="0"/>
              </a:spcAft>
              <a:defRPr sz="2600">
                <a:solidFill>
                  <a:schemeClr val="tx1"/>
                </a:solidFill>
                <a:latin typeface="Arial" charset="0"/>
              </a:defRPr>
            </a:lvl6pPr>
            <a:lvl7pPr marL="2971800" indent="-228600" defTabSz="4703763" eaLnBrk="0" fontAlgn="base" hangingPunct="0">
              <a:spcBef>
                <a:spcPct val="0"/>
              </a:spcBef>
              <a:spcAft>
                <a:spcPct val="0"/>
              </a:spcAft>
              <a:defRPr sz="2600">
                <a:solidFill>
                  <a:schemeClr val="tx1"/>
                </a:solidFill>
                <a:latin typeface="Arial" charset="0"/>
              </a:defRPr>
            </a:lvl7pPr>
            <a:lvl8pPr marL="3429000" indent="-228600" defTabSz="4703763" eaLnBrk="0" fontAlgn="base" hangingPunct="0">
              <a:spcBef>
                <a:spcPct val="0"/>
              </a:spcBef>
              <a:spcAft>
                <a:spcPct val="0"/>
              </a:spcAft>
              <a:defRPr sz="2600">
                <a:solidFill>
                  <a:schemeClr val="tx1"/>
                </a:solidFill>
                <a:latin typeface="Arial" charset="0"/>
              </a:defRPr>
            </a:lvl8pPr>
            <a:lvl9pPr marL="3886200" indent="-228600" defTabSz="4703763" eaLnBrk="0" fontAlgn="base" hangingPunct="0">
              <a:spcBef>
                <a:spcPct val="0"/>
              </a:spcBef>
              <a:spcAft>
                <a:spcPct val="0"/>
              </a:spcAft>
              <a:defRPr sz="2600">
                <a:solidFill>
                  <a:schemeClr val="tx1"/>
                </a:solidFill>
                <a:latin typeface="Arial" charset="0"/>
              </a:defRPr>
            </a:lvl9pPr>
          </a:lstStyle>
          <a:p>
            <a:r>
              <a:rPr lang="en-US" sz="2400" b="1" dirty="0">
                <a:latin typeface="+mn-lt"/>
              </a:rPr>
              <a:t>Instagram Analytics </a:t>
            </a:r>
            <a:br>
              <a:rPr lang="en-US" sz="2400" dirty="0">
                <a:latin typeface="+mn-lt"/>
              </a:rPr>
            </a:br>
            <a:r>
              <a:rPr lang="en-US" sz="2400" dirty="0">
                <a:latin typeface="+mn-lt"/>
              </a:rPr>
              <a:t>The learner engagement with Dermatopathology Teaching Case instagram posts was measured using Instagram Insights and Meta Business Suite. Meta Platforms, the current owner of Instagram services, provides data analytics for public business / organizational accounts. </a:t>
            </a:r>
          </a:p>
          <a:p>
            <a:br>
              <a:rPr lang="en-US" sz="2400" dirty="0">
                <a:latin typeface="+mn-lt"/>
              </a:rPr>
            </a:br>
            <a:r>
              <a:rPr lang="en-US" sz="2400" b="1" dirty="0">
                <a:latin typeface="+mn-lt"/>
              </a:rPr>
              <a:t>Viewership </a:t>
            </a:r>
            <a:endParaRPr lang="en-US" sz="2400" dirty="0">
              <a:latin typeface="+mn-lt"/>
            </a:endParaRPr>
          </a:p>
          <a:p>
            <a:r>
              <a:rPr lang="en-US" sz="2400" dirty="0">
                <a:latin typeface="+mn-lt"/>
              </a:rPr>
              <a:t>Instagram Insights tracks two different metrics of viewership, reach and impressions. Reach refers to the number of unique viewers and impressions refers to the number of total views. The ratio between reach and impressions is indicative of the number of return viewers for each Dermatopathology Teaching Case prompt. </a:t>
            </a:r>
          </a:p>
          <a:p>
            <a:br>
              <a:rPr lang="en-US" sz="2400" dirty="0">
                <a:latin typeface="+mn-lt"/>
              </a:rPr>
            </a:br>
            <a:r>
              <a:rPr lang="en-US" sz="2400" b="1" dirty="0">
                <a:latin typeface="+mn-lt"/>
              </a:rPr>
              <a:t>Audience</a:t>
            </a:r>
            <a:r>
              <a:rPr lang="en-US" sz="2400" dirty="0">
                <a:latin typeface="+mn-lt"/>
              </a:rPr>
              <a:t> </a:t>
            </a:r>
          </a:p>
          <a:p>
            <a:r>
              <a:rPr lang="en-US" sz="2400" dirty="0">
                <a:latin typeface="+mn-lt"/>
              </a:rPr>
              <a:t>Instagram users may elect to ‘follow’ other instagram accounts. User data related to @evmsdermatology is collected by Instagram Insights. Demographic data may be used to assess the age, gender, and location of viewers.</a:t>
            </a:r>
            <a:br>
              <a:rPr lang="en-US" sz="2400" dirty="0">
                <a:latin typeface="+mn-lt"/>
              </a:rPr>
            </a:br>
            <a:endParaRPr lang="en-US" sz="2400" dirty="0">
              <a:solidFill>
                <a:schemeClr val="tx1">
                  <a:lumMod val="95000"/>
                  <a:lumOff val="5000"/>
                </a:schemeClr>
              </a:solidFill>
              <a:latin typeface="+mn-lt"/>
            </a:endParaRPr>
          </a:p>
        </p:txBody>
      </p:sp>
      <p:graphicFrame>
        <p:nvGraphicFramePr>
          <p:cNvPr id="28" name="Demographics table" descr="Use Design to identify Header Row, Total Row, First Columns and add boarders around cells." title="Example Demographics table">
            <a:extLst>
              <a:ext uri="{FF2B5EF4-FFF2-40B4-BE49-F238E27FC236}">
                <a16:creationId xmlns:a16="http://schemas.microsoft.com/office/drawing/2014/main" id="{A781729B-87FC-4A73-BC32-5774545DADDD}"/>
              </a:ext>
            </a:extLst>
          </p:cNvPr>
          <p:cNvGraphicFramePr>
            <a:graphicFrameLocks noGrp="1"/>
          </p:cNvGraphicFramePr>
          <p:nvPr>
            <p:extLst>
              <p:ext uri="{D42A27DB-BD31-4B8C-83A1-F6EECF244321}">
                <p14:modId xmlns:p14="http://schemas.microsoft.com/office/powerpoint/2010/main" val="784438766"/>
              </p:ext>
            </p:extLst>
          </p:nvPr>
        </p:nvGraphicFramePr>
        <p:xfrm>
          <a:off x="22080636" y="6943681"/>
          <a:ext cx="7580213" cy="1828840"/>
        </p:xfrm>
        <a:graphic>
          <a:graphicData uri="http://schemas.openxmlformats.org/drawingml/2006/table">
            <a:tbl>
              <a:tblPr firstRow="1" firstCol="1" lastRow="1" bandRow="1" bandCol="1">
                <a:tableStyleId>{5940675A-B579-460E-94D1-54222C63F5DA}</a:tableStyleId>
              </a:tblPr>
              <a:tblGrid>
                <a:gridCol w="5227735">
                  <a:extLst>
                    <a:ext uri="{9D8B030D-6E8A-4147-A177-3AD203B41FA5}">
                      <a16:colId xmlns:a16="http://schemas.microsoft.com/office/drawing/2014/main" val="20000"/>
                    </a:ext>
                  </a:extLst>
                </a:gridCol>
                <a:gridCol w="2352478">
                  <a:extLst>
                    <a:ext uri="{9D8B030D-6E8A-4147-A177-3AD203B41FA5}">
                      <a16:colId xmlns:a16="http://schemas.microsoft.com/office/drawing/2014/main" val="20001"/>
                    </a:ext>
                  </a:extLst>
                </a:gridCol>
              </a:tblGrid>
              <a:tr h="2785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a:ln>
                            <a:noFill/>
                          </a:ln>
                          <a:effectLst/>
                        </a:rPr>
                        <a:t>Demographics</a:t>
                      </a:r>
                      <a:endParaRPr kumimoji="0" lang="en-US" sz="2400" b="1" i="0" u="none" strike="noStrike" cap="none" normalizeH="0" baseline="0" dirty="0">
                        <a:ln>
                          <a:noFill/>
                        </a:ln>
                        <a:solidFill>
                          <a:schemeClr val="tx1">
                            <a:lumMod val="65000"/>
                            <a:lumOff val="35000"/>
                          </a:schemeClr>
                        </a:solidFill>
                        <a:effectLst/>
                        <a:latin typeface="+mn-lt"/>
                      </a:endParaRPr>
                    </a:p>
                  </a:txBody>
                  <a:tcPr marL="274320" marR="274320" marT="45725" marB="45725"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rPr>
                        <a:t>716</a:t>
                      </a:r>
                      <a:endParaRPr kumimoji="0" lang="en-US" sz="2400" b="1" i="0" u="none" strike="noStrike" cap="none" normalizeH="0" baseline="0" dirty="0">
                        <a:ln>
                          <a:noFill/>
                        </a:ln>
                        <a:solidFill>
                          <a:schemeClr val="tx1">
                            <a:lumMod val="65000"/>
                            <a:lumOff val="35000"/>
                          </a:schemeClr>
                        </a:solidFill>
                        <a:effectLst/>
                        <a:latin typeface="+mn-lt"/>
                      </a:endParaRPr>
                    </a:p>
                  </a:txBody>
                  <a:tcPr marL="274320" marR="274320" marT="45725" marB="45725" horzOverflow="overflow"/>
                </a:tc>
                <a:extLst>
                  <a:ext uri="{0D108BD9-81ED-4DB2-BD59-A6C34878D82A}">
                    <a16:rowId xmlns:a16="http://schemas.microsoft.com/office/drawing/2014/main" val="10000"/>
                  </a:ext>
                </a:extLst>
              </a:tr>
              <a:tr h="2785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a:ln>
                            <a:noFill/>
                          </a:ln>
                          <a:effectLst/>
                        </a:rPr>
                        <a:t>Median Age Range</a:t>
                      </a:r>
                      <a:endParaRPr kumimoji="0" lang="en-US" sz="2400" b="0" i="0" u="none" strike="noStrike" cap="none" normalizeH="0" baseline="0" dirty="0">
                        <a:ln>
                          <a:noFill/>
                        </a:ln>
                        <a:solidFill>
                          <a:schemeClr val="tx1">
                            <a:lumMod val="65000"/>
                            <a:lumOff val="35000"/>
                          </a:schemeClr>
                        </a:solidFill>
                        <a:effectLst/>
                        <a:latin typeface="+mn-lt"/>
                      </a:endParaRPr>
                    </a:p>
                  </a:txBody>
                  <a:tcPr marL="274320" marR="274320" marT="45725" marB="45725"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a:ln>
                            <a:noFill/>
                          </a:ln>
                          <a:effectLst/>
                        </a:rPr>
                        <a:t>25-35</a:t>
                      </a:r>
                      <a:endParaRPr kumimoji="0" lang="en-US" sz="2400" b="0" i="0" u="none" strike="noStrike" cap="none" normalizeH="0" baseline="0" dirty="0">
                        <a:ln>
                          <a:noFill/>
                        </a:ln>
                        <a:solidFill>
                          <a:schemeClr val="tx1">
                            <a:lumMod val="65000"/>
                            <a:lumOff val="35000"/>
                          </a:schemeClr>
                        </a:solidFill>
                        <a:effectLst/>
                        <a:latin typeface="+mn-lt"/>
                      </a:endParaRPr>
                    </a:p>
                  </a:txBody>
                  <a:tcPr marL="274320" marR="274320" marT="45725" marB="45725" horzOverflow="overflow"/>
                </a:tc>
                <a:extLst>
                  <a:ext uri="{0D108BD9-81ED-4DB2-BD59-A6C34878D82A}">
                    <a16:rowId xmlns:a16="http://schemas.microsoft.com/office/drawing/2014/main" val="10001"/>
                  </a:ext>
                </a:extLst>
              </a:tr>
              <a:tr h="2785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rPr>
                        <a:t>Men</a:t>
                      </a:r>
                      <a:endParaRPr kumimoji="0" lang="en-US" sz="2400" b="0" i="0" u="none" strike="noStrike" cap="none" normalizeH="0" baseline="0" dirty="0">
                        <a:ln>
                          <a:noFill/>
                        </a:ln>
                        <a:solidFill>
                          <a:schemeClr val="tx1">
                            <a:lumMod val="65000"/>
                            <a:lumOff val="35000"/>
                          </a:schemeClr>
                        </a:solidFill>
                        <a:effectLst/>
                        <a:latin typeface="+mn-lt"/>
                      </a:endParaRPr>
                    </a:p>
                  </a:txBody>
                  <a:tcPr marL="274320" marR="274320" marT="45725" marB="45725"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rPr>
                        <a:t>70.5%</a:t>
                      </a:r>
                      <a:endParaRPr kumimoji="0" lang="en-US" sz="2400" b="0" i="0" u="none" strike="noStrike" cap="none" normalizeH="0" baseline="0" dirty="0">
                        <a:ln>
                          <a:noFill/>
                        </a:ln>
                        <a:solidFill>
                          <a:schemeClr val="tx1">
                            <a:lumMod val="65000"/>
                            <a:lumOff val="35000"/>
                          </a:schemeClr>
                        </a:solidFill>
                        <a:effectLst/>
                        <a:latin typeface="+mn-lt"/>
                      </a:endParaRPr>
                    </a:p>
                  </a:txBody>
                  <a:tcPr marL="274320" marR="274320" marT="45725" marB="45725" horzOverflow="overflow"/>
                </a:tc>
                <a:extLst>
                  <a:ext uri="{0D108BD9-81ED-4DB2-BD59-A6C34878D82A}">
                    <a16:rowId xmlns:a16="http://schemas.microsoft.com/office/drawing/2014/main" val="10002"/>
                  </a:ext>
                </a:extLst>
              </a:tr>
              <a:tr h="2785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a:ln>
                            <a:noFill/>
                          </a:ln>
                          <a:effectLst/>
                        </a:rPr>
                        <a:t>Women</a:t>
                      </a:r>
                      <a:endParaRPr kumimoji="0" lang="en-US" sz="2400" b="0" i="0" u="none" strike="noStrike" cap="none" normalizeH="0" baseline="0" dirty="0">
                        <a:ln>
                          <a:noFill/>
                        </a:ln>
                        <a:solidFill>
                          <a:schemeClr val="tx1">
                            <a:lumMod val="65000"/>
                            <a:lumOff val="35000"/>
                          </a:schemeClr>
                        </a:solidFill>
                        <a:effectLst/>
                        <a:latin typeface="+mn-lt"/>
                      </a:endParaRPr>
                    </a:p>
                  </a:txBody>
                  <a:tcPr marL="274320" marR="274320" marT="45725" marB="45725"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rPr>
                        <a:t>29.5%</a:t>
                      </a:r>
                      <a:endParaRPr kumimoji="0" lang="en-US" sz="2400" b="0" i="0" u="none" strike="noStrike" cap="none" normalizeH="0" baseline="0" dirty="0">
                        <a:ln>
                          <a:noFill/>
                        </a:ln>
                        <a:solidFill>
                          <a:schemeClr val="tx1">
                            <a:lumMod val="65000"/>
                            <a:lumOff val="35000"/>
                          </a:schemeClr>
                        </a:solidFill>
                        <a:effectLst/>
                        <a:latin typeface="+mn-lt"/>
                      </a:endParaRPr>
                    </a:p>
                  </a:txBody>
                  <a:tcPr marL="274320" marR="274320" marT="45725" marB="45725" horzOverflow="overflow"/>
                </a:tc>
                <a:extLst>
                  <a:ext uri="{0D108BD9-81ED-4DB2-BD59-A6C34878D82A}">
                    <a16:rowId xmlns:a16="http://schemas.microsoft.com/office/drawing/2014/main" val="10003"/>
                  </a:ext>
                </a:extLst>
              </a:tr>
            </a:tbl>
          </a:graphicData>
        </a:graphic>
      </p:graphicFrame>
      <p:sp>
        <p:nvSpPr>
          <p:cNvPr id="30" name="Demographics table text">
            <a:extLst>
              <a:ext uri="{FF2B5EF4-FFF2-40B4-BE49-F238E27FC236}">
                <a16:creationId xmlns:a16="http://schemas.microsoft.com/office/drawing/2014/main" id="{E0068B2F-B47C-463D-92B2-A18511E56E3A}"/>
              </a:ext>
            </a:extLst>
          </p:cNvPr>
          <p:cNvSpPr txBox="1"/>
          <p:nvPr/>
        </p:nvSpPr>
        <p:spPr>
          <a:xfrm>
            <a:off x="21979990" y="8854993"/>
            <a:ext cx="7680860" cy="707886"/>
          </a:xfrm>
          <a:prstGeom prst="rect">
            <a:avLst/>
          </a:prstGeom>
          <a:noFill/>
        </p:spPr>
        <p:txBody>
          <a:bodyPr wrap="square" rtlCol="0">
            <a:spAutoFit/>
          </a:bodyPr>
          <a:lstStyle/>
          <a:p>
            <a:r>
              <a:rPr lang="en-US" sz="2000" dirty="0"/>
              <a:t>Table 1: @evmsdermatology Instagram page demographics (followers). 57.3% followers 25-35.</a:t>
            </a:r>
          </a:p>
        </p:txBody>
      </p:sp>
      <p:sp>
        <p:nvSpPr>
          <p:cNvPr id="33" name="procedures text">
            <a:extLst>
              <a:ext uri="{FF2B5EF4-FFF2-40B4-BE49-F238E27FC236}">
                <a16:creationId xmlns:a16="http://schemas.microsoft.com/office/drawing/2014/main" id="{EB75FE4C-A31C-4281-AD39-6277E9F436EE}"/>
              </a:ext>
            </a:extLst>
          </p:cNvPr>
          <p:cNvSpPr txBox="1">
            <a:spLocks noChangeArrowheads="1"/>
          </p:cNvSpPr>
          <p:nvPr/>
        </p:nvSpPr>
        <p:spPr bwMode="auto">
          <a:xfrm>
            <a:off x="21936556" y="9670499"/>
            <a:ext cx="8878175" cy="4893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57" tIns="45622" rIns="91257" bIns="45622">
            <a:spAutoFit/>
          </a:bodyPr>
          <a:lstStyle>
            <a:lvl1pPr defTabSz="4703763" eaLnBrk="0" hangingPunct="0">
              <a:defRPr sz="2600">
                <a:solidFill>
                  <a:schemeClr val="tx1"/>
                </a:solidFill>
                <a:latin typeface="Arial" charset="0"/>
              </a:defRPr>
            </a:lvl1pPr>
            <a:lvl2pPr marL="742950" indent="-285750" defTabSz="4703763" eaLnBrk="0" hangingPunct="0">
              <a:defRPr sz="2600">
                <a:solidFill>
                  <a:schemeClr val="tx1"/>
                </a:solidFill>
                <a:latin typeface="Arial" charset="0"/>
              </a:defRPr>
            </a:lvl2pPr>
            <a:lvl3pPr marL="1143000" indent="-228600" defTabSz="4703763" eaLnBrk="0" hangingPunct="0">
              <a:defRPr sz="2600">
                <a:solidFill>
                  <a:schemeClr val="tx1"/>
                </a:solidFill>
                <a:latin typeface="Arial" charset="0"/>
              </a:defRPr>
            </a:lvl3pPr>
            <a:lvl4pPr marL="1600200" indent="-228600" defTabSz="4703763" eaLnBrk="0" hangingPunct="0">
              <a:defRPr sz="2600">
                <a:solidFill>
                  <a:schemeClr val="tx1"/>
                </a:solidFill>
                <a:latin typeface="Arial" charset="0"/>
              </a:defRPr>
            </a:lvl4pPr>
            <a:lvl5pPr marL="2057400" indent="-228600" defTabSz="4703763" eaLnBrk="0" hangingPunct="0">
              <a:defRPr sz="2600">
                <a:solidFill>
                  <a:schemeClr val="tx1"/>
                </a:solidFill>
                <a:latin typeface="Arial" charset="0"/>
              </a:defRPr>
            </a:lvl5pPr>
            <a:lvl6pPr marL="2514600" indent="-228600" defTabSz="4703763" eaLnBrk="0" fontAlgn="base" hangingPunct="0">
              <a:spcBef>
                <a:spcPct val="0"/>
              </a:spcBef>
              <a:spcAft>
                <a:spcPct val="0"/>
              </a:spcAft>
              <a:defRPr sz="2600">
                <a:solidFill>
                  <a:schemeClr val="tx1"/>
                </a:solidFill>
                <a:latin typeface="Arial" charset="0"/>
              </a:defRPr>
            </a:lvl6pPr>
            <a:lvl7pPr marL="2971800" indent="-228600" defTabSz="4703763" eaLnBrk="0" fontAlgn="base" hangingPunct="0">
              <a:spcBef>
                <a:spcPct val="0"/>
              </a:spcBef>
              <a:spcAft>
                <a:spcPct val="0"/>
              </a:spcAft>
              <a:defRPr sz="2600">
                <a:solidFill>
                  <a:schemeClr val="tx1"/>
                </a:solidFill>
                <a:latin typeface="Arial" charset="0"/>
              </a:defRPr>
            </a:lvl7pPr>
            <a:lvl8pPr marL="3429000" indent="-228600" defTabSz="4703763" eaLnBrk="0" fontAlgn="base" hangingPunct="0">
              <a:spcBef>
                <a:spcPct val="0"/>
              </a:spcBef>
              <a:spcAft>
                <a:spcPct val="0"/>
              </a:spcAft>
              <a:defRPr sz="2600">
                <a:solidFill>
                  <a:schemeClr val="tx1"/>
                </a:solidFill>
                <a:latin typeface="Arial" charset="0"/>
              </a:defRPr>
            </a:lvl8pPr>
            <a:lvl9pPr marL="3886200" indent="-228600" defTabSz="4703763" eaLnBrk="0" fontAlgn="base" hangingPunct="0">
              <a:spcBef>
                <a:spcPct val="0"/>
              </a:spcBef>
              <a:spcAft>
                <a:spcPct val="0"/>
              </a:spcAft>
              <a:defRPr sz="2600">
                <a:solidFill>
                  <a:schemeClr val="tx1"/>
                </a:solidFill>
                <a:latin typeface="Arial" charset="0"/>
              </a:defRPr>
            </a:lvl9pPr>
          </a:lstStyle>
          <a:p>
            <a:r>
              <a:rPr lang="en-US" sz="2400" b="1" dirty="0">
                <a:latin typeface="+mn-lt"/>
              </a:rPr>
              <a:t>Dermatopathology Teaching Case Engagement</a:t>
            </a:r>
          </a:p>
          <a:p>
            <a:endParaRPr lang="en-US" sz="2400" b="1" dirty="0">
              <a:latin typeface="+mn-lt"/>
            </a:endParaRPr>
          </a:p>
          <a:p>
            <a:r>
              <a:rPr lang="en-US" sz="2400" dirty="0">
                <a:latin typeface="+mn-lt"/>
              </a:rPr>
              <a:t>Reach represents the number of unique accounts that viewed each Dermatopathology Teaching Case. The reach of each case prompt tends to be similar or greater than the reach of its respective case solution. Participation in a question-answer case presentation confers a reference to the preceding (prompt) post upon viewing the solution. This return engagement may be evaluated in the ratio of impression to reach on the initial case post.</a:t>
            </a:r>
            <a:endParaRPr lang="en-US" sz="2400" b="1" dirty="0">
              <a:latin typeface="+mn-lt"/>
            </a:endParaRPr>
          </a:p>
          <a:p>
            <a:endParaRPr lang="en-US" sz="2400" dirty="0">
              <a:latin typeface="+mn-lt"/>
            </a:endParaRPr>
          </a:p>
          <a:p>
            <a:br>
              <a:rPr lang="en-US" sz="2400" dirty="0">
                <a:latin typeface="+mn-lt"/>
              </a:rPr>
            </a:br>
            <a:endParaRPr lang="en-US" sz="2400" dirty="0">
              <a:solidFill>
                <a:schemeClr val="tx1">
                  <a:lumMod val="95000"/>
                  <a:lumOff val="5000"/>
                </a:schemeClr>
              </a:solidFill>
              <a:latin typeface="+mn-lt"/>
            </a:endParaRPr>
          </a:p>
        </p:txBody>
      </p:sp>
      <p:sp>
        <p:nvSpPr>
          <p:cNvPr id="35" name="Demographics table text">
            <a:extLst>
              <a:ext uri="{FF2B5EF4-FFF2-40B4-BE49-F238E27FC236}">
                <a16:creationId xmlns:a16="http://schemas.microsoft.com/office/drawing/2014/main" id="{E0068B2F-B47C-463D-92B2-A18511E56E3A}"/>
              </a:ext>
            </a:extLst>
          </p:cNvPr>
          <p:cNvSpPr txBox="1"/>
          <p:nvPr/>
        </p:nvSpPr>
        <p:spPr>
          <a:xfrm>
            <a:off x="21875001" y="16249967"/>
            <a:ext cx="8725776" cy="707886"/>
          </a:xfrm>
          <a:prstGeom prst="rect">
            <a:avLst/>
          </a:prstGeom>
          <a:noFill/>
        </p:spPr>
        <p:txBody>
          <a:bodyPr wrap="square" rtlCol="0">
            <a:spAutoFit/>
          </a:bodyPr>
          <a:lstStyle/>
          <a:p>
            <a:r>
              <a:rPr lang="en-US" sz="2000" dirty="0"/>
              <a:t>Figure 2: comparison of unique viewers against dermatopathology teaching case paired case/solution </a:t>
            </a:r>
          </a:p>
        </p:txBody>
      </p:sp>
      <p:sp>
        <p:nvSpPr>
          <p:cNvPr id="36" name="Demographics table text">
            <a:extLst>
              <a:ext uri="{FF2B5EF4-FFF2-40B4-BE49-F238E27FC236}">
                <a16:creationId xmlns:a16="http://schemas.microsoft.com/office/drawing/2014/main" id="{E0068B2F-B47C-463D-92B2-A18511E56E3A}"/>
              </a:ext>
            </a:extLst>
          </p:cNvPr>
          <p:cNvSpPr txBox="1"/>
          <p:nvPr/>
        </p:nvSpPr>
        <p:spPr>
          <a:xfrm>
            <a:off x="21875001" y="19757472"/>
            <a:ext cx="8725776" cy="400110"/>
          </a:xfrm>
          <a:prstGeom prst="rect">
            <a:avLst/>
          </a:prstGeom>
          <a:noFill/>
        </p:spPr>
        <p:txBody>
          <a:bodyPr wrap="square" rtlCol="0">
            <a:spAutoFit/>
          </a:bodyPr>
          <a:lstStyle/>
          <a:p>
            <a:r>
              <a:rPr lang="en-US" sz="2000" dirty="0"/>
              <a:t>Figure 3: returned engagement ( impression : reach ) on initial case prompt</a:t>
            </a:r>
          </a:p>
        </p:txBody>
      </p:sp>
      <p:sp>
        <p:nvSpPr>
          <p:cNvPr id="37" name="procedures text">
            <a:extLst>
              <a:ext uri="{FF2B5EF4-FFF2-40B4-BE49-F238E27FC236}">
                <a16:creationId xmlns:a16="http://schemas.microsoft.com/office/drawing/2014/main" id="{EB75FE4C-A31C-4281-AD39-6277E9F436EE}"/>
              </a:ext>
            </a:extLst>
          </p:cNvPr>
          <p:cNvSpPr txBox="1">
            <a:spLocks noChangeArrowheads="1"/>
          </p:cNvSpPr>
          <p:nvPr/>
        </p:nvSpPr>
        <p:spPr bwMode="auto">
          <a:xfrm>
            <a:off x="32013121" y="6943681"/>
            <a:ext cx="8878175" cy="3785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57" tIns="45622" rIns="91257" bIns="45622">
            <a:spAutoFit/>
          </a:bodyPr>
          <a:lstStyle>
            <a:lvl1pPr defTabSz="4703763" eaLnBrk="0" hangingPunct="0">
              <a:defRPr sz="2600">
                <a:solidFill>
                  <a:schemeClr val="tx1"/>
                </a:solidFill>
                <a:latin typeface="Arial" charset="0"/>
              </a:defRPr>
            </a:lvl1pPr>
            <a:lvl2pPr marL="742950" indent="-285750" defTabSz="4703763" eaLnBrk="0" hangingPunct="0">
              <a:defRPr sz="2600">
                <a:solidFill>
                  <a:schemeClr val="tx1"/>
                </a:solidFill>
                <a:latin typeface="Arial" charset="0"/>
              </a:defRPr>
            </a:lvl2pPr>
            <a:lvl3pPr marL="1143000" indent="-228600" defTabSz="4703763" eaLnBrk="0" hangingPunct="0">
              <a:defRPr sz="2600">
                <a:solidFill>
                  <a:schemeClr val="tx1"/>
                </a:solidFill>
                <a:latin typeface="Arial" charset="0"/>
              </a:defRPr>
            </a:lvl3pPr>
            <a:lvl4pPr marL="1600200" indent="-228600" defTabSz="4703763" eaLnBrk="0" hangingPunct="0">
              <a:defRPr sz="2600">
                <a:solidFill>
                  <a:schemeClr val="tx1"/>
                </a:solidFill>
                <a:latin typeface="Arial" charset="0"/>
              </a:defRPr>
            </a:lvl4pPr>
            <a:lvl5pPr marL="2057400" indent="-228600" defTabSz="4703763" eaLnBrk="0" hangingPunct="0">
              <a:defRPr sz="2600">
                <a:solidFill>
                  <a:schemeClr val="tx1"/>
                </a:solidFill>
                <a:latin typeface="Arial" charset="0"/>
              </a:defRPr>
            </a:lvl5pPr>
            <a:lvl6pPr marL="2514600" indent="-228600" defTabSz="4703763" eaLnBrk="0" fontAlgn="base" hangingPunct="0">
              <a:spcBef>
                <a:spcPct val="0"/>
              </a:spcBef>
              <a:spcAft>
                <a:spcPct val="0"/>
              </a:spcAft>
              <a:defRPr sz="2600">
                <a:solidFill>
                  <a:schemeClr val="tx1"/>
                </a:solidFill>
                <a:latin typeface="Arial" charset="0"/>
              </a:defRPr>
            </a:lvl6pPr>
            <a:lvl7pPr marL="2971800" indent="-228600" defTabSz="4703763" eaLnBrk="0" fontAlgn="base" hangingPunct="0">
              <a:spcBef>
                <a:spcPct val="0"/>
              </a:spcBef>
              <a:spcAft>
                <a:spcPct val="0"/>
              </a:spcAft>
              <a:defRPr sz="2600">
                <a:solidFill>
                  <a:schemeClr val="tx1"/>
                </a:solidFill>
                <a:latin typeface="Arial" charset="0"/>
              </a:defRPr>
            </a:lvl7pPr>
            <a:lvl8pPr marL="3429000" indent="-228600" defTabSz="4703763" eaLnBrk="0" fontAlgn="base" hangingPunct="0">
              <a:spcBef>
                <a:spcPct val="0"/>
              </a:spcBef>
              <a:spcAft>
                <a:spcPct val="0"/>
              </a:spcAft>
              <a:defRPr sz="2600">
                <a:solidFill>
                  <a:schemeClr val="tx1"/>
                </a:solidFill>
                <a:latin typeface="Arial" charset="0"/>
              </a:defRPr>
            </a:lvl8pPr>
            <a:lvl9pPr marL="3886200" indent="-228600" defTabSz="4703763" eaLnBrk="0" fontAlgn="base" hangingPunct="0">
              <a:spcBef>
                <a:spcPct val="0"/>
              </a:spcBef>
              <a:spcAft>
                <a:spcPct val="0"/>
              </a:spcAft>
              <a:defRPr sz="2600">
                <a:solidFill>
                  <a:schemeClr val="tx1"/>
                </a:solidFill>
                <a:latin typeface="Arial" charset="0"/>
              </a:defRPr>
            </a:lvl9pPr>
          </a:lstStyle>
          <a:p>
            <a:r>
              <a:rPr lang="en-US" sz="2400" dirty="0">
                <a:latin typeface="+mn-lt"/>
              </a:rPr>
              <a:t>Instagram provides a commonly accessible and interactive platform for the dissemination of medical knowledge. Dermatopathology coursework is ideally curated this visual medium. The described methodology highlights Instagram’s expansive scope and potential to promote active learning in dermatopathology education. Eastern Virginia Medical School’s @evmsdermatology Instagram page provides a novel case framework for further reproducibility throughout similar medical specialties. </a:t>
            </a:r>
          </a:p>
          <a:p>
            <a:endParaRPr lang="en-US" sz="2400" dirty="0">
              <a:latin typeface="+mn-lt"/>
            </a:endParaRPr>
          </a:p>
        </p:txBody>
      </p:sp>
    </p:spTree>
    <p:extLst>
      <p:ext uri="{BB962C8B-B14F-4D97-AF65-F5344CB8AC3E}">
        <p14:creationId xmlns:p14="http://schemas.microsoft.com/office/powerpoint/2010/main" val="2785482614"/>
      </p:ext>
    </p:extLst>
  </p:cSld>
  <p:clrMapOvr>
    <a:masterClrMapping/>
  </p:clrMapOvr>
</p:sld>
</file>

<file path=ppt/theme/theme1.xml><?xml version="1.0" encoding="utf-8"?>
<a:theme xmlns:a="http://schemas.openxmlformats.org/drawingml/2006/main" name="EVMS template 4">
  <a:themeElements>
    <a:clrScheme name="EVMS 2011">
      <a:dk1>
        <a:srgbClr val="000000"/>
      </a:dk1>
      <a:lt1>
        <a:srgbClr val="FFFFFF"/>
      </a:lt1>
      <a:dk2>
        <a:srgbClr val="00334D"/>
      </a:dk2>
      <a:lt2>
        <a:srgbClr val="EEECE1"/>
      </a:lt2>
      <a:accent1>
        <a:srgbClr val="367C99"/>
      </a:accent1>
      <a:accent2>
        <a:srgbClr val="B64121"/>
      </a:accent2>
      <a:accent3>
        <a:srgbClr val="41C4DC"/>
      </a:accent3>
      <a:accent4>
        <a:srgbClr val="766A63"/>
      </a:accent4>
      <a:accent5>
        <a:srgbClr val="DCCE86"/>
      </a:accent5>
      <a:accent6>
        <a:srgbClr val="C6EDF5"/>
      </a:accent6>
      <a:hlink>
        <a:srgbClr val="367C99"/>
      </a:hlink>
      <a:folHlink>
        <a:srgbClr val="C050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1349</TotalTime>
  <Words>836</Words>
  <Application>Microsoft Office PowerPoint</Application>
  <PresentationFormat>Custom</PresentationFormat>
  <Paragraphs>46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Noto Sans Symbols</vt:lpstr>
      <vt:lpstr>Times New Roman</vt:lpstr>
      <vt:lpstr>EVMS template 4</vt:lpstr>
      <vt:lpstr>Picture Perfect:  Utilizing Instagram (@evmsdermatology) As A Novel Method for Dermatopathology Instruction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 Remove this slide before submitting</dc:title>
  <dc:creator>Taylor-Fishwick, Jonathan S.</dc:creator>
  <cp:lastModifiedBy>Brocus, Rebecca D</cp:lastModifiedBy>
  <cp:revision>33</cp:revision>
  <dcterms:created xsi:type="dcterms:W3CDTF">2021-04-15T12:23:12Z</dcterms:created>
  <dcterms:modified xsi:type="dcterms:W3CDTF">2023-05-10T17:36:03Z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0x01010036D8BDB6D61E6945B3D3C7EC6E0B8CF2</vt:lpwstr>
  </property>
</Properties>
</file>