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3"/>
  </p:notesMasterIdLst>
  <p:sldIdLst>
    <p:sldId id="260" r:id="rId2"/>
  </p:sldIdLst>
  <p:sldSz cx="43891200" cy="219456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6912">
          <p15:clr>
            <a:srgbClr val="A4A3A4"/>
          </p15:clr>
        </p15:guide>
        <p15:guide id="2" pos="13824">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 roundtripDataSignature="AMtx7mgY+DoYvr4E1AmdKDSWwyBkHSK77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94654"/>
  </p:normalViewPr>
  <p:slideViewPr>
    <p:cSldViewPr snapToGrid="0">
      <p:cViewPr varScale="1">
        <p:scale>
          <a:sx n="25" d="100"/>
          <a:sy n="25" d="100"/>
        </p:scale>
        <p:origin x="60" y="690"/>
      </p:cViewPr>
      <p:guideLst>
        <p:guide orient="horz" pos="6912"/>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6" y="685800"/>
            <a:ext cx="6858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56" name="Google Shape;56;p2:notes"/>
          <p:cNvSpPr>
            <a:spLocks noGrp="1" noRot="1" noChangeAspect="1"/>
          </p:cNvSpPr>
          <p:nvPr>
            <p:ph type="sldImg" idx="2"/>
          </p:nvPr>
        </p:nvSpPr>
        <p:spPr>
          <a:xfrm>
            <a:off x="0" y="685800"/>
            <a:ext cx="6858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89070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14"/>
        <p:cNvGrpSpPr/>
        <p:nvPr/>
      </p:nvGrpSpPr>
      <p:grpSpPr>
        <a:xfrm>
          <a:off x="0" y="0"/>
          <a:ext cx="0" cy="0"/>
          <a:chOff x="0" y="0"/>
          <a:chExt cx="0" cy="0"/>
        </a:xfrm>
      </p:grpSpPr>
      <p:pic>
        <p:nvPicPr>
          <p:cNvPr id="15" name="Google Shape;15;p5" descr="EVMS Fine Family Academy of Educators logo with EVMS curve" title="EVMS Fine Family Academy of Educators logo"/>
          <p:cNvPicPr preferRelativeResize="0"/>
          <p:nvPr/>
        </p:nvPicPr>
        <p:blipFill rotWithShape="1">
          <a:blip r:embed="rId2">
            <a:alphaModFix/>
          </a:blip>
          <a:srcRect/>
          <a:stretch/>
        </p:blipFill>
        <p:spPr>
          <a:xfrm>
            <a:off x="0" y="-81280"/>
            <a:ext cx="25818360" cy="3112994"/>
          </a:xfrm>
          <a:prstGeom prst="rect">
            <a:avLst/>
          </a:prstGeom>
          <a:noFill/>
          <a:ln>
            <a:noFill/>
          </a:ln>
        </p:spPr>
      </p:pic>
      <p:pic>
        <p:nvPicPr>
          <p:cNvPr id="16" name="Google Shape;16;p5" descr="Educational Scholarship Day logo with Fine Family Academy of Educators leaf design" title="Educational Scholarship Day logo"/>
          <p:cNvPicPr preferRelativeResize="0"/>
          <p:nvPr/>
        </p:nvPicPr>
        <p:blipFill rotWithShape="1">
          <a:blip r:embed="rId3">
            <a:alphaModFix/>
          </a:blip>
          <a:srcRect/>
          <a:stretch/>
        </p:blipFill>
        <p:spPr>
          <a:xfrm>
            <a:off x="13588949" y="3156348"/>
            <a:ext cx="9828333" cy="9457777"/>
          </a:xfrm>
          <a:prstGeom prst="rect">
            <a:avLst/>
          </a:prstGeom>
          <a:noFill/>
          <a:ln>
            <a:noFill/>
          </a:ln>
        </p:spPr>
      </p:pic>
      <p:sp>
        <p:nvSpPr>
          <p:cNvPr id="17" name="Google Shape;17;p5"/>
          <p:cNvSpPr txBox="1">
            <a:spLocks noGrp="1"/>
          </p:cNvSpPr>
          <p:nvPr>
            <p:ph type="title"/>
          </p:nvPr>
        </p:nvSpPr>
        <p:spPr>
          <a:xfrm>
            <a:off x="3467102" y="17475200"/>
            <a:ext cx="37308000" cy="4359300"/>
          </a:xfrm>
          <a:prstGeom prst="rect">
            <a:avLst/>
          </a:prstGeom>
          <a:noFill/>
          <a:ln>
            <a:noFill/>
          </a:ln>
        </p:spPr>
        <p:txBody>
          <a:bodyPr spcFirstLastPara="1" wrap="square" lIns="289125" tIns="144525" rIns="289125" bIns="144525" anchor="t" anchorCtr="0">
            <a:noAutofit/>
          </a:bodyPr>
          <a:lstStyle>
            <a:lvl1pPr marR="0" lvl="0" algn="ctr" rtl="0">
              <a:spcBef>
                <a:spcPts val="0"/>
              </a:spcBef>
              <a:spcAft>
                <a:spcPts val="0"/>
              </a:spcAft>
              <a:buSzPts val="4400"/>
              <a:buNone/>
              <a:defRPr sz="9500" b="1" i="0" u="none" strike="noStrike" cap="none">
                <a:solidFill>
                  <a:schemeClr val="accent1"/>
                </a:solidFill>
                <a:latin typeface="Calibri"/>
                <a:ea typeface="Calibri"/>
                <a:cs typeface="Calibri"/>
                <a:sym typeface="Calibri"/>
              </a:defRPr>
            </a:lvl1pPr>
            <a:lvl2pPr marR="0" lvl="1" algn="ctr" rtl="0">
              <a:spcBef>
                <a:spcPts val="0"/>
              </a:spcBef>
              <a:spcAft>
                <a:spcPts val="0"/>
              </a:spcAft>
              <a:buSzPts val="4400"/>
              <a:buNone/>
              <a:defRPr sz="11400" b="1" i="0" u="none" strike="noStrike" cap="none">
                <a:solidFill>
                  <a:schemeClr val="dk1"/>
                </a:solidFill>
                <a:latin typeface="Arial"/>
                <a:ea typeface="Arial"/>
                <a:cs typeface="Arial"/>
                <a:sym typeface="Arial"/>
              </a:defRPr>
            </a:lvl2pPr>
            <a:lvl3pPr marR="0" lvl="2" algn="ctr" rtl="0">
              <a:spcBef>
                <a:spcPts val="0"/>
              </a:spcBef>
              <a:spcAft>
                <a:spcPts val="0"/>
              </a:spcAft>
              <a:buSzPts val="4400"/>
              <a:buNone/>
              <a:defRPr sz="11400" b="1" i="0" u="none" strike="noStrike" cap="none">
                <a:solidFill>
                  <a:schemeClr val="dk1"/>
                </a:solidFill>
                <a:latin typeface="Arial"/>
                <a:ea typeface="Arial"/>
                <a:cs typeface="Arial"/>
                <a:sym typeface="Arial"/>
              </a:defRPr>
            </a:lvl3pPr>
            <a:lvl4pPr marR="0" lvl="3" algn="ctr" rtl="0">
              <a:spcBef>
                <a:spcPts val="0"/>
              </a:spcBef>
              <a:spcAft>
                <a:spcPts val="0"/>
              </a:spcAft>
              <a:buSzPts val="4400"/>
              <a:buNone/>
              <a:defRPr sz="11400" b="1" i="0" u="none" strike="noStrike" cap="none">
                <a:solidFill>
                  <a:schemeClr val="dk1"/>
                </a:solidFill>
                <a:latin typeface="Arial"/>
                <a:ea typeface="Arial"/>
                <a:cs typeface="Arial"/>
                <a:sym typeface="Arial"/>
              </a:defRPr>
            </a:lvl4pPr>
            <a:lvl5pPr marR="0" lvl="4" algn="ctr" rtl="0">
              <a:spcBef>
                <a:spcPts val="0"/>
              </a:spcBef>
              <a:spcAft>
                <a:spcPts val="0"/>
              </a:spcAft>
              <a:buSzPts val="4400"/>
              <a:buNone/>
              <a:defRPr sz="11400" b="1" i="0" u="none" strike="noStrike" cap="none">
                <a:solidFill>
                  <a:schemeClr val="dk1"/>
                </a:solidFill>
                <a:latin typeface="Arial"/>
                <a:ea typeface="Arial"/>
                <a:cs typeface="Arial"/>
                <a:sym typeface="Arial"/>
              </a:defRPr>
            </a:lvl5pPr>
            <a:lvl6pPr marR="0" lvl="5" algn="ctr" rtl="0">
              <a:spcBef>
                <a:spcPts val="0"/>
              </a:spcBef>
              <a:spcAft>
                <a:spcPts val="0"/>
              </a:spcAft>
              <a:buSzPts val="4400"/>
              <a:buNone/>
              <a:defRPr sz="11400" b="1" i="0" u="none" strike="noStrike" cap="none">
                <a:solidFill>
                  <a:schemeClr val="dk2"/>
                </a:solidFill>
                <a:latin typeface="Arial"/>
                <a:ea typeface="Arial"/>
                <a:cs typeface="Arial"/>
                <a:sym typeface="Arial"/>
              </a:defRPr>
            </a:lvl6pPr>
            <a:lvl7pPr marR="0" lvl="6" algn="ctr" rtl="0">
              <a:spcBef>
                <a:spcPts val="0"/>
              </a:spcBef>
              <a:spcAft>
                <a:spcPts val="0"/>
              </a:spcAft>
              <a:buSzPts val="4400"/>
              <a:buNone/>
              <a:defRPr sz="11400" b="1" i="0" u="none" strike="noStrike" cap="none">
                <a:solidFill>
                  <a:schemeClr val="dk2"/>
                </a:solidFill>
                <a:latin typeface="Arial"/>
                <a:ea typeface="Arial"/>
                <a:cs typeface="Arial"/>
                <a:sym typeface="Arial"/>
              </a:defRPr>
            </a:lvl7pPr>
            <a:lvl8pPr marR="0" lvl="7" algn="ctr" rtl="0">
              <a:spcBef>
                <a:spcPts val="0"/>
              </a:spcBef>
              <a:spcAft>
                <a:spcPts val="0"/>
              </a:spcAft>
              <a:buSzPts val="4400"/>
              <a:buNone/>
              <a:defRPr sz="11400" b="1" i="0" u="none" strike="noStrike" cap="none">
                <a:solidFill>
                  <a:schemeClr val="dk2"/>
                </a:solidFill>
                <a:latin typeface="Arial"/>
                <a:ea typeface="Arial"/>
                <a:cs typeface="Arial"/>
                <a:sym typeface="Arial"/>
              </a:defRPr>
            </a:lvl8pPr>
            <a:lvl9pPr marR="0" lvl="8" algn="ctr" rtl="0">
              <a:spcBef>
                <a:spcPts val="0"/>
              </a:spcBef>
              <a:spcAft>
                <a:spcPts val="0"/>
              </a:spcAft>
              <a:buSzPts val="4400"/>
              <a:buNone/>
              <a:defRPr sz="11400" b="1" i="0" u="none" strike="noStrike" cap="none">
                <a:solidFill>
                  <a:schemeClr val="dk2"/>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8"/>
        <p:cNvGrpSpPr/>
        <p:nvPr/>
      </p:nvGrpSpPr>
      <p:grpSpPr>
        <a:xfrm>
          <a:off x="0" y="0"/>
          <a:ext cx="0" cy="0"/>
          <a:chOff x="0" y="0"/>
          <a:chExt cx="0" cy="0"/>
        </a:xfrm>
      </p:grpSpPr>
      <p:sp>
        <p:nvSpPr>
          <p:cNvPr id="19" name="Google Shape;19;p6"/>
          <p:cNvSpPr txBox="1">
            <a:spLocks noGrp="1"/>
          </p:cNvSpPr>
          <p:nvPr>
            <p:ph type="body" idx="1"/>
          </p:nvPr>
        </p:nvSpPr>
        <p:spPr>
          <a:xfrm>
            <a:off x="2194560" y="6746240"/>
            <a:ext cx="39501600" cy="13654800"/>
          </a:xfrm>
          <a:prstGeom prst="rect">
            <a:avLst/>
          </a:prstGeom>
          <a:noFill/>
          <a:ln>
            <a:noFill/>
          </a:ln>
        </p:spPr>
        <p:txBody>
          <a:bodyPr spcFirstLastPara="1" wrap="square" lIns="289125" tIns="144525" rIns="289125" bIns="144525" anchor="t" anchorCtr="0">
            <a:noAutofit/>
          </a:bodyPr>
          <a:lstStyle>
            <a:lvl1pPr marL="457200" lvl="0" indent="-444500" algn="l">
              <a:spcBef>
                <a:spcPts val="1100"/>
              </a:spcBef>
              <a:spcAft>
                <a:spcPts val="0"/>
              </a:spcAft>
              <a:buSzPts val="3400"/>
              <a:buChar char="◻"/>
              <a:defRPr/>
            </a:lvl1pPr>
            <a:lvl2pPr marL="914400" lvl="1" indent="-444500" algn="l">
              <a:spcBef>
                <a:spcPts val="1100"/>
              </a:spcBef>
              <a:spcAft>
                <a:spcPts val="0"/>
              </a:spcAft>
              <a:buSzPts val="3400"/>
              <a:buChar char="◻"/>
              <a:defRPr/>
            </a:lvl2pPr>
            <a:lvl3pPr marL="1371600" lvl="2" indent="-444500" algn="l">
              <a:spcBef>
                <a:spcPts val="1100"/>
              </a:spcBef>
              <a:spcAft>
                <a:spcPts val="0"/>
              </a:spcAft>
              <a:buSzPts val="3400"/>
              <a:buChar char="◻"/>
              <a:defRPr/>
            </a:lvl3pPr>
            <a:lvl4pPr marL="1828800" lvl="3" indent="-444500" algn="l">
              <a:spcBef>
                <a:spcPts val="1100"/>
              </a:spcBef>
              <a:spcAft>
                <a:spcPts val="0"/>
              </a:spcAft>
              <a:buSzPts val="3400"/>
              <a:buChar char="◻"/>
              <a:defRPr/>
            </a:lvl4pPr>
            <a:lvl5pPr marL="2286000" lvl="4" indent="-444500" algn="l">
              <a:spcBef>
                <a:spcPts val="1100"/>
              </a:spcBef>
              <a:spcAft>
                <a:spcPts val="0"/>
              </a:spcAft>
              <a:buSzPts val="3400"/>
              <a:buChar char="◻"/>
              <a:defRPr/>
            </a:lvl5pPr>
            <a:lvl6pPr marL="2743200" lvl="5" indent="-590550" algn="l">
              <a:spcBef>
                <a:spcPts val="1100"/>
              </a:spcBef>
              <a:spcAft>
                <a:spcPts val="0"/>
              </a:spcAft>
              <a:buSzPts val="5700"/>
              <a:buChar char="»"/>
              <a:defRPr/>
            </a:lvl6pPr>
            <a:lvl7pPr marL="3200400" lvl="6" indent="-590550" algn="l">
              <a:spcBef>
                <a:spcPts val="1100"/>
              </a:spcBef>
              <a:spcAft>
                <a:spcPts val="0"/>
              </a:spcAft>
              <a:buSzPts val="5700"/>
              <a:buChar char="»"/>
              <a:defRPr/>
            </a:lvl7pPr>
            <a:lvl8pPr marL="3657600" lvl="7" indent="-590550" algn="l">
              <a:spcBef>
                <a:spcPts val="1100"/>
              </a:spcBef>
              <a:spcAft>
                <a:spcPts val="0"/>
              </a:spcAft>
              <a:buSzPts val="5700"/>
              <a:buChar char="»"/>
              <a:defRPr/>
            </a:lvl8pPr>
            <a:lvl9pPr marL="4114800" lvl="8" indent="-590550" algn="l">
              <a:spcBef>
                <a:spcPts val="1100"/>
              </a:spcBef>
              <a:spcAft>
                <a:spcPts val="0"/>
              </a:spcAft>
              <a:buSzPts val="5700"/>
              <a:buChar char="»"/>
              <a:defRPr/>
            </a:lvl9pPr>
          </a:lstStyle>
          <a:p>
            <a:endParaRPr/>
          </a:p>
        </p:txBody>
      </p:sp>
      <p:sp>
        <p:nvSpPr>
          <p:cNvPr id="20" name="Google Shape;20;p6"/>
          <p:cNvSpPr txBox="1">
            <a:spLocks noGrp="1"/>
          </p:cNvSpPr>
          <p:nvPr>
            <p:ph type="title"/>
          </p:nvPr>
        </p:nvSpPr>
        <p:spPr>
          <a:xfrm>
            <a:off x="2194560" y="4145280"/>
            <a:ext cx="39501600" cy="2601300"/>
          </a:xfrm>
          <a:prstGeom prst="rect">
            <a:avLst/>
          </a:prstGeom>
          <a:noFill/>
          <a:ln>
            <a:noFill/>
          </a:ln>
        </p:spPr>
        <p:txBody>
          <a:bodyPr spcFirstLastPara="1" wrap="square" lIns="289125" tIns="144525" rIns="289125" bIns="144525" anchor="t" anchorCtr="0">
            <a:noAutofit/>
          </a:bodyPr>
          <a:lstStyle>
            <a:lvl1pPr marR="0" lvl="0" algn="l" rtl="0">
              <a:spcBef>
                <a:spcPts val="0"/>
              </a:spcBef>
              <a:spcAft>
                <a:spcPts val="0"/>
              </a:spcAft>
              <a:buSzPts val="4400"/>
              <a:buNone/>
              <a:defRPr sz="11400" b="1" i="0" u="none" strike="noStrike" cap="none">
                <a:solidFill>
                  <a:srgbClr val="1F7F9B"/>
                </a:solidFill>
                <a:latin typeface="Calibri"/>
                <a:ea typeface="Calibri"/>
                <a:cs typeface="Calibri"/>
                <a:sym typeface="Calibri"/>
              </a:defRPr>
            </a:lvl1pPr>
            <a:lvl2pPr marR="0" lvl="1" algn="ctr" rtl="0">
              <a:spcBef>
                <a:spcPts val="0"/>
              </a:spcBef>
              <a:spcAft>
                <a:spcPts val="0"/>
              </a:spcAft>
              <a:buSzPts val="4400"/>
              <a:buNone/>
              <a:defRPr sz="11400" b="1" i="0" u="none" strike="noStrike" cap="none">
                <a:solidFill>
                  <a:schemeClr val="dk1"/>
                </a:solidFill>
                <a:latin typeface="Arial"/>
                <a:ea typeface="Arial"/>
                <a:cs typeface="Arial"/>
                <a:sym typeface="Arial"/>
              </a:defRPr>
            </a:lvl2pPr>
            <a:lvl3pPr marR="0" lvl="2" algn="ctr" rtl="0">
              <a:spcBef>
                <a:spcPts val="0"/>
              </a:spcBef>
              <a:spcAft>
                <a:spcPts val="0"/>
              </a:spcAft>
              <a:buSzPts val="4400"/>
              <a:buNone/>
              <a:defRPr sz="11400" b="1" i="0" u="none" strike="noStrike" cap="none">
                <a:solidFill>
                  <a:schemeClr val="dk1"/>
                </a:solidFill>
                <a:latin typeface="Arial"/>
                <a:ea typeface="Arial"/>
                <a:cs typeface="Arial"/>
                <a:sym typeface="Arial"/>
              </a:defRPr>
            </a:lvl3pPr>
            <a:lvl4pPr marR="0" lvl="3" algn="ctr" rtl="0">
              <a:spcBef>
                <a:spcPts val="0"/>
              </a:spcBef>
              <a:spcAft>
                <a:spcPts val="0"/>
              </a:spcAft>
              <a:buSzPts val="4400"/>
              <a:buNone/>
              <a:defRPr sz="11400" b="1" i="0" u="none" strike="noStrike" cap="none">
                <a:solidFill>
                  <a:schemeClr val="dk1"/>
                </a:solidFill>
                <a:latin typeface="Arial"/>
                <a:ea typeface="Arial"/>
                <a:cs typeface="Arial"/>
                <a:sym typeface="Arial"/>
              </a:defRPr>
            </a:lvl4pPr>
            <a:lvl5pPr marR="0" lvl="4" algn="ctr" rtl="0">
              <a:spcBef>
                <a:spcPts val="0"/>
              </a:spcBef>
              <a:spcAft>
                <a:spcPts val="0"/>
              </a:spcAft>
              <a:buSzPts val="4400"/>
              <a:buNone/>
              <a:defRPr sz="11400" b="1" i="0" u="none" strike="noStrike" cap="none">
                <a:solidFill>
                  <a:schemeClr val="dk1"/>
                </a:solidFill>
                <a:latin typeface="Arial"/>
                <a:ea typeface="Arial"/>
                <a:cs typeface="Arial"/>
                <a:sym typeface="Arial"/>
              </a:defRPr>
            </a:lvl5pPr>
            <a:lvl6pPr marR="0" lvl="5" algn="ctr" rtl="0">
              <a:spcBef>
                <a:spcPts val="0"/>
              </a:spcBef>
              <a:spcAft>
                <a:spcPts val="0"/>
              </a:spcAft>
              <a:buSzPts val="4400"/>
              <a:buNone/>
              <a:defRPr sz="11400" b="1" i="0" u="none" strike="noStrike" cap="none">
                <a:solidFill>
                  <a:schemeClr val="dk2"/>
                </a:solidFill>
                <a:latin typeface="Arial"/>
                <a:ea typeface="Arial"/>
                <a:cs typeface="Arial"/>
                <a:sym typeface="Arial"/>
              </a:defRPr>
            </a:lvl6pPr>
            <a:lvl7pPr marR="0" lvl="6" algn="ctr" rtl="0">
              <a:spcBef>
                <a:spcPts val="0"/>
              </a:spcBef>
              <a:spcAft>
                <a:spcPts val="0"/>
              </a:spcAft>
              <a:buSzPts val="4400"/>
              <a:buNone/>
              <a:defRPr sz="11400" b="1" i="0" u="none" strike="noStrike" cap="none">
                <a:solidFill>
                  <a:schemeClr val="dk2"/>
                </a:solidFill>
                <a:latin typeface="Arial"/>
                <a:ea typeface="Arial"/>
                <a:cs typeface="Arial"/>
                <a:sym typeface="Arial"/>
              </a:defRPr>
            </a:lvl7pPr>
            <a:lvl8pPr marR="0" lvl="7" algn="ctr" rtl="0">
              <a:spcBef>
                <a:spcPts val="0"/>
              </a:spcBef>
              <a:spcAft>
                <a:spcPts val="0"/>
              </a:spcAft>
              <a:buSzPts val="4400"/>
              <a:buNone/>
              <a:defRPr sz="11400" b="1" i="0" u="none" strike="noStrike" cap="none">
                <a:solidFill>
                  <a:schemeClr val="dk2"/>
                </a:solidFill>
                <a:latin typeface="Arial"/>
                <a:ea typeface="Arial"/>
                <a:cs typeface="Arial"/>
                <a:sym typeface="Arial"/>
              </a:defRPr>
            </a:lvl8pPr>
            <a:lvl9pPr marR="0" lvl="8" algn="ctr" rtl="0">
              <a:spcBef>
                <a:spcPts val="0"/>
              </a:spcBef>
              <a:spcAft>
                <a:spcPts val="0"/>
              </a:spcAft>
              <a:buSzPts val="4400"/>
              <a:buNone/>
              <a:defRPr sz="11400" b="1" i="0" u="none" strike="noStrike" cap="none">
                <a:solidFill>
                  <a:schemeClr val="dk2"/>
                </a:solidFill>
                <a:latin typeface="Arial"/>
                <a:ea typeface="Arial"/>
                <a:cs typeface="Arial"/>
                <a:sym typeface="Arial"/>
              </a:defRPr>
            </a:lvl9pPr>
          </a:lstStyle>
          <a:p>
            <a:endParaRPr/>
          </a:p>
        </p:txBody>
      </p:sp>
      <p:sp>
        <p:nvSpPr>
          <p:cNvPr id="21" name="Google Shape;21;p6"/>
          <p:cNvSpPr txBox="1">
            <a:spLocks noGrp="1"/>
          </p:cNvSpPr>
          <p:nvPr>
            <p:ph type="sldNum" idx="12"/>
          </p:nvPr>
        </p:nvSpPr>
        <p:spPr>
          <a:xfrm>
            <a:off x="1097280" y="20726396"/>
            <a:ext cx="4023600" cy="1109400"/>
          </a:xfrm>
          <a:prstGeom prst="rect">
            <a:avLst/>
          </a:prstGeom>
          <a:noFill/>
          <a:ln>
            <a:noFill/>
          </a:ln>
        </p:spPr>
        <p:txBody>
          <a:bodyPr spcFirstLastPara="1" wrap="square" lIns="289125" tIns="144525" rIns="289125" bIns="144525" anchor="ctr" anchorCtr="0">
            <a:noAutofit/>
          </a:bodyPr>
          <a:lstStyle>
            <a:lvl1pPr marL="0" lvl="0" indent="0" algn="l">
              <a:spcBef>
                <a:spcPts val="0"/>
              </a:spcBef>
              <a:spcAft>
                <a:spcPts val="0"/>
              </a:spcAft>
              <a:buNone/>
              <a:defRPr sz="2800" b="0" i="0" u="none" strike="noStrike" cap="none">
                <a:solidFill>
                  <a:srgbClr val="888888"/>
                </a:solidFill>
                <a:latin typeface="Calibri"/>
                <a:ea typeface="Calibri"/>
                <a:cs typeface="Calibri"/>
                <a:sym typeface="Calibri"/>
              </a:defRPr>
            </a:lvl1pPr>
            <a:lvl2pPr marL="0" lvl="1" indent="0" algn="l">
              <a:spcBef>
                <a:spcPts val="0"/>
              </a:spcBef>
              <a:spcAft>
                <a:spcPts val="0"/>
              </a:spcAft>
              <a:buNone/>
              <a:defRPr sz="2800" b="0" i="0" u="none" strike="noStrike" cap="none">
                <a:solidFill>
                  <a:srgbClr val="888888"/>
                </a:solidFill>
                <a:latin typeface="Calibri"/>
                <a:ea typeface="Calibri"/>
                <a:cs typeface="Calibri"/>
                <a:sym typeface="Calibri"/>
              </a:defRPr>
            </a:lvl2pPr>
            <a:lvl3pPr marL="0" lvl="2" indent="0" algn="l">
              <a:spcBef>
                <a:spcPts val="0"/>
              </a:spcBef>
              <a:spcAft>
                <a:spcPts val="0"/>
              </a:spcAft>
              <a:buNone/>
              <a:defRPr sz="2800" b="0" i="0" u="none" strike="noStrike" cap="none">
                <a:solidFill>
                  <a:srgbClr val="888888"/>
                </a:solidFill>
                <a:latin typeface="Calibri"/>
                <a:ea typeface="Calibri"/>
                <a:cs typeface="Calibri"/>
                <a:sym typeface="Calibri"/>
              </a:defRPr>
            </a:lvl3pPr>
            <a:lvl4pPr marL="0" lvl="3" indent="0" algn="l">
              <a:spcBef>
                <a:spcPts val="0"/>
              </a:spcBef>
              <a:spcAft>
                <a:spcPts val="0"/>
              </a:spcAft>
              <a:buNone/>
              <a:defRPr sz="2800" b="0" i="0" u="none" strike="noStrike" cap="none">
                <a:solidFill>
                  <a:srgbClr val="888888"/>
                </a:solidFill>
                <a:latin typeface="Calibri"/>
                <a:ea typeface="Calibri"/>
                <a:cs typeface="Calibri"/>
                <a:sym typeface="Calibri"/>
              </a:defRPr>
            </a:lvl4pPr>
            <a:lvl5pPr marL="0" lvl="4" indent="0" algn="l">
              <a:spcBef>
                <a:spcPts val="0"/>
              </a:spcBef>
              <a:spcAft>
                <a:spcPts val="0"/>
              </a:spcAft>
              <a:buNone/>
              <a:defRPr sz="2800" b="0" i="0" u="none" strike="noStrike" cap="none">
                <a:solidFill>
                  <a:srgbClr val="888888"/>
                </a:solidFill>
                <a:latin typeface="Calibri"/>
                <a:ea typeface="Calibri"/>
                <a:cs typeface="Calibri"/>
                <a:sym typeface="Calibri"/>
              </a:defRPr>
            </a:lvl5pPr>
            <a:lvl6pPr marL="0" lvl="5" indent="0" algn="l">
              <a:spcBef>
                <a:spcPts val="0"/>
              </a:spcBef>
              <a:spcAft>
                <a:spcPts val="0"/>
              </a:spcAft>
              <a:buNone/>
              <a:defRPr sz="2800" b="0" i="0" u="none" strike="noStrike" cap="none">
                <a:solidFill>
                  <a:srgbClr val="888888"/>
                </a:solidFill>
                <a:latin typeface="Calibri"/>
                <a:ea typeface="Calibri"/>
                <a:cs typeface="Calibri"/>
                <a:sym typeface="Calibri"/>
              </a:defRPr>
            </a:lvl6pPr>
            <a:lvl7pPr marL="0" lvl="6" indent="0" algn="l">
              <a:spcBef>
                <a:spcPts val="0"/>
              </a:spcBef>
              <a:spcAft>
                <a:spcPts val="0"/>
              </a:spcAft>
              <a:buNone/>
              <a:defRPr sz="2800" b="0" i="0" u="none" strike="noStrike" cap="none">
                <a:solidFill>
                  <a:srgbClr val="888888"/>
                </a:solidFill>
                <a:latin typeface="Calibri"/>
                <a:ea typeface="Calibri"/>
                <a:cs typeface="Calibri"/>
                <a:sym typeface="Calibri"/>
              </a:defRPr>
            </a:lvl7pPr>
            <a:lvl8pPr marL="0" lvl="7" indent="0" algn="l">
              <a:spcBef>
                <a:spcPts val="0"/>
              </a:spcBef>
              <a:spcAft>
                <a:spcPts val="0"/>
              </a:spcAft>
              <a:buNone/>
              <a:defRPr sz="2800" b="0" i="0" u="none" strike="noStrike" cap="none">
                <a:solidFill>
                  <a:srgbClr val="888888"/>
                </a:solidFill>
                <a:latin typeface="Calibri"/>
                <a:ea typeface="Calibri"/>
                <a:cs typeface="Calibri"/>
                <a:sym typeface="Calibri"/>
              </a:defRPr>
            </a:lvl8pPr>
            <a:lvl9pPr marL="0" lvl="8" indent="0" algn="l">
              <a:spcBef>
                <a:spcPts val="0"/>
              </a:spcBef>
              <a:spcAft>
                <a:spcPts val="0"/>
              </a:spcAft>
              <a:buNone/>
              <a:defRPr sz="2800" b="0" i="0" u="none" strike="noStrike" cap="none">
                <a:solidFill>
                  <a:srgbClr val="888888"/>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2"/>
        <p:cNvGrpSpPr/>
        <p:nvPr/>
      </p:nvGrpSpPr>
      <p:grpSpPr>
        <a:xfrm>
          <a:off x="0" y="0"/>
          <a:ext cx="0" cy="0"/>
          <a:chOff x="0" y="0"/>
          <a:chExt cx="0" cy="0"/>
        </a:xfrm>
      </p:grpSpPr>
      <p:sp>
        <p:nvSpPr>
          <p:cNvPr id="23" name="Google Shape;23;p7"/>
          <p:cNvSpPr txBox="1">
            <a:spLocks noGrp="1"/>
          </p:cNvSpPr>
          <p:nvPr>
            <p:ph type="body" idx="1"/>
          </p:nvPr>
        </p:nvSpPr>
        <p:spPr>
          <a:xfrm>
            <a:off x="2194560" y="6746240"/>
            <a:ext cx="19384800" cy="13654800"/>
          </a:xfrm>
          <a:prstGeom prst="rect">
            <a:avLst/>
          </a:prstGeom>
          <a:noFill/>
          <a:ln>
            <a:noFill/>
          </a:ln>
        </p:spPr>
        <p:txBody>
          <a:bodyPr spcFirstLastPara="1" wrap="square" lIns="289125" tIns="144525" rIns="289125" bIns="144525" anchor="t" anchorCtr="0">
            <a:noAutofit/>
          </a:bodyPr>
          <a:lstStyle>
            <a:lvl1pPr marL="457200" lvl="0" indent="-565150" algn="l">
              <a:spcBef>
                <a:spcPts val="1800"/>
              </a:spcBef>
              <a:spcAft>
                <a:spcPts val="0"/>
              </a:spcAft>
              <a:buSzPts val="5300"/>
              <a:buChar char="◻"/>
              <a:defRPr sz="8900"/>
            </a:lvl1pPr>
            <a:lvl2pPr marL="914400" lvl="1" indent="-520700" algn="l">
              <a:spcBef>
                <a:spcPts val="1500"/>
              </a:spcBef>
              <a:spcAft>
                <a:spcPts val="0"/>
              </a:spcAft>
              <a:buSzPts val="4600"/>
              <a:buChar char="◻"/>
              <a:defRPr sz="7600"/>
            </a:lvl2pPr>
            <a:lvl3pPr marL="1371600" lvl="2" indent="-469900" algn="l">
              <a:spcBef>
                <a:spcPts val="1300"/>
              </a:spcBef>
              <a:spcAft>
                <a:spcPts val="0"/>
              </a:spcAft>
              <a:buSzPts val="3800"/>
              <a:buChar char="◻"/>
              <a:defRPr sz="6300"/>
            </a:lvl3pPr>
            <a:lvl4pPr marL="1828800" lvl="3" indent="-444500" algn="l">
              <a:spcBef>
                <a:spcPts val="1100"/>
              </a:spcBef>
              <a:spcAft>
                <a:spcPts val="0"/>
              </a:spcAft>
              <a:buSzPts val="3400"/>
              <a:buChar char="◻"/>
              <a:defRPr sz="5700"/>
            </a:lvl4pPr>
            <a:lvl5pPr marL="2286000" lvl="4" indent="-444500" algn="l">
              <a:spcBef>
                <a:spcPts val="1100"/>
              </a:spcBef>
              <a:spcAft>
                <a:spcPts val="0"/>
              </a:spcAft>
              <a:buSzPts val="3400"/>
              <a:buChar char="◻"/>
              <a:defRPr sz="5700"/>
            </a:lvl5pPr>
            <a:lvl6pPr marL="2743200" lvl="5" indent="-590550" algn="l">
              <a:spcBef>
                <a:spcPts val="1100"/>
              </a:spcBef>
              <a:spcAft>
                <a:spcPts val="0"/>
              </a:spcAft>
              <a:buSzPts val="5700"/>
              <a:buChar char="»"/>
              <a:defRPr sz="5700"/>
            </a:lvl6pPr>
            <a:lvl7pPr marL="3200400" lvl="6" indent="-590550" algn="l">
              <a:spcBef>
                <a:spcPts val="1100"/>
              </a:spcBef>
              <a:spcAft>
                <a:spcPts val="0"/>
              </a:spcAft>
              <a:buSzPts val="5700"/>
              <a:buChar char="»"/>
              <a:defRPr sz="5700"/>
            </a:lvl7pPr>
            <a:lvl8pPr marL="3657600" lvl="7" indent="-590550" algn="l">
              <a:spcBef>
                <a:spcPts val="1100"/>
              </a:spcBef>
              <a:spcAft>
                <a:spcPts val="0"/>
              </a:spcAft>
              <a:buSzPts val="5700"/>
              <a:buChar char="»"/>
              <a:defRPr sz="5700"/>
            </a:lvl8pPr>
            <a:lvl9pPr marL="4114800" lvl="8" indent="-590550" algn="l">
              <a:spcBef>
                <a:spcPts val="1100"/>
              </a:spcBef>
              <a:spcAft>
                <a:spcPts val="0"/>
              </a:spcAft>
              <a:buSzPts val="5700"/>
              <a:buChar char="»"/>
              <a:defRPr sz="5700"/>
            </a:lvl9pPr>
          </a:lstStyle>
          <a:p>
            <a:endParaRPr/>
          </a:p>
        </p:txBody>
      </p:sp>
      <p:sp>
        <p:nvSpPr>
          <p:cNvPr id="24" name="Google Shape;24;p7"/>
          <p:cNvSpPr txBox="1">
            <a:spLocks noGrp="1"/>
          </p:cNvSpPr>
          <p:nvPr>
            <p:ph type="body" idx="2"/>
          </p:nvPr>
        </p:nvSpPr>
        <p:spPr>
          <a:xfrm>
            <a:off x="22311360" y="6746240"/>
            <a:ext cx="19384800" cy="13654800"/>
          </a:xfrm>
          <a:prstGeom prst="rect">
            <a:avLst/>
          </a:prstGeom>
          <a:noFill/>
          <a:ln>
            <a:noFill/>
          </a:ln>
        </p:spPr>
        <p:txBody>
          <a:bodyPr spcFirstLastPara="1" wrap="square" lIns="289125" tIns="144525" rIns="289125" bIns="144525" anchor="t" anchorCtr="0">
            <a:noAutofit/>
          </a:bodyPr>
          <a:lstStyle>
            <a:lvl1pPr marL="457200" lvl="0" indent="-565150" algn="l">
              <a:spcBef>
                <a:spcPts val="1800"/>
              </a:spcBef>
              <a:spcAft>
                <a:spcPts val="0"/>
              </a:spcAft>
              <a:buSzPts val="5300"/>
              <a:buChar char="◻"/>
              <a:defRPr sz="8900"/>
            </a:lvl1pPr>
            <a:lvl2pPr marL="914400" lvl="1" indent="-520700" algn="l">
              <a:spcBef>
                <a:spcPts val="1500"/>
              </a:spcBef>
              <a:spcAft>
                <a:spcPts val="0"/>
              </a:spcAft>
              <a:buSzPts val="4600"/>
              <a:buChar char="◻"/>
              <a:defRPr sz="7600"/>
            </a:lvl2pPr>
            <a:lvl3pPr marL="1371600" lvl="2" indent="-469900" algn="l">
              <a:spcBef>
                <a:spcPts val="1300"/>
              </a:spcBef>
              <a:spcAft>
                <a:spcPts val="0"/>
              </a:spcAft>
              <a:buSzPts val="3800"/>
              <a:buChar char="◻"/>
              <a:defRPr sz="6300"/>
            </a:lvl3pPr>
            <a:lvl4pPr marL="1828800" lvl="3" indent="-444500" algn="l">
              <a:spcBef>
                <a:spcPts val="1100"/>
              </a:spcBef>
              <a:spcAft>
                <a:spcPts val="0"/>
              </a:spcAft>
              <a:buSzPts val="3400"/>
              <a:buChar char="◻"/>
              <a:defRPr sz="5700"/>
            </a:lvl4pPr>
            <a:lvl5pPr marL="2286000" lvl="4" indent="-444500" algn="l">
              <a:spcBef>
                <a:spcPts val="1100"/>
              </a:spcBef>
              <a:spcAft>
                <a:spcPts val="0"/>
              </a:spcAft>
              <a:buSzPts val="3400"/>
              <a:buChar char="◻"/>
              <a:defRPr sz="5700"/>
            </a:lvl5pPr>
            <a:lvl6pPr marL="2743200" lvl="5" indent="-590550" algn="l">
              <a:spcBef>
                <a:spcPts val="1100"/>
              </a:spcBef>
              <a:spcAft>
                <a:spcPts val="0"/>
              </a:spcAft>
              <a:buSzPts val="5700"/>
              <a:buChar char="»"/>
              <a:defRPr sz="5700"/>
            </a:lvl6pPr>
            <a:lvl7pPr marL="3200400" lvl="6" indent="-590550" algn="l">
              <a:spcBef>
                <a:spcPts val="1100"/>
              </a:spcBef>
              <a:spcAft>
                <a:spcPts val="0"/>
              </a:spcAft>
              <a:buSzPts val="5700"/>
              <a:buChar char="»"/>
              <a:defRPr sz="5700"/>
            </a:lvl7pPr>
            <a:lvl8pPr marL="3657600" lvl="7" indent="-590550" algn="l">
              <a:spcBef>
                <a:spcPts val="1100"/>
              </a:spcBef>
              <a:spcAft>
                <a:spcPts val="0"/>
              </a:spcAft>
              <a:buSzPts val="5700"/>
              <a:buChar char="»"/>
              <a:defRPr sz="5700"/>
            </a:lvl8pPr>
            <a:lvl9pPr marL="4114800" lvl="8" indent="-590550" algn="l">
              <a:spcBef>
                <a:spcPts val="1100"/>
              </a:spcBef>
              <a:spcAft>
                <a:spcPts val="0"/>
              </a:spcAft>
              <a:buSzPts val="5700"/>
              <a:buChar char="»"/>
              <a:defRPr sz="5700"/>
            </a:lvl9pPr>
          </a:lstStyle>
          <a:p>
            <a:endParaRPr/>
          </a:p>
        </p:txBody>
      </p:sp>
      <p:sp>
        <p:nvSpPr>
          <p:cNvPr id="25" name="Google Shape;25;p7"/>
          <p:cNvSpPr txBox="1">
            <a:spLocks noGrp="1"/>
          </p:cNvSpPr>
          <p:nvPr>
            <p:ph type="title"/>
          </p:nvPr>
        </p:nvSpPr>
        <p:spPr>
          <a:xfrm>
            <a:off x="2194560" y="4145280"/>
            <a:ext cx="39501600" cy="2601300"/>
          </a:xfrm>
          <a:prstGeom prst="rect">
            <a:avLst/>
          </a:prstGeom>
          <a:noFill/>
          <a:ln>
            <a:noFill/>
          </a:ln>
        </p:spPr>
        <p:txBody>
          <a:bodyPr spcFirstLastPara="1" wrap="square" lIns="289125" tIns="144525" rIns="289125" bIns="144525" anchor="t" anchorCtr="0">
            <a:noAutofit/>
          </a:bodyPr>
          <a:lstStyle>
            <a:lvl1pPr marR="0" lvl="0" algn="l" rtl="0">
              <a:spcBef>
                <a:spcPts val="0"/>
              </a:spcBef>
              <a:spcAft>
                <a:spcPts val="0"/>
              </a:spcAft>
              <a:buSzPts val="4400"/>
              <a:buNone/>
              <a:defRPr sz="11400" b="1" i="0" u="none" strike="noStrike" cap="none">
                <a:solidFill>
                  <a:srgbClr val="1F7F9B"/>
                </a:solidFill>
                <a:latin typeface="Calibri"/>
                <a:ea typeface="Calibri"/>
                <a:cs typeface="Calibri"/>
                <a:sym typeface="Calibri"/>
              </a:defRPr>
            </a:lvl1pPr>
            <a:lvl2pPr marR="0" lvl="1" algn="ctr" rtl="0">
              <a:spcBef>
                <a:spcPts val="0"/>
              </a:spcBef>
              <a:spcAft>
                <a:spcPts val="0"/>
              </a:spcAft>
              <a:buSzPts val="4400"/>
              <a:buNone/>
              <a:defRPr sz="11400" b="1" i="0" u="none" strike="noStrike" cap="none">
                <a:solidFill>
                  <a:schemeClr val="dk1"/>
                </a:solidFill>
                <a:latin typeface="Arial"/>
                <a:ea typeface="Arial"/>
                <a:cs typeface="Arial"/>
                <a:sym typeface="Arial"/>
              </a:defRPr>
            </a:lvl2pPr>
            <a:lvl3pPr marR="0" lvl="2" algn="ctr" rtl="0">
              <a:spcBef>
                <a:spcPts val="0"/>
              </a:spcBef>
              <a:spcAft>
                <a:spcPts val="0"/>
              </a:spcAft>
              <a:buSzPts val="4400"/>
              <a:buNone/>
              <a:defRPr sz="11400" b="1" i="0" u="none" strike="noStrike" cap="none">
                <a:solidFill>
                  <a:schemeClr val="dk1"/>
                </a:solidFill>
                <a:latin typeface="Arial"/>
                <a:ea typeface="Arial"/>
                <a:cs typeface="Arial"/>
                <a:sym typeface="Arial"/>
              </a:defRPr>
            </a:lvl3pPr>
            <a:lvl4pPr marR="0" lvl="3" algn="ctr" rtl="0">
              <a:spcBef>
                <a:spcPts val="0"/>
              </a:spcBef>
              <a:spcAft>
                <a:spcPts val="0"/>
              </a:spcAft>
              <a:buSzPts val="4400"/>
              <a:buNone/>
              <a:defRPr sz="11400" b="1" i="0" u="none" strike="noStrike" cap="none">
                <a:solidFill>
                  <a:schemeClr val="dk1"/>
                </a:solidFill>
                <a:latin typeface="Arial"/>
                <a:ea typeface="Arial"/>
                <a:cs typeface="Arial"/>
                <a:sym typeface="Arial"/>
              </a:defRPr>
            </a:lvl4pPr>
            <a:lvl5pPr marR="0" lvl="4" algn="ctr" rtl="0">
              <a:spcBef>
                <a:spcPts val="0"/>
              </a:spcBef>
              <a:spcAft>
                <a:spcPts val="0"/>
              </a:spcAft>
              <a:buSzPts val="4400"/>
              <a:buNone/>
              <a:defRPr sz="11400" b="1" i="0" u="none" strike="noStrike" cap="none">
                <a:solidFill>
                  <a:schemeClr val="dk1"/>
                </a:solidFill>
                <a:latin typeface="Arial"/>
                <a:ea typeface="Arial"/>
                <a:cs typeface="Arial"/>
                <a:sym typeface="Arial"/>
              </a:defRPr>
            </a:lvl5pPr>
            <a:lvl6pPr marR="0" lvl="5" algn="ctr" rtl="0">
              <a:spcBef>
                <a:spcPts val="0"/>
              </a:spcBef>
              <a:spcAft>
                <a:spcPts val="0"/>
              </a:spcAft>
              <a:buSzPts val="4400"/>
              <a:buNone/>
              <a:defRPr sz="11400" b="1" i="0" u="none" strike="noStrike" cap="none">
                <a:solidFill>
                  <a:schemeClr val="dk2"/>
                </a:solidFill>
                <a:latin typeface="Arial"/>
                <a:ea typeface="Arial"/>
                <a:cs typeface="Arial"/>
                <a:sym typeface="Arial"/>
              </a:defRPr>
            </a:lvl6pPr>
            <a:lvl7pPr marR="0" lvl="6" algn="ctr" rtl="0">
              <a:spcBef>
                <a:spcPts val="0"/>
              </a:spcBef>
              <a:spcAft>
                <a:spcPts val="0"/>
              </a:spcAft>
              <a:buSzPts val="4400"/>
              <a:buNone/>
              <a:defRPr sz="11400" b="1" i="0" u="none" strike="noStrike" cap="none">
                <a:solidFill>
                  <a:schemeClr val="dk2"/>
                </a:solidFill>
                <a:latin typeface="Arial"/>
                <a:ea typeface="Arial"/>
                <a:cs typeface="Arial"/>
                <a:sym typeface="Arial"/>
              </a:defRPr>
            </a:lvl7pPr>
            <a:lvl8pPr marR="0" lvl="7" algn="ctr" rtl="0">
              <a:spcBef>
                <a:spcPts val="0"/>
              </a:spcBef>
              <a:spcAft>
                <a:spcPts val="0"/>
              </a:spcAft>
              <a:buSzPts val="4400"/>
              <a:buNone/>
              <a:defRPr sz="11400" b="1" i="0" u="none" strike="noStrike" cap="none">
                <a:solidFill>
                  <a:schemeClr val="dk2"/>
                </a:solidFill>
                <a:latin typeface="Arial"/>
                <a:ea typeface="Arial"/>
                <a:cs typeface="Arial"/>
                <a:sym typeface="Arial"/>
              </a:defRPr>
            </a:lvl8pPr>
            <a:lvl9pPr marR="0" lvl="8" algn="ctr" rtl="0">
              <a:spcBef>
                <a:spcPts val="0"/>
              </a:spcBef>
              <a:spcAft>
                <a:spcPts val="0"/>
              </a:spcAft>
              <a:buSzPts val="4400"/>
              <a:buNone/>
              <a:defRPr sz="11400" b="1" i="0" u="none" strike="noStrike" cap="none">
                <a:solidFill>
                  <a:schemeClr val="dk2"/>
                </a:solidFill>
                <a:latin typeface="Arial"/>
                <a:ea typeface="Arial"/>
                <a:cs typeface="Arial"/>
                <a:sym typeface="Arial"/>
              </a:defRPr>
            </a:lvl9pPr>
          </a:lstStyle>
          <a:p>
            <a:endParaRPr/>
          </a:p>
        </p:txBody>
      </p:sp>
      <p:sp>
        <p:nvSpPr>
          <p:cNvPr id="26" name="Google Shape;26;p7"/>
          <p:cNvSpPr txBox="1">
            <a:spLocks noGrp="1"/>
          </p:cNvSpPr>
          <p:nvPr>
            <p:ph type="sldNum" idx="12"/>
          </p:nvPr>
        </p:nvSpPr>
        <p:spPr>
          <a:xfrm>
            <a:off x="1097280" y="20726396"/>
            <a:ext cx="4023600" cy="1109400"/>
          </a:xfrm>
          <a:prstGeom prst="rect">
            <a:avLst/>
          </a:prstGeom>
          <a:noFill/>
          <a:ln>
            <a:noFill/>
          </a:ln>
        </p:spPr>
        <p:txBody>
          <a:bodyPr spcFirstLastPara="1" wrap="square" lIns="289125" tIns="144525" rIns="289125" bIns="144525" anchor="ctr" anchorCtr="0">
            <a:noAutofit/>
          </a:bodyPr>
          <a:lstStyle>
            <a:lvl1pPr marL="0" lvl="0" indent="0" algn="l">
              <a:spcBef>
                <a:spcPts val="0"/>
              </a:spcBef>
              <a:spcAft>
                <a:spcPts val="0"/>
              </a:spcAft>
              <a:buNone/>
              <a:defRPr sz="2800" b="0" i="0" u="none" strike="noStrike" cap="none">
                <a:solidFill>
                  <a:srgbClr val="888888"/>
                </a:solidFill>
                <a:latin typeface="Calibri"/>
                <a:ea typeface="Calibri"/>
                <a:cs typeface="Calibri"/>
                <a:sym typeface="Calibri"/>
              </a:defRPr>
            </a:lvl1pPr>
            <a:lvl2pPr marL="0" lvl="1" indent="0" algn="l">
              <a:spcBef>
                <a:spcPts val="0"/>
              </a:spcBef>
              <a:spcAft>
                <a:spcPts val="0"/>
              </a:spcAft>
              <a:buNone/>
              <a:defRPr sz="2800" b="0" i="0" u="none" strike="noStrike" cap="none">
                <a:solidFill>
                  <a:srgbClr val="888888"/>
                </a:solidFill>
                <a:latin typeface="Calibri"/>
                <a:ea typeface="Calibri"/>
                <a:cs typeface="Calibri"/>
                <a:sym typeface="Calibri"/>
              </a:defRPr>
            </a:lvl2pPr>
            <a:lvl3pPr marL="0" lvl="2" indent="0" algn="l">
              <a:spcBef>
                <a:spcPts val="0"/>
              </a:spcBef>
              <a:spcAft>
                <a:spcPts val="0"/>
              </a:spcAft>
              <a:buNone/>
              <a:defRPr sz="2800" b="0" i="0" u="none" strike="noStrike" cap="none">
                <a:solidFill>
                  <a:srgbClr val="888888"/>
                </a:solidFill>
                <a:latin typeface="Calibri"/>
                <a:ea typeface="Calibri"/>
                <a:cs typeface="Calibri"/>
                <a:sym typeface="Calibri"/>
              </a:defRPr>
            </a:lvl3pPr>
            <a:lvl4pPr marL="0" lvl="3" indent="0" algn="l">
              <a:spcBef>
                <a:spcPts val="0"/>
              </a:spcBef>
              <a:spcAft>
                <a:spcPts val="0"/>
              </a:spcAft>
              <a:buNone/>
              <a:defRPr sz="2800" b="0" i="0" u="none" strike="noStrike" cap="none">
                <a:solidFill>
                  <a:srgbClr val="888888"/>
                </a:solidFill>
                <a:latin typeface="Calibri"/>
                <a:ea typeface="Calibri"/>
                <a:cs typeface="Calibri"/>
                <a:sym typeface="Calibri"/>
              </a:defRPr>
            </a:lvl4pPr>
            <a:lvl5pPr marL="0" lvl="4" indent="0" algn="l">
              <a:spcBef>
                <a:spcPts val="0"/>
              </a:spcBef>
              <a:spcAft>
                <a:spcPts val="0"/>
              </a:spcAft>
              <a:buNone/>
              <a:defRPr sz="2800" b="0" i="0" u="none" strike="noStrike" cap="none">
                <a:solidFill>
                  <a:srgbClr val="888888"/>
                </a:solidFill>
                <a:latin typeface="Calibri"/>
                <a:ea typeface="Calibri"/>
                <a:cs typeface="Calibri"/>
                <a:sym typeface="Calibri"/>
              </a:defRPr>
            </a:lvl5pPr>
            <a:lvl6pPr marL="0" lvl="5" indent="0" algn="l">
              <a:spcBef>
                <a:spcPts val="0"/>
              </a:spcBef>
              <a:spcAft>
                <a:spcPts val="0"/>
              </a:spcAft>
              <a:buNone/>
              <a:defRPr sz="2800" b="0" i="0" u="none" strike="noStrike" cap="none">
                <a:solidFill>
                  <a:srgbClr val="888888"/>
                </a:solidFill>
                <a:latin typeface="Calibri"/>
                <a:ea typeface="Calibri"/>
                <a:cs typeface="Calibri"/>
                <a:sym typeface="Calibri"/>
              </a:defRPr>
            </a:lvl6pPr>
            <a:lvl7pPr marL="0" lvl="6" indent="0" algn="l">
              <a:spcBef>
                <a:spcPts val="0"/>
              </a:spcBef>
              <a:spcAft>
                <a:spcPts val="0"/>
              </a:spcAft>
              <a:buNone/>
              <a:defRPr sz="2800" b="0" i="0" u="none" strike="noStrike" cap="none">
                <a:solidFill>
                  <a:srgbClr val="888888"/>
                </a:solidFill>
                <a:latin typeface="Calibri"/>
                <a:ea typeface="Calibri"/>
                <a:cs typeface="Calibri"/>
                <a:sym typeface="Calibri"/>
              </a:defRPr>
            </a:lvl7pPr>
            <a:lvl8pPr marL="0" lvl="7" indent="0" algn="l">
              <a:spcBef>
                <a:spcPts val="0"/>
              </a:spcBef>
              <a:spcAft>
                <a:spcPts val="0"/>
              </a:spcAft>
              <a:buNone/>
              <a:defRPr sz="2800" b="0" i="0" u="none" strike="noStrike" cap="none">
                <a:solidFill>
                  <a:srgbClr val="888888"/>
                </a:solidFill>
                <a:latin typeface="Calibri"/>
                <a:ea typeface="Calibri"/>
                <a:cs typeface="Calibri"/>
                <a:sym typeface="Calibri"/>
              </a:defRPr>
            </a:lvl8pPr>
            <a:lvl9pPr marL="0" lvl="8" indent="0" algn="l">
              <a:spcBef>
                <a:spcPts val="0"/>
              </a:spcBef>
              <a:spcAft>
                <a:spcPts val="0"/>
              </a:spcAft>
              <a:buNone/>
              <a:defRPr sz="2800" b="0" i="0" u="none" strike="noStrike" cap="none">
                <a:solidFill>
                  <a:srgbClr val="888888"/>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27"/>
        <p:cNvGrpSpPr/>
        <p:nvPr/>
      </p:nvGrpSpPr>
      <p:grpSpPr>
        <a:xfrm>
          <a:off x="0" y="0"/>
          <a:ext cx="0" cy="0"/>
          <a:chOff x="0" y="0"/>
          <a:chExt cx="0" cy="0"/>
        </a:xfrm>
      </p:grpSpPr>
      <p:sp>
        <p:nvSpPr>
          <p:cNvPr id="28" name="Google Shape;28;p8"/>
          <p:cNvSpPr txBox="1">
            <a:spLocks noGrp="1"/>
          </p:cNvSpPr>
          <p:nvPr>
            <p:ph type="body" idx="1"/>
          </p:nvPr>
        </p:nvSpPr>
        <p:spPr>
          <a:xfrm>
            <a:off x="2194565" y="4661521"/>
            <a:ext cx="19392600" cy="2047200"/>
          </a:xfrm>
          <a:prstGeom prst="rect">
            <a:avLst/>
          </a:prstGeom>
          <a:noFill/>
          <a:ln>
            <a:noFill/>
          </a:ln>
        </p:spPr>
        <p:txBody>
          <a:bodyPr spcFirstLastPara="1" wrap="square" lIns="289125" tIns="144525" rIns="289125" bIns="144525" anchor="b" anchorCtr="0">
            <a:noAutofit/>
          </a:bodyPr>
          <a:lstStyle>
            <a:lvl1pPr marL="457200" lvl="0" indent="-228600" algn="l">
              <a:spcBef>
                <a:spcPts val="1500"/>
              </a:spcBef>
              <a:spcAft>
                <a:spcPts val="0"/>
              </a:spcAft>
              <a:buSzPts val="4600"/>
              <a:buNone/>
              <a:defRPr sz="7600" b="1">
                <a:solidFill>
                  <a:schemeClr val="accent1"/>
                </a:solidFill>
              </a:defRPr>
            </a:lvl1pPr>
            <a:lvl2pPr marL="914400" lvl="1" indent="-228600" algn="l">
              <a:spcBef>
                <a:spcPts val="1300"/>
              </a:spcBef>
              <a:spcAft>
                <a:spcPts val="0"/>
              </a:spcAft>
              <a:buSzPts val="3800"/>
              <a:buNone/>
              <a:defRPr sz="6300" b="1"/>
            </a:lvl2pPr>
            <a:lvl3pPr marL="1371600" lvl="2" indent="-228600" algn="l">
              <a:spcBef>
                <a:spcPts val="1100"/>
              </a:spcBef>
              <a:spcAft>
                <a:spcPts val="0"/>
              </a:spcAft>
              <a:buSzPts val="3400"/>
              <a:buNone/>
              <a:defRPr sz="5700" b="1"/>
            </a:lvl3pPr>
            <a:lvl4pPr marL="1828800" lvl="3" indent="-228600" algn="l">
              <a:spcBef>
                <a:spcPts val="1000"/>
              </a:spcBef>
              <a:spcAft>
                <a:spcPts val="0"/>
              </a:spcAft>
              <a:buSzPts val="3000"/>
              <a:buNone/>
              <a:defRPr sz="5100" b="1"/>
            </a:lvl4pPr>
            <a:lvl5pPr marL="2286000" lvl="4" indent="-228600" algn="l">
              <a:spcBef>
                <a:spcPts val="1000"/>
              </a:spcBef>
              <a:spcAft>
                <a:spcPts val="0"/>
              </a:spcAft>
              <a:buSzPts val="3000"/>
              <a:buNone/>
              <a:defRPr sz="5100" b="1"/>
            </a:lvl5pPr>
            <a:lvl6pPr marL="2743200" lvl="5" indent="-228600" algn="l">
              <a:spcBef>
                <a:spcPts val="1000"/>
              </a:spcBef>
              <a:spcAft>
                <a:spcPts val="0"/>
              </a:spcAft>
              <a:buSzPts val="5100"/>
              <a:buNone/>
              <a:defRPr sz="5100" b="1"/>
            </a:lvl6pPr>
            <a:lvl7pPr marL="3200400" lvl="6" indent="-228600" algn="l">
              <a:spcBef>
                <a:spcPts val="1000"/>
              </a:spcBef>
              <a:spcAft>
                <a:spcPts val="0"/>
              </a:spcAft>
              <a:buSzPts val="5100"/>
              <a:buNone/>
              <a:defRPr sz="5100" b="1"/>
            </a:lvl7pPr>
            <a:lvl8pPr marL="3657600" lvl="7" indent="-228600" algn="l">
              <a:spcBef>
                <a:spcPts val="1000"/>
              </a:spcBef>
              <a:spcAft>
                <a:spcPts val="0"/>
              </a:spcAft>
              <a:buSzPts val="5100"/>
              <a:buNone/>
              <a:defRPr sz="5100" b="1"/>
            </a:lvl8pPr>
            <a:lvl9pPr marL="4114800" lvl="8" indent="-228600" algn="l">
              <a:spcBef>
                <a:spcPts val="1000"/>
              </a:spcBef>
              <a:spcAft>
                <a:spcPts val="0"/>
              </a:spcAft>
              <a:buSzPts val="5100"/>
              <a:buNone/>
              <a:defRPr sz="5100" b="1"/>
            </a:lvl9pPr>
          </a:lstStyle>
          <a:p>
            <a:endParaRPr/>
          </a:p>
        </p:txBody>
      </p:sp>
      <p:sp>
        <p:nvSpPr>
          <p:cNvPr id="29" name="Google Shape;29;p8"/>
          <p:cNvSpPr txBox="1">
            <a:spLocks noGrp="1"/>
          </p:cNvSpPr>
          <p:nvPr>
            <p:ph type="body" idx="2"/>
          </p:nvPr>
        </p:nvSpPr>
        <p:spPr>
          <a:xfrm>
            <a:off x="2194565" y="6781798"/>
            <a:ext cx="19392600" cy="12644400"/>
          </a:xfrm>
          <a:prstGeom prst="rect">
            <a:avLst/>
          </a:prstGeom>
          <a:noFill/>
          <a:ln>
            <a:noFill/>
          </a:ln>
        </p:spPr>
        <p:txBody>
          <a:bodyPr spcFirstLastPara="1" wrap="square" lIns="289125" tIns="144525" rIns="289125" bIns="144525" anchor="t" anchorCtr="0">
            <a:noAutofit/>
          </a:bodyPr>
          <a:lstStyle>
            <a:lvl1pPr marL="457200" lvl="0" indent="-520700" algn="l">
              <a:spcBef>
                <a:spcPts val="1500"/>
              </a:spcBef>
              <a:spcAft>
                <a:spcPts val="0"/>
              </a:spcAft>
              <a:buSzPts val="4600"/>
              <a:buChar char="◻"/>
              <a:defRPr sz="7600"/>
            </a:lvl1pPr>
            <a:lvl2pPr marL="914400" lvl="1" indent="-469900" algn="l">
              <a:spcBef>
                <a:spcPts val="1300"/>
              </a:spcBef>
              <a:spcAft>
                <a:spcPts val="0"/>
              </a:spcAft>
              <a:buSzPts val="3800"/>
              <a:buChar char="◻"/>
              <a:defRPr sz="6300"/>
            </a:lvl2pPr>
            <a:lvl3pPr marL="1371600" lvl="2" indent="-444500" algn="l">
              <a:spcBef>
                <a:spcPts val="1100"/>
              </a:spcBef>
              <a:spcAft>
                <a:spcPts val="0"/>
              </a:spcAft>
              <a:buSzPts val="3400"/>
              <a:buChar char="◻"/>
              <a:defRPr sz="5700"/>
            </a:lvl3pPr>
            <a:lvl4pPr marL="1828800" lvl="3" indent="-419100" algn="l">
              <a:spcBef>
                <a:spcPts val="1000"/>
              </a:spcBef>
              <a:spcAft>
                <a:spcPts val="0"/>
              </a:spcAft>
              <a:buSzPts val="3000"/>
              <a:buChar char="◻"/>
              <a:defRPr sz="5100"/>
            </a:lvl4pPr>
            <a:lvl5pPr marL="2286000" lvl="4" indent="-419100" algn="l">
              <a:spcBef>
                <a:spcPts val="1000"/>
              </a:spcBef>
              <a:spcAft>
                <a:spcPts val="0"/>
              </a:spcAft>
              <a:buSzPts val="3000"/>
              <a:buChar char="◻"/>
              <a:defRPr sz="5100"/>
            </a:lvl5pPr>
            <a:lvl6pPr marL="2743200" lvl="5" indent="-552450" algn="l">
              <a:spcBef>
                <a:spcPts val="1000"/>
              </a:spcBef>
              <a:spcAft>
                <a:spcPts val="0"/>
              </a:spcAft>
              <a:buSzPts val="5100"/>
              <a:buChar char="»"/>
              <a:defRPr sz="5100"/>
            </a:lvl6pPr>
            <a:lvl7pPr marL="3200400" lvl="6" indent="-552450" algn="l">
              <a:spcBef>
                <a:spcPts val="1000"/>
              </a:spcBef>
              <a:spcAft>
                <a:spcPts val="0"/>
              </a:spcAft>
              <a:buSzPts val="5100"/>
              <a:buChar char="»"/>
              <a:defRPr sz="5100"/>
            </a:lvl7pPr>
            <a:lvl8pPr marL="3657600" lvl="7" indent="-552450" algn="l">
              <a:spcBef>
                <a:spcPts val="1000"/>
              </a:spcBef>
              <a:spcAft>
                <a:spcPts val="0"/>
              </a:spcAft>
              <a:buSzPts val="5100"/>
              <a:buChar char="»"/>
              <a:defRPr sz="5100"/>
            </a:lvl8pPr>
            <a:lvl9pPr marL="4114800" lvl="8" indent="-552450" algn="l">
              <a:spcBef>
                <a:spcPts val="1000"/>
              </a:spcBef>
              <a:spcAft>
                <a:spcPts val="0"/>
              </a:spcAft>
              <a:buSzPts val="5100"/>
              <a:buChar char="»"/>
              <a:defRPr sz="5100"/>
            </a:lvl9pPr>
          </a:lstStyle>
          <a:p>
            <a:endParaRPr/>
          </a:p>
        </p:txBody>
      </p:sp>
      <p:sp>
        <p:nvSpPr>
          <p:cNvPr id="30" name="Google Shape;30;p8"/>
          <p:cNvSpPr txBox="1">
            <a:spLocks noGrp="1"/>
          </p:cNvSpPr>
          <p:nvPr>
            <p:ph type="body" idx="3"/>
          </p:nvPr>
        </p:nvSpPr>
        <p:spPr>
          <a:xfrm>
            <a:off x="22296130" y="6781798"/>
            <a:ext cx="19401000" cy="12644400"/>
          </a:xfrm>
          <a:prstGeom prst="rect">
            <a:avLst/>
          </a:prstGeom>
          <a:noFill/>
          <a:ln>
            <a:noFill/>
          </a:ln>
        </p:spPr>
        <p:txBody>
          <a:bodyPr spcFirstLastPara="1" wrap="square" lIns="289125" tIns="144525" rIns="289125" bIns="144525" anchor="t" anchorCtr="0">
            <a:noAutofit/>
          </a:bodyPr>
          <a:lstStyle>
            <a:lvl1pPr marL="457200" lvl="0" indent="-520700" algn="l">
              <a:spcBef>
                <a:spcPts val="1500"/>
              </a:spcBef>
              <a:spcAft>
                <a:spcPts val="0"/>
              </a:spcAft>
              <a:buSzPts val="4600"/>
              <a:buChar char="◻"/>
              <a:defRPr sz="7600"/>
            </a:lvl1pPr>
            <a:lvl2pPr marL="914400" lvl="1" indent="-469900" algn="l">
              <a:spcBef>
                <a:spcPts val="1300"/>
              </a:spcBef>
              <a:spcAft>
                <a:spcPts val="0"/>
              </a:spcAft>
              <a:buSzPts val="3800"/>
              <a:buChar char="◻"/>
              <a:defRPr sz="6300"/>
            </a:lvl2pPr>
            <a:lvl3pPr marL="1371600" lvl="2" indent="-444500" algn="l">
              <a:spcBef>
                <a:spcPts val="1100"/>
              </a:spcBef>
              <a:spcAft>
                <a:spcPts val="0"/>
              </a:spcAft>
              <a:buSzPts val="3400"/>
              <a:buChar char="◻"/>
              <a:defRPr sz="5700"/>
            </a:lvl3pPr>
            <a:lvl4pPr marL="1828800" lvl="3" indent="-419100" algn="l">
              <a:spcBef>
                <a:spcPts val="1000"/>
              </a:spcBef>
              <a:spcAft>
                <a:spcPts val="0"/>
              </a:spcAft>
              <a:buSzPts val="3000"/>
              <a:buChar char="◻"/>
              <a:defRPr sz="5100"/>
            </a:lvl4pPr>
            <a:lvl5pPr marL="2286000" lvl="4" indent="-419100" algn="l">
              <a:spcBef>
                <a:spcPts val="1000"/>
              </a:spcBef>
              <a:spcAft>
                <a:spcPts val="0"/>
              </a:spcAft>
              <a:buSzPts val="3000"/>
              <a:buChar char="◻"/>
              <a:defRPr sz="5100"/>
            </a:lvl5pPr>
            <a:lvl6pPr marL="2743200" lvl="5" indent="-552450" algn="l">
              <a:spcBef>
                <a:spcPts val="1000"/>
              </a:spcBef>
              <a:spcAft>
                <a:spcPts val="0"/>
              </a:spcAft>
              <a:buSzPts val="5100"/>
              <a:buChar char="»"/>
              <a:defRPr sz="5100"/>
            </a:lvl6pPr>
            <a:lvl7pPr marL="3200400" lvl="6" indent="-552450" algn="l">
              <a:spcBef>
                <a:spcPts val="1000"/>
              </a:spcBef>
              <a:spcAft>
                <a:spcPts val="0"/>
              </a:spcAft>
              <a:buSzPts val="5100"/>
              <a:buChar char="»"/>
              <a:defRPr sz="5100"/>
            </a:lvl7pPr>
            <a:lvl8pPr marL="3657600" lvl="7" indent="-552450" algn="l">
              <a:spcBef>
                <a:spcPts val="1000"/>
              </a:spcBef>
              <a:spcAft>
                <a:spcPts val="0"/>
              </a:spcAft>
              <a:buSzPts val="5100"/>
              <a:buChar char="»"/>
              <a:defRPr sz="5100"/>
            </a:lvl8pPr>
            <a:lvl9pPr marL="4114800" lvl="8" indent="-552450" algn="l">
              <a:spcBef>
                <a:spcPts val="1000"/>
              </a:spcBef>
              <a:spcAft>
                <a:spcPts val="0"/>
              </a:spcAft>
              <a:buSzPts val="5100"/>
              <a:buChar char="»"/>
              <a:defRPr sz="5100"/>
            </a:lvl9pPr>
          </a:lstStyle>
          <a:p>
            <a:endParaRPr/>
          </a:p>
        </p:txBody>
      </p:sp>
      <p:sp>
        <p:nvSpPr>
          <p:cNvPr id="31" name="Google Shape;31;p8"/>
          <p:cNvSpPr txBox="1">
            <a:spLocks noGrp="1"/>
          </p:cNvSpPr>
          <p:nvPr>
            <p:ph type="body" idx="4"/>
          </p:nvPr>
        </p:nvSpPr>
        <p:spPr>
          <a:xfrm>
            <a:off x="22296130" y="4661521"/>
            <a:ext cx="19392600" cy="2047200"/>
          </a:xfrm>
          <a:prstGeom prst="rect">
            <a:avLst/>
          </a:prstGeom>
          <a:noFill/>
          <a:ln>
            <a:noFill/>
          </a:ln>
        </p:spPr>
        <p:txBody>
          <a:bodyPr spcFirstLastPara="1" wrap="square" lIns="289125" tIns="144525" rIns="289125" bIns="144525" anchor="b" anchorCtr="0">
            <a:noAutofit/>
          </a:bodyPr>
          <a:lstStyle>
            <a:lvl1pPr marL="457200" lvl="0" indent="-228600" algn="l">
              <a:spcBef>
                <a:spcPts val="1500"/>
              </a:spcBef>
              <a:spcAft>
                <a:spcPts val="0"/>
              </a:spcAft>
              <a:buSzPts val="4600"/>
              <a:buNone/>
              <a:defRPr sz="7600" b="1">
                <a:solidFill>
                  <a:schemeClr val="accent1"/>
                </a:solidFill>
              </a:defRPr>
            </a:lvl1pPr>
            <a:lvl2pPr marL="914400" lvl="1" indent="-228600" algn="l">
              <a:spcBef>
                <a:spcPts val="1300"/>
              </a:spcBef>
              <a:spcAft>
                <a:spcPts val="0"/>
              </a:spcAft>
              <a:buSzPts val="3800"/>
              <a:buNone/>
              <a:defRPr sz="6300" b="1"/>
            </a:lvl2pPr>
            <a:lvl3pPr marL="1371600" lvl="2" indent="-228600" algn="l">
              <a:spcBef>
                <a:spcPts val="1100"/>
              </a:spcBef>
              <a:spcAft>
                <a:spcPts val="0"/>
              </a:spcAft>
              <a:buSzPts val="3400"/>
              <a:buNone/>
              <a:defRPr sz="5700" b="1"/>
            </a:lvl3pPr>
            <a:lvl4pPr marL="1828800" lvl="3" indent="-228600" algn="l">
              <a:spcBef>
                <a:spcPts val="1000"/>
              </a:spcBef>
              <a:spcAft>
                <a:spcPts val="0"/>
              </a:spcAft>
              <a:buSzPts val="3000"/>
              <a:buNone/>
              <a:defRPr sz="5100" b="1"/>
            </a:lvl4pPr>
            <a:lvl5pPr marL="2286000" lvl="4" indent="-228600" algn="l">
              <a:spcBef>
                <a:spcPts val="1000"/>
              </a:spcBef>
              <a:spcAft>
                <a:spcPts val="0"/>
              </a:spcAft>
              <a:buSzPts val="3000"/>
              <a:buNone/>
              <a:defRPr sz="5100" b="1"/>
            </a:lvl5pPr>
            <a:lvl6pPr marL="2743200" lvl="5" indent="-228600" algn="l">
              <a:spcBef>
                <a:spcPts val="1000"/>
              </a:spcBef>
              <a:spcAft>
                <a:spcPts val="0"/>
              </a:spcAft>
              <a:buSzPts val="5100"/>
              <a:buNone/>
              <a:defRPr sz="5100" b="1"/>
            </a:lvl6pPr>
            <a:lvl7pPr marL="3200400" lvl="6" indent="-228600" algn="l">
              <a:spcBef>
                <a:spcPts val="1000"/>
              </a:spcBef>
              <a:spcAft>
                <a:spcPts val="0"/>
              </a:spcAft>
              <a:buSzPts val="5100"/>
              <a:buNone/>
              <a:defRPr sz="5100" b="1"/>
            </a:lvl7pPr>
            <a:lvl8pPr marL="3657600" lvl="7" indent="-228600" algn="l">
              <a:spcBef>
                <a:spcPts val="1000"/>
              </a:spcBef>
              <a:spcAft>
                <a:spcPts val="0"/>
              </a:spcAft>
              <a:buSzPts val="5100"/>
              <a:buNone/>
              <a:defRPr sz="5100" b="1"/>
            </a:lvl8pPr>
            <a:lvl9pPr marL="4114800" lvl="8" indent="-228600" algn="l">
              <a:spcBef>
                <a:spcPts val="1000"/>
              </a:spcBef>
              <a:spcAft>
                <a:spcPts val="0"/>
              </a:spcAft>
              <a:buSzPts val="5100"/>
              <a:buNone/>
              <a:defRPr sz="5100" b="1"/>
            </a:lvl9pPr>
          </a:lstStyle>
          <a:p>
            <a:endParaRPr/>
          </a:p>
        </p:txBody>
      </p:sp>
      <p:sp>
        <p:nvSpPr>
          <p:cNvPr id="32" name="Google Shape;32;p8"/>
          <p:cNvSpPr txBox="1">
            <a:spLocks noGrp="1"/>
          </p:cNvSpPr>
          <p:nvPr>
            <p:ph type="sldNum" idx="12"/>
          </p:nvPr>
        </p:nvSpPr>
        <p:spPr>
          <a:xfrm>
            <a:off x="1097280" y="20726396"/>
            <a:ext cx="4023600" cy="1109400"/>
          </a:xfrm>
          <a:prstGeom prst="rect">
            <a:avLst/>
          </a:prstGeom>
          <a:noFill/>
          <a:ln>
            <a:noFill/>
          </a:ln>
        </p:spPr>
        <p:txBody>
          <a:bodyPr spcFirstLastPara="1" wrap="square" lIns="289125" tIns="144525" rIns="289125" bIns="144525" anchor="ctr" anchorCtr="0">
            <a:noAutofit/>
          </a:bodyPr>
          <a:lstStyle>
            <a:lvl1pPr marL="0" lvl="0" indent="0" algn="l">
              <a:spcBef>
                <a:spcPts val="0"/>
              </a:spcBef>
              <a:spcAft>
                <a:spcPts val="0"/>
              </a:spcAft>
              <a:buNone/>
              <a:defRPr sz="2800" b="0" i="0" u="none" strike="noStrike" cap="none">
                <a:solidFill>
                  <a:srgbClr val="888888"/>
                </a:solidFill>
                <a:latin typeface="Calibri"/>
                <a:ea typeface="Calibri"/>
                <a:cs typeface="Calibri"/>
                <a:sym typeface="Calibri"/>
              </a:defRPr>
            </a:lvl1pPr>
            <a:lvl2pPr marL="0" lvl="1" indent="0" algn="l">
              <a:spcBef>
                <a:spcPts val="0"/>
              </a:spcBef>
              <a:spcAft>
                <a:spcPts val="0"/>
              </a:spcAft>
              <a:buNone/>
              <a:defRPr sz="2800" b="0" i="0" u="none" strike="noStrike" cap="none">
                <a:solidFill>
                  <a:srgbClr val="888888"/>
                </a:solidFill>
                <a:latin typeface="Calibri"/>
                <a:ea typeface="Calibri"/>
                <a:cs typeface="Calibri"/>
                <a:sym typeface="Calibri"/>
              </a:defRPr>
            </a:lvl2pPr>
            <a:lvl3pPr marL="0" lvl="2" indent="0" algn="l">
              <a:spcBef>
                <a:spcPts val="0"/>
              </a:spcBef>
              <a:spcAft>
                <a:spcPts val="0"/>
              </a:spcAft>
              <a:buNone/>
              <a:defRPr sz="2800" b="0" i="0" u="none" strike="noStrike" cap="none">
                <a:solidFill>
                  <a:srgbClr val="888888"/>
                </a:solidFill>
                <a:latin typeface="Calibri"/>
                <a:ea typeface="Calibri"/>
                <a:cs typeface="Calibri"/>
                <a:sym typeface="Calibri"/>
              </a:defRPr>
            </a:lvl3pPr>
            <a:lvl4pPr marL="0" lvl="3" indent="0" algn="l">
              <a:spcBef>
                <a:spcPts val="0"/>
              </a:spcBef>
              <a:spcAft>
                <a:spcPts val="0"/>
              </a:spcAft>
              <a:buNone/>
              <a:defRPr sz="2800" b="0" i="0" u="none" strike="noStrike" cap="none">
                <a:solidFill>
                  <a:srgbClr val="888888"/>
                </a:solidFill>
                <a:latin typeface="Calibri"/>
                <a:ea typeface="Calibri"/>
                <a:cs typeface="Calibri"/>
                <a:sym typeface="Calibri"/>
              </a:defRPr>
            </a:lvl4pPr>
            <a:lvl5pPr marL="0" lvl="4" indent="0" algn="l">
              <a:spcBef>
                <a:spcPts val="0"/>
              </a:spcBef>
              <a:spcAft>
                <a:spcPts val="0"/>
              </a:spcAft>
              <a:buNone/>
              <a:defRPr sz="2800" b="0" i="0" u="none" strike="noStrike" cap="none">
                <a:solidFill>
                  <a:srgbClr val="888888"/>
                </a:solidFill>
                <a:latin typeface="Calibri"/>
                <a:ea typeface="Calibri"/>
                <a:cs typeface="Calibri"/>
                <a:sym typeface="Calibri"/>
              </a:defRPr>
            </a:lvl5pPr>
            <a:lvl6pPr marL="0" lvl="5" indent="0" algn="l">
              <a:spcBef>
                <a:spcPts val="0"/>
              </a:spcBef>
              <a:spcAft>
                <a:spcPts val="0"/>
              </a:spcAft>
              <a:buNone/>
              <a:defRPr sz="2800" b="0" i="0" u="none" strike="noStrike" cap="none">
                <a:solidFill>
                  <a:srgbClr val="888888"/>
                </a:solidFill>
                <a:latin typeface="Calibri"/>
                <a:ea typeface="Calibri"/>
                <a:cs typeface="Calibri"/>
                <a:sym typeface="Calibri"/>
              </a:defRPr>
            </a:lvl6pPr>
            <a:lvl7pPr marL="0" lvl="6" indent="0" algn="l">
              <a:spcBef>
                <a:spcPts val="0"/>
              </a:spcBef>
              <a:spcAft>
                <a:spcPts val="0"/>
              </a:spcAft>
              <a:buNone/>
              <a:defRPr sz="2800" b="0" i="0" u="none" strike="noStrike" cap="none">
                <a:solidFill>
                  <a:srgbClr val="888888"/>
                </a:solidFill>
                <a:latin typeface="Calibri"/>
                <a:ea typeface="Calibri"/>
                <a:cs typeface="Calibri"/>
                <a:sym typeface="Calibri"/>
              </a:defRPr>
            </a:lvl7pPr>
            <a:lvl8pPr marL="0" lvl="7" indent="0" algn="l">
              <a:spcBef>
                <a:spcPts val="0"/>
              </a:spcBef>
              <a:spcAft>
                <a:spcPts val="0"/>
              </a:spcAft>
              <a:buNone/>
              <a:defRPr sz="2800" b="0" i="0" u="none" strike="noStrike" cap="none">
                <a:solidFill>
                  <a:srgbClr val="888888"/>
                </a:solidFill>
                <a:latin typeface="Calibri"/>
                <a:ea typeface="Calibri"/>
                <a:cs typeface="Calibri"/>
                <a:sym typeface="Calibri"/>
              </a:defRPr>
            </a:lvl8pPr>
            <a:lvl9pPr marL="0" lvl="8" indent="0" algn="l">
              <a:spcBef>
                <a:spcPts val="0"/>
              </a:spcBef>
              <a:spcAft>
                <a:spcPts val="0"/>
              </a:spcAft>
              <a:buNone/>
              <a:defRPr sz="2800" b="0" i="0" u="none" strike="noStrike" cap="none">
                <a:solidFill>
                  <a:srgbClr val="888888"/>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33"/>
        <p:cNvGrpSpPr/>
        <p:nvPr/>
      </p:nvGrpSpPr>
      <p:grpSpPr>
        <a:xfrm>
          <a:off x="0" y="0"/>
          <a:ext cx="0" cy="0"/>
          <a:chOff x="0" y="0"/>
          <a:chExt cx="0" cy="0"/>
        </a:xfrm>
      </p:grpSpPr>
      <p:sp>
        <p:nvSpPr>
          <p:cNvPr id="34" name="Google Shape;34;p9"/>
          <p:cNvSpPr txBox="1">
            <a:spLocks noGrp="1"/>
          </p:cNvSpPr>
          <p:nvPr>
            <p:ph type="title"/>
          </p:nvPr>
        </p:nvSpPr>
        <p:spPr>
          <a:xfrm>
            <a:off x="2194560" y="4145280"/>
            <a:ext cx="39501600" cy="2601300"/>
          </a:xfrm>
          <a:prstGeom prst="rect">
            <a:avLst/>
          </a:prstGeom>
          <a:noFill/>
          <a:ln>
            <a:noFill/>
          </a:ln>
        </p:spPr>
        <p:txBody>
          <a:bodyPr spcFirstLastPara="1" wrap="square" lIns="289125" tIns="144525" rIns="289125" bIns="144525" anchor="t" anchorCtr="0">
            <a:noAutofit/>
          </a:bodyPr>
          <a:lstStyle>
            <a:lvl1pPr marR="0" lvl="0" algn="l" rtl="0">
              <a:spcBef>
                <a:spcPts val="0"/>
              </a:spcBef>
              <a:spcAft>
                <a:spcPts val="0"/>
              </a:spcAft>
              <a:buSzPts val="4400"/>
              <a:buNone/>
              <a:defRPr sz="11400" b="1" i="0" u="none" strike="noStrike" cap="none">
                <a:solidFill>
                  <a:srgbClr val="1F7F9B"/>
                </a:solidFill>
                <a:latin typeface="Calibri"/>
                <a:ea typeface="Calibri"/>
                <a:cs typeface="Calibri"/>
                <a:sym typeface="Calibri"/>
              </a:defRPr>
            </a:lvl1pPr>
            <a:lvl2pPr marR="0" lvl="1" algn="ctr" rtl="0">
              <a:spcBef>
                <a:spcPts val="0"/>
              </a:spcBef>
              <a:spcAft>
                <a:spcPts val="0"/>
              </a:spcAft>
              <a:buSzPts val="4400"/>
              <a:buNone/>
              <a:defRPr sz="11400" b="1" i="0" u="none" strike="noStrike" cap="none">
                <a:solidFill>
                  <a:schemeClr val="dk1"/>
                </a:solidFill>
                <a:latin typeface="Arial"/>
                <a:ea typeface="Arial"/>
                <a:cs typeface="Arial"/>
                <a:sym typeface="Arial"/>
              </a:defRPr>
            </a:lvl2pPr>
            <a:lvl3pPr marR="0" lvl="2" algn="ctr" rtl="0">
              <a:spcBef>
                <a:spcPts val="0"/>
              </a:spcBef>
              <a:spcAft>
                <a:spcPts val="0"/>
              </a:spcAft>
              <a:buSzPts val="4400"/>
              <a:buNone/>
              <a:defRPr sz="11400" b="1" i="0" u="none" strike="noStrike" cap="none">
                <a:solidFill>
                  <a:schemeClr val="dk1"/>
                </a:solidFill>
                <a:latin typeface="Arial"/>
                <a:ea typeface="Arial"/>
                <a:cs typeface="Arial"/>
                <a:sym typeface="Arial"/>
              </a:defRPr>
            </a:lvl3pPr>
            <a:lvl4pPr marR="0" lvl="3" algn="ctr" rtl="0">
              <a:spcBef>
                <a:spcPts val="0"/>
              </a:spcBef>
              <a:spcAft>
                <a:spcPts val="0"/>
              </a:spcAft>
              <a:buSzPts val="4400"/>
              <a:buNone/>
              <a:defRPr sz="11400" b="1" i="0" u="none" strike="noStrike" cap="none">
                <a:solidFill>
                  <a:schemeClr val="dk1"/>
                </a:solidFill>
                <a:latin typeface="Arial"/>
                <a:ea typeface="Arial"/>
                <a:cs typeface="Arial"/>
                <a:sym typeface="Arial"/>
              </a:defRPr>
            </a:lvl4pPr>
            <a:lvl5pPr marR="0" lvl="4" algn="ctr" rtl="0">
              <a:spcBef>
                <a:spcPts val="0"/>
              </a:spcBef>
              <a:spcAft>
                <a:spcPts val="0"/>
              </a:spcAft>
              <a:buSzPts val="4400"/>
              <a:buNone/>
              <a:defRPr sz="11400" b="1" i="0" u="none" strike="noStrike" cap="none">
                <a:solidFill>
                  <a:schemeClr val="dk1"/>
                </a:solidFill>
                <a:latin typeface="Arial"/>
                <a:ea typeface="Arial"/>
                <a:cs typeface="Arial"/>
                <a:sym typeface="Arial"/>
              </a:defRPr>
            </a:lvl5pPr>
            <a:lvl6pPr marR="0" lvl="5" algn="ctr" rtl="0">
              <a:spcBef>
                <a:spcPts val="0"/>
              </a:spcBef>
              <a:spcAft>
                <a:spcPts val="0"/>
              </a:spcAft>
              <a:buSzPts val="4400"/>
              <a:buNone/>
              <a:defRPr sz="11400" b="1" i="0" u="none" strike="noStrike" cap="none">
                <a:solidFill>
                  <a:schemeClr val="dk2"/>
                </a:solidFill>
                <a:latin typeface="Arial"/>
                <a:ea typeface="Arial"/>
                <a:cs typeface="Arial"/>
                <a:sym typeface="Arial"/>
              </a:defRPr>
            </a:lvl6pPr>
            <a:lvl7pPr marR="0" lvl="6" algn="ctr" rtl="0">
              <a:spcBef>
                <a:spcPts val="0"/>
              </a:spcBef>
              <a:spcAft>
                <a:spcPts val="0"/>
              </a:spcAft>
              <a:buSzPts val="4400"/>
              <a:buNone/>
              <a:defRPr sz="11400" b="1" i="0" u="none" strike="noStrike" cap="none">
                <a:solidFill>
                  <a:schemeClr val="dk2"/>
                </a:solidFill>
                <a:latin typeface="Arial"/>
                <a:ea typeface="Arial"/>
                <a:cs typeface="Arial"/>
                <a:sym typeface="Arial"/>
              </a:defRPr>
            </a:lvl7pPr>
            <a:lvl8pPr marR="0" lvl="7" algn="ctr" rtl="0">
              <a:spcBef>
                <a:spcPts val="0"/>
              </a:spcBef>
              <a:spcAft>
                <a:spcPts val="0"/>
              </a:spcAft>
              <a:buSzPts val="4400"/>
              <a:buNone/>
              <a:defRPr sz="11400" b="1" i="0" u="none" strike="noStrike" cap="none">
                <a:solidFill>
                  <a:schemeClr val="dk2"/>
                </a:solidFill>
                <a:latin typeface="Arial"/>
                <a:ea typeface="Arial"/>
                <a:cs typeface="Arial"/>
                <a:sym typeface="Arial"/>
              </a:defRPr>
            </a:lvl8pPr>
            <a:lvl9pPr marR="0" lvl="8" algn="ctr" rtl="0">
              <a:spcBef>
                <a:spcPts val="0"/>
              </a:spcBef>
              <a:spcAft>
                <a:spcPts val="0"/>
              </a:spcAft>
              <a:buSzPts val="4400"/>
              <a:buNone/>
              <a:defRPr sz="11400" b="1" i="0" u="none" strike="noStrike" cap="none">
                <a:solidFill>
                  <a:schemeClr val="dk2"/>
                </a:solidFill>
                <a:latin typeface="Arial"/>
                <a:ea typeface="Arial"/>
                <a:cs typeface="Arial"/>
                <a:sym typeface="Arial"/>
              </a:defRPr>
            </a:lvl9pPr>
          </a:lstStyle>
          <a:p>
            <a:endParaRPr/>
          </a:p>
        </p:txBody>
      </p:sp>
      <p:sp>
        <p:nvSpPr>
          <p:cNvPr id="35" name="Google Shape;35;p9"/>
          <p:cNvSpPr txBox="1">
            <a:spLocks noGrp="1"/>
          </p:cNvSpPr>
          <p:nvPr>
            <p:ph type="sldNum" idx="12"/>
          </p:nvPr>
        </p:nvSpPr>
        <p:spPr>
          <a:xfrm>
            <a:off x="1097280" y="20726396"/>
            <a:ext cx="4023600" cy="1109400"/>
          </a:xfrm>
          <a:prstGeom prst="rect">
            <a:avLst/>
          </a:prstGeom>
          <a:noFill/>
          <a:ln>
            <a:noFill/>
          </a:ln>
        </p:spPr>
        <p:txBody>
          <a:bodyPr spcFirstLastPara="1" wrap="square" lIns="289125" tIns="144525" rIns="289125" bIns="144525" anchor="ctr" anchorCtr="0">
            <a:noAutofit/>
          </a:bodyPr>
          <a:lstStyle>
            <a:lvl1pPr marL="0" lvl="0" indent="0" algn="l">
              <a:spcBef>
                <a:spcPts val="0"/>
              </a:spcBef>
              <a:spcAft>
                <a:spcPts val="0"/>
              </a:spcAft>
              <a:buNone/>
              <a:defRPr sz="2800" b="0" i="0" u="none" strike="noStrike" cap="none">
                <a:solidFill>
                  <a:srgbClr val="888888"/>
                </a:solidFill>
                <a:latin typeface="Calibri"/>
                <a:ea typeface="Calibri"/>
                <a:cs typeface="Calibri"/>
                <a:sym typeface="Calibri"/>
              </a:defRPr>
            </a:lvl1pPr>
            <a:lvl2pPr marL="0" lvl="1" indent="0" algn="l">
              <a:spcBef>
                <a:spcPts val="0"/>
              </a:spcBef>
              <a:spcAft>
                <a:spcPts val="0"/>
              </a:spcAft>
              <a:buNone/>
              <a:defRPr sz="2800" b="0" i="0" u="none" strike="noStrike" cap="none">
                <a:solidFill>
                  <a:srgbClr val="888888"/>
                </a:solidFill>
                <a:latin typeface="Calibri"/>
                <a:ea typeface="Calibri"/>
                <a:cs typeface="Calibri"/>
                <a:sym typeface="Calibri"/>
              </a:defRPr>
            </a:lvl2pPr>
            <a:lvl3pPr marL="0" lvl="2" indent="0" algn="l">
              <a:spcBef>
                <a:spcPts val="0"/>
              </a:spcBef>
              <a:spcAft>
                <a:spcPts val="0"/>
              </a:spcAft>
              <a:buNone/>
              <a:defRPr sz="2800" b="0" i="0" u="none" strike="noStrike" cap="none">
                <a:solidFill>
                  <a:srgbClr val="888888"/>
                </a:solidFill>
                <a:latin typeface="Calibri"/>
                <a:ea typeface="Calibri"/>
                <a:cs typeface="Calibri"/>
                <a:sym typeface="Calibri"/>
              </a:defRPr>
            </a:lvl3pPr>
            <a:lvl4pPr marL="0" lvl="3" indent="0" algn="l">
              <a:spcBef>
                <a:spcPts val="0"/>
              </a:spcBef>
              <a:spcAft>
                <a:spcPts val="0"/>
              </a:spcAft>
              <a:buNone/>
              <a:defRPr sz="2800" b="0" i="0" u="none" strike="noStrike" cap="none">
                <a:solidFill>
                  <a:srgbClr val="888888"/>
                </a:solidFill>
                <a:latin typeface="Calibri"/>
                <a:ea typeface="Calibri"/>
                <a:cs typeface="Calibri"/>
                <a:sym typeface="Calibri"/>
              </a:defRPr>
            </a:lvl4pPr>
            <a:lvl5pPr marL="0" lvl="4" indent="0" algn="l">
              <a:spcBef>
                <a:spcPts val="0"/>
              </a:spcBef>
              <a:spcAft>
                <a:spcPts val="0"/>
              </a:spcAft>
              <a:buNone/>
              <a:defRPr sz="2800" b="0" i="0" u="none" strike="noStrike" cap="none">
                <a:solidFill>
                  <a:srgbClr val="888888"/>
                </a:solidFill>
                <a:latin typeface="Calibri"/>
                <a:ea typeface="Calibri"/>
                <a:cs typeface="Calibri"/>
                <a:sym typeface="Calibri"/>
              </a:defRPr>
            </a:lvl5pPr>
            <a:lvl6pPr marL="0" lvl="5" indent="0" algn="l">
              <a:spcBef>
                <a:spcPts val="0"/>
              </a:spcBef>
              <a:spcAft>
                <a:spcPts val="0"/>
              </a:spcAft>
              <a:buNone/>
              <a:defRPr sz="2800" b="0" i="0" u="none" strike="noStrike" cap="none">
                <a:solidFill>
                  <a:srgbClr val="888888"/>
                </a:solidFill>
                <a:latin typeface="Calibri"/>
                <a:ea typeface="Calibri"/>
                <a:cs typeface="Calibri"/>
                <a:sym typeface="Calibri"/>
              </a:defRPr>
            </a:lvl6pPr>
            <a:lvl7pPr marL="0" lvl="6" indent="0" algn="l">
              <a:spcBef>
                <a:spcPts val="0"/>
              </a:spcBef>
              <a:spcAft>
                <a:spcPts val="0"/>
              </a:spcAft>
              <a:buNone/>
              <a:defRPr sz="2800" b="0" i="0" u="none" strike="noStrike" cap="none">
                <a:solidFill>
                  <a:srgbClr val="888888"/>
                </a:solidFill>
                <a:latin typeface="Calibri"/>
                <a:ea typeface="Calibri"/>
                <a:cs typeface="Calibri"/>
                <a:sym typeface="Calibri"/>
              </a:defRPr>
            </a:lvl7pPr>
            <a:lvl8pPr marL="0" lvl="7" indent="0" algn="l">
              <a:spcBef>
                <a:spcPts val="0"/>
              </a:spcBef>
              <a:spcAft>
                <a:spcPts val="0"/>
              </a:spcAft>
              <a:buNone/>
              <a:defRPr sz="2800" b="0" i="0" u="none" strike="noStrike" cap="none">
                <a:solidFill>
                  <a:srgbClr val="888888"/>
                </a:solidFill>
                <a:latin typeface="Calibri"/>
                <a:ea typeface="Calibri"/>
                <a:cs typeface="Calibri"/>
                <a:sym typeface="Calibri"/>
              </a:defRPr>
            </a:lvl8pPr>
            <a:lvl9pPr marL="0" lvl="8" indent="0" algn="l">
              <a:spcBef>
                <a:spcPts val="0"/>
              </a:spcBef>
              <a:spcAft>
                <a:spcPts val="0"/>
              </a:spcAft>
              <a:buNone/>
              <a:defRPr sz="2800" b="0" i="0" u="none" strike="noStrike" cap="none">
                <a:solidFill>
                  <a:srgbClr val="888888"/>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36"/>
        <p:cNvGrpSpPr/>
        <p:nvPr/>
      </p:nvGrpSpPr>
      <p:grpSpPr>
        <a:xfrm>
          <a:off x="0" y="0"/>
          <a:ext cx="0" cy="0"/>
          <a:chOff x="0" y="0"/>
          <a:chExt cx="0" cy="0"/>
        </a:xfrm>
      </p:grpSpPr>
      <p:cxnSp>
        <p:nvCxnSpPr>
          <p:cNvPr id="37" name="Google Shape;37;p10"/>
          <p:cNvCxnSpPr/>
          <p:nvPr/>
        </p:nvCxnSpPr>
        <p:spPr>
          <a:xfrm flipH="1">
            <a:off x="16525826" y="6339831"/>
            <a:ext cx="6900" cy="13411500"/>
          </a:xfrm>
          <a:prstGeom prst="straightConnector1">
            <a:avLst/>
          </a:prstGeom>
          <a:noFill/>
          <a:ln w="9525" cap="flat" cmpd="sng">
            <a:solidFill>
              <a:schemeClr val="accent2"/>
            </a:solidFill>
            <a:prstDash val="solid"/>
            <a:round/>
            <a:headEnd type="none" w="sm" len="sm"/>
            <a:tailEnd type="none" w="sm" len="sm"/>
          </a:ln>
        </p:spPr>
      </p:cxnSp>
      <p:sp>
        <p:nvSpPr>
          <p:cNvPr id="38" name="Google Shape;38;p10"/>
          <p:cNvSpPr txBox="1">
            <a:spLocks noGrp="1"/>
          </p:cNvSpPr>
          <p:nvPr>
            <p:ph type="title"/>
          </p:nvPr>
        </p:nvSpPr>
        <p:spPr>
          <a:xfrm>
            <a:off x="1828805" y="5648947"/>
            <a:ext cx="14440800" cy="3718800"/>
          </a:xfrm>
          <a:prstGeom prst="rect">
            <a:avLst/>
          </a:prstGeom>
          <a:noFill/>
          <a:ln>
            <a:noFill/>
          </a:ln>
        </p:spPr>
        <p:txBody>
          <a:bodyPr spcFirstLastPara="1" wrap="square" lIns="289125" tIns="144525" rIns="289125" bIns="144525" anchor="b" anchorCtr="0">
            <a:noAutofit/>
          </a:bodyPr>
          <a:lstStyle>
            <a:lvl1pPr marR="0" lvl="0" algn="l" rtl="0">
              <a:spcBef>
                <a:spcPts val="0"/>
              </a:spcBef>
              <a:spcAft>
                <a:spcPts val="0"/>
              </a:spcAft>
              <a:buSzPts val="4400"/>
              <a:buNone/>
              <a:defRPr sz="6300" b="1" i="0" u="none" strike="noStrike" cap="none">
                <a:solidFill>
                  <a:schemeClr val="accent1"/>
                </a:solidFill>
                <a:latin typeface="Calibri"/>
                <a:ea typeface="Calibri"/>
                <a:cs typeface="Calibri"/>
                <a:sym typeface="Calibri"/>
              </a:defRPr>
            </a:lvl1pPr>
            <a:lvl2pPr marR="0" lvl="1" algn="ctr" rtl="0">
              <a:spcBef>
                <a:spcPts val="0"/>
              </a:spcBef>
              <a:spcAft>
                <a:spcPts val="0"/>
              </a:spcAft>
              <a:buSzPts val="4400"/>
              <a:buNone/>
              <a:defRPr sz="11400" b="1" i="0" u="none" strike="noStrike" cap="none">
                <a:solidFill>
                  <a:schemeClr val="dk1"/>
                </a:solidFill>
                <a:latin typeface="Arial"/>
                <a:ea typeface="Arial"/>
                <a:cs typeface="Arial"/>
                <a:sym typeface="Arial"/>
              </a:defRPr>
            </a:lvl2pPr>
            <a:lvl3pPr marR="0" lvl="2" algn="ctr" rtl="0">
              <a:spcBef>
                <a:spcPts val="0"/>
              </a:spcBef>
              <a:spcAft>
                <a:spcPts val="0"/>
              </a:spcAft>
              <a:buSzPts val="4400"/>
              <a:buNone/>
              <a:defRPr sz="11400" b="1" i="0" u="none" strike="noStrike" cap="none">
                <a:solidFill>
                  <a:schemeClr val="dk1"/>
                </a:solidFill>
                <a:latin typeface="Arial"/>
                <a:ea typeface="Arial"/>
                <a:cs typeface="Arial"/>
                <a:sym typeface="Arial"/>
              </a:defRPr>
            </a:lvl3pPr>
            <a:lvl4pPr marR="0" lvl="3" algn="ctr" rtl="0">
              <a:spcBef>
                <a:spcPts val="0"/>
              </a:spcBef>
              <a:spcAft>
                <a:spcPts val="0"/>
              </a:spcAft>
              <a:buSzPts val="4400"/>
              <a:buNone/>
              <a:defRPr sz="11400" b="1" i="0" u="none" strike="noStrike" cap="none">
                <a:solidFill>
                  <a:schemeClr val="dk1"/>
                </a:solidFill>
                <a:latin typeface="Arial"/>
                <a:ea typeface="Arial"/>
                <a:cs typeface="Arial"/>
                <a:sym typeface="Arial"/>
              </a:defRPr>
            </a:lvl4pPr>
            <a:lvl5pPr marR="0" lvl="4" algn="ctr" rtl="0">
              <a:spcBef>
                <a:spcPts val="0"/>
              </a:spcBef>
              <a:spcAft>
                <a:spcPts val="0"/>
              </a:spcAft>
              <a:buSzPts val="4400"/>
              <a:buNone/>
              <a:defRPr sz="11400" b="1" i="0" u="none" strike="noStrike" cap="none">
                <a:solidFill>
                  <a:schemeClr val="dk1"/>
                </a:solidFill>
                <a:latin typeface="Arial"/>
                <a:ea typeface="Arial"/>
                <a:cs typeface="Arial"/>
                <a:sym typeface="Arial"/>
              </a:defRPr>
            </a:lvl5pPr>
            <a:lvl6pPr marR="0" lvl="5" algn="ctr" rtl="0">
              <a:spcBef>
                <a:spcPts val="0"/>
              </a:spcBef>
              <a:spcAft>
                <a:spcPts val="0"/>
              </a:spcAft>
              <a:buSzPts val="4400"/>
              <a:buNone/>
              <a:defRPr sz="11400" b="1" i="0" u="none" strike="noStrike" cap="none">
                <a:solidFill>
                  <a:schemeClr val="dk2"/>
                </a:solidFill>
                <a:latin typeface="Arial"/>
                <a:ea typeface="Arial"/>
                <a:cs typeface="Arial"/>
                <a:sym typeface="Arial"/>
              </a:defRPr>
            </a:lvl6pPr>
            <a:lvl7pPr marR="0" lvl="6" algn="ctr" rtl="0">
              <a:spcBef>
                <a:spcPts val="0"/>
              </a:spcBef>
              <a:spcAft>
                <a:spcPts val="0"/>
              </a:spcAft>
              <a:buSzPts val="4400"/>
              <a:buNone/>
              <a:defRPr sz="11400" b="1" i="0" u="none" strike="noStrike" cap="none">
                <a:solidFill>
                  <a:schemeClr val="dk2"/>
                </a:solidFill>
                <a:latin typeface="Arial"/>
                <a:ea typeface="Arial"/>
                <a:cs typeface="Arial"/>
                <a:sym typeface="Arial"/>
              </a:defRPr>
            </a:lvl7pPr>
            <a:lvl8pPr marR="0" lvl="7" algn="ctr" rtl="0">
              <a:spcBef>
                <a:spcPts val="0"/>
              </a:spcBef>
              <a:spcAft>
                <a:spcPts val="0"/>
              </a:spcAft>
              <a:buSzPts val="4400"/>
              <a:buNone/>
              <a:defRPr sz="11400" b="1" i="0" u="none" strike="noStrike" cap="none">
                <a:solidFill>
                  <a:schemeClr val="dk2"/>
                </a:solidFill>
                <a:latin typeface="Arial"/>
                <a:ea typeface="Arial"/>
                <a:cs typeface="Arial"/>
                <a:sym typeface="Arial"/>
              </a:defRPr>
            </a:lvl8pPr>
            <a:lvl9pPr marR="0" lvl="8" algn="ctr" rtl="0">
              <a:spcBef>
                <a:spcPts val="0"/>
              </a:spcBef>
              <a:spcAft>
                <a:spcPts val="0"/>
              </a:spcAft>
              <a:buSzPts val="4400"/>
              <a:buNone/>
              <a:defRPr sz="11400" b="1" i="0" u="none" strike="noStrike" cap="none">
                <a:solidFill>
                  <a:schemeClr val="dk2"/>
                </a:solidFill>
                <a:latin typeface="Arial"/>
                <a:ea typeface="Arial"/>
                <a:cs typeface="Arial"/>
                <a:sym typeface="Arial"/>
              </a:defRPr>
            </a:lvl9pPr>
          </a:lstStyle>
          <a:p>
            <a:endParaRPr/>
          </a:p>
        </p:txBody>
      </p:sp>
      <p:sp>
        <p:nvSpPr>
          <p:cNvPr id="39" name="Google Shape;39;p10"/>
          <p:cNvSpPr txBox="1">
            <a:spLocks noGrp="1"/>
          </p:cNvSpPr>
          <p:nvPr>
            <p:ph type="body" idx="1"/>
          </p:nvPr>
        </p:nvSpPr>
        <p:spPr>
          <a:xfrm>
            <a:off x="16824965" y="5648951"/>
            <a:ext cx="25603200" cy="13370100"/>
          </a:xfrm>
          <a:prstGeom prst="rect">
            <a:avLst/>
          </a:prstGeom>
          <a:noFill/>
          <a:ln>
            <a:noFill/>
          </a:ln>
        </p:spPr>
        <p:txBody>
          <a:bodyPr spcFirstLastPara="1" wrap="square" lIns="289125" tIns="144525" rIns="289125" bIns="144525" anchor="t" anchorCtr="0">
            <a:noAutofit/>
          </a:bodyPr>
          <a:lstStyle>
            <a:lvl1pPr marL="457200" lvl="0" indent="-615950" algn="l">
              <a:spcBef>
                <a:spcPts val="2000"/>
              </a:spcBef>
              <a:spcAft>
                <a:spcPts val="0"/>
              </a:spcAft>
              <a:buSzPts val="6100"/>
              <a:buChar char="◻"/>
              <a:defRPr sz="10100"/>
            </a:lvl1pPr>
            <a:lvl2pPr marL="914400" lvl="1" indent="-565150" algn="l">
              <a:spcBef>
                <a:spcPts val="1800"/>
              </a:spcBef>
              <a:spcAft>
                <a:spcPts val="0"/>
              </a:spcAft>
              <a:buSzPts val="5300"/>
              <a:buChar char="◻"/>
              <a:defRPr sz="8900"/>
            </a:lvl2pPr>
            <a:lvl3pPr marL="1371600" lvl="2" indent="-520700" algn="l">
              <a:spcBef>
                <a:spcPts val="1500"/>
              </a:spcBef>
              <a:spcAft>
                <a:spcPts val="0"/>
              </a:spcAft>
              <a:buSzPts val="4600"/>
              <a:buChar char="◻"/>
              <a:defRPr sz="7600"/>
            </a:lvl3pPr>
            <a:lvl4pPr marL="1828800" lvl="3" indent="-469900" algn="l">
              <a:spcBef>
                <a:spcPts val="1300"/>
              </a:spcBef>
              <a:spcAft>
                <a:spcPts val="0"/>
              </a:spcAft>
              <a:buSzPts val="3800"/>
              <a:buChar char="◻"/>
              <a:defRPr sz="6300"/>
            </a:lvl4pPr>
            <a:lvl5pPr marL="2286000" lvl="4" indent="-469900" algn="l">
              <a:spcBef>
                <a:spcPts val="1300"/>
              </a:spcBef>
              <a:spcAft>
                <a:spcPts val="0"/>
              </a:spcAft>
              <a:buSzPts val="3800"/>
              <a:buChar char="◻"/>
              <a:defRPr sz="6300"/>
            </a:lvl5pPr>
            <a:lvl6pPr marL="2743200" lvl="5" indent="-628650" algn="l">
              <a:spcBef>
                <a:spcPts val="1300"/>
              </a:spcBef>
              <a:spcAft>
                <a:spcPts val="0"/>
              </a:spcAft>
              <a:buSzPts val="6300"/>
              <a:buChar char="»"/>
              <a:defRPr sz="6300"/>
            </a:lvl6pPr>
            <a:lvl7pPr marL="3200400" lvl="6" indent="-628650" algn="l">
              <a:spcBef>
                <a:spcPts val="1300"/>
              </a:spcBef>
              <a:spcAft>
                <a:spcPts val="0"/>
              </a:spcAft>
              <a:buSzPts val="6300"/>
              <a:buChar char="»"/>
              <a:defRPr sz="6300"/>
            </a:lvl7pPr>
            <a:lvl8pPr marL="3657600" lvl="7" indent="-628650" algn="l">
              <a:spcBef>
                <a:spcPts val="1300"/>
              </a:spcBef>
              <a:spcAft>
                <a:spcPts val="0"/>
              </a:spcAft>
              <a:buSzPts val="6300"/>
              <a:buChar char="»"/>
              <a:defRPr sz="6300"/>
            </a:lvl8pPr>
            <a:lvl9pPr marL="4114800" lvl="8" indent="-628650" algn="l">
              <a:spcBef>
                <a:spcPts val="1300"/>
              </a:spcBef>
              <a:spcAft>
                <a:spcPts val="0"/>
              </a:spcAft>
              <a:buSzPts val="6300"/>
              <a:buChar char="»"/>
              <a:defRPr sz="6300"/>
            </a:lvl9pPr>
          </a:lstStyle>
          <a:p>
            <a:endParaRPr/>
          </a:p>
        </p:txBody>
      </p:sp>
      <p:sp>
        <p:nvSpPr>
          <p:cNvPr id="40" name="Google Shape;40;p10"/>
          <p:cNvSpPr txBox="1">
            <a:spLocks noGrp="1"/>
          </p:cNvSpPr>
          <p:nvPr>
            <p:ph type="body" idx="2"/>
          </p:nvPr>
        </p:nvSpPr>
        <p:spPr>
          <a:xfrm>
            <a:off x="1828805" y="9367509"/>
            <a:ext cx="14440800" cy="10383000"/>
          </a:xfrm>
          <a:prstGeom prst="rect">
            <a:avLst/>
          </a:prstGeom>
          <a:noFill/>
          <a:ln>
            <a:noFill/>
          </a:ln>
        </p:spPr>
        <p:txBody>
          <a:bodyPr spcFirstLastPara="1" wrap="square" lIns="289125" tIns="144525" rIns="289125" bIns="144525" anchor="t" anchorCtr="0">
            <a:noAutofit/>
          </a:bodyPr>
          <a:lstStyle>
            <a:lvl1pPr marL="457200" lvl="0" indent="-228600" algn="l">
              <a:spcBef>
                <a:spcPts val="900"/>
              </a:spcBef>
              <a:spcAft>
                <a:spcPts val="0"/>
              </a:spcAft>
              <a:buSzPts val="2700"/>
              <a:buNone/>
              <a:defRPr sz="4400"/>
            </a:lvl1pPr>
            <a:lvl2pPr marL="914400" lvl="1" indent="-228600" algn="l">
              <a:spcBef>
                <a:spcPts val="800"/>
              </a:spcBef>
              <a:spcAft>
                <a:spcPts val="0"/>
              </a:spcAft>
              <a:buSzPts val="2300"/>
              <a:buNone/>
              <a:defRPr sz="3800"/>
            </a:lvl2pPr>
            <a:lvl3pPr marL="1371600" lvl="2" indent="-228600" algn="l">
              <a:spcBef>
                <a:spcPts val="600"/>
              </a:spcBef>
              <a:spcAft>
                <a:spcPts val="0"/>
              </a:spcAft>
              <a:buSzPts val="1900"/>
              <a:buNone/>
              <a:defRPr sz="3200"/>
            </a:lvl3pPr>
            <a:lvl4pPr marL="1828800" lvl="3" indent="-228600" algn="l">
              <a:spcBef>
                <a:spcPts val="600"/>
              </a:spcBef>
              <a:spcAft>
                <a:spcPts val="0"/>
              </a:spcAft>
              <a:buSzPts val="1700"/>
              <a:buNone/>
              <a:defRPr sz="2800"/>
            </a:lvl4pPr>
            <a:lvl5pPr marL="2286000" lvl="4" indent="-228600" algn="l">
              <a:spcBef>
                <a:spcPts val="600"/>
              </a:spcBef>
              <a:spcAft>
                <a:spcPts val="0"/>
              </a:spcAft>
              <a:buSzPts val="1700"/>
              <a:buNone/>
              <a:defRPr sz="2800"/>
            </a:lvl5pPr>
            <a:lvl6pPr marL="2743200" lvl="5" indent="-228600" algn="l">
              <a:spcBef>
                <a:spcPts val="600"/>
              </a:spcBef>
              <a:spcAft>
                <a:spcPts val="0"/>
              </a:spcAft>
              <a:buSzPts val="2800"/>
              <a:buNone/>
              <a:defRPr sz="2800"/>
            </a:lvl6pPr>
            <a:lvl7pPr marL="3200400" lvl="6" indent="-228600" algn="l">
              <a:spcBef>
                <a:spcPts val="600"/>
              </a:spcBef>
              <a:spcAft>
                <a:spcPts val="0"/>
              </a:spcAft>
              <a:buSzPts val="2800"/>
              <a:buNone/>
              <a:defRPr sz="2800"/>
            </a:lvl7pPr>
            <a:lvl8pPr marL="3657600" lvl="7" indent="-228600" algn="l">
              <a:spcBef>
                <a:spcPts val="600"/>
              </a:spcBef>
              <a:spcAft>
                <a:spcPts val="0"/>
              </a:spcAft>
              <a:buSzPts val="2800"/>
              <a:buNone/>
              <a:defRPr sz="2800"/>
            </a:lvl8pPr>
            <a:lvl9pPr marL="4114800" lvl="8" indent="-228600" algn="l">
              <a:spcBef>
                <a:spcPts val="600"/>
              </a:spcBef>
              <a:spcAft>
                <a:spcPts val="0"/>
              </a:spcAft>
              <a:buSzPts val="2800"/>
              <a:buNone/>
              <a:defRPr sz="2800"/>
            </a:lvl9pPr>
          </a:lstStyle>
          <a:p>
            <a:endParaRPr/>
          </a:p>
        </p:txBody>
      </p:sp>
      <p:sp>
        <p:nvSpPr>
          <p:cNvPr id="41" name="Google Shape;41;p10"/>
          <p:cNvSpPr txBox="1"/>
          <p:nvPr/>
        </p:nvSpPr>
        <p:spPr>
          <a:xfrm>
            <a:off x="3291840" y="3432512"/>
            <a:ext cx="39501600" cy="2601300"/>
          </a:xfrm>
          <a:prstGeom prst="rect">
            <a:avLst/>
          </a:prstGeom>
          <a:noFill/>
          <a:ln>
            <a:noFill/>
          </a:ln>
        </p:spPr>
        <p:txBody>
          <a:bodyPr spcFirstLastPara="1" wrap="square" lIns="289125" tIns="144525" rIns="289125" bIns="144525" anchor="t" anchorCtr="0">
            <a:noAutofit/>
          </a:bodyPr>
          <a:lstStyle/>
          <a:p>
            <a:pPr marL="0" marR="0" lvl="0" indent="0" algn="l" rtl="0">
              <a:spcBef>
                <a:spcPts val="0"/>
              </a:spcBef>
              <a:spcAft>
                <a:spcPts val="0"/>
              </a:spcAft>
              <a:buNone/>
            </a:pPr>
            <a:r>
              <a:rPr lang="en-US" sz="11400" b="1" i="0" u="none" strike="noStrike" cap="none">
                <a:solidFill>
                  <a:srgbClr val="1F7F9B"/>
                </a:solidFill>
                <a:latin typeface="Calibri"/>
                <a:ea typeface="Calibri"/>
                <a:cs typeface="Calibri"/>
                <a:sym typeface="Calibri"/>
              </a:rPr>
              <a:t>Click to edit Master title style</a:t>
            </a:r>
            <a:endParaRPr sz="4400"/>
          </a:p>
        </p:txBody>
      </p:sp>
      <p:sp>
        <p:nvSpPr>
          <p:cNvPr id="42" name="Google Shape;42;p10"/>
          <p:cNvSpPr txBox="1">
            <a:spLocks noGrp="1"/>
          </p:cNvSpPr>
          <p:nvPr>
            <p:ph type="sldNum" idx="12"/>
          </p:nvPr>
        </p:nvSpPr>
        <p:spPr>
          <a:xfrm>
            <a:off x="1097280" y="20726396"/>
            <a:ext cx="4023600" cy="1109400"/>
          </a:xfrm>
          <a:prstGeom prst="rect">
            <a:avLst/>
          </a:prstGeom>
          <a:noFill/>
          <a:ln>
            <a:noFill/>
          </a:ln>
        </p:spPr>
        <p:txBody>
          <a:bodyPr spcFirstLastPara="1" wrap="square" lIns="289125" tIns="144525" rIns="289125" bIns="144525" anchor="ctr" anchorCtr="0">
            <a:noAutofit/>
          </a:bodyPr>
          <a:lstStyle>
            <a:lvl1pPr marL="0" lvl="0" indent="0" algn="l">
              <a:spcBef>
                <a:spcPts val="0"/>
              </a:spcBef>
              <a:spcAft>
                <a:spcPts val="0"/>
              </a:spcAft>
              <a:buNone/>
              <a:defRPr sz="2800" b="0" i="0" u="none" strike="noStrike" cap="none">
                <a:solidFill>
                  <a:srgbClr val="888888"/>
                </a:solidFill>
                <a:latin typeface="Calibri"/>
                <a:ea typeface="Calibri"/>
                <a:cs typeface="Calibri"/>
                <a:sym typeface="Calibri"/>
              </a:defRPr>
            </a:lvl1pPr>
            <a:lvl2pPr marL="0" lvl="1" indent="0" algn="l">
              <a:spcBef>
                <a:spcPts val="0"/>
              </a:spcBef>
              <a:spcAft>
                <a:spcPts val="0"/>
              </a:spcAft>
              <a:buNone/>
              <a:defRPr sz="2800" b="0" i="0" u="none" strike="noStrike" cap="none">
                <a:solidFill>
                  <a:srgbClr val="888888"/>
                </a:solidFill>
                <a:latin typeface="Calibri"/>
                <a:ea typeface="Calibri"/>
                <a:cs typeface="Calibri"/>
                <a:sym typeface="Calibri"/>
              </a:defRPr>
            </a:lvl2pPr>
            <a:lvl3pPr marL="0" lvl="2" indent="0" algn="l">
              <a:spcBef>
                <a:spcPts val="0"/>
              </a:spcBef>
              <a:spcAft>
                <a:spcPts val="0"/>
              </a:spcAft>
              <a:buNone/>
              <a:defRPr sz="2800" b="0" i="0" u="none" strike="noStrike" cap="none">
                <a:solidFill>
                  <a:srgbClr val="888888"/>
                </a:solidFill>
                <a:latin typeface="Calibri"/>
                <a:ea typeface="Calibri"/>
                <a:cs typeface="Calibri"/>
                <a:sym typeface="Calibri"/>
              </a:defRPr>
            </a:lvl3pPr>
            <a:lvl4pPr marL="0" lvl="3" indent="0" algn="l">
              <a:spcBef>
                <a:spcPts val="0"/>
              </a:spcBef>
              <a:spcAft>
                <a:spcPts val="0"/>
              </a:spcAft>
              <a:buNone/>
              <a:defRPr sz="2800" b="0" i="0" u="none" strike="noStrike" cap="none">
                <a:solidFill>
                  <a:srgbClr val="888888"/>
                </a:solidFill>
                <a:latin typeface="Calibri"/>
                <a:ea typeface="Calibri"/>
                <a:cs typeface="Calibri"/>
                <a:sym typeface="Calibri"/>
              </a:defRPr>
            </a:lvl4pPr>
            <a:lvl5pPr marL="0" lvl="4" indent="0" algn="l">
              <a:spcBef>
                <a:spcPts val="0"/>
              </a:spcBef>
              <a:spcAft>
                <a:spcPts val="0"/>
              </a:spcAft>
              <a:buNone/>
              <a:defRPr sz="2800" b="0" i="0" u="none" strike="noStrike" cap="none">
                <a:solidFill>
                  <a:srgbClr val="888888"/>
                </a:solidFill>
                <a:latin typeface="Calibri"/>
                <a:ea typeface="Calibri"/>
                <a:cs typeface="Calibri"/>
                <a:sym typeface="Calibri"/>
              </a:defRPr>
            </a:lvl5pPr>
            <a:lvl6pPr marL="0" lvl="5" indent="0" algn="l">
              <a:spcBef>
                <a:spcPts val="0"/>
              </a:spcBef>
              <a:spcAft>
                <a:spcPts val="0"/>
              </a:spcAft>
              <a:buNone/>
              <a:defRPr sz="2800" b="0" i="0" u="none" strike="noStrike" cap="none">
                <a:solidFill>
                  <a:srgbClr val="888888"/>
                </a:solidFill>
                <a:latin typeface="Calibri"/>
                <a:ea typeface="Calibri"/>
                <a:cs typeface="Calibri"/>
                <a:sym typeface="Calibri"/>
              </a:defRPr>
            </a:lvl6pPr>
            <a:lvl7pPr marL="0" lvl="6" indent="0" algn="l">
              <a:spcBef>
                <a:spcPts val="0"/>
              </a:spcBef>
              <a:spcAft>
                <a:spcPts val="0"/>
              </a:spcAft>
              <a:buNone/>
              <a:defRPr sz="2800" b="0" i="0" u="none" strike="noStrike" cap="none">
                <a:solidFill>
                  <a:srgbClr val="888888"/>
                </a:solidFill>
                <a:latin typeface="Calibri"/>
                <a:ea typeface="Calibri"/>
                <a:cs typeface="Calibri"/>
                <a:sym typeface="Calibri"/>
              </a:defRPr>
            </a:lvl7pPr>
            <a:lvl8pPr marL="0" lvl="7" indent="0" algn="l">
              <a:spcBef>
                <a:spcPts val="0"/>
              </a:spcBef>
              <a:spcAft>
                <a:spcPts val="0"/>
              </a:spcAft>
              <a:buNone/>
              <a:defRPr sz="2800" b="0" i="0" u="none" strike="noStrike" cap="none">
                <a:solidFill>
                  <a:srgbClr val="888888"/>
                </a:solidFill>
                <a:latin typeface="Calibri"/>
                <a:ea typeface="Calibri"/>
                <a:cs typeface="Calibri"/>
                <a:sym typeface="Calibri"/>
              </a:defRPr>
            </a:lvl8pPr>
            <a:lvl9pPr marL="0" lvl="8" indent="0" algn="l">
              <a:spcBef>
                <a:spcPts val="0"/>
              </a:spcBef>
              <a:spcAft>
                <a:spcPts val="0"/>
              </a:spcAft>
              <a:buNone/>
              <a:defRPr sz="2800" b="0" i="0" u="none" strike="noStrike" cap="none">
                <a:solidFill>
                  <a:srgbClr val="888888"/>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3"/>
        <p:cNvGrpSpPr/>
        <p:nvPr/>
      </p:nvGrpSpPr>
      <p:grpSpPr>
        <a:xfrm>
          <a:off x="0" y="0"/>
          <a:ext cx="0" cy="0"/>
          <a:chOff x="0" y="0"/>
          <a:chExt cx="0" cy="0"/>
        </a:xfrm>
      </p:grpSpPr>
      <p:sp>
        <p:nvSpPr>
          <p:cNvPr id="44" name="Google Shape;44;p11"/>
          <p:cNvSpPr/>
          <p:nvPr/>
        </p:nvSpPr>
        <p:spPr>
          <a:xfrm>
            <a:off x="5120640" y="5567680"/>
            <a:ext cx="35113200" cy="13858500"/>
          </a:xfrm>
          <a:prstGeom prst="rect">
            <a:avLst/>
          </a:prstGeom>
          <a:noFill/>
          <a:ln w="9525" cap="flat" cmpd="sng">
            <a:solidFill>
              <a:schemeClr val="accent2"/>
            </a:solidFill>
            <a:prstDash val="solid"/>
            <a:round/>
            <a:headEnd type="none" w="sm" len="sm"/>
            <a:tailEnd type="none" w="sm" len="sm"/>
          </a:ln>
        </p:spPr>
        <p:txBody>
          <a:bodyPr spcFirstLastPara="1" wrap="square" lIns="289125" tIns="144525" rIns="289125" bIns="144525" anchor="ctr" anchorCtr="0">
            <a:noAutofit/>
          </a:bodyPr>
          <a:lstStyle/>
          <a:p>
            <a:pPr marL="0" marR="0" lvl="0" indent="0" algn="ctr" rtl="0">
              <a:spcBef>
                <a:spcPts val="0"/>
              </a:spcBef>
              <a:spcAft>
                <a:spcPts val="0"/>
              </a:spcAft>
              <a:buNone/>
            </a:pPr>
            <a:endParaRPr sz="5700" b="0" i="0" u="none" strike="noStrike" cap="none">
              <a:solidFill>
                <a:srgbClr val="FFFFFF"/>
              </a:solidFill>
              <a:latin typeface="Arial"/>
              <a:ea typeface="Arial"/>
              <a:cs typeface="Arial"/>
              <a:sym typeface="Arial"/>
            </a:endParaRPr>
          </a:p>
        </p:txBody>
      </p:sp>
      <p:sp>
        <p:nvSpPr>
          <p:cNvPr id="45" name="Google Shape;45;p11"/>
          <p:cNvSpPr txBox="1">
            <a:spLocks noGrp="1"/>
          </p:cNvSpPr>
          <p:nvPr>
            <p:ph type="title"/>
          </p:nvPr>
        </p:nvSpPr>
        <p:spPr>
          <a:xfrm>
            <a:off x="5120640" y="4064004"/>
            <a:ext cx="35113200" cy="1570200"/>
          </a:xfrm>
          <a:prstGeom prst="rect">
            <a:avLst/>
          </a:prstGeom>
          <a:noFill/>
          <a:ln>
            <a:noFill/>
          </a:ln>
        </p:spPr>
        <p:txBody>
          <a:bodyPr spcFirstLastPara="1" wrap="square" lIns="289125" tIns="144525" rIns="289125" bIns="144525" anchor="b" anchorCtr="0">
            <a:noAutofit/>
          </a:bodyPr>
          <a:lstStyle>
            <a:lvl1pPr marR="0" lvl="0" algn="l" rtl="0">
              <a:spcBef>
                <a:spcPts val="0"/>
              </a:spcBef>
              <a:spcAft>
                <a:spcPts val="0"/>
              </a:spcAft>
              <a:buSzPts val="4400"/>
              <a:buNone/>
              <a:defRPr sz="6300" b="1" i="0" u="none" strike="noStrike" cap="none">
                <a:solidFill>
                  <a:srgbClr val="005D7E"/>
                </a:solidFill>
                <a:latin typeface="Calibri"/>
                <a:ea typeface="Calibri"/>
                <a:cs typeface="Calibri"/>
                <a:sym typeface="Calibri"/>
              </a:defRPr>
            </a:lvl1pPr>
            <a:lvl2pPr marR="0" lvl="1" algn="ctr" rtl="0">
              <a:spcBef>
                <a:spcPts val="0"/>
              </a:spcBef>
              <a:spcAft>
                <a:spcPts val="0"/>
              </a:spcAft>
              <a:buSzPts val="4400"/>
              <a:buNone/>
              <a:defRPr sz="11400" b="1" i="0" u="none" strike="noStrike" cap="none">
                <a:solidFill>
                  <a:schemeClr val="dk1"/>
                </a:solidFill>
                <a:latin typeface="Arial"/>
                <a:ea typeface="Arial"/>
                <a:cs typeface="Arial"/>
                <a:sym typeface="Arial"/>
              </a:defRPr>
            </a:lvl2pPr>
            <a:lvl3pPr marR="0" lvl="2" algn="ctr" rtl="0">
              <a:spcBef>
                <a:spcPts val="0"/>
              </a:spcBef>
              <a:spcAft>
                <a:spcPts val="0"/>
              </a:spcAft>
              <a:buSzPts val="4400"/>
              <a:buNone/>
              <a:defRPr sz="11400" b="1" i="0" u="none" strike="noStrike" cap="none">
                <a:solidFill>
                  <a:schemeClr val="dk1"/>
                </a:solidFill>
                <a:latin typeface="Arial"/>
                <a:ea typeface="Arial"/>
                <a:cs typeface="Arial"/>
                <a:sym typeface="Arial"/>
              </a:defRPr>
            </a:lvl3pPr>
            <a:lvl4pPr marR="0" lvl="3" algn="ctr" rtl="0">
              <a:spcBef>
                <a:spcPts val="0"/>
              </a:spcBef>
              <a:spcAft>
                <a:spcPts val="0"/>
              </a:spcAft>
              <a:buSzPts val="4400"/>
              <a:buNone/>
              <a:defRPr sz="11400" b="1" i="0" u="none" strike="noStrike" cap="none">
                <a:solidFill>
                  <a:schemeClr val="dk1"/>
                </a:solidFill>
                <a:latin typeface="Arial"/>
                <a:ea typeface="Arial"/>
                <a:cs typeface="Arial"/>
                <a:sym typeface="Arial"/>
              </a:defRPr>
            </a:lvl4pPr>
            <a:lvl5pPr marR="0" lvl="4" algn="ctr" rtl="0">
              <a:spcBef>
                <a:spcPts val="0"/>
              </a:spcBef>
              <a:spcAft>
                <a:spcPts val="0"/>
              </a:spcAft>
              <a:buSzPts val="4400"/>
              <a:buNone/>
              <a:defRPr sz="11400" b="1" i="0" u="none" strike="noStrike" cap="none">
                <a:solidFill>
                  <a:schemeClr val="dk1"/>
                </a:solidFill>
                <a:latin typeface="Arial"/>
                <a:ea typeface="Arial"/>
                <a:cs typeface="Arial"/>
                <a:sym typeface="Arial"/>
              </a:defRPr>
            </a:lvl5pPr>
            <a:lvl6pPr marR="0" lvl="5" algn="ctr" rtl="0">
              <a:spcBef>
                <a:spcPts val="0"/>
              </a:spcBef>
              <a:spcAft>
                <a:spcPts val="0"/>
              </a:spcAft>
              <a:buSzPts val="4400"/>
              <a:buNone/>
              <a:defRPr sz="11400" b="1" i="0" u="none" strike="noStrike" cap="none">
                <a:solidFill>
                  <a:schemeClr val="dk2"/>
                </a:solidFill>
                <a:latin typeface="Arial"/>
                <a:ea typeface="Arial"/>
                <a:cs typeface="Arial"/>
                <a:sym typeface="Arial"/>
              </a:defRPr>
            </a:lvl6pPr>
            <a:lvl7pPr marR="0" lvl="6" algn="ctr" rtl="0">
              <a:spcBef>
                <a:spcPts val="0"/>
              </a:spcBef>
              <a:spcAft>
                <a:spcPts val="0"/>
              </a:spcAft>
              <a:buSzPts val="4400"/>
              <a:buNone/>
              <a:defRPr sz="11400" b="1" i="0" u="none" strike="noStrike" cap="none">
                <a:solidFill>
                  <a:schemeClr val="dk2"/>
                </a:solidFill>
                <a:latin typeface="Arial"/>
                <a:ea typeface="Arial"/>
                <a:cs typeface="Arial"/>
                <a:sym typeface="Arial"/>
              </a:defRPr>
            </a:lvl7pPr>
            <a:lvl8pPr marR="0" lvl="7" algn="ctr" rtl="0">
              <a:spcBef>
                <a:spcPts val="0"/>
              </a:spcBef>
              <a:spcAft>
                <a:spcPts val="0"/>
              </a:spcAft>
              <a:buSzPts val="4400"/>
              <a:buNone/>
              <a:defRPr sz="11400" b="1" i="0" u="none" strike="noStrike" cap="none">
                <a:solidFill>
                  <a:schemeClr val="dk2"/>
                </a:solidFill>
                <a:latin typeface="Arial"/>
                <a:ea typeface="Arial"/>
                <a:cs typeface="Arial"/>
                <a:sym typeface="Arial"/>
              </a:defRPr>
            </a:lvl8pPr>
            <a:lvl9pPr marR="0" lvl="8" algn="ctr" rtl="0">
              <a:spcBef>
                <a:spcPts val="0"/>
              </a:spcBef>
              <a:spcAft>
                <a:spcPts val="0"/>
              </a:spcAft>
              <a:buSzPts val="4400"/>
              <a:buNone/>
              <a:defRPr sz="11400" b="1" i="0" u="none" strike="noStrike" cap="none">
                <a:solidFill>
                  <a:schemeClr val="dk2"/>
                </a:solidFill>
                <a:latin typeface="Arial"/>
                <a:ea typeface="Arial"/>
                <a:cs typeface="Arial"/>
                <a:sym typeface="Arial"/>
              </a:defRPr>
            </a:lvl9pPr>
          </a:lstStyle>
          <a:p>
            <a:endParaRPr/>
          </a:p>
        </p:txBody>
      </p:sp>
      <p:sp>
        <p:nvSpPr>
          <p:cNvPr id="46" name="Google Shape;46;p11"/>
          <p:cNvSpPr>
            <a:spLocks noGrp="1"/>
          </p:cNvSpPr>
          <p:nvPr>
            <p:ph type="pic" idx="2"/>
          </p:nvPr>
        </p:nvSpPr>
        <p:spPr>
          <a:xfrm>
            <a:off x="5568782" y="5943599"/>
            <a:ext cx="34171200" cy="13167300"/>
          </a:xfrm>
          <a:prstGeom prst="rect">
            <a:avLst/>
          </a:prstGeom>
          <a:noFill/>
          <a:ln>
            <a:noFill/>
          </a:ln>
        </p:spPr>
      </p:sp>
      <p:sp>
        <p:nvSpPr>
          <p:cNvPr id="47" name="Google Shape;47;p11"/>
          <p:cNvSpPr txBox="1">
            <a:spLocks noGrp="1"/>
          </p:cNvSpPr>
          <p:nvPr>
            <p:ph type="body" idx="1"/>
          </p:nvPr>
        </p:nvSpPr>
        <p:spPr>
          <a:xfrm>
            <a:off x="5120640" y="19425920"/>
            <a:ext cx="35113200" cy="1950300"/>
          </a:xfrm>
          <a:prstGeom prst="rect">
            <a:avLst/>
          </a:prstGeom>
          <a:noFill/>
          <a:ln>
            <a:noFill/>
          </a:ln>
        </p:spPr>
        <p:txBody>
          <a:bodyPr spcFirstLastPara="1" wrap="square" lIns="289125" tIns="144525" rIns="289125" bIns="144525" anchor="t" anchorCtr="0">
            <a:noAutofit/>
          </a:bodyPr>
          <a:lstStyle>
            <a:lvl1pPr marL="457200" lvl="0" indent="-228600" algn="l">
              <a:spcBef>
                <a:spcPts val="900"/>
              </a:spcBef>
              <a:spcAft>
                <a:spcPts val="0"/>
              </a:spcAft>
              <a:buSzPts val="2700"/>
              <a:buNone/>
              <a:defRPr sz="4400"/>
            </a:lvl1pPr>
            <a:lvl2pPr marL="914400" lvl="1" indent="-228600" algn="l">
              <a:spcBef>
                <a:spcPts val="800"/>
              </a:spcBef>
              <a:spcAft>
                <a:spcPts val="0"/>
              </a:spcAft>
              <a:buSzPts val="2300"/>
              <a:buNone/>
              <a:defRPr sz="3800"/>
            </a:lvl2pPr>
            <a:lvl3pPr marL="1371600" lvl="2" indent="-228600" algn="l">
              <a:spcBef>
                <a:spcPts val="600"/>
              </a:spcBef>
              <a:spcAft>
                <a:spcPts val="0"/>
              </a:spcAft>
              <a:buSzPts val="1900"/>
              <a:buNone/>
              <a:defRPr sz="3200"/>
            </a:lvl3pPr>
            <a:lvl4pPr marL="1828800" lvl="3" indent="-228600" algn="l">
              <a:spcBef>
                <a:spcPts val="600"/>
              </a:spcBef>
              <a:spcAft>
                <a:spcPts val="0"/>
              </a:spcAft>
              <a:buSzPts val="1700"/>
              <a:buNone/>
              <a:defRPr sz="2800"/>
            </a:lvl4pPr>
            <a:lvl5pPr marL="2286000" lvl="4" indent="-228600" algn="l">
              <a:spcBef>
                <a:spcPts val="600"/>
              </a:spcBef>
              <a:spcAft>
                <a:spcPts val="0"/>
              </a:spcAft>
              <a:buSzPts val="1700"/>
              <a:buNone/>
              <a:defRPr sz="2800"/>
            </a:lvl5pPr>
            <a:lvl6pPr marL="2743200" lvl="5" indent="-228600" algn="l">
              <a:spcBef>
                <a:spcPts val="600"/>
              </a:spcBef>
              <a:spcAft>
                <a:spcPts val="0"/>
              </a:spcAft>
              <a:buSzPts val="2800"/>
              <a:buNone/>
              <a:defRPr sz="2800"/>
            </a:lvl6pPr>
            <a:lvl7pPr marL="3200400" lvl="6" indent="-228600" algn="l">
              <a:spcBef>
                <a:spcPts val="600"/>
              </a:spcBef>
              <a:spcAft>
                <a:spcPts val="0"/>
              </a:spcAft>
              <a:buSzPts val="2800"/>
              <a:buNone/>
              <a:defRPr sz="2800"/>
            </a:lvl7pPr>
            <a:lvl8pPr marL="3657600" lvl="7" indent="-228600" algn="l">
              <a:spcBef>
                <a:spcPts val="600"/>
              </a:spcBef>
              <a:spcAft>
                <a:spcPts val="0"/>
              </a:spcAft>
              <a:buSzPts val="2800"/>
              <a:buNone/>
              <a:defRPr sz="2800"/>
            </a:lvl8pPr>
            <a:lvl9pPr marL="4114800" lvl="8" indent="-228600" algn="l">
              <a:spcBef>
                <a:spcPts val="600"/>
              </a:spcBef>
              <a:spcAft>
                <a:spcPts val="0"/>
              </a:spcAft>
              <a:buSzPts val="2800"/>
              <a:buNone/>
              <a:defRPr sz="2800"/>
            </a:lvl9pPr>
          </a:lstStyle>
          <a:p>
            <a:endParaRPr/>
          </a:p>
        </p:txBody>
      </p:sp>
      <p:sp>
        <p:nvSpPr>
          <p:cNvPr id="48" name="Google Shape;48;p11"/>
          <p:cNvSpPr txBox="1">
            <a:spLocks noGrp="1"/>
          </p:cNvSpPr>
          <p:nvPr>
            <p:ph type="sldNum" idx="12"/>
          </p:nvPr>
        </p:nvSpPr>
        <p:spPr>
          <a:xfrm>
            <a:off x="1097280" y="20726396"/>
            <a:ext cx="4023600" cy="1109400"/>
          </a:xfrm>
          <a:prstGeom prst="rect">
            <a:avLst/>
          </a:prstGeom>
          <a:noFill/>
          <a:ln>
            <a:noFill/>
          </a:ln>
        </p:spPr>
        <p:txBody>
          <a:bodyPr spcFirstLastPara="1" wrap="square" lIns="289125" tIns="144525" rIns="289125" bIns="144525" anchor="ctr" anchorCtr="0">
            <a:noAutofit/>
          </a:bodyPr>
          <a:lstStyle>
            <a:lvl1pPr marL="0" lvl="0" indent="0" algn="l">
              <a:spcBef>
                <a:spcPts val="0"/>
              </a:spcBef>
              <a:spcAft>
                <a:spcPts val="0"/>
              </a:spcAft>
              <a:buNone/>
              <a:defRPr sz="2800" b="0" i="0" u="none" strike="noStrike" cap="none">
                <a:solidFill>
                  <a:srgbClr val="888888"/>
                </a:solidFill>
                <a:latin typeface="Calibri"/>
                <a:ea typeface="Calibri"/>
                <a:cs typeface="Calibri"/>
                <a:sym typeface="Calibri"/>
              </a:defRPr>
            </a:lvl1pPr>
            <a:lvl2pPr marL="0" lvl="1" indent="0" algn="l">
              <a:spcBef>
                <a:spcPts val="0"/>
              </a:spcBef>
              <a:spcAft>
                <a:spcPts val="0"/>
              </a:spcAft>
              <a:buNone/>
              <a:defRPr sz="2800" b="0" i="0" u="none" strike="noStrike" cap="none">
                <a:solidFill>
                  <a:srgbClr val="888888"/>
                </a:solidFill>
                <a:latin typeface="Calibri"/>
                <a:ea typeface="Calibri"/>
                <a:cs typeface="Calibri"/>
                <a:sym typeface="Calibri"/>
              </a:defRPr>
            </a:lvl2pPr>
            <a:lvl3pPr marL="0" lvl="2" indent="0" algn="l">
              <a:spcBef>
                <a:spcPts val="0"/>
              </a:spcBef>
              <a:spcAft>
                <a:spcPts val="0"/>
              </a:spcAft>
              <a:buNone/>
              <a:defRPr sz="2800" b="0" i="0" u="none" strike="noStrike" cap="none">
                <a:solidFill>
                  <a:srgbClr val="888888"/>
                </a:solidFill>
                <a:latin typeface="Calibri"/>
                <a:ea typeface="Calibri"/>
                <a:cs typeface="Calibri"/>
                <a:sym typeface="Calibri"/>
              </a:defRPr>
            </a:lvl3pPr>
            <a:lvl4pPr marL="0" lvl="3" indent="0" algn="l">
              <a:spcBef>
                <a:spcPts val="0"/>
              </a:spcBef>
              <a:spcAft>
                <a:spcPts val="0"/>
              </a:spcAft>
              <a:buNone/>
              <a:defRPr sz="2800" b="0" i="0" u="none" strike="noStrike" cap="none">
                <a:solidFill>
                  <a:srgbClr val="888888"/>
                </a:solidFill>
                <a:latin typeface="Calibri"/>
                <a:ea typeface="Calibri"/>
                <a:cs typeface="Calibri"/>
                <a:sym typeface="Calibri"/>
              </a:defRPr>
            </a:lvl4pPr>
            <a:lvl5pPr marL="0" lvl="4" indent="0" algn="l">
              <a:spcBef>
                <a:spcPts val="0"/>
              </a:spcBef>
              <a:spcAft>
                <a:spcPts val="0"/>
              </a:spcAft>
              <a:buNone/>
              <a:defRPr sz="2800" b="0" i="0" u="none" strike="noStrike" cap="none">
                <a:solidFill>
                  <a:srgbClr val="888888"/>
                </a:solidFill>
                <a:latin typeface="Calibri"/>
                <a:ea typeface="Calibri"/>
                <a:cs typeface="Calibri"/>
                <a:sym typeface="Calibri"/>
              </a:defRPr>
            </a:lvl5pPr>
            <a:lvl6pPr marL="0" lvl="5" indent="0" algn="l">
              <a:spcBef>
                <a:spcPts val="0"/>
              </a:spcBef>
              <a:spcAft>
                <a:spcPts val="0"/>
              </a:spcAft>
              <a:buNone/>
              <a:defRPr sz="2800" b="0" i="0" u="none" strike="noStrike" cap="none">
                <a:solidFill>
                  <a:srgbClr val="888888"/>
                </a:solidFill>
                <a:latin typeface="Calibri"/>
                <a:ea typeface="Calibri"/>
                <a:cs typeface="Calibri"/>
                <a:sym typeface="Calibri"/>
              </a:defRPr>
            </a:lvl6pPr>
            <a:lvl7pPr marL="0" lvl="6" indent="0" algn="l">
              <a:spcBef>
                <a:spcPts val="0"/>
              </a:spcBef>
              <a:spcAft>
                <a:spcPts val="0"/>
              </a:spcAft>
              <a:buNone/>
              <a:defRPr sz="2800" b="0" i="0" u="none" strike="noStrike" cap="none">
                <a:solidFill>
                  <a:srgbClr val="888888"/>
                </a:solidFill>
                <a:latin typeface="Calibri"/>
                <a:ea typeface="Calibri"/>
                <a:cs typeface="Calibri"/>
                <a:sym typeface="Calibri"/>
              </a:defRPr>
            </a:lvl7pPr>
            <a:lvl8pPr marL="0" lvl="7" indent="0" algn="l">
              <a:spcBef>
                <a:spcPts val="0"/>
              </a:spcBef>
              <a:spcAft>
                <a:spcPts val="0"/>
              </a:spcAft>
              <a:buNone/>
              <a:defRPr sz="2800" b="0" i="0" u="none" strike="noStrike" cap="none">
                <a:solidFill>
                  <a:srgbClr val="888888"/>
                </a:solidFill>
                <a:latin typeface="Calibri"/>
                <a:ea typeface="Calibri"/>
                <a:cs typeface="Calibri"/>
                <a:sym typeface="Calibri"/>
              </a:defRPr>
            </a:lvl8pPr>
            <a:lvl9pPr marL="0" lvl="8" indent="0" algn="l">
              <a:spcBef>
                <a:spcPts val="0"/>
              </a:spcBef>
              <a:spcAft>
                <a:spcPts val="0"/>
              </a:spcAft>
              <a:buNone/>
              <a:defRPr sz="2800" b="0" i="0" u="none" strike="noStrike" cap="none">
                <a:solidFill>
                  <a:srgbClr val="888888"/>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able">
  <p:cSld name="Title and Table">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2194560" y="4145280"/>
            <a:ext cx="39501600" cy="2601300"/>
          </a:xfrm>
          <a:prstGeom prst="rect">
            <a:avLst/>
          </a:prstGeom>
          <a:noFill/>
          <a:ln>
            <a:noFill/>
          </a:ln>
        </p:spPr>
        <p:txBody>
          <a:bodyPr spcFirstLastPara="1" wrap="square" lIns="289125" tIns="144525" rIns="289125" bIns="144525" anchor="t" anchorCtr="0">
            <a:noAutofit/>
          </a:bodyPr>
          <a:lstStyle>
            <a:lvl1pPr marR="0" lvl="0" algn="l" rtl="0">
              <a:spcBef>
                <a:spcPts val="0"/>
              </a:spcBef>
              <a:spcAft>
                <a:spcPts val="0"/>
              </a:spcAft>
              <a:buSzPts val="4400"/>
              <a:buNone/>
              <a:defRPr sz="11400" b="1" i="0" u="none" strike="noStrike" cap="none">
                <a:solidFill>
                  <a:srgbClr val="1F7F9B"/>
                </a:solidFill>
                <a:latin typeface="Calibri"/>
                <a:ea typeface="Calibri"/>
                <a:cs typeface="Calibri"/>
                <a:sym typeface="Calibri"/>
              </a:defRPr>
            </a:lvl1pPr>
            <a:lvl2pPr marR="0" lvl="1" algn="ctr" rtl="0">
              <a:spcBef>
                <a:spcPts val="0"/>
              </a:spcBef>
              <a:spcAft>
                <a:spcPts val="0"/>
              </a:spcAft>
              <a:buSzPts val="4400"/>
              <a:buNone/>
              <a:defRPr sz="11400" b="1" i="0" u="none" strike="noStrike" cap="none">
                <a:solidFill>
                  <a:schemeClr val="dk1"/>
                </a:solidFill>
                <a:latin typeface="Arial"/>
                <a:ea typeface="Arial"/>
                <a:cs typeface="Arial"/>
                <a:sym typeface="Arial"/>
              </a:defRPr>
            </a:lvl2pPr>
            <a:lvl3pPr marR="0" lvl="2" algn="ctr" rtl="0">
              <a:spcBef>
                <a:spcPts val="0"/>
              </a:spcBef>
              <a:spcAft>
                <a:spcPts val="0"/>
              </a:spcAft>
              <a:buSzPts val="4400"/>
              <a:buNone/>
              <a:defRPr sz="11400" b="1" i="0" u="none" strike="noStrike" cap="none">
                <a:solidFill>
                  <a:schemeClr val="dk1"/>
                </a:solidFill>
                <a:latin typeface="Arial"/>
                <a:ea typeface="Arial"/>
                <a:cs typeface="Arial"/>
                <a:sym typeface="Arial"/>
              </a:defRPr>
            </a:lvl3pPr>
            <a:lvl4pPr marR="0" lvl="3" algn="ctr" rtl="0">
              <a:spcBef>
                <a:spcPts val="0"/>
              </a:spcBef>
              <a:spcAft>
                <a:spcPts val="0"/>
              </a:spcAft>
              <a:buSzPts val="4400"/>
              <a:buNone/>
              <a:defRPr sz="11400" b="1" i="0" u="none" strike="noStrike" cap="none">
                <a:solidFill>
                  <a:schemeClr val="dk1"/>
                </a:solidFill>
                <a:latin typeface="Arial"/>
                <a:ea typeface="Arial"/>
                <a:cs typeface="Arial"/>
                <a:sym typeface="Arial"/>
              </a:defRPr>
            </a:lvl4pPr>
            <a:lvl5pPr marR="0" lvl="4" algn="ctr" rtl="0">
              <a:spcBef>
                <a:spcPts val="0"/>
              </a:spcBef>
              <a:spcAft>
                <a:spcPts val="0"/>
              </a:spcAft>
              <a:buSzPts val="4400"/>
              <a:buNone/>
              <a:defRPr sz="11400" b="1" i="0" u="none" strike="noStrike" cap="none">
                <a:solidFill>
                  <a:schemeClr val="dk1"/>
                </a:solidFill>
                <a:latin typeface="Arial"/>
                <a:ea typeface="Arial"/>
                <a:cs typeface="Arial"/>
                <a:sym typeface="Arial"/>
              </a:defRPr>
            </a:lvl5pPr>
            <a:lvl6pPr marR="0" lvl="5" algn="ctr" rtl="0">
              <a:spcBef>
                <a:spcPts val="0"/>
              </a:spcBef>
              <a:spcAft>
                <a:spcPts val="0"/>
              </a:spcAft>
              <a:buSzPts val="4400"/>
              <a:buNone/>
              <a:defRPr sz="11400" b="1" i="0" u="none" strike="noStrike" cap="none">
                <a:solidFill>
                  <a:schemeClr val="dk2"/>
                </a:solidFill>
                <a:latin typeface="Arial"/>
                <a:ea typeface="Arial"/>
                <a:cs typeface="Arial"/>
                <a:sym typeface="Arial"/>
              </a:defRPr>
            </a:lvl6pPr>
            <a:lvl7pPr marR="0" lvl="6" algn="ctr" rtl="0">
              <a:spcBef>
                <a:spcPts val="0"/>
              </a:spcBef>
              <a:spcAft>
                <a:spcPts val="0"/>
              </a:spcAft>
              <a:buSzPts val="4400"/>
              <a:buNone/>
              <a:defRPr sz="11400" b="1" i="0" u="none" strike="noStrike" cap="none">
                <a:solidFill>
                  <a:schemeClr val="dk2"/>
                </a:solidFill>
                <a:latin typeface="Arial"/>
                <a:ea typeface="Arial"/>
                <a:cs typeface="Arial"/>
                <a:sym typeface="Arial"/>
              </a:defRPr>
            </a:lvl7pPr>
            <a:lvl8pPr marR="0" lvl="7" algn="ctr" rtl="0">
              <a:spcBef>
                <a:spcPts val="0"/>
              </a:spcBef>
              <a:spcAft>
                <a:spcPts val="0"/>
              </a:spcAft>
              <a:buSzPts val="4400"/>
              <a:buNone/>
              <a:defRPr sz="11400" b="1" i="0" u="none" strike="noStrike" cap="none">
                <a:solidFill>
                  <a:schemeClr val="dk2"/>
                </a:solidFill>
                <a:latin typeface="Arial"/>
                <a:ea typeface="Arial"/>
                <a:cs typeface="Arial"/>
                <a:sym typeface="Arial"/>
              </a:defRPr>
            </a:lvl8pPr>
            <a:lvl9pPr marR="0" lvl="8" algn="ctr" rtl="0">
              <a:spcBef>
                <a:spcPts val="0"/>
              </a:spcBef>
              <a:spcAft>
                <a:spcPts val="0"/>
              </a:spcAft>
              <a:buSzPts val="4400"/>
              <a:buNone/>
              <a:defRPr sz="11400" b="1" i="0" u="none" strike="noStrike" cap="none">
                <a:solidFill>
                  <a:schemeClr val="dk2"/>
                </a:solidFill>
                <a:latin typeface="Arial"/>
                <a:ea typeface="Arial"/>
                <a:cs typeface="Arial"/>
                <a:sym typeface="Arial"/>
              </a:defRPr>
            </a:lvl9pPr>
          </a:lstStyle>
          <a:p>
            <a:endParaRPr/>
          </a:p>
        </p:txBody>
      </p:sp>
      <p:sp>
        <p:nvSpPr>
          <p:cNvPr id="51" name="Google Shape;51;p12"/>
          <p:cNvSpPr txBox="1">
            <a:spLocks noGrp="1"/>
          </p:cNvSpPr>
          <p:nvPr>
            <p:ph type="sldNum" idx="12"/>
          </p:nvPr>
        </p:nvSpPr>
        <p:spPr>
          <a:xfrm>
            <a:off x="1097280" y="20726396"/>
            <a:ext cx="4023600" cy="1109400"/>
          </a:xfrm>
          <a:prstGeom prst="rect">
            <a:avLst/>
          </a:prstGeom>
          <a:noFill/>
          <a:ln>
            <a:noFill/>
          </a:ln>
        </p:spPr>
        <p:txBody>
          <a:bodyPr spcFirstLastPara="1" wrap="square" lIns="289125" tIns="144525" rIns="289125" bIns="144525" anchor="ctr" anchorCtr="0">
            <a:noAutofit/>
          </a:bodyPr>
          <a:lstStyle>
            <a:lvl1pPr marL="0" lvl="0" indent="0" algn="l">
              <a:spcBef>
                <a:spcPts val="0"/>
              </a:spcBef>
              <a:spcAft>
                <a:spcPts val="0"/>
              </a:spcAft>
              <a:buNone/>
              <a:defRPr sz="2800" b="0" i="0" u="none" strike="noStrike" cap="none">
                <a:solidFill>
                  <a:srgbClr val="888888"/>
                </a:solidFill>
                <a:latin typeface="Calibri"/>
                <a:ea typeface="Calibri"/>
                <a:cs typeface="Calibri"/>
                <a:sym typeface="Calibri"/>
              </a:defRPr>
            </a:lvl1pPr>
            <a:lvl2pPr marL="0" lvl="1" indent="0" algn="l">
              <a:spcBef>
                <a:spcPts val="0"/>
              </a:spcBef>
              <a:spcAft>
                <a:spcPts val="0"/>
              </a:spcAft>
              <a:buNone/>
              <a:defRPr sz="2800" b="0" i="0" u="none" strike="noStrike" cap="none">
                <a:solidFill>
                  <a:srgbClr val="888888"/>
                </a:solidFill>
                <a:latin typeface="Calibri"/>
                <a:ea typeface="Calibri"/>
                <a:cs typeface="Calibri"/>
                <a:sym typeface="Calibri"/>
              </a:defRPr>
            </a:lvl2pPr>
            <a:lvl3pPr marL="0" lvl="2" indent="0" algn="l">
              <a:spcBef>
                <a:spcPts val="0"/>
              </a:spcBef>
              <a:spcAft>
                <a:spcPts val="0"/>
              </a:spcAft>
              <a:buNone/>
              <a:defRPr sz="2800" b="0" i="0" u="none" strike="noStrike" cap="none">
                <a:solidFill>
                  <a:srgbClr val="888888"/>
                </a:solidFill>
                <a:latin typeface="Calibri"/>
                <a:ea typeface="Calibri"/>
                <a:cs typeface="Calibri"/>
                <a:sym typeface="Calibri"/>
              </a:defRPr>
            </a:lvl3pPr>
            <a:lvl4pPr marL="0" lvl="3" indent="0" algn="l">
              <a:spcBef>
                <a:spcPts val="0"/>
              </a:spcBef>
              <a:spcAft>
                <a:spcPts val="0"/>
              </a:spcAft>
              <a:buNone/>
              <a:defRPr sz="2800" b="0" i="0" u="none" strike="noStrike" cap="none">
                <a:solidFill>
                  <a:srgbClr val="888888"/>
                </a:solidFill>
                <a:latin typeface="Calibri"/>
                <a:ea typeface="Calibri"/>
                <a:cs typeface="Calibri"/>
                <a:sym typeface="Calibri"/>
              </a:defRPr>
            </a:lvl4pPr>
            <a:lvl5pPr marL="0" lvl="4" indent="0" algn="l">
              <a:spcBef>
                <a:spcPts val="0"/>
              </a:spcBef>
              <a:spcAft>
                <a:spcPts val="0"/>
              </a:spcAft>
              <a:buNone/>
              <a:defRPr sz="2800" b="0" i="0" u="none" strike="noStrike" cap="none">
                <a:solidFill>
                  <a:srgbClr val="888888"/>
                </a:solidFill>
                <a:latin typeface="Calibri"/>
                <a:ea typeface="Calibri"/>
                <a:cs typeface="Calibri"/>
                <a:sym typeface="Calibri"/>
              </a:defRPr>
            </a:lvl5pPr>
            <a:lvl6pPr marL="0" lvl="5" indent="0" algn="l">
              <a:spcBef>
                <a:spcPts val="0"/>
              </a:spcBef>
              <a:spcAft>
                <a:spcPts val="0"/>
              </a:spcAft>
              <a:buNone/>
              <a:defRPr sz="2800" b="0" i="0" u="none" strike="noStrike" cap="none">
                <a:solidFill>
                  <a:srgbClr val="888888"/>
                </a:solidFill>
                <a:latin typeface="Calibri"/>
                <a:ea typeface="Calibri"/>
                <a:cs typeface="Calibri"/>
                <a:sym typeface="Calibri"/>
              </a:defRPr>
            </a:lvl6pPr>
            <a:lvl7pPr marL="0" lvl="6" indent="0" algn="l">
              <a:spcBef>
                <a:spcPts val="0"/>
              </a:spcBef>
              <a:spcAft>
                <a:spcPts val="0"/>
              </a:spcAft>
              <a:buNone/>
              <a:defRPr sz="2800" b="0" i="0" u="none" strike="noStrike" cap="none">
                <a:solidFill>
                  <a:srgbClr val="888888"/>
                </a:solidFill>
                <a:latin typeface="Calibri"/>
                <a:ea typeface="Calibri"/>
                <a:cs typeface="Calibri"/>
                <a:sym typeface="Calibri"/>
              </a:defRPr>
            </a:lvl7pPr>
            <a:lvl8pPr marL="0" lvl="7" indent="0" algn="l">
              <a:spcBef>
                <a:spcPts val="0"/>
              </a:spcBef>
              <a:spcAft>
                <a:spcPts val="0"/>
              </a:spcAft>
              <a:buNone/>
              <a:defRPr sz="2800" b="0" i="0" u="none" strike="noStrike" cap="none">
                <a:solidFill>
                  <a:srgbClr val="888888"/>
                </a:solidFill>
                <a:latin typeface="Calibri"/>
                <a:ea typeface="Calibri"/>
                <a:cs typeface="Calibri"/>
                <a:sym typeface="Calibri"/>
              </a:defRPr>
            </a:lvl8pPr>
            <a:lvl9pPr marL="0" lvl="8" indent="0" algn="l">
              <a:spcBef>
                <a:spcPts val="0"/>
              </a:spcBef>
              <a:spcAft>
                <a:spcPts val="0"/>
              </a:spcAft>
              <a:buNone/>
              <a:defRPr sz="2800" b="0" i="0" u="none" strike="noStrike" cap="none">
                <a:solidFill>
                  <a:srgbClr val="888888"/>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Title and Table">
  <p:cSld name="1_Title and Table">
    <p:spTree>
      <p:nvGrpSpPr>
        <p:cNvPr id="1" name="Shape 52"/>
        <p:cNvGrpSpPr/>
        <p:nvPr/>
      </p:nvGrpSpPr>
      <p:grpSpPr>
        <a:xfrm>
          <a:off x="0" y="0"/>
          <a:ext cx="0" cy="0"/>
          <a:chOff x="0" y="0"/>
          <a:chExt cx="0" cy="0"/>
        </a:xfrm>
      </p:grpSpPr>
      <p:sp>
        <p:nvSpPr>
          <p:cNvPr id="53" name="Google Shape;53;p13"/>
          <p:cNvSpPr txBox="1">
            <a:spLocks noGrp="1"/>
          </p:cNvSpPr>
          <p:nvPr>
            <p:ph type="sldNum" idx="12"/>
          </p:nvPr>
        </p:nvSpPr>
        <p:spPr>
          <a:xfrm>
            <a:off x="1097280" y="20726396"/>
            <a:ext cx="4023600" cy="1109400"/>
          </a:xfrm>
          <a:prstGeom prst="rect">
            <a:avLst/>
          </a:prstGeom>
          <a:noFill/>
          <a:ln>
            <a:noFill/>
          </a:ln>
        </p:spPr>
        <p:txBody>
          <a:bodyPr spcFirstLastPara="1" wrap="square" lIns="289125" tIns="144525" rIns="289125" bIns="144525" anchor="ctr" anchorCtr="0">
            <a:noAutofit/>
          </a:bodyPr>
          <a:lstStyle>
            <a:lvl1pPr marL="0" lvl="0" indent="0" algn="l">
              <a:spcBef>
                <a:spcPts val="0"/>
              </a:spcBef>
              <a:spcAft>
                <a:spcPts val="0"/>
              </a:spcAft>
              <a:buNone/>
              <a:defRPr sz="2800" b="0" i="0" u="none" strike="noStrike" cap="none">
                <a:solidFill>
                  <a:srgbClr val="888888"/>
                </a:solidFill>
                <a:latin typeface="Calibri"/>
                <a:ea typeface="Calibri"/>
                <a:cs typeface="Calibri"/>
                <a:sym typeface="Calibri"/>
              </a:defRPr>
            </a:lvl1pPr>
            <a:lvl2pPr marL="0" lvl="1" indent="0" algn="l">
              <a:spcBef>
                <a:spcPts val="0"/>
              </a:spcBef>
              <a:spcAft>
                <a:spcPts val="0"/>
              </a:spcAft>
              <a:buNone/>
              <a:defRPr sz="2800" b="0" i="0" u="none" strike="noStrike" cap="none">
                <a:solidFill>
                  <a:srgbClr val="888888"/>
                </a:solidFill>
                <a:latin typeface="Calibri"/>
                <a:ea typeface="Calibri"/>
                <a:cs typeface="Calibri"/>
                <a:sym typeface="Calibri"/>
              </a:defRPr>
            </a:lvl2pPr>
            <a:lvl3pPr marL="0" lvl="2" indent="0" algn="l">
              <a:spcBef>
                <a:spcPts val="0"/>
              </a:spcBef>
              <a:spcAft>
                <a:spcPts val="0"/>
              </a:spcAft>
              <a:buNone/>
              <a:defRPr sz="2800" b="0" i="0" u="none" strike="noStrike" cap="none">
                <a:solidFill>
                  <a:srgbClr val="888888"/>
                </a:solidFill>
                <a:latin typeface="Calibri"/>
                <a:ea typeface="Calibri"/>
                <a:cs typeface="Calibri"/>
                <a:sym typeface="Calibri"/>
              </a:defRPr>
            </a:lvl3pPr>
            <a:lvl4pPr marL="0" lvl="3" indent="0" algn="l">
              <a:spcBef>
                <a:spcPts val="0"/>
              </a:spcBef>
              <a:spcAft>
                <a:spcPts val="0"/>
              </a:spcAft>
              <a:buNone/>
              <a:defRPr sz="2800" b="0" i="0" u="none" strike="noStrike" cap="none">
                <a:solidFill>
                  <a:srgbClr val="888888"/>
                </a:solidFill>
                <a:latin typeface="Calibri"/>
                <a:ea typeface="Calibri"/>
                <a:cs typeface="Calibri"/>
                <a:sym typeface="Calibri"/>
              </a:defRPr>
            </a:lvl4pPr>
            <a:lvl5pPr marL="0" lvl="4" indent="0" algn="l">
              <a:spcBef>
                <a:spcPts val="0"/>
              </a:spcBef>
              <a:spcAft>
                <a:spcPts val="0"/>
              </a:spcAft>
              <a:buNone/>
              <a:defRPr sz="2800" b="0" i="0" u="none" strike="noStrike" cap="none">
                <a:solidFill>
                  <a:srgbClr val="888888"/>
                </a:solidFill>
                <a:latin typeface="Calibri"/>
                <a:ea typeface="Calibri"/>
                <a:cs typeface="Calibri"/>
                <a:sym typeface="Calibri"/>
              </a:defRPr>
            </a:lvl5pPr>
            <a:lvl6pPr marL="0" lvl="5" indent="0" algn="l">
              <a:spcBef>
                <a:spcPts val="0"/>
              </a:spcBef>
              <a:spcAft>
                <a:spcPts val="0"/>
              </a:spcAft>
              <a:buNone/>
              <a:defRPr sz="2800" b="0" i="0" u="none" strike="noStrike" cap="none">
                <a:solidFill>
                  <a:srgbClr val="888888"/>
                </a:solidFill>
                <a:latin typeface="Calibri"/>
                <a:ea typeface="Calibri"/>
                <a:cs typeface="Calibri"/>
                <a:sym typeface="Calibri"/>
              </a:defRPr>
            </a:lvl6pPr>
            <a:lvl7pPr marL="0" lvl="6" indent="0" algn="l">
              <a:spcBef>
                <a:spcPts val="0"/>
              </a:spcBef>
              <a:spcAft>
                <a:spcPts val="0"/>
              </a:spcAft>
              <a:buNone/>
              <a:defRPr sz="2800" b="0" i="0" u="none" strike="noStrike" cap="none">
                <a:solidFill>
                  <a:srgbClr val="888888"/>
                </a:solidFill>
                <a:latin typeface="Calibri"/>
                <a:ea typeface="Calibri"/>
                <a:cs typeface="Calibri"/>
                <a:sym typeface="Calibri"/>
              </a:defRPr>
            </a:lvl7pPr>
            <a:lvl8pPr marL="0" lvl="7" indent="0" algn="l">
              <a:spcBef>
                <a:spcPts val="0"/>
              </a:spcBef>
              <a:spcAft>
                <a:spcPts val="0"/>
              </a:spcAft>
              <a:buNone/>
              <a:defRPr sz="2800" b="0" i="0" u="none" strike="noStrike" cap="none">
                <a:solidFill>
                  <a:srgbClr val="888888"/>
                </a:solidFill>
                <a:latin typeface="Calibri"/>
                <a:ea typeface="Calibri"/>
                <a:cs typeface="Calibri"/>
                <a:sym typeface="Calibri"/>
              </a:defRPr>
            </a:lvl8pPr>
            <a:lvl9pPr marL="0" lvl="8" indent="0" algn="l">
              <a:spcBef>
                <a:spcPts val="0"/>
              </a:spcBef>
              <a:spcAft>
                <a:spcPts val="0"/>
              </a:spcAft>
              <a:buNone/>
              <a:defRPr sz="2800" b="0" i="0" u="none" strike="noStrike" cap="none">
                <a:solidFill>
                  <a:srgbClr val="888888"/>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4" descr="EVMS Fine Family Academy of Educators logo with EVMS curve" title="EVMS Fine Family Academy of Educators logo"/>
          <p:cNvPicPr preferRelativeResize="0"/>
          <p:nvPr/>
        </p:nvPicPr>
        <p:blipFill rotWithShape="1">
          <a:blip r:embed="rId11">
            <a:alphaModFix/>
          </a:blip>
          <a:srcRect b="12610"/>
          <a:stretch/>
        </p:blipFill>
        <p:spPr>
          <a:xfrm>
            <a:off x="0" y="-157473"/>
            <a:ext cx="43661397" cy="4600625"/>
          </a:xfrm>
          <a:prstGeom prst="rect">
            <a:avLst/>
          </a:prstGeom>
          <a:noFill/>
          <a:ln>
            <a:noFill/>
          </a:ln>
        </p:spPr>
      </p:pic>
      <p:sp>
        <p:nvSpPr>
          <p:cNvPr id="11" name="Google Shape;11;p4"/>
          <p:cNvSpPr txBox="1">
            <a:spLocks noGrp="1"/>
          </p:cNvSpPr>
          <p:nvPr>
            <p:ph type="body" idx="1"/>
          </p:nvPr>
        </p:nvSpPr>
        <p:spPr>
          <a:xfrm>
            <a:off x="4023360" y="3788621"/>
            <a:ext cx="37308000" cy="16824900"/>
          </a:xfrm>
          <a:prstGeom prst="rect">
            <a:avLst/>
          </a:prstGeom>
          <a:noFill/>
          <a:ln>
            <a:noFill/>
          </a:ln>
        </p:spPr>
        <p:txBody>
          <a:bodyPr spcFirstLastPara="1" wrap="square" lIns="289125" tIns="144525" rIns="289125" bIns="144525" anchor="t" anchorCtr="0">
            <a:noAutofit/>
          </a:bodyPr>
          <a:lstStyle>
            <a:lvl1pPr marL="457200" marR="0" lvl="0" indent="-615950" algn="l" rtl="0">
              <a:spcBef>
                <a:spcPts val="2000"/>
              </a:spcBef>
              <a:spcAft>
                <a:spcPts val="0"/>
              </a:spcAft>
              <a:buClr>
                <a:schemeClr val="accent2"/>
              </a:buClr>
              <a:buSzPts val="6100"/>
              <a:buFont typeface="Noto Sans Symbols"/>
              <a:buChar char="◻"/>
              <a:defRPr sz="10100" b="0" i="0" u="none" strike="noStrike" cap="none">
                <a:solidFill>
                  <a:schemeClr val="accent1"/>
                </a:solidFill>
                <a:latin typeface="Calibri"/>
                <a:ea typeface="Calibri"/>
                <a:cs typeface="Calibri"/>
                <a:sym typeface="Calibri"/>
              </a:defRPr>
            </a:lvl1pPr>
            <a:lvl2pPr marL="914400" marR="0" lvl="1" indent="-565150" algn="l" rtl="0">
              <a:spcBef>
                <a:spcPts val="1800"/>
              </a:spcBef>
              <a:spcAft>
                <a:spcPts val="0"/>
              </a:spcAft>
              <a:buClr>
                <a:schemeClr val="accent2"/>
              </a:buClr>
              <a:buSzPts val="5300"/>
              <a:buFont typeface="Noto Sans Symbols"/>
              <a:buChar char="◻"/>
              <a:defRPr sz="8900" b="0" i="0" u="none" strike="noStrike" cap="none">
                <a:solidFill>
                  <a:schemeClr val="accent4"/>
                </a:solidFill>
                <a:latin typeface="Calibri"/>
                <a:ea typeface="Calibri"/>
                <a:cs typeface="Calibri"/>
                <a:sym typeface="Calibri"/>
              </a:defRPr>
            </a:lvl2pPr>
            <a:lvl3pPr marL="1371600" marR="0" lvl="2" indent="-520700" algn="l" rtl="0">
              <a:spcBef>
                <a:spcPts val="1500"/>
              </a:spcBef>
              <a:spcAft>
                <a:spcPts val="0"/>
              </a:spcAft>
              <a:buClr>
                <a:schemeClr val="accent2"/>
              </a:buClr>
              <a:buSzPts val="4600"/>
              <a:buFont typeface="Noto Sans Symbols"/>
              <a:buChar char="◻"/>
              <a:defRPr sz="7600" b="0" i="0" u="none" strike="noStrike" cap="none">
                <a:solidFill>
                  <a:schemeClr val="accent4"/>
                </a:solidFill>
                <a:latin typeface="Calibri"/>
                <a:ea typeface="Calibri"/>
                <a:cs typeface="Calibri"/>
                <a:sym typeface="Calibri"/>
              </a:defRPr>
            </a:lvl3pPr>
            <a:lvl4pPr marL="1828800" marR="0" lvl="3" indent="-469900" algn="l" rtl="0">
              <a:spcBef>
                <a:spcPts val="1300"/>
              </a:spcBef>
              <a:spcAft>
                <a:spcPts val="0"/>
              </a:spcAft>
              <a:buClr>
                <a:schemeClr val="accent2"/>
              </a:buClr>
              <a:buSzPts val="3800"/>
              <a:buFont typeface="Noto Sans Symbols"/>
              <a:buChar char="◻"/>
              <a:defRPr sz="6300" b="0" i="0" u="none" strike="noStrike" cap="none">
                <a:solidFill>
                  <a:schemeClr val="accent4"/>
                </a:solidFill>
                <a:latin typeface="Calibri"/>
                <a:ea typeface="Calibri"/>
                <a:cs typeface="Calibri"/>
                <a:sym typeface="Calibri"/>
              </a:defRPr>
            </a:lvl4pPr>
            <a:lvl5pPr marL="2286000" marR="0" lvl="4" indent="-469900" algn="l" rtl="0">
              <a:spcBef>
                <a:spcPts val="1300"/>
              </a:spcBef>
              <a:spcAft>
                <a:spcPts val="0"/>
              </a:spcAft>
              <a:buClr>
                <a:schemeClr val="accent2"/>
              </a:buClr>
              <a:buSzPts val="3800"/>
              <a:buFont typeface="Noto Sans Symbols"/>
              <a:buChar char="◻"/>
              <a:defRPr sz="6300" b="0" i="0" u="none" strike="noStrike" cap="none">
                <a:solidFill>
                  <a:schemeClr val="accent4"/>
                </a:solidFill>
                <a:latin typeface="Calibri"/>
                <a:ea typeface="Calibri"/>
                <a:cs typeface="Calibri"/>
                <a:sym typeface="Calibri"/>
              </a:defRPr>
            </a:lvl5pPr>
            <a:lvl6pPr marL="2743200" marR="0" lvl="5" indent="-628650" algn="l" rtl="0">
              <a:spcBef>
                <a:spcPts val="1300"/>
              </a:spcBef>
              <a:spcAft>
                <a:spcPts val="0"/>
              </a:spcAft>
              <a:buClr>
                <a:schemeClr val="accent1"/>
              </a:buClr>
              <a:buSzPts val="6300"/>
              <a:buFont typeface="Arial"/>
              <a:buChar char="»"/>
              <a:defRPr sz="6300" b="0" i="0" u="none" strike="noStrike" cap="none">
                <a:solidFill>
                  <a:schemeClr val="dk1"/>
                </a:solidFill>
                <a:latin typeface="Calibri"/>
                <a:ea typeface="Calibri"/>
                <a:cs typeface="Calibri"/>
                <a:sym typeface="Calibri"/>
              </a:defRPr>
            </a:lvl6pPr>
            <a:lvl7pPr marL="3200400" marR="0" lvl="6" indent="-628650" algn="l" rtl="0">
              <a:spcBef>
                <a:spcPts val="1300"/>
              </a:spcBef>
              <a:spcAft>
                <a:spcPts val="0"/>
              </a:spcAft>
              <a:buClr>
                <a:schemeClr val="accent1"/>
              </a:buClr>
              <a:buSzPts val="6300"/>
              <a:buFont typeface="Arial"/>
              <a:buChar char="»"/>
              <a:defRPr sz="6300" b="0" i="0" u="none" strike="noStrike" cap="none">
                <a:solidFill>
                  <a:schemeClr val="dk1"/>
                </a:solidFill>
                <a:latin typeface="Calibri"/>
                <a:ea typeface="Calibri"/>
                <a:cs typeface="Calibri"/>
                <a:sym typeface="Calibri"/>
              </a:defRPr>
            </a:lvl7pPr>
            <a:lvl8pPr marL="3657600" marR="0" lvl="7" indent="-628650" algn="l" rtl="0">
              <a:spcBef>
                <a:spcPts val="1300"/>
              </a:spcBef>
              <a:spcAft>
                <a:spcPts val="0"/>
              </a:spcAft>
              <a:buClr>
                <a:schemeClr val="accent1"/>
              </a:buClr>
              <a:buSzPts val="6300"/>
              <a:buFont typeface="Arial"/>
              <a:buChar char="»"/>
              <a:defRPr sz="6300" b="0" i="0" u="none" strike="noStrike" cap="none">
                <a:solidFill>
                  <a:schemeClr val="dk1"/>
                </a:solidFill>
                <a:latin typeface="Calibri"/>
                <a:ea typeface="Calibri"/>
                <a:cs typeface="Calibri"/>
                <a:sym typeface="Calibri"/>
              </a:defRPr>
            </a:lvl8pPr>
            <a:lvl9pPr marL="4114800" marR="0" lvl="8" indent="-628650" algn="l" rtl="0">
              <a:spcBef>
                <a:spcPts val="1300"/>
              </a:spcBef>
              <a:spcAft>
                <a:spcPts val="0"/>
              </a:spcAft>
              <a:buClr>
                <a:schemeClr val="accent1"/>
              </a:buClr>
              <a:buSzPts val="6300"/>
              <a:buFont typeface="Arial"/>
              <a:buChar char="»"/>
              <a:defRPr sz="6300" b="0" i="0" u="none" strike="noStrike" cap="none">
                <a:solidFill>
                  <a:schemeClr val="dk1"/>
                </a:solidFill>
                <a:latin typeface="Calibri"/>
                <a:ea typeface="Calibri"/>
                <a:cs typeface="Calibri"/>
                <a:sym typeface="Calibri"/>
              </a:defRPr>
            </a:lvl9pPr>
          </a:lstStyle>
          <a:p>
            <a:endParaRPr/>
          </a:p>
        </p:txBody>
      </p:sp>
      <p:sp>
        <p:nvSpPr>
          <p:cNvPr id="12" name="Google Shape;12;p4"/>
          <p:cNvSpPr txBox="1">
            <a:spLocks noGrp="1"/>
          </p:cNvSpPr>
          <p:nvPr>
            <p:ph type="sldNum" idx="12"/>
          </p:nvPr>
        </p:nvSpPr>
        <p:spPr>
          <a:xfrm>
            <a:off x="1097280" y="20726396"/>
            <a:ext cx="4023600" cy="1109400"/>
          </a:xfrm>
          <a:prstGeom prst="rect">
            <a:avLst/>
          </a:prstGeom>
          <a:noFill/>
          <a:ln>
            <a:noFill/>
          </a:ln>
        </p:spPr>
        <p:txBody>
          <a:bodyPr spcFirstLastPara="1" wrap="square" lIns="289125" tIns="144525" rIns="289125" bIns="144525" anchor="ctr" anchorCtr="0">
            <a:noAutofit/>
          </a:bodyPr>
          <a:lstStyle>
            <a:lvl1pPr marL="0" marR="0" lvl="0" indent="0" algn="l" rtl="0">
              <a:spcBef>
                <a:spcPts val="0"/>
              </a:spcBef>
              <a:spcAft>
                <a:spcPts val="0"/>
              </a:spcAft>
              <a:buNone/>
              <a:defRPr sz="2800" b="0" i="0" u="none" strike="noStrike" cap="none">
                <a:solidFill>
                  <a:srgbClr val="888888"/>
                </a:solidFill>
                <a:latin typeface="Calibri"/>
                <a:ea typeface="Calibri"/>
                <a:cs typeface="Calibri"/>
                <a:sym typeface="Calibri"/>
              </a:defRPr>
            </a:lvl1pPr>
            <a:lvl2pPr marL="0" marR="0" lvl="1" indent="0" algn="l" rtl="0">
              <a:spcBef>
                <a:spcPts val="0"/>
              </a:spcBef>
              <a:spcAft>
                <a:spcPts val="0"/>
              </a:spcAft>
              <a:buNone/>
              <a:defRPr sz="2800" b="0" i="0" u="none" strike="noStrike" cap="none">
                <a:solidFill>
                  <a:srgbClr val="888888"/>
                </a:solidFill>
                <a:latin typeface="Calibri"/>
                <a:ea typeface="Calibri"/>
                <a:cs typeface="Calibri"/>
                <a:sym typeface="Calibri"/>
              </a:defRPr>
            </a:lvl2pPr>
            <a:lvl3pPr marL="0" marR="0" lvl="2" indent="0" algn="l" rtl="0">
              <a:spcBef>
                <a:spcPts val="0"/>
              </a:spcBef>
              <a:spcAft>
                <a:spcPts val="0"/>
              </a:spcAft>
              <a:buNone/>
              <a:defRPr sz="2800" b="0" i="0" u="none" strike="noStrike" cap="none">
                <a:solidFill>
                  <a:srgbClr val="888888"/>
                </a:solidFill>
                <a:latin typeface="Calibri"/>
                <a:ea typeface="Calibri"/>
                <a:cs typeface="Calibri"/>
                <a:sym typeface="Calibri"/>
              </a:defRPr>
            </a:lvl3pPr>
            <a:lvl4pPr marL="0" marR="0" lvl="3" indent="0" algn="l" rtl="0">
              <a:spcBef>
                <a:spcPts val="0"/>
              </a:spcBef>
              <a:spcAft>
                <a:spcPts val="0"/>
              </a:spcAft>
              <a:buNone/>
              <a:defRPr sz="2800" b="0" i="0" u="none" strike="noStrike" cap="none">
                <a:solidFill>
                  <a:srgbClr val="888888"/>
                </a:solidFill>
                <a:latin typeface="Calibri"/>
                <a:ea typeface="Calibri"/>
                <a:cs typeface="Calibri"/>
                <a:sym typeface="Calibri"/>
              </a:defRPr>
            </a:lvl4pPr>
            <a:lvl5pPr marL="0" marR="0" lvl="4" indent="0" algn="l" rtl="0">
              <a:spcBef>
                <a:spcPts val="0"/>
              </a:spcBef>
              <a:spcAft>
                <a:spcPts val="0"/>
              </a:spcAft>
              <a:buNone/>
              <a:defRPr sz="2800" b="0" i="0" u="none" strike="noStrike" cap="none">
                <a:solidFill>
                  <a:srgbClr val="888888"/>
                </a:solidFill>
                <a:latin typeface="Calibri"/>
                <a:ea typeface="Calibri"/>
                <a:cs typeface="Calibri"/>
                <a:sym typeface="Calibri"/>
              </a:defRPr>
            </a:lvl5pPr>
            <a:lvl6pPr marL="0" marR="0" lvl="5" indent="0" algn="l" rtl="0">
              <a:spcBef>
                <a:spcPts val="0"/>
              </a:spcBef>
              <a:spcAft>
                <a:spcPts val="0"/>
              </a:spcAft>
              <a:buNone/>
              <a:defRPr sz="2800" b="0" i="0" u="none" strike="noStrike" cap="none">
                <a:solidFill>
                  <a:srgbClr val="888888"/>
                </a:solidFill>
                <a:latin typeface="Calibri"/>
                <a:ea typeface="Calibri"/>
                <a:cs typeface="Calibri"/>
                <a:sym typeface="Calibri"/>
              </a:defRPr>
            </a:lvl6pPr>
            <a:lvl7pPr marL="0" marR="0" lvl="6" indent="0" algn="l" rtl="0">
              <a:spcBef>
                <a:spcPts val="0"/>
              </a:spcBef>
              <a:spcAft>
                <a:spcPts val="0"/>
              </a:spcAft>
              <a:buNone/>
              <a:defRPr sz="2800" b="0" i="0" u="none" strike="noStrike" cap="none">
                <a:solidFill>
                  <a:srgbClr val="888888"/>
                </a:solidFill>
                <a:latin typeface="Calibri"/>
                <a:ea typeface="Calibri"/>
                <a:cs typeface="Calibri"/>
                <a:sym typeface="Calibri"/>
              </a:defRPr>
            </a:lvl7pPr>
            <a:lvl8pPr marL="0" marR="0" lvl="7" indent="0" algn="l" rtl="0">
              <a:spcBef>
                <a:spcPts val="0"/>
              </a:spcBef>
              <a:spcAft>
                <a:spcPts val="0"/>
              </a:spcAft>
              <a:buNone/>
              <a:defRPr sz="2800" b="0" i="0" u="none" strike="noStrike" cap="none">
                <a:solidFill>
                  <a:srgbClr val="888888"/>
                </a:solidFill>
                <a:latin typeface="Calibri"/>
                <a:ea typeface="Calibri"/>
                <a:cs typeface="Calibri"/>
                <a:sym typeface="Calibri"/>
              </a:defRPr>
            </a:lvl8pPr>
            <a:lvl9pPr marL="0" marR="0" lvl="8" indent="0" algn="l" rtl="0">
              <a:spcBef>
                <a:spcPts val="0"/>
              </a:spcBef>
              <a:spcAft>
                <a:spcPts val="0"/>
              </a:spcAft>
              <a:buNone/>
              <a:defRPr sz="2800" b="0" i="0" u="none" strike="noStrike" cap="none">
                <a:solidFill>
                  <a:srgbClr val="888888"/>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13" name="Google Shape;13;p4" descr="Educational Scholarship Day logo with Fine Family Academy of Educators leaf design" title="Educational Scholarship Day logo"/>
          <p:cNvPicPr preferRelativeResize="0"/>
          <p:nvPr/>
        </p:nvPicPr>
        <p:blipFill rotWithShape="1">
          <a:blip r:embed="rId12">
            <a:alphaModFix/>
          </a:blip>
          <a:srcRect/>
          <a:stretch/>
        </p:blipFill>
        <p:spPr>
          <a:xfrm>
            <a:off x="40472878" y="18767505"/>
            <a:ext cx="3188514" cy="3068284"/>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9" name="Google Shape;59;p2"/>
          <p:cNvSpPr txBox="1">
            <a:spLocks noGrp="1"/>
          </p:cNvSpPr>
          <p:nvPr>
            <p:ph type="title"/>
          </p:nvPr>
        </p:nvSpPr>
        <p:spPr>
          <a:xfrm>
            <a:off x="2194560" y="3848646"/>
            <a:ext cx="39501600" cy="2601300"/>
          </a:xfrm>
          <a:prstGeom prst="rect">
            <a:avLst/>
          </a:prstGeom>
          <a:noFill/>
          <a:ln>
            <a:noFill/>
          </a:ln>
        </p:spPr>
        <p:txBody>
          <a:bodyPr spcFirstLastPara="1" wrap="square" lIns="289125" tIns="144525" rIns="289125" bIns="144525" anchor="t" anchorCtr="0">
            <a:noAutofit/>
          </a:bodyPr>
          <a:lstStyle/>
          <a:p>
            <a:pPr marL="0" lvl="0" indent="0" algn="ctr" rtl="0">
              <a:spcBef>
                <a:spcPts val="0"/>
              </a:spcBef>
              <a:spcAft>
                <a:spcPts val="0"/>
              </a:spcAft>
              <a:buNone/>
            </a:pPr>
            <a:r>
              <a:rPr lang="en-US" sz="8000" dirty="0"/>
              <a:t>Impact of Choosing Wisely Curricular Interventions on </a:t>
            </a:r>
            <a:br>
              <a:rPr lang="en-US" sz="8000" dirty="0"/>
            </a:br>
            <a:r>
              <a:rPr lang="en-US" sz="8000" dirty="0"/>
              <a:t>Student Understanding of High Value Care</a:t>
            </a:r>
            <a:endParaRPr sz="8000" dirty="0"/>
          </a:p>
        </p:txBody>
      </p:sp>
      <p:sp>
        <p:nvSpPr>
          <p:cNvPr id="5" name="Text Placeholder 2">
            <a:extLst>
              <a:ext uri="{FF2B5EF4-FFF2-40B4-BE49-F238E27FC236}">
                <a16:creationId xmlns:a16="http://schemas.microsoft.com/office/drawing/2014/main" id="{9BA303AF-81A8-468B-A148-0104A7C59445}"/>
              </a:ext>
            </a:extLst>
          </p:cNvPr>
          <p:cNvSpPr txBox="1">
            <a:spLocks/>
          </p:cNvSpPr>
          <p:nvPr/>
        </p:nvSpPr>
        <p:spPr>
          <a:xfrm>
            <a:off x="26603325" y="325124"/>
            <a:ext cx="16573500" cy="1960876"/>
          </a:xfrm>
          <a:prstGeom prst="rect">
            <a:avLst/>
          </a:prstGeom>
          <a:noFill/>
          <a:ln>
            <a:noFill/>
          </a:ln>
        </p:spPr>
        <p:txBody>
          <a:bodyPr spcFirstLastPara="1" vert="horz" wrap="square" lIns="0" tIns="0" rIns="0" bIns="0" rtlCol="0" anchor="t" anchorCtr="0">
            <a:noAutofit/>
          </a:bodyPr>
          <a:lstStyle>
            <a:defPPr marR="0" lvl="0" algn="l" rtl="0">
              <a:lnSpc>
                <a:spcPct val="100000"/>
              </a:lnSpc>
              <a:spcBef>
                <a:spcPts val="0"/>
              </a:spcBef>
              <a:spcAft>
                <a:spcPts val="0"/>
              </a:spcAft>
            </a:defPPr>
            <a:lvl1pPr marL="457200" marR="0" lvl="0" indent="-615950" algn="l" rtl="0">
              <a:lnSpc>
                <a:spcPct val="100000"/>
              </a:lnSpc>
              <a:spcBef>
                <a:spcPts val="2000"/>
              </a:spcBef>
              <a:spcAft>
                <a:spcPts val="0"/>
              </a:spcAft>
              <a:buClr>
                <a:schemeClr val="accent2"/>
              </a:buClr>
              <a:buSzPts val="6100"/>
              <a:buFont typeface="Noto Sans Symbols"/>
              <a:buChar char="◻"/>
              <a:defRPr sz="10100" b="0" i="0" u="none" strike="noStrike" cap="none">
                <a:solidFill>
                  <a:schemeClr val="accent1"/>
                </a:solidFill>
                <a:latin typeface="Calibri"/>
                <a:ea typeface="Calibri"/>
                <a:cs typeface="Calibri"/>
                <a:sym typeface="Calibri"/>
              </a:defRPr>
            </a:lvl1pPr>
            <a:lvl2pPr marL="914400" marR="0" lvl="1" indent="-565150" algn="l" rtl="0">
              <a:lnSpc>
                <a:spcPct val="100000"/>
              </a:lnSpc>
              <a:spcBef>
                <a:spcPts val="1800"/>
              </a:spcBef>
              <a:spcAft>
                <a:spcPts val="0"/>
              </a:spcAft>
              <a:buClr>
                <a:schemeClr val="accent2"/>
              </a:buClr>
              <a:buSzPts val="5300"/>
              <a:buFont typeface="Noto Sans Symbols"/>
              <a:buChar char="◻"/>
              <a:defRPr sz="8900" b="0" i="0" u="none" strike="noStrike" cap="none">
                <a:solidFill>
                  <a:schemeClr val="accent4"/>
                </a:solidFill>
                <a:latin typeface="Calibri"/>
                <a:ea typeface="Calibri"/>
                <a:cs typeface="Calibri"/>
                <a:sym typeface="Calibri"/>
              </a:defRPr>
            </a:lvl2pPr>
            <a:lvl3pPr marL="1371600" marR="0" lvl="2" indent="-520700" algn="l" rtl="0">
              <a:lnSpc>
                <a:spcPct val="100000"/>
              </a:lnSpc>
              <a:spcBef>
                <a:spcPts val="1500"/>
              </a:spcBef>
              <a:spcAft>
                <a:spcPts val="0"/>
              </a:spcAft>
              <a:buClr>
                <a:schemeClr val="accent2"/>
              </a:buClr>
              <a:buSzPts val="4600"/>
              <a:buFont typeface="Noto Sans Symbols"/>
              <a:buChar char="◻"/>
              <a:defRPr sz="7600" b="0" i="0" u="none" strike="noStrike" cap="none">
                <a:solidFill>
                  <a:schemeClr val="accent4"/>
                </a:solidFill>
                <a:latin typeface="Calibri"/>
                <a:ea typeface="Calibri"/>
                <a:cs typeface="Calibri"/>
                <a:sym typeface="Calibri"/>
              </a:defRPr>
            </a:lvl3pPr>
            <a:lvl4pPr marL="1828800" marR="0" lvl="3" indent="-469900" algn="l" rtl="0">
              <a:lnSpc>
                <a:spcPct val="100000"/>
              </a:lnSpc>
              <a:spcBef>
                <a:spcPts val="1300"/>
              </a:spcBef>
              <a:spcAft>
                <a:spcPts val="0"/>
              </a:spcAft>
              <a:buClr>
                <a:schemeClr val="accent2"/>
              </a:buClr>
              <a:buSzPts val="3800"/>
              <a:buFont typeface="Noto Sans Symbols"/>
              <a:buChar char="◻"/>
              <a:defRPr sz="6300" b="0" i="0" u="none" strike="noStrike" cap="none">
                <a:solidFill>
                  <a:schemeClr val="accent4"/>
                </a:solidFill>
                <a:latin typeface="Calibri"/>
                <a:ea typeface="Calibri"/>
                <a:cs typeface="Calibri"/>
                <a:sym typeface="Calibri"/>
              </a:defRPr>
            </a:lvl4pPr>
            <a:lvl5pPr marL="2286000" marR="0" lvl="4" indent="-469900" algn="l" rtl="0">
              <a:lnSpc>
                <a:spcPct val="100000"/>
              </a:lnSpc>
              <a:spcBef>
                <a:spcPts val="1300"/>
              </a:spcBef>
              <a:spcAft>
                <a:spcPts val="0"/>
              </a:spcAft>
              <a:buClr>
                <a:schemeClr val="accent2"/>
              </a:buClr>
              <a:buSzPts val="3800"/>
              <a:buFont typeface="Noto Sans Symbols"/>
              <a:buChar char="◻"/>
              <a:defRPr sz="6300" b="0" i="0" u="none" strike="noStrike" cap="none">
                <a:solidFill>
                  <a:schemeClr val="accent4"/>
                </a:solidFill>
                <a:latin typeface="Calibri"/>
                <a:ea typeface="Calibri"/>
                <a:cs typeface="Calibri"/>
                <a:sym typeface="Calibri"/>
              </a:defRPr>
            </a:lvl5pPr>
            <a:lvl6pPr marL="2743200" marR="0" lvl="5" indent="-628650" algn="l" rtl="0">
              <a:lnSpc>
                <a:spcPct val="100000"/>
              </a:lnSpc>
              <a:spcBef>
                <a:spcPts val="1300"/>
              </a:spcBef>
              <a:spcAft>
                <a:spcPts val="0"/>
              </a:spcAft>
              <a:buClr>
                <a:schemeClr val="accent1"/>
              </a:buClr>
              <a:buSzPts val="6300"/>
              <a:buFont typeface="Arial"/>
              <a:buChar char="»"/>
              <a:defRPr sz="6300" b="0" i="0" u="none" strike="noStrike" cap="none">
                <a:solidFill>
                  <a:schemeClr val="dk1"/>
                </a:solidFill>
                <a:latin typeface="Calibri"/>
                <a:ea typeface="Calibri"/>
                <a:cs typeface="Calibri"/>
                <a:sym typeface="Calibri"/>
              </a:defRPr>
            </a:lvl6pPr>
            <a:lvl7pPr marL="3200400" marR="0" lvl="6" indent="-628650" algn="l" rtl="0">
              <a:lnSpc>
                <a:spcPct val="100000"/>
              </a:lnSpc>
              <a:spcBef>
                <a:spcPts val="1300"/>
              </a:spcBef>
              <a:spcAft>
                <a:spcPts val="0"/>
              </a:spcAft>
              <a:buClr>
                <a:schemeClr val="accent1"/>
              </a:buClr>
              <a:buSzPts val="6300"/>
              <a:buFont typeface="Arial"/>
              <a:buChar char="»"/>
              <a:defRPr sz="6300" b="0" i="0" u="none" strike="noStrike" cap="none">
                <a:solidFill>
                  <a:schemeClr val="dk1"/>
                </a:solidFill>
                <a:latin typeface="Calibri"/>
                <a:ea typeface="Calibri"/>
                <a:cs typeface="Calibri"/>
                <a:sym typeface="Calibri"/>
              </a:defRPr>
            </a:lvl7pPr>
            <a:lvl8pPr marL="3657600" marR="0" lvl="7" indent="-628650" algn="l" rtl="0">
              <a:lnSpc>
                <a:spcPct val="100000"/>
              </a:lnSpc>
              <a:spcBef>
                <a:spcPts val="1300"/>
              </a:spcBef>
              <a:spcAft>
                <a:spcPts val="0"/>
              </a:spcAft>
              <a:buClr>
                <a:schemeClr val="accent1"/>
              </a:buClr>
              <a:buSzPts val="6300"/>
              <a:buFont typeface="Arial"/>
              <a:buChar char="»"/>
              <a:defRPr sz="6300" b="0" i="0" u="none" strike="noStrike" cap="none">
                <a:solidFill>
                  <a:schemeClr val="dk1"/>
                </a:solidFill>
                <a:latin typeface="Calibri"/>
                <a:ea typeface="Calibri"/>
                <a:cs typeface="Calibri"/>
                <a:sym typeface="Calibri"/>
              </a:defRPr>
            </a:lvl8pPr>
            <a:lvl9pPr marL="4114800" marR="0" lvl="8" indent="-628650" algn="l" rtl="0">
              <a:lnSpc>
                <a:spcPct val="100000"/>
              </a:lnSpc>
              <a:spcBef>
                <a:spcPts val="1300"/>
              </a:spcBef>
              <a:spcAft>
                <a:spcPts val="0"/>
              </a:spcAft>
              <a:buClr>
                <a:schemeClr val="accent1"/>
              </a:buClr>
              <a:buSzPts val="6300"/>
              <a:buFont typeface="Arial"/>
              <a:buChar char="»"/>
              <a:defRPr sz="6300" b="0" i="0" u="none" strike="noStrike" cap="none">
                <a:solidFill>
                  <a:schemeClr val="dk1"/>
                </a:solidFill>
                <a:latin typeface="Calibri"/>
                <a:ea typeface="Calibri"/>
                <a:cs typeface="Calibri"/>
                <a:sym typeface="Calibri"/>
              </a:defRPr>
            </a:lvl9pPr>
          </a:lstStyle>
          <a:p>
            <a:pPr marL="0" indent="0" algn="r" defTabSz="3336845">
              <a:lnSpc>
                <a:spcPts val="3913"/>
              </a:lnSpc>
              <a:buNone/>
              <a:defRPr/>
            </a:pPr>
            <a:r>
              <a:rPr lang="en-US" sz="3600" dirty="0" err="1">
                <a:solidFill>
                  <a:srgbClr val="002539"/>
                </a:solidFill>
              </a:rPr>
              <a:t>Saadhana</a:t>
            </a:r>
            <a:r>
              <a:rPr lang="en-US" sz="3600" dirty="0">
                <a:solidFill>
                  <a:srgbClr val="002539"/>
                </a:solidFill>
              </a:rPr>
              <a:t> </a:t>
            </a:r>
            <a:r>
              <a:rPr lang="en-US" sz="3600" dirty="0" err="1">
                <a:solidFill>
                  <a:srgbClr val="002539"/>
                </a:solidFill>
              </a:rPr>
              <a:t>Kukkala</a:t>
            </a:r>
            <a:r>
              <a:rPr lang="en-US" sz="3600" dirty="0">
                <a:solidFill>
                  <a:srgbClr val="002539"/>
                </a:solidFill>
              </a:rPr>
              <a:t>, Heidi </a:t>
            </a:r>
            <a:r>
              <a:rPr lang="en-US" sz="3600" dirty="0" err="1">
                <a:solidFill>
                  <a:srgbClr val="002539"/>
                </a:solidFill>
              </a:rPr>
              <a:t>Schoomaker</a:t>
            </a:r>
            <a:r>
              <a:rPr lang="en-US" sz="3600" dirty="0">
                <a:solidFill>
                  <a:srgbClr val="002539"/>
                </a:solidFill>
              </a:rPr>
              <a:t>, Lauren </a:t>
            </a:r>
            <a:r>
              <a:rPr lang="en-US" sz="3600" dirty="0" err="1">
                <a:solidFill>
                  <a:srgbClr val="002539"/>
                </a:solidFill>
              </a:rPr>
              <a:t>Mazzurco</a:t>
            </a:r>
            <a:r>
              <a:rPr lang="en-US" sz="3600" dirty="0">
                <a:solidFill>
                  <a:srgbClr val="002539"/>
                </a:solidFill>
              </a:rPr>
              <a:t>, DO</a:t>
            </a:r>
          </a:p>
          <a:p>
            <a:pPr marL="0" indent="0" algn="r" defTabSz="3336845">
              <a:buNone/>
              <a:defRPr/>
            </a:pPr>
            <a:r>
              <a:rPr lang="en-US" sz="3200" dirty="0">
                <a:solidFill>
                  <a:srgbClr val="002539"/>
                </a:solidFill>
              </a:rPr>
              <a:t>Eastern Virginia Medical School, Norfolk, VA</a:t>
            </a:r>
          </a:p>
        </p:txBody>
      </p:sp>
      <p:sp>
        <p:nvSpPr>
          <p:cNvPr id="6" name="Introduction">
            <a:extLst>
              <a:ext uri="{FF2B5EF4-FFF2-40B4-BE49-F238E27FC236}">
                <a16:creationId xmlns:a16="http://schemas.microsoft.com/office/drawing/2014/main" id="{1274629B-AD0A-8D9F-BA21-AF0BBD81C816}"/>
              </a:ext>
            </a:extLst>
          </p:cNvPr>
          <p:cNvSpPr txBox="1"/>
          <p:nvPr/>
        </p:nvSpPr>
        <p:spPr>
          <a:xfrm>
            <a:off x="2469454" y="6965013"/>
            <a:ext cx="7017261" cy="923132"/>
          </a:xfrm>
          <a:prstGeom prst="rect">
            <a:avLst/>
          </a:prstGeom>
          <a:noFill/>
        </p:spPr>
        <p:txBody>
          <a:bodyPr wrap="square" lIns="91257" tIns="45622" rIns="91257" bIns="45622" rtlCol="0">
            <a:spAutoFit/>
          </a:bodyPr>
          <a:lstStyle/>
          <a:p>
            <a:pPr algn="ctr"/>
            <a:r>
              <a:rPr lang="en-US" sz="5400" b="1" dirty="0">
                <a:solidFill>
                  <a:srgbClr val="1F7F9B"/>
                </a:solidFill>
                <a:latin typeface="+mj-lt"/>
              </a:rPr>
              <a:t>Introduction</a:t>
            </a:r>
          </a:p>
        </p:txBody>
      </p:sp>
      <p:sp>
        <p:nvSpPr>
          <p:cNvPr id="10" name="introduction text">
            <a:extLst>
              <a:ext uri="{FF2B5EF4-FFF2-40B4-BE49-F238E27FC236}">
                <a16:creationId xmlns:a16="http://schemas.microsoft.com/office/drawing/2014/main" id="{258D7FD3-3666-4616-66BE-C946F728558C}"/>
              </a:ext>
            </a:extLst>
          </p:cNvPr>
          <p:cNvSpPr txBox="1">
            <a:spLocks noChangeArrowheads="1"/>
          </p:cNvSpPr>
          <p:nvPr/>
        </p:nvSpPr>
        <p:spPr bwMode="auto">
          <a:xfrm>
            <a:off x="1059219" y="8403213"/>
            <a:ext cx="9840632" cy="76389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257" tIns="45622" rIns="91257" bIns="45622">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pPr marL="457200" indent="-457200" eaLnBrk="1" hangingPunct="1">
              <a:lnSpc>
                <a:spcPct val="110000"/>
              </a:lnSpc>
              <a:buFont typeface="Arial" panose="020B0604020202020204" pitchFamily="34" charset="0"/>
              <a:buChar char="•"/>
            </a:pPr>
            <a:r>
              <a:rPr lang="en-US" sz="2800" dirty="0"/>
              <a:t>High Value Care (HVC) is a key longitudinal thread woven across the undergraduate medical education (UME) curriculum to integrate person-centered care and improve overall quality and cost of care while reducing overuse.  </a:t>
            </a:r>
          </a:p>
          <a:p>
            <a:pPr eaLnBrk="1" hangingPunct="1">
              <a:lnSpc>
                <a:spcPct val="110000"/>
              </a:lnSpc>
            </a:pPr>
            <a:endParaRPr lang="en-US" sz="2800" dirty="0"/>
          </a:p>
          <a:p>
            <a:pPr marL="457200" indent="-457200" eaLnBrk="1" hangingPunct="1">
              <a:lnSpc>
                <a:spcPct val="110000"/>
              </a:lnSpc>
              <a:buFont typeface="Arial" panose="020B0604020202020204" pitchFamily="34" charset="0"/>
              <a:buChar char="•"/>
            </a:pPr>
            <a:r>
              <a:rPr lang="en-US" sz="2800" dirty="0"/>
              <a:t>EVMS is entering its 5</a:t>
            </a:r>
            <a:r>
              <a:rPr lang="en-US" sz="2800" baseline="30000" dirty="0"/>
              <a:t>th</a:t>
            </a:r>
            <a:r>
              <a:rPr lang="en-US" sz="2800" dirty="0"/>
              <a:t> year of participating in the Choosing Wisely STARS* program. Each M1 cohort has integrated innovation to advance education about HVC at EVMS. </a:t>
            </a:r>
          </a:p>
          <a:p>
            <a:pPr marL="457200" indent="-457200" eaLnBrk="1" hangingPunct="1">
              <a:lnSpc>
                <a:spcPct val="110000"/>
              </a:lnSpc>
              <a:buFont typeface="Arial" panose="020B0604020202020204" pitchFamily="34" charset="0"/>
              <a:buChar char="•"/>
            </a:pPr>
            <a:endParaRPr lang="en-US" sz="2800" dirty="0"/>
          </a:p>
          <a:p>
            <a:pPr marL="457200" indent="-457200" eaLnBrk="1" hangingPunct="1">
              <a:lnSpc>
                <a:spcPct val="110000"/>
              </a:lnSpc>
              <a:buFont typeface="Arial" panose="020B0604020202020204" pitchFamily="34" charset="0"/>
              <a:buChar char="•"/>
            </a:pPr>
            <a:r>
              <a:rPr lang="en-US" sz="2800" dirty="0"/>
              <a:t>We aim to analyze the attitudes, beliefs, understanding, and knowledge of HVC for each class of medical students by comparing individual CW interventions and assessing the importance of repeated interventions across the four years of UME.</a:t>
            </a:r>
            <a:endParaRPr lang="en-US" sz="3600" dirty="0">
              <a:solidFill>
                <a:schemeClr val="tx1">
                  <a:lumMod val="95000"/>
                  <a:lumOff val="5000"/>
                </a:schemeClr>
              </a:solidFill>
            </a:endParaRPr>
          </a:p>
          <a:p>
            <a:pPr eaLnBrk="1" hangingPunct="1">
              <a:lnSpc>
                <a:spcPct val="110000"/>
              </a:lnSpc>
            </a:pPr>
            <a:endParaRPr lang="en-US" sz="2800" dirty="0"/>
          </a:p>
        </p:txBody>
      </p:sp>
      <p:sp>
        <p:nvSpPr>
          <p:cNvPr id="18" name="results">
            <a:extLst>
              <a:ext uri="{FF2B5EF4-FFF2-40B4-BE49-F238E27FC236}">
                <a16:creationId xmlns:a16="http://schemas.microsoft.com/office/drawing/2014/main" id="{BBA42A72-242F-4640-A134-E7D997655359}"/>
              </a:ext>
            </a:extLst>
          </p:cNvPr>
          <p:cNvSpPr txBox="1"/>
          <p:nvPr/>
        </p:nvSpPr>
        <p:spPr>
          <a:xfrm>
            <a:off x="16872396" y="6882413"/>
            <a:ext cx="10145927" cy="923132"/>
          </a:xfrm>
          <a:prstGeom prst="rect">
            <a:avLst/>
          </a:prstGeom>
          <a:noFill/>
        </p:spPr>
        <p:txBody>
          <a:bodyPr wrap="square" lIns="91257" tIns="45622" rIns="91257" bIns="45622" rtlCol="0">
            <a:spAutoFit/>
          </a:bodyPr>
          <a:lstStyle/>
          <a:p>
            <a:pPr algn="ctr"/>
            <a:r>
              <a:rPr lang="en-US" sz="5400" b="1" dirty="0">
                <a:solidFill>
                  <a:srgbClr val="1F7F9B"/>
                </a:solidFill>
              </a:rPr>
              <a:t>Interventions</a:t>
            </a:r>
          </a:p>
        </p:txBody>
      </p:sp>
      <p:grpSp>
        <p:nvGrpSpPr>
          <p:cNvPr id="28" name="Group 27" descr="Decorative: Nesting circular shapes to denote the flow of each level of the diagram.">
            <a:extLst>
              <a:ext uri="{FF2B5EF4-FFF2-40B4-BE49-F238E27FC236}">
                <a16:creationId xmlns:a16="http://schemas.microsoft.com/office/drawing/2014/main" id="{8D1AF67C-D659-41D0-B9B3-AC12DEDDF1B8}"/>
              </a:ext>
            </a:extLst>
          </p:cNvPr>
          <p:cNvGrpSpPr/>
          <p:nvPr/>
        </p:nvGrpSpPr>
        <p:grpSpPr>
          <a:xfrm>
            <a:off x="11354128" y="8877339"/>
            <a:ext cx="10874828" cy="10874828"/>
            <a:chOff x="11354128" y="8877339"/>
            <a:chExt cx="10874828" cy="10874828"/>
          </a:xfrm>
        </p:grpSpPr>
        <p:sp>
          <p:nvSpPr>
            <p:cNvPr id="7" name="Partial Circle 6">
              <a:extLst>
                <a:ext uri="{FF2B5EF4-FFF2-40B4-BE49-F238E27FC236}">
                  <a16:creationId xmlns:a16="http://schemas.microsoft.com/office/drawing/2014/main" id="{AFB91FE7-A324-4CAC-A6AB-B03E22592369}"/>
                </a:ext>
              </a:extLst>
            </p:cNvPr>
            <p:cNvSpPr/>
            <p:nvPr/>
          </p:nvSpPr>
          <p:spPr>
            <a:xfrm>
              <a:off x="11354128" y="8877339"/>
              <a:ext cx="10874828" cy="10874828"/>
            </a:xfrm>
            <a:prstGeom prst="pie">
              <a:avLst>
                <a:gd name="adj1" fmla="val 5400000"/>
                <a:gd name="adj2" fmla="val 1620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Partial Circle 8">
              <a:extLst>
                <a:ext uri="{FF2B5EF4-FFF2-40B4-BE49-F238E27FC236}">
                  <a16:creationId xmlns:a16="http://schemas.microsoft.com/office/drawing/2014/main" id="{BEB242A2-4E27-4644-86EC-BEA066F28A5B}"/>
                </a:ext>
              </a:extLst>
            </p:cNvPr>
            <p:cNvSpPr/>
            <p:nvPr/>
          </p:nvSpPr>
          <p:spPr>
            <a:xfrm>
              <a:off x="12569916" y="11211820"/>
              <a:ext cx="8443250" cy="7973027"/>
            </a:xfrm>
            <a:prstGeom prst="pie">
              <a:avLst>
                <a:gd name="adj1" fmla="val 5400000"/>
                <a:gd name="adj2" fmla="val 1620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Partial Circle 11">
              <a:extLst>
                <a:ext uri="{FF2B5EF4-FFF2-40B4-BE49-F238E27FC236}">
                  <a16:creationId xmlns:a16="http://schemas.microsoft.com/office/drawing/2014/main" id="{C3846FC5-883F-4A26-BAEB-BA35D80D468A}"/>
                </a:ext>
              </a:extLst>
            </p:cNvPr>
            <p:cNvSpPr/>
            <p:nvPr/>
          </p:nvSpPr>
          <p:spPr>
            <a:xfrm>
              <a:off x="13607552" y="13463344"/>
              <a:ext cx="6367978" cy="5237137"/>
            </a:xfrm>
            <a:prstGeom prst="pie">
              <a:avLst>
                <a:gd name="adj1" fmla="val 5400000"/>
                <a:gd name="adj2" fmla="val 1620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Partial Circle 14">
              <a:extLst>
                <a:ext uri="{FF2B5EF4-FFF2-40B4-BE49-F238E27FC236}">
                  <a16:creationId xmlns:a16="http://schemas.microsoft.com/office/drawing/2014/main" id="{D3896524-31B4-4E9C-B0D2-2E4A1B3C5AE5}"/>
                </a:ext>
              </a:extLst>
            </p:cNvPr>
            <p:cNvSpPr/>
            <p:nvPr/>
          </p:nvSpPr>
          <p:spPr>
            <a:xfrm>
              <a:off x="15013234" y="15727393"/>
              <a:ext cx="3556615" cy="2796028"/>
            </a:xfrm>
            <a:prstGeom prst="pie">
              <a:avLst>
                <a:gd name="adj1" fmla="val 5400000"/>
                <a:gd name="adj2" fmla="val 1620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sp>
        <p:nvSpPr>
          <p:cNvPr id="14" name="TextBox 13">
            <a:extLst>
              <a:ext uri="{FF2B5EF4-FFF2-40B4-BE49-F238E27FC236}">
                <a16:creationId xmlns:a16="http://schemas.microsoft.com/office/drawing/2014/main" id="{9FBB8543-FC2E-134C-B214-62DF41D1CE21}"/>
              </a:ext>
              <a:ext uri="{C183D7F6-B498-43B3-948B-1728B52AA6E4}">
                <adec:decorative xmlns:adec="http://schemas.microsoft.com/office/drawing/2017/decorative" val="0"/>
              </a:ext>
            </a:extLst>
          </p:cNvPr>
          <p:cNvSpPr txBox="1"/>
          <p:nvPr/>
        </p:nvSpPr>
        <p:spPr>
          <a:xfrm>
            <a:off x="14731842" y="9836362"/>
            <a:ext cx="2079612" cy="582312"/>
          </a:xfrm>
          <a:prstGeom prst="rect">
            <a:avLst/>
          </a:prstGeom>
          <a:noFill/>
        </p:spPr>
        <p:txBody>
          <a:bodyPr wrap="square" rtlCol="0">
            <a:spAutoFit/>
          </a:bodyPr>
          <a:lstStyle/>
          <a:p>
            <a:r>
              <a:rPr lang="en-US" sz="3200" dirty="0">
                <a:solidFill>
                  <a:schemeClr val="bg1"/>
                </a:solidFill>
              </a:rPr>
              <a:t>Institution</a:t>
            </a:r>
          </a:p>
        </p:txBody>
      </p:sp>
      <p:sp>
        <p:nvSpPr>
          <p:cNvPr id="8" name="Freeform: Shape 7">
            <a:extLst>
              <a:ext uri="{FF2B5EF4-FFF2-40B4-BE49-F238E27FC236}">
                <a16:creationId xmlns:a16="http://schemas.microsoft.com/office/drawing/2014/main" id="{9B230F0A-2FB9-42E7-8160-30E08FD4B78F}"/>
              </a:ext>
            </a:extLst>
          </p:cNvPr>
          <p:cNvSpPr/>
          <p:nvPr/>
        </p:nvSpPr>
        <p:spPr>
          <a:xfrm>
            <a:off x="16791542" y="8877339"/>
            <a:ext cx="12687299" cy="10874828"/>
          </a:xfrm>
          <a:custGeom>
            <a:avLst/>
            <a:gdLst>
              <a:gd name="connsiteX0" fmla="*/ 0 w 12687299"/>
              <a:gd name="connsiteY0" fmla="*/ 0 h 10874828"/>
              <a:gd name="connsiteX1" fmla="*/ 12687299 w 12687299"/>
              <a:gd name="connsiteY1" fmla="*/ 0 h 10874828"/>
              <a:gd name="connsiteX2" fmla="*/ 12687299 w 12687299"/>
              <a:gd name="connsiteY2" fmla="*/ 10874828 h 10874828"/>
              <a:gd name="connsiteX3" fmla="*/ 0 w 12687299"/>
              <a:gd name="connsiteY3" fmla="*/ 10874828 h 10874828"/>
              <a:gd name="connsiteX4" fmla="*/ 0 w 12687299"/>
              <a:gd name="connsiteY4" fmla="*/ 0 h 108748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7299" h="10874828">
                <a:moveTo>
                  <a:pt x="0" y="0"/>
                </a:moveTo>
                <a:lnTo>
                  <a:pt x="12687299" y="0"/>
                </a:lnTo>
                <a:lnTo>
                  <a:pt x="12687299" y="10874828"/>
                </a:lnTo>
                <a:lnTo>
                  <a:pt x="0" y="10874828"/>
                </a:lnTo>
                <a:lnTo>
                  <a:pt x="0" y="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06680" tIns="106680" rIns="6450330" bIns="8670607" numCol="1" spcCol="1270" anchor="ctr" anchorCtr="0">
            <a:noAutofit/>
          </a:bodyPr>
          <a:lstStyle/>
          <a:p>
            <a:pPr marL="0" lvl="0" indent="0" algn="ctr" defTabSz="1244600">
              <a:lnSpc>
                <a:spcPct val="90000"/>
              </a:lnSpc>
              <a:spcBef>
                <a:spcPct val="0"/>
              </a:spcBef>
              <a:spcAft>
                <a:spcPct val="35000"/>
              </a:spcAft>
              <a:buNone/>
            </a:pPr>
            <a:r>
              <a:rPr lang="en-US" sz="2800" b="1" kern="1200" dirty="0"/>
              <a:t>Annual Choosing </a:t>
            </a:r>
          </a:p>
          <a:p>
            <a:pPr marL="0" lvl="0" indent="0" algn="ctr" defTabSz="1244600">
              <a:lnSpc>
                <a:spcPct val="90000"/>
              </a:lnSpc>
              <a:spcBef>
                <a:spcPct val="0"/>
              </a:spcBef>
              <a:spcAft>
                <a:spcPct val="35000"/>
              </a:spcAft>
              <a:buNone/>
            </a:pPr>
            <a:r>
              <a:rPr lang="en-US" sz="2800" b="1" kern="1200" dirty="0"/>
              <a:t>Wisely Day</a:t>
            </a:r>
          </a:p>
          <a:p>
            <a:pPr marL="0" lvl="0" indent="0" algn="ctr" defTabSz="1244600">
              <a:lnSpc>
                <a:spcPct val="90000"/>
              </a:lnSpc>
              <a:spcBef>
                <a:spcPct val="0"/>
              </a:spcBef>
              <a:spcAft>
                <a:spcPct val="35000"/>
              </a:spcAft>
              <a:buNone/>
            </a:pPr>
            <a:r>
              <a:rPr lang="en-US" sz="2800" b="1" kern="1200" dirty="0"/>
              <a:t>(2019 – 2022)</a:t>
            </a:r>
          </a:p>
        </p:txBody>
      </p:sp>
      <p:sp>
        <p:nvSpPr>
          <p:cNvPr id="17" name="Freeform: Shape 16">
            <a:extLst>
              <a:ext uri="{FF2B5EF4-FFF2-40B4-BE49-F238E27FC236}">
                <a16:creationId xmlns:a16="http://schemas.microsoft.com/office/drawing/2014/main" id="{B74F7D8A-F956-4D42-836E-9B56B12337D0}"/>
              </a:ext>
            </a:extLst>
          </p:cNvPr>
          <p:cNvSpPr/>
          <p:nvPr/>
        </p:nvSpPr>
        <p:spPr>
          <a:xfrm>
            <a:off x="23135192" y="8877339"/>
            <a:ext cx="6343649" cy="2310901"/>
          </a:xfrm>
          <a:custGeom>
            <a:avLst/>
            <a:gdLst>
              <a:gd name="connsiteX0" fmla="*/ 0 w 6343649"/>
              <a:gd name="connsiteY0" fmla="*/ 0 h 2310901"/>
              <a:gd name="connsiteX1" fmla="*/ 6343649 w 6343649"/>
              <a:gd name="connsiteY1" fmla="*/ 0 h 2310901"/>
              <a:gd name="connsiteX2" fmla="*/ 6343649 w 6343649"/>
              <a:gd name="connsiteY2" fmla="*/ 2310901 h 2310901"/>
              <a:gd name="connsiteX3" fmla="*/ 0 w 6343649"/>
              <a:gd name="connsiteY3" fmla="*/ 2310901 h 2310901"/>
              <a:gd name="connsiteX4" fmla="*/ 0 w 6343649"/>
              <a:gd name="connsiteY4" fmla="*/ 0 h 2310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3649" h="2310901">
                <a:moveTo>
                  <a:pt x="0" y="0"/>
                </a:moveTo>
                <a:lnTo>
                  <a:pt x="6343649" y="0"/>
                </a:lnTo>
                <a:lnTo>
                  <a:pt x="6343649" y="2310901"/>
                </a:lnTo>
                <a:lnTo>
                  <a:pt x="0" y="2310901"/>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47650" tIns="247650" rIns="247650" bIns="24765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Keynote Speaker</a:t>
            </a:r>
          </a:p>
          <a:p>
            <a:pPr marL="285750" lvl="1" indent="-285750" algn="l" defTabSz="1244600">
              <a:lnSpc>
                <a:spcPct val="90000"/>
              </a:lnSpc>
              <a:spcBef>
                <a:spcPct val="0"/>
              </a:spcBef>
              <a:spcAft>
                <a:spcPct val="15000"/>
              </a:spcAft>
              <a:buChar char="•"/>
            </a:pPr>
            <a:r>
              <a:rPr lang="en-US" sz="2800" kern="1200" dirty="0"/>
              <a:t>Think Tank Curricular proposals</a:t>
            </a:r>
          </a:p>
          <a:p>
            <a:pPr marL="285750" lvl="1" indent="-285750" algn="l" defTabSz="1244600">
              <a:lnSpc>
                <a:spcPct val="90000"/>
              </a:lnSpc>
              <a:spcBef>
                <a:spcPct val="0"/>
              </a:spcBef>
              <a:spcAft>
                <a:spcPct val="15000"/>
              </a:spcAft>
              <a:buChar char="•"/>
            </a:pPr>
            <a:r>
              <a:rPr lang="en-US" sz="2800" kern="1200" dirty="0"/>
              <a:t>Poster Presentations</a:t>
            </a:r>
          </a:p>
        </p:txBody>
      </p:sp>
      <p:sp>
        <p:nvSpPr>
          <p:cNvPr id="23" name="TextBox 22">
            <a:extLst>
              <a:ext uri="{FF2B5EF4-FFF2-40B4-BE49-F238E27FC236}">
                <a16:creationId xmlns:a16="http://schemas.microsoft.com/office/drawing/2014/main" id="{F875E49F-9747-0B48-8B3B-AFA392D0648D}"/>
              </a:ext>
            </a:extLst>
          </p:cNvPr>
          <p:cNvSpPr txBox="1"/>
          <p:nvPr/>
        </p:nvSpPr>
        <p:spPr>
          <a:xfrm>
            <a:off x="14908715" y="11931657"/>
            <a:ext cx="2079613" cy="560565"/>
          </a:xfrm>
          <a:prstGeom prst="rect">
            <a:avLst/>
          </a:prstGeom>
          <a:noFill/>
        </p:spPr>
        <p:txBody>
          <a:bodyPr wrap="square" rtlCol="0">
            <a:spAutoFit/>
          </a:bodyPr>
          <a:lstStyle/>
          <a:p>
            <a:r>
              <a:rPr lang="en-US" sz="3200" dirty="0">
                <a:solidFill>
                  <a:schemeClr val="bg1"/>
                </a:solidFill>
              </a:rPr>
              <a:t>M3 – M4</a:t>
            </a:r>
          </a:p>
        </p:txBody>
      </p:sp>
      <p:sp>
        <p:nvSpPr>
          <p:cNvPr id="11" name="Freeform: Shape 10">
            <a:extLst>
              <a:ext uri="{FF2B5EF4-FFF2-40B4-BE49-F238E27FC236}">
                <a16:creationId xmlns:a16="http://schemas.microsoft.com/office/drawing/2014/main" id="{69CE4CA9-E4E4-44DB-81AE-D30F850A156C}"/>
              </a:ext>
            </a:extLst>
          </p:cNvPr>
          <p:cNvSpPr/>
          <p:nvPr/>
        </p:nvSpPr>
        <p:spPr>
          <a:xfrm>
            <a:off x="16791542" y="11188240"/>
            <a:ext cx="12687299" cy="8020185"/>
          </a:xfrm>
          <a:custGeom>
            <a:avLst/>
            <a:gdLst>
              <a:gd name="connsiteX0" fmla="*/ 0 w 12687299"/>
              <a:gd name="connsiteY0" fmla="*/ 0 h 8020185"/>
              <a:gd name="connsiteX1" fmla="*/ 12687299 w 12687299"/>
              <a:gd name="connsiteY1" fmla="*/ 0 h 8020185"/>
              <a:gd name="connsiteX2" fmla="*/ 12687299 w 12687299"/>
              <a:gd name="connsiteY2" fmla="*/ 8020185 h 8020185"/>
              <a:gd name="connsiteX3" fmla="*/ 0 w 12687299"/>
              <a:gd name="connsiteY3" fmla="*/ 8020185 h 8020185"/>
              <a:gd name="connsiteX4" fmla="*/ 0 w 12687299"/>
              <a:gd name="connsiteY4" fmla="*/ 0 h 80201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7299" h="8020185">
                <a:moveTo>
                  <a:pt x="0" y="0"/>
                </a:moveTo>
                <a:lnTo>
                  <a:pt x="12687299" y="0"/>
                </a:lnTo>
                <a:lnTo>
                  <a:pt x="12687299" y="8020185"/>
                </a:lnTo>
                <a:lnTo>
                  <a:pt x="0" y="8020185"/>
                </a:lnTo>
                <a:lnTo>
                  <a:pt x="0" y="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06680" tIns="106680" rIns="6450330" bIns="5815964" numCol="1" spcCol="1270" anchor="ctr" anchorCtr="0">
            <a:noAutofit/>
          </a:bodyPr>
          <a:lstStyle/>
          <a:p>
            <a:pPr marL="0" lvl="0" indent="0" algn="ctr" defTabSz="1244600">
              <a:lnSpc>
                <a:spcPct val="90000"/>
              </a:lnSpc>
              <a:spcBef>
                <a:spcPct val="0"/>
              </a:spcBef>
              <a:spcAft>
                <a:spcPct val="35000"/>
              </a:spcAft>
              <a:buNone/>
            </a:pPr>
            <a:r>
              <a:rPr lang="en-US" sz="2800" b="1" kern="1200" dirty="0"/>
              <a:t>Clinical Application</a:t>
            </a:r>
          </a:p>
        </p:txBody>
      </p:sp>
      <p:sp>
        <p:nvSpPr>
          <p:cNvPr id="22" name="Freeform: Shape 21">
            <a:extLst>
              <a:ext uri="{FF2B5EF4-FFF2-40B4-BE49-F238E27FC236}">
                <a16:creationId xmlns:a16="http://schemas.microsoft.com/office/drawing/2014/main" id="{91CFAEBE-9CB1-427E-8589-1209002E7436}"/>
              </a:ext>
            </a:extLst>
          </p:cNvPr>
          <p:cNvSpPr/>
          <p:nvPr/>
        </p:nvSpPr>
        <p:spPr>
          <a:xfrm>
            <a:off x="23135192" y="11188240"/>
            <a:ext cx="6343649" cy="2310901"/>
          </a:xfrm>
          <a:custGeom>
            <a:avLst/>
            <a:gdLst>
              <a:gd name="connsiteX0" fmla="*/ 0 w 6343649"/>
              <a:gd name="connsiteY0" fmla="*/ 0 h 2310901"/>
              <a:gd name="connsiteX1" fmla="*/ 6343649 w 6343649"/>
              <a:gd name="connsiteY1" fmla="*/ 0 h 2310901"/>
              <a:gd name="connsiteX2" fmla="*/ 6343649 w 6343649"/>
              <a:gd name="connsiteY2" fmla="*/ 2310901 h 2310901"/>
              <a:gd name="connsiteX3" fmla="*/ 0 w 6343649"/>
              <a:gd name="connsiteY3" fmla="*/ 2310901 h 2310901"/>
              <a:gd name="connsiteX4" fmla="*/ 0 w 6343649"/>
              <a:gd name="connsiteY4" fmla="*/ 0 h 2310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3649" h="2310901">
                <a:moveTo>
                  <a:pt x="0" y="0"/>
                </a:moveTo>
                <a:lnTo>
                  <a:pt x="6343649" y="0"/>
                </a:lnTo>
                <a:lnTo>
                  <a:pt x="6343649" y="2310901"/>
                </a:lnTo>
                <a:lnTo>
                  <a:pt x="0" y="2310901"/>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47650" tIns="247650" rIns="247650" bIns="24765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Clinical learning environment</a:t>
            </a:r>
          </a:p>
          <a:p>
            <a:pPr marL="285750" lvl="1" indent="-285750" algn="l" defTabSz="1244600">
              <a:lnSpc>
                <a:spcPct val="90000"/>
              </a:lnSpc>
              <a:spcBef>
                <a:spcPct val="0"/>
              </a:spcBef>
              <a:spcAft>
                <a:spcPct val="15000"/>
              </a:spcAft>
              <a:buChar char="•"/>
            </a:pPr>
            <a:r>
              <a:rPr lang="en-US" sz="2800" kern="1200" dirty="0"/>
              <a:t>CW application to clerkship topics</a:t>
            </a:r>
          </a:p>
        </p:txBody>
      </p:sp>
      <p:sp>
        <p:nvSpPr>
          <p:cNvPr id="24" name="TextBox 23">
            <a:extLst>
              <a:ext uri="{FF2B5EF4-FFF2-40B4-BE49-F238E27FC236}">
                <a16:creationId xmlns:a16="http://schemas.microsoft.com/office/drawing/2014/main" id="{33756337-DA9F-6C43-8D61-07527CB69069}"/>
              </a:ext>
            </a:extLst>
          </p:cNvPr>
          <p:cNvSpPr txBox="1"/>
          <p:nvPr/>
        </p:nvSpPr>
        <p:spPr>
          <a:xfrm>
            <a:off x="14827587" y="14449666"/>
            <a:ext cx="2462849" cy="560565"/>
          </a:xfrm>
          <a:prstGeom prst="rect">
            <a:avLst/>
          </a:prstGeom>
          <a:noFill/>
        </p:spPr>
        <p:txBody>
          <a:bodyPr wrap="square" rtlCol="0">
            <a:spAutoFit/>
          </a:bodyPr>
          <a:lstStyle/>
          <a:p>
            <a:r>
              <a:rPr lang="en-US" sz="3200" dirty="0">
                <a:solidFill>
                  <a:schemeClr val="bg1"/>
                </a:solidFill>
              </a:rPr>
              <a:t>M1 – M2</a:t>
            </a:r>
          </a:p>
        </p:txBody>
      </p:sp>
      <p:sp>
        <p:nvSpPr>
          <p:cNvPr id="13" name="Freeform: Shape 12">
            <a:extLst>
              <a:ext uri="{FF2B5EF4-FFF2-40B4-BE49-F238E27FC236}">
                <a16:creationId xmlns:a16="http://schemas.microsoft.com/office/drawing/2014/main" id="{937285BA-C3AF-4FDB-80E0-43CFBDA3DCFB}"/>
              </a:ext>
            </a:extLst>
          </p:cNvPr>
          <p:cNvSpPr/>
          <p:nvPr/>
        </p:nvSpPr>
        <p:spPr>
          <a:xfrm>
            <a:off x="16791542" y="13459386"/>
            <a:ext cx="12687299" cy="5165543"/>
          </a:xfrm>
          <a:custGeom>
            <a:avLst/>
            <a:gdLst>
              <a:gd name="connsiteX0" fmla="*/ 0 w 12687299"/>
              <a:gd name="connsiteY0" fmla="*/ 0 h 5165543"/>
              <a:gd name="connsiteX1" fmla="*/ 12687299 w 12687299"/>
              <a:gd name="connsiteY1" fmla="*/ 0 h 5165543"/>
              <a:gd name="connsiteX2" fmla="*/ 12687299 w 12687299"/>
              <a:gd name="connsiteY2" fmla="*/ 5165543 h 5165543"/>
              <a:gd name="connsiteX3" fmla="*/ 0 w 12687299"/>
              <a:gd name="connsiteY3" fmla="*/ 5165543 h 5165543"/>
              <a:gd name="connsiteX4" fmla="*/ 0 w 12687299"/>
              <a:gd name="connsiteY4" fmla="*/ 0 h 5165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7299" h="5165543">
                <a:moveTo>
                  <a:pt x="0" y="0"/>
                </a:moveTo>
                <a:lnTo>
                  <a:pt x="12687299" y="0"/>
                </a:lnTo>
                <a:lnTo>
                  <a:pt x="12687299" y="5165543"/>
                </a:lnTo>
                <a:lnTo>
                  <a:pt x="0" y="5165543"/>
                </a:lnTo>
                <a:lnTo>
                  <a:pt x="0" y="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06680" tIns="106680" rIns="6450330" bIns="2961322" numCol="1" spcCol="1270" anchor="ctr" anchorCtr="0">
            <a:noAutofit/>
          </a:bodyPr>
          <a:lstStyle/>
          <a:p>
            <a:pPr marL="0" lvl="0" indent="0" algn="ctr" defTabSz="1244600">
              <a:lnSpc>
                <a:spcPct val="90000"/>
              </a:lnSpc>
              <a:spcBef>
                <a:spcPct val="0"/>
              </a:spcBef>
              <a:spcAft>
                <a:spcPct val="35000"/>
              </a:spcAft>
              <a:buNone/>
            </a:pPr>
            <a:r>
              <a:rPr lang="en-US" sz="2800" b="1" kern="1200" dirty="0"/>
              <a:t>Pre-clinical Application</a:t>
            </a:r>
          </a:p>
        </p:txBody>
      </p:sp>
      <p:sp>
        <p:nvSpPr>
          <p:cNvPr id="25" name="Freeform: Shape 24">
            <a:extLst>
              <a:ext uri="{FF2B5EF4-FFF2-40B4-BE49-F238E27FC236}">
                <a16:creationId xmlns:a16="http://schemas.microsoft.com/office/drawing/2014/main" id="{3A7E03BD-EBC0-4018-BBF7-A49D2F429A1E}"/>
              </a:ext>
            </a:extLst>
          </p:cNvPr>
          <p:cNvSpPr/>
          <p:nvPr/>
        </p:nvSpPr>
        <p:spPr>
          <a:xfrm>
            <a:off x="23135192" y="13499141"/>
            <a:ext cx="6343649" cy="2310901"/>
          </a:xfrm>
          <a:custGeom>
            <a:avLst/>
            <a:gdLst>
              <a:gd name="connsiteX0" fmla="*/ 0 w 6343649"/>
              <a:gd name="connsiteY0" fmla="*/ 0 h 2310901"/>
              <a:gd name="connsiteX1" fmla="*/ 6343649 w 6343649"/>
              <a:gd name="connsiteY1" fmla="*/ 0 h 2310901"/>
              <a:gd name="connsiteX2" fmla="*/ 6343649 w 6343649"/>
              <a:gd name="connsiteY2" fmla="*/ 2310901 h 2310901"/>
              <a:gd name="connsiteX3" fmla="*/ 0 w 6343649"/>
              <a:gd name="connsiteY3" fmla="*/ 2310901 h 2310901"/>
              <a:gd name="connsiteX4" fmla="*/ 0 w 6343649"/>
              <a:gd name="connsiteY4" fmla="*/ 0 h 2310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3649" h="2310901">
                <a:moveTo>
                  <a:pt x="0" y="0"/>
                </a:moveTo>
                <a:lnTo>
                  <a:pt x="6343649" y="0"/>
                </a:lnTo>
                <a:lnTo>
                  <a:pt x="6343649" y="2310901"/>
                </a:lnTo>
                <a:lnTo>
                  <a:pt x="0" y="2310901"/>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47650" tIns="247650" rIns="247650" bIns="24765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Cased Based Discussion/Application</a:t>
            </a:r>
          </a:p>
        </p:txBody>
      </p:sp>
      <p:sp>
        <p:nvSpPr>
          <p:cNvPr id="21" name="TextBox 20">
            <a:extLst>
              <a:ext uri="{FF2B5EF4-FFF2-40B4-BE49-F238E27FC236}">
                <a16:creationId xmlns:a16="http://schemas.microsoft.com/office/drawing/2014/main" id="{9968A58F-C36E-1B45-8C85-2453D4029F4A}"/>
              </a:ext>
            </a:extLst>
          </p:cNvPr>
          <p:cNvSpPr txBox="1"/>
          <p:nvPr/>
        </p:nvSpPr>
        <p:spPr>
          <a:xfrm>
            <a:off x="15216519" y="16501946"/>
            <a:ext cx="1538882" cy="914607"/>
          </a:xfrm>
          <a:prstGeom prst="rect">
            <a:avLst/>
          </a:prstGeom>
          <a:noFill/>
        </p:spPr>
        <p:txBody>
          <a:bodyPr wrap="square" rtlCol="0">
            <a:spAutoFit/>
          </a:bodyPr>
          <a:lstStyle/>
          <a:p>
            <a:pPr algn="ctr"/>
            <a:r>
              <a:rPr lang="en-US" sz="2800" dirty="0">
                <a:solidFill>
                  <a:schemeClr val="bg1"/>
                </a:solidFill>
              </a:rPr>
              <a:t>IPE/</a:t>
            </a:r>
          </a:p>
          <a:p>
            <a:pPr algn="ctr"/>
            <a:r>
              <a:rPr lang="en-US" sz="2800" dirty="0">
                <a:solidFill>
                  <a:schemeClr val="bg1"/>
                </a:solidFill>
              </a:rPr>
              <a:t>Faculty</a:t>
            </a:r>
          </a:p>
        </p:txBody>
      </p:sp>
      <p:sp>
        <p:nvSpPr>
          <p:cNvPr id="26" name="TextBox 25">
            <a:extLst>
              <a:ext uri="{FF2B5EF4-FFF2-40B4-BE49-F238E27FC236}">
                <a16:creationId xmlns:a16="http://schemas.microsoft.com/office/drawing/2014/main" id="{F2533B3B-810C-214C-96D3-AF63D64D51AF}"/>
              </a:ext>
            </a:extLst>
          </p:cNvPr>
          <p:cNvSpPr txBox="1"/>
          <p:nvPr/>
        </p:nvSpPr>
        <p:spPr>
          <a:xfrm>
            <a:off x="17470953" y="16256893"/>
            <a:ext cx="5404943" cy="1740704"/>
          </a:xfrm>
          <a:prstGeom prst="rect">
            <a:avLst/>
          </a:prstGeom>
          <a:noFill/>
        </p:spPr>
        <p:txBody>
          <a:bodyPr wrap="square" rtlCol="0">
            <a:spAutoFit/>
          </a:bodyPr>
          <a:lstStyle/>
          <a:p>
            <a:pPr algn="ctr"/>
            <a:r>
              <a:rPr lang="en-US" sz="2800" b="1" dirty="0"/>
              <a:t>Choosing Wisely Badge Cards</a:t>
            </a:r>
          </a:p>
          <a:p>
            <a:pPr algn="ctr"/>
            <a:endParaRPr lang="en-US" sz="2800" b="1" dirty="0"/>
          </a:p>
          <a:p>
            <a:pPr algn="ctr"/>
            <a:r>
              <a:rPr lang="en-US" sz="2800" b="1" dirty="0"/>
              <a:t>Health Systems Science Glossary</a:t>
            </a:r>
          </a:p>
        </p:txBody>
      </p:sp>
      <p:sp>
        <p:nvSpPr>
          <p:cNvPr id="16" name="Freeform: Shape 15">
            <a:extLst>
              <a:ext uri="{FF2B5EF4-FFF2-40B4-BE49-F238E27FC236}">
                <a16:creationId xmlns:a16="http://schemas.microsoft.com/office/drawing/2014/main" id="{EED6C0C3-A185-4417-A554-377F2AA60401}"/>
              </a:ext>
              <a:ext uri="{C183D7F6-B498-43B3-948B-1728B52AA6E4}">
                <adec:decorative xmlns:adec="http://schemas.microsoft.com/office/drawing/2017/decorative" val="1"/>
              </a:ext>
            </a:extLst>
          </p:cNvPr>
          <p:cNvSpPr/>
          <p:nvPr/>
        </p:nvSpPr>
        <p:spPr>
          <a:xfrm>
            <a:off x="16791542" y="15770287"/>
            <a:ext cx="12687299" cy="2751539"/>
          </a:xfrm>
          <a:custGeom>
            <a:avLst/>
            <a:gdLst>
              <a:gd name="connsiteX0" fmla="*/ 0 w 12687299"/>
              <a:gd name="connsiteY0" fmla="*/ 0 h 2310901"/>
              <a:gd name="connsiteX1" fmla="*/ 12687299 w 12687299"/>
              <a:gd name="connsiteY1" fmla="*/ 0 h 2310901"/>
              <a:gd name="connsiteX2" fmla="*/ 12687299 w 12687299"/>
              <a:gd name="connsiteY2" fmla="*/ 2310901 h 2310901"/>
              <a:gd name="connsiteX3" fmla="*/ 0 w 12687299"/>
              <a:gd name="connsiteY3" fmla="*/ 2310901 h 2310901"/>
              <a:gd name="connsiteX4" fmla="*/ 0 w 12687299"/>
              <a:gd name="connsiteY4" fmla="*/ 0 h 2310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7299" h="2310901">
                <a:moveTo>
                  <a:pt x="0" y="0"/>
                </a:moveTo>
                <a:lnTo>
                  <a:pt x="12687299" y="0"/>
                </a:lnTo>
                <a:lnTo>
                  <a:pt x="12687299" y="2310901"/>
                </a:lnTo>
                <a:lnTo>
                  <a:pt x="0" y="2310901"/>
                </a:lnTo>
                <a:lnTo>
                  <a:pt x="0" y="0"/>
                </a:lnTo>
                <a:close/>
              </a:path>
            </a:pathLst>
          </a:custGeom>
          <a:no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1440" tIns="91440" rIns="6435090" bIns="91440" numCol="1" spcCol="1270" anchor="ctr" anchorCtr="0">
            <a:noAutofit/>
          </a:bodyPr>
          <a:lstStyle/>
          <a:p>
            <a:pPr marL="0" lvl="0" indent="0" algn="ctr" defTabSz="1066800">
              <a:lnSpc>
                <a:spcPct val="90000"/>
              </a:lnSpc>
              <a:spcBef>
                <a:spcPct val="0"/>
              </a:spcBef>
              <a:spcAft>
                <a:spcPct val="35000"/>
              </a:spcAft>
              <a:buNone/>
            </a:pPr>
            <a:endParaRPr lang="en-US" sz="2400" kern="1200" dirty="0"/>
          </a:p>
        </p:txBody>
      </p:sp>
      <p:sp>
        <p:nvSpPr>
          <p:cNvPr id="30" name="Freeform: Shape 29">
            <a:extLst>
              <a:ext uri="{FF2B5EF4-FFF2-40B4-BE49-F238E27FC236}">
                <a16:creationId xmlns:a16="http://schemas.microsoft.com/office/drawing/2014/main" id="{FCD76BBE-3859-4E0A-90EB-F6C9E50AD834}"/>
              </a:ext>
            </a:extLst>
          </p:cNvPr>
          <p:cNvSpPr/>
          <p:nvPr/>
        </p:nvSpPr>
        <p:spPr>
          <a:xfrm>
            <a:off x="31829821" y="6886146"/>
            <a:ext cx="4057692" cy="2028846"/>
          </a:xfrm>
          <a:custGeom>
            <a:avLst/>
            <a:gdLst>
              <a:gd name="connsiteX0" fmla="*/ 0 w 4057692"/>
              <a:gd name="connsiteY0" fmla="*/ 202885 h 2028846"/>
              <a:gd name="connsiteX1" fmla="*/ 202885 w 4057692"/>
              <a:gd name="connsiteY1" fmla="*/ 0 h 2028846"/>
              <a:gd name="connsiteX2" fmla="*/ 3854807 w 4057692"/>
              <a:gd name="connsiteY2" fmla="*/ 0 h 2028846"/>
              <a:gd name="connsiteX3" fmla="*/ 4057692 w 4057692"/>
              <a:gd name="connsiteY3" fmla="*/ 202885 h 2028846"/>
              <a:gd name="connsiteX4" fmla="*/ 4057692 w 4057692"/>
              <a:gd name="connsiteY4" fmla="*/ 1825961 h 2028846"/>
              <a:gd name="connsiteX5" fmla="*/ 3854807 w 4057692"/>
              <a:gd name="connsiteY5" fmla="*/ 2028846 h 2028846"/>
              <a:gd name="connsiteX6" fmla="*/ 202885 w 4057692"/>
              <a:gd name="connsiteY6" fmla="*/ 2028846 h 2028846"/>
              <a:gd name="connsiteX7" fmla="*/ 0 w 4057692"/>
              <a:gd name="connsiteY7" fmla="*/ 1825961 h 2028846"/>
              <a:gd name="connsiteX8" fmla="*/ 0 w 4057692"/>
              <a:gd name="connsiteY8" fmla="*/ 202885 h 2028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57692" h="2028846">
                <a:moveTo>
                  <a:pt x="0" y="202885"/>
                </a:moveTo>
                <a:cubicBezTo>
                  <a:pt x="0" y="90835"/>
                  <a:pt x="90835" y="0"/>
                  <a:pt x="202885" y="0"/>
                </a:cubicBezTo>
                <a:lnTo>
                  <a:pt x="3854807" y="0"/>
                </a:lnTo>
                <a:cubicBezTo>
                  <a:pt x="3966857" y="0"/>
                  <a:pt x="4057692" y="90835"/>
                  <a:pt x="4057692" y="202885"/>
                </a:cubicBezTo>
                <a:lnTo>
                  <a:pt x="4057692" y="1825961"/>
                </a:lnTo>
                <a:cubicBezTo>
                  <a:pt x="4057692" y="1938011"/>
                  <a:pt x="3966857" y="2028846"/>
                  <a:pt x="3854807" y="2028846"/>
                </a:cubicBezTo>
                <a:lnTo>
                  <a:pt x="202885" y="2028846"/>
                </a:lnTo>
                <a:cubicBezTo>
                  <a:pt x="90835" y="2028846"/>
                  <a:pt x="0" y="1938011"/>
                  <a:pt x="0" y="1825961"/>
                </a:cubicBezTo>
                <a:lnTo>
                  <a:pt x="0" y="20288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8003" tIns="105143" rIns="128003" bIns="105143" numCol="1" spcCol="1270" anchor="ctr" anchorCtr="0">
            <a:noAutofit/>
          </a:bodyPr>
          <a:lstStyle/>
          <a:p>
            <a:pPr marL="0" lvl="0" indent="0" algn="ctr" defTabSz="1600200">
              <a:lnSpc>
                <a:spcPct val="90000"/>
              </a:lnSpc>
              <a:spcBef>
                <a:spcPct val="0"/>
              </a:spcBef>
              <a:spcAft>
                <a:spcPct val="35000"/>
              </a:spcAft>
              <a:buNone/>
            </a:pPr>
            <a:r>
              <a:rPr lang="en-US" sz="3600" kern="1200" dirty="0"/>
              <a:t>Challenges</a:t>
            </a:r>
          </a:p>
        </p:txBody>
      </p:sp>
      <p:sp>
        <p:nvSpPr>
          <p:cNvPr id="31" name="Freeform: Shape 30" descr="Diagram flow line from &quot;Challenges&quot; to first text box">
            <a:extLst>
              <a:ext uri="{FF2B5EF4-FFF2-40B4-BE49-F238E27FC236}">
                <a16:creationId xmlns:a16="http://schemas.microsoft.com/office/drawing/2014/main" id="{D7FBE5FC-761E-4992-9C48-D96C1791B06B}"/>
              </a:ext>
            </a:extLst>
          </p:cNvPr>
          <p:cNvSpPr/>
          <p:nvPr/>
        </p:nvSpPr>
        <p:spPr>
          <a:xfrm>
            <a:off x="32235590" y="8914992"/>
            <a:ext cx="405769" cy="1347478"/>
          </a:xfrm>
          <a:custGeom>
            <a:avLst/>
            <a:gdLst/>
            <a:ahLst/>
            <a:cxnLst/>
            <a:rect l="0" t="0" r="0" b="0"/>
            <a:pathLst>
              <a:path>
                <a:moveTo>
                  <a:pt x="0" y="0"/>
                </a:moveTo>
                <a:lnTo>
                  <a:pt x="0" y="1347478"/>
                </a:lnTo>
                <a:lnTo>
                  <a:pt x="405769" y="1347478"/>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32" name="Freeform: Shape 31">
            <a:extLst>
              <a:ext uri="{FF2B5EF4-FFF2-40B4-BE49-F238E27FC236}">
                <a16:creationId xmlns:a16="http://schemas.microsoft.com/office/drawing/2014/main" id="{4FF3E32F-7811-4D52-ADC8-4815405D015A}"/>
              </a:ext>
            </a:extLst>
          </p:cNvPr>
          <p:cNvSpPr/>
          <p:nvPr/>
        </p:nvSpPr>
        <p:spPr>
          <a:xfrm>
            <a:off x="32641359" y="9248048"/>
            <a:ext cx="3246153" cy="2028846"/>
          </a:xfrm>
          <a:custGeom>
            <a:avLst/>
            <a:gdLst>
              <a:gd name="connsiteX0" fmla="*/ 0 w 3246153"/>
              <a:gd name="connsiteY0" fmla="*/ 202885 h 2028846"/>
              <a:gd name="connsiteX1" fmla="*/ 202885 w 3246153"/>
              <a:gd name="connsiteY1" fmla="*/ 0 h 2028846"/>
              <a:gd name="connsiteX2" fmla="*/ 3043268 w 3246153"/>
              <a:gd name="connsiteY2" fmla="*/ 0 h 2028846"/>
              <a:gd name="connsiteX3" fmla="*/ 3246153 w 3246153"/>
              <a:gd name="connsiteY3" fmla="*/ 202885 h 2028846"/>
              <a:gd name="connsiteX4" fmla="*/ 3246153 w 3246153"/>
              <a:gd name="connsiteY4" fmla="*/ 1825961 h 2028846"/>
              <a:gd name="connsiteX5" fmla="*/ 3043268 w 3246153"/>
              <a:gd name="connsiteY5" fmla="*/ 2028846 h 2028846"/>
              <a:gd name="connsiteX6" fmla="*/ 202885 w 3246153"/>
              <a:gd name="connsiteY6" fmla="*/ 2028846 h 2028846"/>
              <a:gd name="connsiteX7" fmla="*/ 0 w 3246153"/>
              <a:gd name="connsiteY7" fmla="*/ 1825961 h 2028846"/>
              <a:gd name="connsiteX8" fmla="*/ 0 w 3246153"/>
              <a:gd name="connsiteY8" fmla="*/ 202885 h 2028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46153" h="2028846">
                <a:moveTo>
                  <a:pt x="0" y="202885"/>
                </a:moveTo>
                <a:cubicBezTo>
                  <a:pt x="0" y="90835"/>
                  <a:pt x="90835" y="0"/>
                  <a:pt x="202885" y="0"/>
                </a:cubicBezTo>
                <a:lnTo>
                  <a:pt x="3043268" y="0"/>
                </a:lnTo>
                <a:cubicBezTo>
                  <a:pt x="3155318" y="0"/>
                  <a:pt x="3246153" y="90835"/>
                  <a:pt x="3246153" y="202885"/>
                </a:cubicBezTo>
                <a:lnTo>
                  <a:pt x="3246153" y="1825961"/>
                </a:lnTo>
                <a:cubicBezTo>
                  <a:pt x="3246153" y="1938011"/>
                  <a:pt x="3155318" y="2028846"/>
                  <a:pt x="3043268" y="2028846"/>
                </a:cubicBezTo>
                <a:lnTo>
                  <a:pt x="202885" y="2028846"/>
                </a:lnTo>
                <a:cubicBezTo>
                  <a:pt x="90835" y="2028846"/>
                  <a:pt x="0" y="1938011"/>
                  <a:pt x="0" y="1825961"/>
                </a:cubicBezTo>
                <a:lnTo>
                  <a:pt x="0" y="202885"/>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05143" tIns="89903" rIns="105143" bIns="89903" numCol="1" spcCol="1270" anchor="ctr" anchorCtr="0">
            <a:noAutofit/>
          </a:bodyPr>
          <a:lstStyle/>
          <a:p>
            <a:pPr marL="0" lvl="0" indent="0" algn="ctr" defTabSz="1066800">
              <a:lnSpc>
                <a:spcPct val="90000"/>
              </a:lnSpc>
              <a:spcBef>
                <a:spcPct val="0"/>
              </a:spcBef>
              <a:spcAft>
                <a:spcPct val="35000"/>
              </a:spcAft>
              <a:buNone/>
            </a:pPr>
            <a:r>
              <a:rPr lang="en-US" sz="2400" kern="1200" dirty="0"/>
              <a:t>Person-power</a:t>
            </a:r>
          </a:p>
        </p:txBody>
      </p:sp>
      <p:sp>
        <p:nvSpPr>
          <p:cNvPr id="35" name="Freeform: Shape 34" descr="Diagram flow line from &quot;Challenges&quot; to second text box">
            <a:extLst>
              <a:ext uri="{FF2B5EF4-FFF2-40B4-BE49-F238E27FC236}">
                <a16:creationId xmlns:a16="http://schemas.microsoft.com/office/drawing/2014/main" id="{03E203E6-D47B-4305-BE5F-2B76B9D25341}"/>
              </a:ext>
            </a:extLst>
          </p:cNvPr>
          <p:cNvSpPr/>
          <p:nvPr/>
        </p:nvSpPr>
        <p:spPr>
          <a:xfrm>
            <a:off x="32235590" y="8914992"/>
            <a:ext cx="405769" cy="3752919"/>
          </a:xfrm>
          <a:custGeom>
            <a:avLst/>
            <a:gdLst/>
            <a:ahLst/>
            <a:cxnLst/>
            <a:rect l="0" t="0" r="0" b="0"/>
            <a:pathLst>
              <a:path>
                <a:moveTo>
                  <a:pt x="0" y="0"/>
                </a:moveTo>
                <a:lnTo>
                  <a:pt x="0" y="3752919"/>
                </a:lnTo>
                <a:lnTo>
                  <a:pt x="405769" y="3752919"/>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36" name="Freeform: Shape 35">
            <a:extLst>
              <a:ext uri="{FF2B5EF4-FFF2-40B4-BE49-F238E27FC236}">
                <a16:creationId xmlns:a16="http://schemas.microsoft.com/office/drawing/2014/main" id="{DB3BF447-30B2-45FB-8252-7A54895BB225}"/>
              </a:ext>
            </a:extLst>
          </p:cNvPr>
          <p:cNvSpPr/>
          <p:nvPr/>
        </p:nvSpPr>
        <p:spPr>
          <a:xfrm>
            <a:off x="32641359" y="11653488"/>
            <a:ext cx="3246153" cy="2028846"/>
          </a:xfrm>
          <a:custGeom>
            <a:avLst/>
            <a:gdLst>
              <a:gd name="connsiteX0" fmla="*/ 0 w 3246153"/>
              <a:gd name="connsiteY0" fmla="*/ 202885 h 2028846"/>
              <a:gd name="connsiteX1" fmla="*/ 202885 w 3246153"/>
              <a:gd name="connsiteY1" fmla="*/ 0 h 2028846"/>
              <a:gd name="connsiteX2" fmla="*/ 3043268 w 3246153"/>
              <a:gd name="connsiteY2" fmla="*/ 0 h 2028846"/>
              <a:gd name="connsiteX3" fmla="*/ 3246153 w 3246153"/>
              <a:gd name="connsiteY3" fmla="*/ 202885 h 2028846"/>
              <a:gd name="connsiteX4" fmla="*/ 3246153 w 3246153"/>
              <a:gd name="connsiteY4" fmla="*/ 1825961 h 2028846"/>
              <a:gd name="connsiteX5" fmla="*/ 3043268 w 3246153"/>
              <a:gd name="connsiteY5" fmla="*/ 2028846 h 2028846"/>
              <a:gd name="connsiteX6" fmla="*/ 202885 w 3246153"/>
              <a:gd name="connsiteY6" fmla="*/ 2028846 h 2028846"/>
              <a:gd name="connsiteX7" fmla="*/ 0 w 3246153"/>
              <a:gd name="connsiteY7" fmla="*/ 1825961 h 2028846"/>
              <a:gd name="connsiteX8" fmla="*/ 0 w 3246153"/>
              <a:gd name="connsiteY8" fmla="*/ 202885 h 2028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46153" h="2028846">
                <a:moveTo>
                  <a:pt x="0" y="202885"/>
                </a:moveTo>
                <a:cubicBezTo>
                  <a:pt x="0" y="90835"/>
                  <a:pt x="90835" y="0"/>
                  <a:pt x="202885" y="0"/>
                </a:cubicBezTo>
                <a:lnTo>
                  <a:pt x="3043268" y="0"/>
                </a:lnTo>
                <a:cubicBezTo>
                  <a:pt x="3155318" y="0"/>
                  <a:pt x="3246153" y="90835"/>
                  <a:pt x="3246153" y="202885"/>
                </a:cubicBezTo>
                <a:lnTo>
                  <a:pt x="3246153" y="1825961"/>
                </a:lnTo>
                <a:cubicBezTo>
                  <a:pt x="3246153" y="1938011"/>
                  <a:pt x="3155318" y="2028846"/>
                  <a:pt x="3043268" y="2028846"/>
                </a:cubicBezTo>
                <a:lnTo>
                  <a:pt x="202885" y="2028846"/>
                </a:lnTo>
                <a:cubicBezTo>
                  <a:pt x="90835" y="2028846"/>
                  <a:pt x="0" y="1938011"/>
                  <a:pt x="0" y="1825961"/>
                </a:cubicBezTo>
                <a:lnTo>
                  <a:pt x="0" y="202885"/>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05143" tIns="89903" rIns="105143" bIns="89903" numCol="1" spcCol="1270" anchor="ctr" anchorCtr="0">
            <a:noAutofit/>
          </a:bodyPr>
          <a:lstStyle/>
          <a:p>
            <a:pPr marL="0" lvl="0" indent="0" algn="l" defTabSz="1066800">
              <a:lnSpc>
                <a:spcPct val="90000"/>
              </a:lnSpc>
              <a:spcBef>
                <a:spcPct val="0"/>
              </a:spcBef>
              <a:spcAft>
                <a:spcPct val="35000"/>
              </a:spcAft>
              <a:buNone/>
            </a:pPr>
            <a:r>
              <a:rPr lang="en-US" sz="2400" kern="1200" dirty="0"/>
              <a:t>Assessment</a:t>
            </a:r>
          </a:p>
          <a:p>
            <a:pPr marL="228600" lvl="1" indent="-228600" algn="l" defTabSz="1066800">
              <a:lnSpc>
                <a:spcPct val="90000"/>
              </a:lnSpc>
              <a:spcBef>
                <a:spcPct val="0"/>
              </a:spcBef>
              <a:spcAft>
                <a:spcPct val="15000"/>
              </a:spcAft>
              <a:buChar char="•"/>
            </a:pPr>
            <a:r>
              <a:rPr lang="en-US" sz="2400" kern="1200" dirty="0"/>
              <a:t>Short/long term</a:t>
            </a:r>
          </a:p>
          <a:p>
            <a:pPr marL="228600" lvl="1" indent="-228600" algn="l" defTabSz="1066800">
              <a:lnSpc>
                <a:spcPct val="90000"/>
              </a:lnSpc>
              <a:spcBef>
                <a:spcPct val="0"/>
              </a:spcBef>
              <a:spcAft>
                <a:spcPct val="15000"/>
              </a:spcAft>
              <a:buChar char="•"/>
            </a:pPr>
            <a:r>
              <a:rPr lang="en-US" sz="2400" kern="1200" dirty="0"/>
              <a:t>Knowledge/skills</a:t>
            </a:r>
          </a:p>
        </p:txBody>
      </p:sp>
      <p:sp>
        <p:nvSpPr>
          <p:cNvPr id="37" name="Freeform: Shape 36" descr="Diagram flow line from &quot;Challenges&quot; to third text box">
            <a:extLst>
              <a:ext uri="{FF2B5EF4-FFF2-40B4-BE49-F238E27FC236}">
                <a16:creationId xmlns:a16="http://schemas.microsoft.com/office/drawing/2014/main" id="{1386A9CC-46E0-45D4-925A-D74B85E48F5D}"/>
              </a:ext>
            </a:extLst>
          </p:cNvPr>
          <p:cNvSpPr/>
          <p:nvPr/>
        </p:nvSpPr>
        <p:spPr>
          <a:xfrm>
            <a:off x="32235590" y="8914992"/>
            <a:ext cx="405769" cy="6201898"/>
          </a:xfrm>
          <a:custGeom>
            <a:avLst/>
            <a:gdLst/>
            <a:ahLst/>
            <a:cxnLst/>
            <a:rect l="0" t="0" r="0" b="0"/>
            <a:pathLst>
              <a:path>
                <a:moveTo>
                  <a:pt x="0" y="0"/>
                </a:moveTo>
                <a:lnTo>
                  <a:pt x="0" y="6201898"/>
                </a:lnTo>
                <a:lnTo>
                  <a:pt x="405769" y="6201898"/>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38" name="Freeform: Shape 37">
            <a:extLst>
              <a:ext uri="{FF2B5EF4-FFF2-40B4-BE49-F238E27FC236}">
                <a16:creationId xmlns:a16="http://schemas.microsoft.com/office/drawing/2014/main" id="{6FE3202D-D1C2-414B-91D0-CD2088D4253A}"/>
              </a:ext>
            </a:extLst>
          </p:cNvPr>
          <p:cNvSpPr/>
          <p:nvPr/>
        </p:nvSpPr>
        <p:spPr>
          <a:xfrm>
            <a:off x="32641359" y="14102468"/>
            <a:ext cx="3246153" cy="2028846"/>
          </a:xfrm>
          <a:custGeom>
            <a:avLst/>
            <a:gdLst>
              <a:gd name="connsiteX0" fmla="*/ 0 w 3246153"/>
              <a:gd name="connsiteY0" fmla="*/ 202885 h 2028846"/>
              <a:gd name="connsiteX1" fmla="*/ 202885 w 3246153"/>
              <a:gd name="connsiteY1" fmla="*/ 0 h 2028846"/>
              <a:gd name="connsiteX2" fmla="*/ 3043268 w 3246153"/>
              <a:gd name="connsiteY2" fmla="*/ 0 h 2028846"/>
              <a:gd name="connsiteX3" fmla="*/ 3246153 w 3246153"/>
              <a:gd name="connsiteY3" fmla="*/ 202885 h 2028846"/>
              <a:gd name="connsiteX4" fmla="*/ 3246153 w 3246153"/>
              <a:gd name="connsiteY4" fmla="*/ 1825961 h 2028846"/>
              <a:gd name="connsiteX5" fmla="*/ 3043268 w 3246153"/>
              <a:gd name="connsiteY5" fmla="*/ 2028846 h 2028846"/>
              <a:gd name="connsiteX6" fmla="*/ 202885 w 3246153"/>
              <a:gd name="connsiteY6" fmla="*/ 2028846 h 2028846"/>
              <a:gd name="connsiteX7" fmla="*/ 0 w 3246153"/>
              <a:gd name="connsiteY7" fmla="*/ 1825961 h 2028846"/>
              <a:gd name="connsiteX8" fmla="*/ 0 w 3246153"/>
              <a:gd name="connsiteY8" fmla="*/ 202885 h 2028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46153" h="2028846">
                <a:moveTo>
                  <a:pt x="0" y="202885"/>
                </a:moveTo>
                <a:cubicBezTo>
                  <a:pt x="0" y="90835"/>
                  <a:pt x="90835" y="0"/>
                  <a:pt x="202885" y="0"/>
                </a:cubicBezTo>
                <a:lnTo>
                  <a:pt x="3043268" y="0"/>
                </a:lnTo>
                <a:cubicBezTo>
                  <a:pt x="3155318" y="0"/>
                  <a:pt x="3246153" y="90835"/>
                  <a:pt x="3246153" y="202885"/>
                </a:cubicBezTo>
                <a:lnTo>
                  <a:pt x="3246153" y="1825961"/>
                </a:lnTo>
                <a:cubicBezTo>
                  <a:pt x="3246153" y="1938011"/>
                  <a:pt x="3155318" y="2028846"/>
                  <a:pt x="3043268" y="2028846"/>
                </a:cubicBezTo>
                <a:lnTo>
                  <a:pt x="202885" y="2028846"/>
                </a:lnTo>
                <a:cubicBezTo>
                  <a:pt x="90835" y="2028846"/>
                  <a:pt x="0" y="1938011"/>
                  <a:pt x="0" y="1825961"/>
                </a:cubicBezTo>
                <a:lnTo>
                  <a:pt x="0" y="202885"/>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05143" tIns="89903" rIns="105143" bIns="89903" numCol="1" spcCol="1270" anchor="ctr" anchorCtr="0">
            <a:noAutofit/>
          </a:bodyPr>
          <a:lstStyle/>
          <a:p>
            <a:pPr marL="0" lvl="0" indent="0" algn="ctr" defTabSz="1066800">
              <a:lnSpc>
                <a:spcPct val="90000"/>
              </a:lnSpc>
              <a:spcBef>
                <a:spcPct val="0"/>
              </a:spcBef>
              <a:spcAft>
                <a:spcPct val="35000"/>
              </a:spcAft>
              <a:buNone/>
            </a:pPr>
            <a:r>
              <a:rPr lang="en-US" sz="2400" kern="1200" dirty="0"/>
              <a:t>$ for STARS program</a:t>
            </a:r>
          </a:p>
        </p:txBody>
      </p:sp>
      <p:sp>
        <p:nvSpPr>
          <p:cNvPr id="39" name="Freeform: Shape 38">
            <a:extLst>
              <a:ext uri="{FF2B5EF4-FFF2-40B4-BE49-F238E27FC236}">
                <a16:creationId xmlns:a16="http://schemas.microsoft.com/office/drawing/2014/main" id="{AF0B2A9C-9514-4BF4-971E-820D83A83CB0}"/>
              </a:ext>
            </a:extLst>
          </p:cNvPr>
          <p:cNvSpPr/>
          <p:nvPr/>
        </p:nvSpPr>
        <p:spPr>
          <a:xfrm>
            <a:off x="36901936" y="6886146"/>
            <a:ext cx="4057692" cy="2028846"/>
          </a:xfrm>
          <a:custGeom>
            <a:avLst/>
            <a:gdLst>
              <a:gd name="connsiteX0" fmla="*/ 0 w 4057692"/>
              <a:gd name="connsiteY0" fmla="*/ 202885 h 2028846"/>
              <a:gd name="connsiteX1" fmla="*/ 202885 w 4057692"/>
              <a:gd name="connsiteY1" fmla="*/ 0 h 2028846"/>
              <a:gd name="connsiteX2" fmla="*/ 3854807 w 4057692"/>
              <a:gd name="connsiteY2" fmla="*/ 0 h 2028846"/>
              <a:gd name="connsiteX3" fmla="*/ 4057692 w 4057692"/>
              <a:gd name="connsiteY3" fmla="*/ 202885 h 2028846"/>
              <a:gd name="connsiteX4" fmla="*/ 4057692 w 4057692"/>
              <a:gd name="connsiteY4" fmla="*/ 1825961 h 2028846"/>
              <a:gd name="connsiteX5" fmla="*/ 3854807 w 4057692"/>
              <a:gd name="connsiteY5" fmla="*/ 2028846 h 2028846"/>
              <a:gd name="connsiteX6" fmla="*/ 202885 w 4057692"/>
              <a:gd name="connsiteY6" fmla="*/ 2028846 h 2028846"/>
              <a:gd name="connsiteX7" fmla="*/ 0 w 4057692"/>
              <a:gd name="connsiteY7" fmla="*/ 1825961 h 2028846"/>
              <a:gd name="connsiteX8" fmla="*/ 0 w 4057692"/>
              <a:gd name="connsiteY8" fmla="*/ 202885 h 2028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57692" h="2028846">
                <a:moveTo>
                  <a:pt x="0" y="202885"/>
                </a:moveTo>
                <a:cubicBezTo>
                  <a:pt x="0" y="90835"/>
                  <a:pt x="90835" y="0"/>
                  <a:pt x="202885" y="0"/>
                </a:cubicBezTo>
                <a:lnTo>
                  <a:pt x="3854807" y="0"/>
                </a:lnTo>
                <a:cubicBezTo>
                  <a:pt x="3966857" y="0"/>
                  <a:pt x="4057692" y="90835"/>
                  <a:pt x="4057692" y="202885"/>
                </a:cubicBezTo>
                <a:lnTo>
                  <a:pt x="4057692" y="1825961"/>
                </a:lnTo>
                <a:cubicBezTo>
                  <a:pt x="4057692" y="1938011"/>
                  <a:pt x="3966857" y="2028846"/>
                  <a:pt x="3854807" y="2028846"/>
                </a:cubicBezTo>
                <a:lnTo>
                  <a:pt x="202885" y="2028846"/>
                </a:lnTo>
                <a:cubicBezTo>
                  <a:pt x="90835" y="2028846"/>
                  <a:pt x="0" y="1938011"/>
                  <a:pt x="0" y="1825961"/>
                </a:cubicBezTo>
                <a:lnTo>
                  <a:pt x="0" y="20288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8003" tIns="105143" rIns="128003" bIns="105143" numCol="1" spcCol="1270" anchor="ctr" anchorCtr="0">
            <a:noAutofit/>
          </a:bodyPr>
          <a:lstStyle/>
          <a:p>
            <a:pPr marL="0" lvl="0" indent="0" algn="ctr" defTabSz="1600200">
              <a:lnSpc>
                <a:spcPct val="90000"/>
              </a:lnSpc>
              <a:spcBef>
                <a:spcPct val="0"/>
              </a:spcBef>
              <a:spcAft>
                <a:spcPct val="35000"/>
              </a:spcAft>
              <a:buNone/>
            </a:pPr>
            <a:r>
              <a:rPr lang="en-US" sz="3600" kern="1200" dirty="0"/>
              <a:t>Opportunities</a:t>
            </a:r>
          </a:p>
        </p:txBody>
      </p:sp>
      <p:sp>
        <p:nvSpPr>
          <p:cNvPr id="40" name="Freeform: Shape 39" descr="Diagram flow line from &quot;Opportunities&quot; to first text box">
            <a:extLst>
              <a:ext uri="{FF2B5EF4-FFF2-40B4-BE49-F238E27FC236}">
                <a16:creationId xmlns:a16="http://schemas.microsoft.com/office/drawing/2014/main" id="{9942D15A-AC61-4EDB-91E0-364D0203A961}"/>
              </a:ext>
            </a:extLst>
          </p:cNvPr>
          <p:cNvSpPr/>
          <p:nvPr/>
        </p:nvSpPr>
        <p:spPr>
          <a:xfrm>
            <a:off x="37307705" y="8914992"/>
            <a:ext cx="405769" cy="1347478"/>
          </a:xfrm>
          <a:custGeom>
            <a:avLst/>
            <a:gdLst/>
            <a:ahLst/>
            <a:cxnLst/>
            <a:rect l="0" t="0" r="0" b="0"/>
            <a:pathLst>
              <a:path>
                <a:moveTo>
                  <a:pt x="0" y="0"/>
                </a:moveTo>
                <a:lnTo>
                  <a:pt x="0" y="1347478"/>
                </a:lnTo>
                <a:lnTo>
                  <a:pt x="405769" y="1347478"/>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41" name="Freeform: Shape 40">
            <a:extLst>
              <a:ext uri="{FF2B5EF4-FFF2-40B4-BE49-F238E27FC236}">
                <a16:creationId xmlns:a16="http://schemas.microsoft.com/office/drawing/2014/main" id="{71DC1362-16C7-4995-8012-16D87EDAB480}"/>
              </a:ext>
            </a:extLst>
          </p:cNvPr>
          <p:cNvSpPr/>
          <p:nvPr/>
        </p:nvSpPr>
        <p:spPr>
          <a:xfrm>
            <a:off x="37713475" y="9248048"/>
            <a:ext cx="4000592" cy="2028846"/>
          </a:xfrm>
          <a:custGeom>
            <a:avLst/>
            <a:gdLst>
              <a:gd name="connsiteX0" fmla="*/ 0 w 4000592"/>
              <a:gd name="connsiteY0" fmla="*/ 202885 h 2028846"/>
              <a:gd name="connsiteX1" fmla="*/ 202885 w 4000592"/>
              <a:gd name="connsiteY1" fmla="*/ 0 h 2028846"/>
              <a:gd name="connsiteX2" fmla="*/ 3797707 w 4000592"/>
              <a:gd name="connsiteY2" fmla="*/ 0 h 2028846"/>
              <a:gd name="connsiteX3" fmla="*/ 4000592 w 4000592"/>
              <a:gd name="connsiteY3" fmla="*/ 202885 h 2028846"/>
              <a:gd name="connsiteX4" fmla="*/ 4000592 w 4000592"/>
              <a:gd name="connsiteY4" fmla="*/ 1825961 h 2028846"/>
              <a:gd name="connsiteX5" fmla="*/ 3797707 w 4000592"/>
              <a:gd name="connsiteY5" fmla="*/ 2028846 h 2028846"/>
              <a:gd name="connsiteX6" fmla="*/ 202885 w 4000592"/>
              <a:gd name="connsiteY6" fmla="*/ 2028846 h 2028846"/>
              <a:gd name="connsiteX7" fmla="*/ 0 w 4000592"/>
              <a:gd name="connsiteY7" fmla="*/ 1825961 h 2028846"/>
              <a:gd name="connsiteX8" fmla="*/ 0 w 4000592"/>
              <a:gd name="connsiteY8" fmla="*/ 202885 h 2028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00592" h="2028846">
                <a:moveTo>
                  <a:pt x="0" y="202885"/>
                </a:moveTo>
                <a:cubicBezTo>
                  <a:pt x="0" y="90835"/>
                  <a:pt x="90835" y="0"/>
                  <a:pt x="202885" y="0"/>
                </a:cubicBezTo>
                <a:lnTo>
                  <a:pt x="3797707" y="0"/>
                </a:lnTo>
                <a:cubicBezTo>
                  <a:pt x="3909757" y="0"/>
                  <a:pt x="4000592" y="90835"/>
                  <a:pt x="4000592" y="202885"/>
                </a:cubicBezTo>
                <a:lnTo>
                  <a:pt x="4000592" y="1825961"/>
                </a:lnTo>
                <a:cubicBezTo>
                  <a:pt x="4000592" y="1938011"/>
                  <a:pt x="3909757" y="2028846"/>
                  <a:pt x="3797707" y="2028846"/>
                </a:cubicBezTo>
                <a:lnTo>
                  <a:pt x="202885" y="2028846"/>
                </a:lnTo>
                <a:cubicBezTo>
                  <a:pt x="90835" y="2028846"/>
                  <a:pt x="0" y="1938011"/>
                  <a:pt x="0" y="1825961"/>
                </a:cubicBezTo>
                <a:lnTo>
                  <a:pt x="0" y="202885"/>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05143" tIns="89903" rIns="105143" bIns="89903" numCol="1" spcCol="1270" anchor="ctr" anchorCtr="0">
            <a:noAutofit/>
          </a:bodyPr>
          <a:lstStyle/>
          <a:p>
            <a:pPr marL="0" lvl="0" indent="0" algn="ctr" defTabSz="1066800">
              <a:lnSpc>
                <a:spcPct val="90000"/>
              </a:lnSpc>
              <a:spcBef>
                <a:spcPct val="0"/>
              </a:spcBef>
              <a:spcAft>
                <a:spcPct val="35000"/>
              </a:spcAft>
              <a:buFont typeface="Arial" panose="020B0604020202020204" pitchFamily="34" charset="0"/>
              <a:buNone/>
            </a:pPr>
            <a:r>
              <a:rPr lang="en-US" sz="2400" kern="1200" dirty="0">
                <a:solidFill>
                  <a:schemeClr val="tx1">
                    <a:lumMod val="95000"/>
                    <a:lumOff val="5000"/>
                  </a:schemeClr>
                </a:solidFill>
                <a:latin typeface="Arial" panose="020B0604020202020204" pitchFamily="34" charset="0"/>
                <a:cs typeface="Arial" panose="020B0604020202020204" pitchFamily="34" charset="0"/>
              </a:rPr>
              <a:t>⬆️ Cohort from 2 to 3 STARS</a:t>
            </a:r>
            <a:endParaRPr lang="en-US" sz="2400" kern="1200" dirty="0"/>
          </a:p>
        </p:txBody>
      </p:sp>
      <p:sp>
        <p:nvSpPr>
          <p:cNvPr id="42" name="Freeform: Shape 41" descr="Diagram flow line from &quot;Opportunities&quot; to second text box">
            <a:extLst>
              <a:ext uri="{FF2B5EF4-FFF2-40B4-BE49-F238E27FC236}">
                <a16:creationId xmlns:a16="http://schemas.microsoft.com/office/drawing/2014/main" id="{C656F719-91FA-49CF-B543-DED01B0A1C60}"/>
              </a:ext>
            </a:extLst>
          </p:cNvPr>
          <p:cNvSpPr/>
          <p:nvPr/>
        </p:nvSpPr>
        <p:spPr>
          <a:xfrm>
            <a:off x="37307705" y="8914992"/>
            <a:ext cx="405769" cy="3752919"/>
          </a:xfrm>
          <a:custGeom>
            <a:avLst/>
            <a:gdLst/>
            <a:ahLst/>
            <a:cxnLst/>
            <a:rect l="0" t="0" r="0" b="0"/>
            <a:pathLst>
              <a:path>
                <a:moveTo>
                  <a:pt x="0" y="0"/>
                </a:moveTo>
                <a:lnTo>
                  <a:pt x="0" y="3752919"/>
                </a:lnTo>
                <a:lnTo>
                  <a:pt x="405769" y="3752919"/>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43" name="Freeform: Shape 42">
            <a:extLst>
              <a:ext uri="{FF2B5EF4-FFF2-40B4-BE49-F238E27FC236}">
                <a16:creationId xmlns:a16="http://schemas.microsoft.com/office/drawing/2014/main" id="{BC8899C8-C41E-44A4-853A-EE0752C227F0}"/>
              </a:ext>
            </a:extLst>
          </p:cNvPr>
          <p:cNvSpPr/>
          <p:nvPr/>
        </p:nvSpPr>
        <p:spPr>
          <a:xfrm>
            <a:off x="37713475" y="11653488"/>
            <a:ext cx="4000592" cy="2028846"/>
          </a:xfrm>
          <a:custGeom>
            <a:avLst/>
            <a:gdLst>
              <a:gd name="connsiteX0" fmla="*/ 0 w 4000592"/>
              <a:gd name="connsiteY0" fmla="*/ 202885 h 2028846"/>
              <a:gd name="connsiteX1" fmla="*/ 202885 w 4000592"/>
              <a:gd name="connsiteY1" fmla="*/ 0 h 2028846"/>
              <a:gd name="connsiteX2" fmla="*/ 3797707 w 4000592"/>
              <a:gd name="connsiteY2" fmla="*/ 0 h 2028846"/>
              <a:gd name="connsiteX3" fmla="*/ 4000592 w 4000592"/>
              <a:gd name="connsiteY3" fmla="*/ 202885 h 2028846"/>
              <a:gd name="connsiteX4" fmla="*/ 4000592 w 4000592"/>
              <a:gd name="connsiteY4" fmla="*/ 1825961 h 2028846"/>
              <a:gd name="connsiteX5" fmla="*/ 3797707 w 4000592"/>
              <a:gd name="connsiteY5" fmla="*/ 2028846 h 2028846"/>
              <a:gd name="connsiteX6" fmla="*/ 202885 w 4000592"/>
              <a:gd name="connsiteY6" fmla="*/ 2028846 h 2028846"/>
              <a:gd name="connsiteX7" fmla="*/ 0 w 4000592"/>
              <a:gd name="connsiteY7" fmla="*/ 1825961 h 2028846"/>
              <a:gd name="connsiteX8" fmla="*/ 0 w 4000592"/>
              <a:gd name="connsiteY8" fmla="*/ 202885 h 2028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00592" h="2028846">
                <a:moveTo>
                  <a:pt x="0" y="202885"/>
                </a:moveTo>
                <a:cubicBezTo>
                  <a:pt x="0" y="90835"/>
                  <a:pt x="90835" y="0"/>
                  <a:pt x="202885" y="0"/>
                </a:cubicBezTo>
                <a:lnTo>
                  <a:pt x="3797707" y="0"/>
                </a:lnTo>
                <a:cubicBezTo>
                  <a:pt x="3909757" y="0"/>
                  <a:pt x="4000592" y="90835"/>
                  <a:pt x="4000592" y="202885"/>
                </a:cubicBezTo>
                <a:lnTo>
                  <a:pt x="4000592" y="1825961"/>
                </a:lnTo>
                <a:cubicBezTo>
                  <a:pt x="4000592" y="1938011"/>
                  <a:pt x="3909757" y="2028846"/>
                  <a:pt x="3797707" y="2028846"/>
                </a:cubicBezTo>
                <a:lnTo>
                  <a:pt x="202885" y="2028846"/>
                </a:lnTo>
                <a:cubicBezTo>
                  <a:pt x="90835" y="2028846"/>
                  <a:pt x="0" y="1938011"/>
                  <a:pt x="0" y="1825961"/>
                </a:cubicBezTo>
                <a:lnTo>
                  <a:pt x="0" y="202885"/>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05143" tIns="89903" rIns="105143" bIns="89903" numCol="1" spcCol="1270" anchor="t" anchorCtr="0">
            <a:noAutofit/>
          </a:bodyPr>
          <a:lstStyle/>
          <a:p>
            <a:pPr marL="0" lvl="0" indent="0" algn="l" defTabSz="1066800">
              <a:lnSpc>
                <a:spcPct val="90000"/>
              </a:lnSpc>
              <a:spcBef>
                <a:spcPct val="0"/>
              </a:spcBef>
              <a:spcAft>
                <a:spcPct val="35000"/>
              </a:spcAft>
              <a:buNone/>
            </a:pPr>
            <a:r>
              <a:rPr lang="en-US" sz="2400" kern="1200" dirty="0"/>
              <a:t>Assessment</a:t>
            </a:r>
          </a:p>
          <a:p>
            <a:pPr marL="228600" lvl="1" indent="-228600" algn="l" defTabSz="1066800">
              <a:lnSpc>
                <a:spcPct val="90000"/>
              </a:lnSpc>
              <a:spcBef>
                <a:spcPct val="0"/>
              </a:spcBef>
              <a:spcAft>
                <a:spcPct val="15000"/>
              </a:spcAft>
              <a:buFont typeface="Arial" panose="020B0604020202020204" pitchFamily="34" charset="0"/>
              <a:buChar char="•"/>
            </a:pPr>
            <a:r>
              <a:rPr lang="en-US" sz="2400" kern="1200" dirty="0">
                <a:solidFill>
                  <a:schemeClr val="tx1">
                    <a:lumMod val="95000"/>
                    <a:lumOff val="5000"/>
                  </a:schemeClr>
                </a:solidFill>
                <a:latin typeface="Arial" panose="020B0604020202020204" pitchFamily="34" charset="0"/>
                <a:cs typeface="Arial" panose="020B0604020202020204" pitchFamily="34" charset="0"/>
              </a:rPr>
              <a:t>Pre/post surveys</a:t>
            </a:r>
            <a:endParaRPr lang="en-US" sz="2400" kern="1200" dirty="0"/>
          </a:p>
          <a:p>
            <a:pPr marL="228600" lvl="1" indent="-228600" algn="l" defTabSz="1066800">
              <a:lnSpc>
                <a:spcPct val="90000"/>
              </a:lnSpc>
              <a:spcBef>
                <a:spcPct val="0"/>
              </a:spcBef>
              <a:spcAft>
                <a:spcPct val="15000"/>
              </a:spcAft>
              <a:buFont typeface="Arial" panose="020B0604020202020204" pitchFamily="34" charset="0"/>
              <a:buChar char="•"/>
            </a:pPr>
            <a:r>
              <a:rPr lang="en-US" sz="2400" kern="1200" dirty="0"/>
              <a:t>NBME Questions</a:t>
            </a:r>
          </a:p>
          <a:p>
            <a:pPr marL="228600" lvl="1" indent="-228600" algn="l" defTabSz="1066800">
              <a:lnSpc>
                <a:spcPct val="90000"/>
              </a:lnSpc>
              <a:spcBef>
                <a:spcPct val="0"/>
              </a:spcBef>
              <a:spcAft>
                <a:spcPct val="15000"/>
              </a:spcAft>
              <a:buFont typeface="Arial" panose="020B0604020202020204" pitchFamily="34" charset="0"/>
              <a:buChar char="•"/>
            </a:pPr>
            <a:r>
              <a:rPr lang="en-US" sz="2400" kern="1200" dirty="0"/>
              <a:t>Clinical Skills</a:t>
            </a:r>
          </a:p>
          <a:p>
            <a:pPr marL="228600" lvl="1" indent="-228600" algn="l" defTabSz="1066800">
              <a:lnSpc>
                <a:spcPct val="90000"/>
              </a:lnSpc>
              <a:spcBef>
                <a:spcPct val="0"/>
              </a:spcBef>
              <a:spcAft>
                <a:spcPct val="15000"/>
              </a:spcAft>
              <a:buFont typeface="Arial" panose="020B0604020202020204" pitchFamily="34" charset="0"/>
              <a:buChar char="•"/>
            </a:pPr>
            <a:r>
              <a:rPr lang="en-US" sz="2400" kern="1200" dirty="0"/>
              <a:t>Post-graduation survey</a:t>
            </a:r>
          </a:p>
        </p:txBody>
      </p:sp>
      <p:sp>
        <p:nvSpPr>
          <p:cNvPr id="44" name="Freeform: Shape 43" descr="Diagram flow line from &quot;Opportunities&quot; to third text box">
            <a:extLst>
              <a:ext uri="{FF2B5EF4-FFF2-40B4-BE49-F238E27FC236}">
                <a16:creationId xmlns:a16="http://schemas.microsoft.com/office/drawing/2014/main" id="{38C09921-A746-458A-A86D-60A1DB3EBBBD}"/>
              </a:ext>
            </a:extLst>
          </p:cNvPr>
          <p:cNvSpPr/>
          <p:nvPr/>
        </p:nvSpPr>
        <p:spPr>
          <a:xfrm>
            <a:off x="37307705" y="8914992"/>
            <a:ext cx="405769" cy="6201898"/>
          </a:xfrm>
          <a:custGeom>
            <a:avLst/>
            <a:gdLst/>
            <a:ahLst/>
            <a:cxnLst/>
            <a:rect l="0" t="0" r="0" b="0"/>
            <a:pathLst>
              <a:path>
                <a:moveTo>
                  <a:pt x="0" y="0"/>
                </a:moveTo>
                <a:lnTo>
                  <a:pt x="0" y="6201898"/>
                </a:lnTo>
                <a:lnTo>
                  <a:pt x="405769" y="6201898"/>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45" name="Freeform: Shape 44">
            <a:extLst>
              <a:ext uri="{FF2B5EF4-FFF2-40B4-BE49-F238E27FC236}">
                <a16:creationId xmlns:a16="http://schemas.microsoft.com/office/drawing/2014/main" id="{1AB1EA42-25CD-4D76-AFA5-F57F4444C912}"/>
              </a:ext>
            </a:extLst>
          </p:cNvPr>
          <p:cNvSpPr/>
          <p:nvPr/>
        </p:nvSpPr>
        <p:spPr>
          <a:xfrm>
            <a:off x="37713475" y="14102468"/>
            <a:ext cx="4000560" cy="2028846"/>
          </a:xfrm>
          <a:custGeom>
            <a:avLst/>
            <a:gdLst>
              <a:gd name="connsiteX0" fmla="*/ 0 w 4000560"/>
              <a:gd name="connsiteY0" fmla="*/ 202885 h 2028846"/>
              <a:gd name="connsiteX1" fmla="*/ 202885 w 4000560"/>
              <a:gd name="connsiteY1" fmla="*/ 0 h 2028846"/>
              <a:gd name="connsiteX2" fmla="*/ 3797675 w 4000560"/>
              <a:gd name="connsiteY2" fmla="*/ 0 h 2028846"/>
              <a:gd name="connsiteX3" fmla="*/ 4000560 w 4000560"/>
              <a:gd name="connsiteY3" fmla="*/ 202885 h 2028846"/>
              <a:gd name="connsiteX4" fmla="*/ 4000560 w 4000560"/>
              <a:gd name="connsiteY4" fmla="*/ 1825961 h 2028846"/>
              <a:gd name="connsiteX5" fmla="*/ 3797675 w 4000560"/>
              <a:gd name="connsiteY5" fmla="*/ 2028846 h 2028846"/>
              <a:gd name="connsiteX6" fmla="*/ 202885 w 4000560"/>
              <a:gd name="connsiteY6" fmla="*/ 2028846 h 2028846"/>
              <a:gd name="connsiteX7" fmla="*/ 0 w 4000560"/>
              <a:gd name="connsiteY7" fmla="*/ 1825961 h 2028846"/>
              <a:gd name="connsiteX8" fmla="*/ 0 w 4000560"/>
              <a:gd name="connsiteY8" fmla="*/ 202885 h 2028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00560" h="2028846">
                <a:moveTo>
                  <a:pt x="0" y="202885"/>
                </a:moveTo>
                <a:cubicBezTo>
                  <a:pt x="0" y="90835"/>
                  <a:pt x="90835" y="0"/>
                  <a:pt x="202885" y="0"/>
                </a:cubicBezTo>
                <a:lnTo>
                  <a:pt x="3797675" y="0"/>
                </a:lnTo>
                <a:cubicBezTo>
                  <a:pt x="3909725" y="0"/>
                  <a:pt x="4000560" y="90835"/>
                  <a:pt x="4000560" y="202885"/>
                </a:cubicBezTo>
                <a:lnTo>
                  <a:pt x="4000560" y="1825961"/>
                </a:lnTo>
                <a:cubicBezTo>
                  <a:pt x="4000560" y="1938011"/>
                  <a:pt x="3909725" y="2028846"/>
                  <a:pt x="3797675" y="2028846"/>
                </a:cubicBezTo>
                <a:lnTo>
                  <a:pt x="202885" y="2028846"/>
                </a:lnTo>
                <a:cubicBezTo>
                  <a:pt x="90835" y="2028846"/>
                  <a:pt x="0" y="1938011"/>
                  <a:pt x="0" y="1825961"/>
                </a:cubicBezTo>
                <a:lnTo>
                  <a:pt x="0" y="202885"/>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05143" tIns="89903" rIns="105143" bIns="89903" numCol="1" spcCol="1270" anchor="ctr" anchorCtr="0">
            <a:noAutofit/>
          </a:bodyPr>
          <a:lstStyle/>
          <a:p>
            <a:pPr marL="0" lvl="0" indent="0" algn="ctr" defTabSz="1066800">
              <a:lnSpc>
                <a:spcPct val="90000"/>
              </a:lnSpc>
              <a:spcBef>
                <a:spcPct val="0"/>
              </a:spcBef>
              <a:spcAft>
                <a:spcPct val="35000"/>
              </a:spcAft>
              <a:buFont typeface="Arial" panose="020B0604020202020204" pitchFamily="34" charset="0"/>
              <a:buNone/>
            </a:pPr>
            <a:r>
              <a:rPr lang="en-US" sz="2400" kern="1200" dirty="0"/>
              <a:t>Grant funds vs institutional support</a:t>
            </a:r>
          </a:p>
        </p:txBody>
      </p:sp>
      <p:sp>
        <p:nvSpPr>
          <p:cNvPr id="19" name="results">
            <a:extLst>
              <a:ext uri="{FF2B5EF4-FFF2-40B4-BE49-F238E27FC236}">
                <a16:creationId xmlns:a16="http://schemas.microsoft.com/office/drawing/2014/main" id="{B7C36F6E-2FE3-ABBA-4199-F5045C091FEC}"/>
              </a:ext>
            </a:extLst>
          </p:cNvPr>
          <p:cNvSpPr txBox="1"/>
          <p:nvPr/>
        </p:nvSpPr>
        <p:spPr>
          <a:xfrm>
            <a:off x="30281032" y="16630259"/>
            <a:ext cx="10145927" cy="923132"/>
          </a:xfrm>
          <a:prstGeom prst="rect">
            <a:avLst/>
          </a:prstGeom>
          <a:noFill/>
        </p:spPr>
        <p:txBody>
          <a:bodyPr wrap="square" lIns="91257" tIns="45622" rIns="91257" bIns="45622" rtlCol="0">
            <a:spAutoFit/>
          </a:bodyPr>
          <a:lstStyle/>
          <a:p>
            <a:r>
              <a:rPr lang="en-US" sz="5400" b="1" dirty="0">
                <a:solidFill>
                  <a:srgbClr val="1F7F9B"/>
                </a:solidFill>
              </a:rPr>
              <a:t>Questions to Consider</a:t>
            </a:r>
          </a:p>
        </p:txBody>
      </p:sp>
      <p:sp>
        <p:nvSpPr>
          <p:cNvPr id="20" name="introduction text">
            <a:extLst>
              <a:ext uri="{FF2B5EF4-FFF2-40B4-BE49-F238E27FC236}">
                <a16:creationId xmlns:a16="http://schemas.microsoft.com/office/drawing/2014/main" id="{3B09B722-E31D-B443-56DC-50C897464E8C}"/>
              </a:ext>
            </a:extLst>
          </p:cNvPr>
          <p:cNvSpPr txBox="1">
            <a:spLocks noChangeArrowheads="1"/>
          </p:cNvSpPr>
          <p:nvPr/>
        </p:nvSpPr>
        <p:spPr bwMode="auto">
          <a:xfrm>
            <a:off x="30281032" y="17746753"/>
            <a:ext cx="10145927" cy="337316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257" tIns="45622" rIns="91257" bIns="45622">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pPr marL="457200" indent="-457200" eaLnBrk="1" hangingPunct="1">
              <a:lnSpc>
                <a:spcPct val="110000"/>
              </a:lnSpc>
              <a:buFont typeface="Arial" panose="020B0604020202020204" pitchFamily="34" charset="0"/>
              <a:buChar char="•"/>
            </a:pPr>
            <a:r>
              <a:rPr lang="en-US" sz="2800" dirty="0">
                <a:solidFill>
                  <a:schemeClr val="tx1">
                    <a:lumMod val="95000"/>
                    <a:lumOff val="5000"/>
                  </a:schemeClr>
                </a:solidFill>
                <a:latin typeface="+mn-lt"/>
              </a:rPr>
              <a:t>Are EVMS students who went through the CW</a:t>
            </a:r>
          </a:p>
          <a:p>
            <a:pPr marL="500063" eaLnBrk="1" hangingPunct="1">
              <a:lnSpc>
                <a:spcPct val="110000"/>
              </a:lnSpc>
            </a:pPr>
            <a:r>
              <a:rPr lang="en-US" sz="2800" dirty="0">
                <a:solidFill>
                  <a:schemeClr val="tx1">
                    <a:lumMod val="95000"/>
                    <a:lumOff val="5000"/>
                  </a:schemeClr>
                </a:solidFill>
                <a:latin typeface="+mn-lt"/>
              </a:rPr>
              <a:t>interventions categorically different from previous cohorts?</a:t>
            </a:r>
          </a:p>
          <a:p>
            <a:pPr marL="457200" indent="-457200" eaLnBrk="1" hangingPunct="1">
              <a:lnSpc>
                <a:spcPct val="110000"/>
              </a:lnSpc>
              <a:buFont typeface="Arial" panose="020B0604020202020204" pitchFamily="34" charset="0"/>
              <a:buChar char="•"/>
            </a:pPr>
            <a:r>
              <a:rPr lang="en-US" sz="2800" dirty="0">
                <a:solidFill>
                  <a:schemeClr val="tx1">
                    <a:lumMod val="95000"/>
                    <a:lumOff val="5000"/>
                  </a:schemeClr>
                </a:solidFill>
                <a:latin typeface="+mn-lt"/>
              </a:rPr>
              <a:t>Can these differences be attributed to the EVMS CW</a:t>
            </a:r>
          </a:p>
          <a:p>
            <a:pPr marL="500063" eaLnBrk="1" hangingPunct="1">
              <a:lnSpc>
                <a:spcPct val="110000"/>
              </a:lnSpc>
            </a:pPr>
            <a:r>
              <a:rPr lang="en-US" sz="2800" dirty="0">
                <a:solidFill>
                  <a:schemeClr val="tx1">
                    <a:lumMod val="95000"/>
                    <a:lumOff val="5000"/>
                  </a:schemeClr>
                </a:solidFill>
                <a:latin typeface="+mn-lt"/>
              </a:rPr>
              <a:t>program? </a:t>
            </a:r>
          </a:p>
          <a:p>
            <a:pPr marL="457200" indent="-457200" eaLnBrk="1" hangingPunct="1">
              <a:lnSpc>
                <a:spcPct val="110000"/>
              </a:lnSpc>
              <a:buFont typeface="Arial" panose="020B0604020202020204" pitchFamily="34" charset="0"/>
              <a:buChar char="•"/>
            </a:pPr>
            <a:r>
              <a:rPr lang="en-US" sz="2800" dirty="0">
                <a:solidFill>
                  <a:schemeClr val="tx1">
                    <a:lumMod val="95000"/>
                    <a:lumOff val="5000"/>
                  </a:schemeClr>
                </a:solidFill>
                <a:latin typeface="+mn-lt"/>
              </a:rPr>
              <a:t>How can we begin to assess these possible differences?</a:t>
            </a:r>
          </a:p>
          <a:p>
            <a:pPr marL="457200" indent="-457200" eaLnBrk="1" hangingPunct="1">
              <a:lnSpc>
                <a:spcPct val="110000"/>
              </a:lnSpc>
              <a:buFont typeface="Arial" panose="020B0604020202020204" pitchFamily="34" charset="0"/>
              <a:buChar char="•"/>
            </a:pPr>
            <a:r>
              <a:rPr lang="en-US" sz="2800" dirty="0">
                <a:solidFill>
                  <a:schemeClr val="tx1">
                    <a:lumMod val="95000"/>
                    <a:lumOff val="5000"/>
                  </a:schemeClr>
                </a:solidFill>
                <a:latin typeface="+mn-lt"/>
              </a:rPr>
              <a:t>How can we leverage student interest in HVC to promote and sustain curricular change?</a:t>
            </a:r>
          </a:p>
        </p:txBody>
      </p:sp>
      <p:sp>
        <p:nvSpPr>
          <p:cNvPr id="60" name="Google Shape;60;p2"/>
          <p:cNvSpPr txBox="1">
            <a:spLocks noGrp="1"/>
          </p:cNvSpPr>
          <p:nvPr>
            <p:ph type="sldNum" idx="12"/>
          </p:nvPr>
        </p:nvSpPr>
        <p:spPr>
          <a:xfrm>
            <a:off x="1097280" y="20726396"/>
            <a:ext cx="4023600" cy="1109400"/>
          </a:xfrm>
          <a:prstGeom prst="rect">
            <a:avLst/>
          </a:prstGeom>
          <a:noFill/>
          <a:ln>
            <a:noFill/>
          </a:ln>
        </p:spPr>
        <p:txBody>
          <a:bodyPr spcFirstLastPara="1" wrap="square" lIns="289125" tIns="144525" rIns="289125" bIns="144525" anchor="ctr" anchorCtr="0">
            <a:noAutofit/>
          </a:bodyPr>
          <a:lstStyle/>
          <a:p>
            <a:pPr marL="0" lvl="0" indent="0" algn="l" rtl="0">
              <a:spcBef>
                <a:spcPts val="0"/>
              </a:spcBef>
              <a:spcAft>
                <a:spcPts val="0"/>
              </a:spcAft>
              <a:buNone/>
            </a:pPr>
            <a:fld id="{00000000-1234-1234-1234-123412341234}" type="slidenum">
              <a:rPr lang="en-US"/>
              <a:t>1</a:t>
            </a:fld>
            <a:endParaRPr dirty="0"/>
          </a:p>
        </p:txBody>
      </p:sp>
      <p:sp>
        <p:nvSpPr>
          <p:cNvPr id="2" name="Rectangle 1">
            <a:extLst>
              <a:ext uri="{FF2B5EF4-FFF2-40B4-BE49-F238E27FC236}">
                <a16:creationId xmlns:a16="http://schemas.microsoft.com/office/drawing/2014/main" id="{62DCC7C0-F990-A94D-9DA4-A1FFA582BB1E}"/>
              </a:ext>
            </a:extLst>
          </p:cNvPr>
          <p:cNvSpPr/>
          <p:nvPr/>
        </p:nvSpPr>
        <p:spPr>
          <a:xfrm>
            <a:off x="2506220" y="21013920"/>
            <a:ext cx="10459915" cy="523220"/>
          </a:xfrm>
          <a:prstGeom prst="rect">
            <a:avLst/>
          </a:prstGeom>
        </p:spPr>
        <p:txBody>
          <a:bodyPr wrap="none">
            <a:spAutoFit/>
          </a:bodyPr>
          <a:lstStyle/>
          <a:p>
            <a:r>
              <a:rPr lang="en-US" sz="2800" dirty="0"/>
              <a:t>*Students and Trainees to Advocating for Resource Stewardship</a:t>
            </a:r>
          </a:p>
        </p:txBody>
      </p:sp>
    </p:spTree>
    <p:extLst>
      <p:ext uri="{BB962C8B-B14F-4D97-AF65-F5344CB8AC3E}">
        <p14:creationId xmlns:p14="http://schemas.microsoft.com/office/powerpoint/2010/main" val="615980602"/>
      </p:ext>
    </p:extLst>
  </p:cSld>
  <p:clrMapOvr>
    <a:masterClrMapping/>
  </p:clrMapOvr>
</p:sld>
</file>

<file path=ppt/theme/theme1.xml><?xml version="1.0" encoding="utf-8"?>
<a:theme xmlns:a="http://schemas.openxmlformats.org/drawingml/2006/main" name="EVMS template 4">
  <a:themeElements>
    <a:clrScheme name="EVMS 2011">
      <a:dk1>
        <a:srgbClr val="000000"/>
      </a:dk1>
      <a:lt1>
        <a:srgbClr val="FFFFFF"/>
      </a:lt1>
      <a:dk2>
        <a:srgbClr val="00334D"/>
      </a:dk2>
      <a:lt2>
        <a:srgbClr val="EEECE1"/>
      </a:lt2>
      <a:accent1>
        <a:srgbClr val="367C99"/>
      </a:accent1>
      <a:accent2>
        <a:srgbClr val="B64121"/>
      </a:accent2>
      <a:accent3>
        <a:srgbClr val="41C4DC"/>
      </a:accent3>
      <a:accent4>
        <a:srgbClr val="766A63"/>
      </a:accent4>
      <a:accent5>
        <a:srgbClr val="DCCE86"/>
      </a:accent5>
      <a:accent6>
        <a:srgbClr val="C6EDF5"/>
      </a:accent6>
      <a:hlink>
        <a:srgbClr val="367C99"/>
      </a:hlink>
      <a:folHlink>
        <a:srgbClr val="C0501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1697</TotalTime>
  <Words>295</Words>
  <Application>Microsoft Office PowerPoint</Application>
  <PresentationFormat>Custom</PresentationFormat>
  <Paragraphs>52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Noto Sans Symbols</vt:lpstr>
      <vt:lpstr>EVMS template 4</vt:lpstr>
      <vt:lpstr>Impact of Choosing Wisely Curricular Interventions on  Student Understanding of High Value Care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 – Remove this slide before submitting</dc:title>
  <dc:creator>Taylor-Fishwick, Jonathan S.</dc:creator>
  <cp:lastModifiedBy>Steines, Chantel J.</cp:lastModifiedBy>
  <cp:revision>20</cp:revision>
  <dcterms:created xsi:type="dcterms:W3CDTF">2021-04-15T12:23:12Z</dcterms:created>
  <dcterms:modified xsi:type="dcterms:W3CDTF">2022-04-27T15:47:13Z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0x01010036D8BDB6D61E6945B3D3C7EC6E0B8CF2</vt:lpwstr>
  </property>
</Properties>
</file>