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
  </p:notesMasterIdLst>
  <p:sldIdLst>
    <p:sldId id="258" r:id="rId2"/>
  </p:sldIdLst>
  <p:sldSz cx="43891200" cy="219456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gY+DoYvr4E1AmdKDSWwyBkHSK7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F00"/>
    <a:srgbClr val="FF9966"/>
    <a:srgbClr val="FF8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568" autoAdjust="0"/>
    <p:restoredTop sz="94660"/>
  </p:normalViewPr>
  <p:slideViewPr>
    <p:cSldViewPr snapToGrid="0">
      <p:cViewPr varScale="1">
        <p:scale>
          <a:sx n="33" d="100"/>
          <a:sy n="33" d="100"/>
        </p:scale>
        <p:origin x="804" y="114"/>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Annual sales by quarter</a:t>
            </a:r>
          </a:p>
        </c:rich>
      </c:tx>
      <c:layout>
        <c:manualLayout>
          <c:xMode val="edge"/>
          <c:yMode val="edge"/>
          <c:x val="0.32686915887850465"/>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7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700" b="1" dirty="0"/>
              <a:t>I had an understanding of microinterventions.</a:t>
            </a:r>
          </a:p>
        </c:rich>
      </c:tx>
      <c:layout>
        <c:manualLayout>
          <c:xMode val="edge"/>
          <c:yMode val="edge"/>
          <c:x val="0.20779955195395264"/>
          <c:y val="2.2671271236805263E-2"/>
        </c:manualLayout>
      </c:layout>
      <c:overlay val="0"/>
      <c:spPr>
        <a:solidFill>
          <a:schemeClr val="bg1"/>
        </a:solidFill>
        <a:ln>
          <a:noFill/>
        </a:ln>
        <a:effectLst/>
      </c:spPr>
      <c:txPr>
        <a:bodyPr rot="0" spcFirstLastPara="1" vertOverflow="ellipsis" vert="horz" wrap="square" anchor="ctr" anchorCtr="1"/>
        <a:lstStyle/>
        <a:p>
          <a:pPr>
            <a:defRPr sz="27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6426996144553583E-2"/>
          <c:y val="0.22431814131974509"/>
          <c:w val="0.93906080186720198"/>
          <c:h val="0.65106614384684747"/>
        </c:manualLayout>
      </c:layout>
      <c:barChart>
        <c:barDir val="col"/>
        <c:grouping val="clustered"/>
        <c:varyColors val="0"/>
        <c:ser>
          <c:idx val="0"/>
          <c:order val="0"/>
          <c:tx>
            <c:strRef>
              <c:f>Sheet1!$A$2</c:f>
              <c:strCache>
                <c:ptCount val="1"/>
                <c:pt idx="0">
                  <c:v>Residents</c:v>
                </c:pt>
              </c:strCache>
            </c:strRef>
          </c:tx>
          <c:spPr>
            <a:solidFill>
              <a:schemeClr val="accent1"/>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Sheet1!$B$2:$F$2</c:f>
              <c:numCache>
                <c:formatCode>General</c:formatCode>
                <c:ptCount val="5"/>
                <c:pt idx="2">
                  <c:v>3</c:v>
                </c:pt>
                <c:pt idx="3">
                  <c:v>3</c:v>
                </c:pt>
                <c:pt idx="4">
                  <c:v>1</c:v>
                </c:pt>
              </c:numCache>
            </c:numRef>
          </c:val>
          <c:extLst>
            <c:ext xmlns:c16="http://schemas.microsoft.com/office/drawing/2014/chart" uri="{C3380CC4-5D6E-409C-BE32-E72D297353CC}">
              <c16:uniqueId val="{00000000-F045-4D08-8561-28A21DC9180A}"/>
            </c:ext>
          </c:extLst>
        </c:ser>
        <c:ser>
          <c:idx val="1"/>
          <c:order val="1"/>
          <c:tx>
            <c:strRef>
              <c:f>Sheet1!$A$3</c:f>
              <c:strCache>
                <c:ptCount val="1"/>
                <c:pt idx="0">
                  <c:v>Faculty</c:v>
                </c:pt>
              </c:strCache>
            </c:strRef>
          </c:tx>
          <c:spPr>
            <a:solidFill>
              <a:schemeClr val="accent2"/>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Sheet1!$B$3:$F$3</c:f>
              <c:numCache>
                <c:formatCode>General</c:formatCode>
                <c:ptCount val="5"/>
                <c:pt idx="0">
                  <c:v>3</c:v>
                </c:pt>
                <c:pt idx="1">
                  <c:v>2</c:v>
                </c:pt>
              </c:numCache>
            </c:numRef>
          </c:val>
          <c:extLst>
            <c:ext xmlns:c16="http://schemas.microsoft.com/office/drawing/2014/chart" uri="{C3380CC4-5D6E-409C-BE32-E72D297353CC}">
              <c16:uniqueId val="{00000001-F045-4D08-8561-28A21DC9180A}"/>
            </c:ext>
          </c:extLst>
        </c:ser>
        <c:dLbls>
          <c:showLegendKey val="0"/>
          <c:showVal val="0"/>
          <c:showCatName val="0"/>
          <c:showSerName val="0"/>
          <c:showPercent val="0"/>
          <c:showBubbleSize val="0"/>
        </c:dLbls>
        <c:gapWidth val="182"/>
        <c:axId val="592890320"/>
        <c:axId val="592890976"/>
      </c:barChart>
      <c:catAx>
        <c:axId val="59289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976"/>
        <c:crosses val="autoZero"/>
        <c:auto val="1"/>
        <c:lblAlgn val="ctr"/>
        <c:lblOffset val="100"/>
        <c:noMultiLvlLbl val="0"/>
      </c:catAx>
      <c:valAx>
        <c:axId val="59289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320"/>
        <c:crosses val="autoZero"/>
        <c:crossBetween val="between"/>
        <c:majorUnit val="1"/>
      </c:valAx>
      <c:spPr>
        <a:noFill/>
        <a:ln>
          <a:noFill/>
        </a:ln>
        <a:effectLst/>
      </c:spPr>
    </c:plotArea>
    <c:legend>
      <c:legendPos val="t"/>
      <c:layout>
        <c:manualLayout>
          <c:xMode val="edge"/>
          <c:yMode val="edge"/>
          <c:x val="0.31419422880748293"/>
          <c:y val="0.10501447144140237"/>
          <c:w val="0.37335802612874863"/>
          <c:h val="6.59811558747402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rgbClr val="367C99"/>
      </a:solid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7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700" b="1" dirty="0">
                <a:latin typeface="Calibri" panose="020F0502020204030204" pitchFamily="34" charset="0"/>
                <a:cs typeface="Calibri" panose="020F0502020204030204" pitchFamily="34" charset="0"/>
              </a:rPr>
              <a:t>I had an</a:t>
            </a:r>
            <a:r>
              <a:rPr lang="en-US" sz="2700" b="1" baseline="0" dirty="0">
                <a:latin typeface="Calibri" panose="020F0502020204030204" pitchFamily="34" charset="0"/>
                <a:cs typeface="Calibri" panose="020F0502020204030204" pitchFamily="34" charset="0"/>
              </a:rPr>
              <a:t> understanding of microaggressions.</a:t>
            </a:r>
            <a:endParaRPr lang="en-US" sz="2700" b="1" dirty="0">
              <a:latin typeface="Calibri" panose="020F0502020204030204" pitchFamily="34" charset="0"/>
              <a:cs typeface="Calibri" panose="020F0502020204030204" pitchFamily="34" charset="0"/>
            </a:endParaRPr>
          </a:p>
        </c:rich>
      </c:tx>
      <c:layout>
        <c:manualLayout>
          <c:xMode val="edge"/>
          <c:yMode val="edge"/>
          <c:x val="0.18360487090426497"/>
          <c:y val="3.4840629018614365E-2"/>
        </c:manualLayout>
      </c:layout>
      <c:overlay val="0"/>
      <c:spPr>
        <a:solidFill>
          <a:schemeClr val="bg1"/>
        </a:solidFill>
        <a:ln>
          <a:noFill/>
        </a:ln>
        <a:effectLst/>
      </c:spPr>
      <c:txPr>
        <a:bodyPr rot="0" spcFirstLastPara="1" vertOverflow="ellipsis" vert="horz" wrap="square" anchor="ctr" anchorCtr="1"/>
        <a:lstStyle/>
        <a:p>
          <a:pPr algn="ctr">
            <a:defRPr sz="27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7.0251386270482316E-2"/>
          <c:y val="0.21664860770774344"/>
          <c:w val="0.83435883267983257"/>
          <c:h val="0.65576300218680861"/>
        </c:manualLayout>
      </c:layout>
      <c:barChart>
        <c:barDir val="col"/>
        <c:grouping val="clustered"/>
        <c:varyColors val="0"/>
        <c:ser>
          <c:idx val="0"/>
          <c:order val="0"/>
          <c:tx>
            <c:strRef>
              <c:f>Sheet1!$A$2</c:f>
              <c:strCache>
                <c:ptCount val="1"/>
                <c:pt idx="0">
                  <c:v>Residents</c:v>
                </c:pt>
              </c:strCache>
            </c:strRef>
          </c:tx>
          <c:spPr>
            <a:solidFill>
              <a:schemeClr val="accent1"/>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Sheet1!$B$2:$F$2</c:f>
              <c:numCache>
                <c:formatCode>General</c:formatCode>
                <c:ptCount val="5"/>
                <c:pt idx="1">
                  <c:v>1</c:v>
                </c:pt>
                <c:pt idx="2">
                  <c:v>2</c:v>
                </c:pt>
                <c:pt idx="3">
                  <c:v>3</c:v>
                </c:pt>
                <c:pt idx="4">
                  <c:v>1</c:v>
                </c:pt>
              </c:numCache>
            </c:numRef>
          </c:val>
          <c:extLst>
            <c:ext xmlns:c16="http://schemas.microsoft.com/office/drawing/2014/chart" uri="{C3380CC4-5D6E-409C-BE32-E72D297353CC}">
              <c16:uniqueId val="{00000000-95A4-4D64-866F-B9F6CF264762}"/>
            </c:ext>
          </c:extLst>
        </c:ser>
        <c:ser>
          <c:idx val="1"/>
          <c:order val="1"/>
          <c:tx>
            <c:strRef>
              <c:f>Sheet1!$A$3</c:f>
              <c:strCache>
                <c:ptCount val="1"/>
                <c:pt idx="0">
                  <c:v>Faculty</c:v>
                </c:pt>
              </c:strCache>
            </c:strRef>
          </c:tx>
          <c:spPr>
            <a:solidFill>
              <a:schemeClr val="accent2"/>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Sheet1!$B$3:$F$3</c:f>
              <c:numCache>
                <c:formatCode>General</c:formatCode>
                <c:ptCount val="5"/>
                <c:pt idx="0">
                  <c:v>4</c:v>
                </c:pt>
                <c:pt idx="1">
                  <c:v>1</c:v>
                </c:pt>
              </c:numCache>
            </c:numRef>
          </c:val>
          <c:extLst>
            <c:ext xmlns:c16="http://schemas.microsoft.com/office/drawing/2014/chart" uri="{C3380CC4-5D6E-409C-BE32-E72D297353CC}">
              <c16:uniqueId val="{00000001-95A4-4D64-866F-B9F6CF264762}"/>
            </c:ext>
          </c:extLst>
        </c:ser>
        <c:dLbls>
          <c:showLegendKey val="0"/>
          <c:showVal val="0"/>
          <c:showCatName val="0"/>
          <c:showSerName val="0"/>
          <c:showPercent val="0"/>
          <c:showBubbleSize val="0"/>
        </c:dLbls>
        <c:gapWidth val="182"/>
        <c:axId val="592890320"/>
        <c:axId val="592890976"/>
      </c:barChart>
      <c:catAx>
        <c:axId val="59289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976"/>
        <c:crosses val="autoZero"/>
        <c:auto val="1"/>
        <c:lblAlgn val="ctr"/>
        <c:lblOffset val="100"/>
        <c:noMultiLvlLbl val="0"/>
      </c:catAx>
      <c:valAx>
        <c:axId val="59289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320"/>
        <c:crosses val="autoZero"/>
        <c:crossBetween val="between"/>
        <c:majorUnit val="1"/>
      </c:valAx>
      <c:spPr>
        <a:noFill/>
        <a:ln>
          <a:noFill/>
        </a:ln>
        <a:effectLst/>
      </c:spPr>
    </c:plotArea>
    <c:legend>
      <c:legendPos val="t"/>
      <c:layout>
        <c:manualLayout>
          <c:xMode val="edge"/>
          <c:yMode val="edge"/>
          <c:x val="0.33865123567714572"/>
          <c:y val="0.11791533224434689"/>
          <c:w val="0.31846597041047026"/>
          <c:h val="6.696240879447448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rgbClr val="367C99"/>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630587131480909E-2"/>
          <c:y val="0.32588400286720481"/>
          <c:w val="0.88244854700463227"/>
          <c:h val="0.57840424916187683"/>
        </c:manualLayout>
      </c:layout>
      <c:barChart>
        <c:barDir val="col"/>
        <c:grouping val="clustered"/>
        <c:varyColors val="0"/>
        <c:ser>
          <c:idx val="0"/>
          <c:order val="0"/>
          <c:tx>
            <c:strRef>
              <c:f>Sheet1!$A$2</c:f>
              <c:strCache>
                <c:ptCount val="1"/>
                <c:pt idx="0">
                  <c:v>Residents</c:v>
                </c:pt>
              </c:strCache>
            </c:strRef>
          </c:tx>
          <c:spPr>
            <a:solidFill>
              <a:schemeClr val="accent1"/>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Sheet1!$B$2:$F$2</c:f>
              <c:numCache>
                <c:formatCode>General</c:formatCode>
                <c:ptCount val="5"/>
                <c:pt idx="0">
                  <c:v>5</c:v>
                </c:pt>
                <c:pt idx="1">
                  <c:v>1</c:v>
                </c:pt>
                <c:pt idx="2">
                  <c:v>1</c:v>
                </c:pt>
              </c:numCache>
            </c:numRef>
          </c:val>
          <c:extLst>
            <c:ext xmlns:c16="http://schemas.microsoft.com/office/drawing/2014/chart" uri="{C3380CC4-5D6E-409C-BE32-E72D297353CC}">
              <c16:uniqueId val="{00000000-7051-46BE-B8D9-B06AF4040F62}"/>
            </c:ext>
          </c:extLst>
        </c:ser>
        <c:ser>
          <c:idx val="1"/>
          <c:order val="1"/>
          <c:tx>
            <c:strRef>
              <c:f>Sheet1!$A$3</c:f>
              <c:strCache>
                <c:ptCount val="1"/>
                <c:pt idx="0">
                  <c:v>Faculty</c:v>
                </c:pt>
              </c:strCache>
            </c:strRef>
          </c:tx>
          <c:spPr>
            <a:solidFill>
              <a:schemeClr val="accent2"/>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Sheet1!$B$3:$F$3</c:f>
              <c:numCache>
                <c:formatCode>General</c:formatCode>
                <c:ptCount val="5"/>
                <c:pt idx="0">
                  <c:v>4</c:v>
                </c:pt>
                <c:pt idx="2">
                  <c:v>1</c:v>
                </c:pt>
              </c:numCache>
            </c:numRef>
          </c:val>
          <c:extLst>
            <c:ext xmlns:c16="http://schemas.microsoft.com/office/drawing/2014/chart" uri="{C3380CC4-5D6E-409C-BE32-E72D297353CC}">
              <c16:uniqueId val="{00000001-7051-46BE-B8D9-B06AF4040F62}"/>
            </c:ext>
          </c:extLst>
        </c:ser>
        <c:dLbls>
          <c:showLegendKey val="0"/>
          <c:showVal val="0"/>
          <c:showCatName val="0"/>
          <c:showSerName val="0"/>
          <c:showPercent val="0"/>
          <c:showBubbleSize val="0"/>
        </c:dLbls>
        <c:gapWidth val="182"/>
        <c:axId val="592890320"/>
        <c:axId val="592890976"/>
      </c:barChart>
      <c:catAx>
        <c:axId val="59289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976"/>
        <c:crosses val="autoZero"/>
        <c:auto val="1"/>
        <c:lblAlgn val="ctr"/>
        <c:lblOffset val="100"/>
        <c:noMultiLvlLbl val="0"/>
      </c:catAx>
      <c:valAx>
        <c:axId val="59289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320"/>
        <c:crosses val="autoZero"/>
        <c:crossBetween val="between"/>
      </c:valAx>
      <c:spPr>
        <a:noFill/>
        <a:ln>
          <a:noFill/>
        </a:ln>
        <a:effectLst/>
      </c:spPr>
    </c:plotArea>
    <c:legend>
      <c:legendPos val="t"/>
      <c:layout>
        <c:manualLayout>
          <c:xMode val="edge"/>
          <c:yMode val="edge"/>
          <c:x val="0.3065231525504431"/>
          <c:y val="0.18670756737263419"/>
          <c:w val="0.33590428232117547"/>
          <c:h val="6.833362258772977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rgbClr val="367C99"/>
      </a:solid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700" b="1" dirty="0"/>
              <a:t>I would recommend this workshop as a part of Faculty and Resident professional development.</a:t>
            </a:r>
          </a:p>
        </c:rich>
      </c:tx>
      <c:layout>
        <c:manualLayout>
          <c:xMode val="edge"/>
          <c:yMode val="edge"/>
          <c:x val="0.11086334012987732"/>
          <c:y val="2.1937112675426581E-2"/>
        </c:manualLayout>
      </c:layout>
      <c:overlay val="0"/>
      <c:spPr>
        <a:solidFill>
          <a:schemeClr val="bg1"/>
        </a:solidFill>
        <a:ln>
          <a:noFill/>
        </a:ln>
        <a:effectLst/>
      </c:spPr>
      <c:txPr>
        <a:bodyPr rot="0" spcFirstLastPara="1" vertOverflow="ellipsis" vert="horz" wrap="square" anchor="t" anchorCtr="0"/>
        <a:lstStyle/>
        <a:p>
          <a:pPr>
            <a:defRPr sz="2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6072245318387578E-2"/>
          <c:y val="0.30819265976571381"/>
          <c:w val="0.93952644110037997"/>
          <c:h val="0.59583371354825254"/>
        </c:manualLayout>
      </c:layout>
      <c:barChart>
        <c:barDir val="col"/>
        <c:grouping val="clustered"/>
        <c:varyColors val="0"/>
        <c:ser>
          <c:idx val="0"/>
          <c:order val="0"/>
          <c:tx>
            <c:strRef>
              <c:f>Sheet1!$A$2</c:f>
              <c:strCache>
                <c:ptCount val="1"/>
                <c:pt idx="0">
                  <c:v>Residents</c:v>
                </c:pt>
              </c:strCache>
            </c:strRef>
          </c:tx>
          <c:spPr>
            <a:solidFill>
              <a:schemeClr val="accent1"/>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Sheet1!$B$2:$F$2</c:f>
              <c:numCache>
                <c:formatCode>General</c:formatCode>
                <c:ptCount val="5"/>
                <c:pt idx="0">
                  <c:v>5</c:v>
                </c:pt>
                <c:pt idx="1">
                  <c:v>1</c:v>
                </c:pt>
                <c:pt idx="2">
                  <c:v>1</c:v>
                </c:pt>
              </c:numCache>
            </c:numRef>
          </c:val>
          <c:extLst>
            <c:ext xmlns:c16="http://schemas.microsoft.com/office/drawing/2014/chart" uri="{C3380CC4-5D6E-409C-BE32-E72D297353CC}">
              <c16:uniqueId val="{00000000-1FB1-4045-9777-D525966B49F7}"/>
            </c:ext>
          </c:extLst>
        </c:ser>
        <c:ser>
          <c:idx val="1"/>
          <c:order val="1"/>
          <c:tx>
            <c:strRef>
              <c:f>Sheet1!$A$3</c:f>
              <c:strCache>
                <c:ptCount val="1"/>
                <c:pt idx="0">
                  <c:v>Faculty</c:v>
                </c:pt>
              </c:strCache>
            </c:strRef>
          </c:tx>
          <c:spPr>
            <a:solidFill>
              <a:schemeClr val="accent2"/>
            </a:solidFill>
            <a:ln>
              <a:noFill/>
            </a:ln>
            <a:effectLst/>
          </c:spPr>
          <c:invertIfNegative val="0"/>
          <c:cat>
            <c:strRef>
              <c:f>Sheet1!$B$1:$F$1</c:f>
              <c:strCache>
                <c:ptCount val="5"/>
                <c:pt idx="0">
                  <c:v>Strongly agree</c:v>
                </c:pt>
                <c:pt idx="1">
                  <c:v>Agree</c:v>
                </c:pt>
                <c:pt idx="2">
                  <c:v>Neutral</c:v>
                </c:pt>
                <c:pt idx="3">
                  <c:v>Disagree</c:v>
                </c:pt>
                <c:pt idx="4">
                  <c:v>Strongly disagree</c:v>
                </c:pt>
              </c:strCache>
            </c:strRef>
          </c:cat>
          <c:val>
            <c:numRef>
              <c:f>Sheet1!$B$3:$F$3</c:f>
              <c:numCache>
                <c:formatCode>General</c:formatCode>
                <c:ptCount val="5"/>
                <c:pt idx="0">
                  <c:v>5</c:v>
                </c:pt>
              </c:numCache>
            </c:numRef>
          </c:val>
          <c:extLst>
            <c:ext xmlns:c16="http://schemas.microsoft.com/office/drawing/2014/chart" uri="{C3380CC4-5D6E-409C-BE32-E72D297353CC}">
              <c16:uniqueId val="{00000001-1FB1-4045-9777-D525966B49F7}"/>
            </c:ext>
          </c:extLst>
        </c:ser>
        <c:dLbls>
          <c:showLegendKey val="0"/>
          <c:showVal val="0"/>
          <c:showCatName val="0"/>
          <c:showSerName val="0"/>
          <c:showPercent val="0"/>
          <c:showBubbleSize val="0"/>
        </c:dLbls>
        <c:gapWidth val="182"/>
        <c:axId val="592890320"/>
        <c:axId val="592890976"/>
      </c:barChart>
      <c:catAx>
        <c:axId val="59289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976"/>
        <c:crosses val="autoZero"/>
        <c:auto val="1"/>
        <c:lblAlgn val="ctr"/>
        <c:lblOffset val="100"/>
        <c:noMultiLvlLbl val="0"/>
      </c:catAx>
      <c:valAx>
        <c:axId val="59289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92890320"/>
        <c:crosses val="autoZero"/>
        <c:crossBetween val="between"/>
      </c:valAx>
      <c:spPr>
        <a:noFill/>
        <a:ln>
          <a:noFill/>
        </a:ln>
        <a:effectLst/>
      </c:spPr>
    </c:plotArea>
    <c:legend>
      <c:legendPos val="t"/>
      <c:layout>
        <c:manualLayout>
          <c:xMode val="edge"/>
          <c:yMode val="edge"/>
          <c:x val="0.33983575499378876"/>
          <c:y val="0.18579928973769724"/>
          <c:w val="0.34072384280239459"/>
          <c:h val="9.034545104233651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rgbClr val="367C99"/>
      </a:solid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9050" y="696913"/>
            <a:ext cx="69723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dirty="0"/>
          </a:p>
        </p:txBody>
      </p:sp>
      <p:sp>
        <p:nvSpPr>
          <p:cNvPr id="56" name="Google Shape;56;p2:notes"/>
          <p:cNvSpPr>
            <a:spLocks noGrp="1" noRot="1" noChangeAspect="1"/>
          </p:cNvSpPr>
          <p:nvPr>
            <p:ph type="sldImg" idx="2"/>
          </p:nvPr>
        </p:nvSpPr>
        <p:spPr>
          <a:xfrm>
            <a:off x="19050" y="696913"/>
            <a:ext cx="69723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633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7" name="Google Shape;17;p5"/>
          <p:cNvSpPr txBox="1">
            <a:spLocks noGrp="1"/>
          </p:cNvSpPr>
          <p:nvPr>
            <p:ph type="title"/>
          </p:nvPr>
        </p:nvSpPr>
        <p:spPr>
          <a:xfrm>
            <a:off x="3467102" y="17475200"/>
            <a:ext cx="37308000" cy="4359300"/>
          </a:xfrm>
          <a:prstGeom prst="rect">
            <a:avLst/>
          </a:prstGeom>
          <a:noFill/>
          <a:ln>
            <a:noFill/>
          </a:ln>
        </p:spPr>
        <p:txBody>
          <a:bodyPr spcFirstLastPara="1" wrap="square" lIns="289125" tIns="144525" rIns="289125" bIns="144525" anchor="t" anchorCtr="0">
            <a:noAutofit/>
          </a:bodyPr>
          <a:lstStyle>
            <a:lvl1pPr marR="0" lvl="0" algn="ctr" rtl="0">
              <a:spcBef>
                <a:spcPts val="0"/>
              </a:spcBef>
              <a:spcAft>
                <a:spcPts val="0"/>
              </a:spcAft>
              <a:buSzPts val="4400"/>
              <a:buNone/>
              <a:defRPr sz="95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pic>
        <p:nvPicPr>
          <p:cNvPr id="2" name="Picture 1">
            <a:extLst>
              <a:ext uri="{FF2B5EF4-FFF2-40B4-BE49-F238E27FC236}">
                <a16:creationId xmlns:a16="http://schemas.microsoft.com/office/drawing/2014/main" id="{8B09626A-46D6-48E1-8D61-BA9F9945682E}"/>
              </a:ext>
            </a:extLst>
          </p:cNvPr>
          <p:cNvPicPr>
            <a:picLocks noChangeAspect="1"/>
          </p:cNvPicPr>
          <p:nvPr userDrawn="1"/>
        </p:nvPicPr>
        <p:blipFill>
          <a:blip r:embed="rId2"/>
          <a:stretch>
            <a:fillRect/>
          </a:stretch>
        </p:blipFill>
        <p:spPr>
          <a:xfrm>
            <a:off x="11147923" y="5169876"/>
            <a:ext cx="21595354" cy="7265862"/>
          </a:xfrm>
          <a:prstGeom prst="rect">
            <a:avLst/>
          </a:prstGeom>
        </p:spPr>
      </p:pic>
      <p:pic>
        <p:nvPicPr>
          <p:cNvPr id="3" name="Picture 2">
            <a:extLst>
              <a:ext uri="{FF2B5EF4-FFF2-40B4-BE49-F238E27FC236}">
                <a16:creationId xmlns:a16="http://schemas.microsoft.com/office/drawing/2014/main" id="{F86BC877-8A3D-4FD2-9D7A-FF41546399EF}"/>
              </a:ext>
            </a:extLst>
          </p:cNvPr>
          <p:cNvPicPr>
            <a:picLocks noChangeAspect="1"/>
          </p:cNvPicPr>
          <p:nvPr userDrawn="1"/>
        </p:nvPicPr>
        <p:blipFill>
          <a:blip r:embed="rId3"/>
          <a:stretch>
            <a:fillRect/>
          </a:stretch>
        </p:blipFill>
        <p:spPr>
          <a:xfrm>
            <a:off x="70338" y="130414"/>
            <a:ext cx="43663336" cy="46028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194559" y="6746580"/>
            <a:ext cx="39501599" cy="13654459"/>
          </a:xfrm>
          <a:prstGeom prst="rect">
            <a:avLst/>
          </a:prstGeom>
          <a:noFill/>
          <a:ln>
            <a:noFill/>
          </a:ln>
        </p:spPr>
        <p:txBody>
          <a:bodyPr spcFirstLastPara="1" wrap="square" lIns="289125" tIns="144525" rIns="289125" bIns="144525" anchor="t" anchorCtr="0">
            <a:noAutofit/>
          </a:bodyPr>
          <a:lstStyle>
            <a:lvl1pPr marL="457200" lvl="0" indent="-444500" algn="l">
              <a:spcBef>
                <a:spcPts val="1100"/>
              </a:spcBef>
              <a:spcAft>
                <a:spcPts val="0"/>
              </a:spcAft>
              <a:buSzPts val="3400"/>
              <a:buChar char="◻"/>
              <a:defRPr/>
            </a:lvl1pPr>
            <a:lvl2pPr marL="914400" lvl="1" indent="-444500" algn="l">
              <a:spcBef>
                <a:spcPts val="1100"/>
              </a:spcBef>
              <a:spcAft>
                <a:spcPts val="0"/>
              </a:spcAft>
              <a:buSzPts val="3400"/>
              <a:buChar char="◻"/>
              <a:defRPr/>
            </a:lvl2pPr>
            <a:lvl3pPr marL="1371600" lvl="2" indent="-444500" algn="l">
              <a:spcBef>
                <a:spcPts val="1100"/>
              </a:spcBef>
              <a:spcAft>
                <a:spcPts val="0"/>
              </a:spcAft>
              <a:buSzPts val="3400"/>
              <a:buChar char="◻"/>
              <a:defRPr/>
            </a:lvl3pPr>
            <a:lvl4pPr marL="1828800" lvl="3" indent="-444500" algn="l">
              <a:spcBef>
                <a:spcPts val="1100"/>
              </a:spcBef>
              <a:spcAft>
                <a:spcPts val="0"/>
              </a:spcAft>
              <a:buSzPts val="3400"/>
              <a:buChar char="◻"/>
              <a:defRPr/>
            </a:lvl4pPr>
            <a:lvl5pPr marL="2286000" lvl="4" indent="-444500" algn="l">
              <a:spcBef>
                <a:spcPts val="1100"/>
              </a:spcBef>
              <a:spcAft>
                <a:spcPts val="0"/>
              </a:spcAft>
              <a:buSzPts val="3400"/>
              <a:buChar char="◻"/>
              <a:defRPr/>
            </a:lvl5pPr>
            <a:lvl6pPr marL="2743200" lvl="5" indent="-590550" algn="l">
              <a:spcBef>
                <a:spcPts val="1100"/>
              </a:spcBef>
              <a:spcAft>
                <a:spcPts val="0"/>
              </a:spcAft>
              <a:buSzPts val="5700"/>
              <a:buChar char="»"/>
              <a:defRPr/>
            </a:lvl6pPr>
            <a:lvl7pPr marL="3200400" lvl="6" indent="-590550" algn="l">
              <a:spcBef>
                <a:spcPts val="1100"/>
              </a:spcBef>
              <a:spcAft>
                <a:spcPts val="0"/>
              </a:spcAft>
              <a:buSzPts val="5700"/>
              <a:buChar char="»"/>
              <a:defRPr/>
            </a:lvl7pPr>
            <a:lvl8pPr marL="3657600" lvl="7" indent="-590550" algn="l">
              <a:spcBef>
                <a:spcPts val="1100"/>
              </a:spcBef>
              <a:spcAft>
                <a:spcPts val="0"/>
              </a:spcAft>
              <a:buSzPts val="5700"/>
              <a:buChar char="»"/>
              <a:defRPr/>
            </a:lvl8pPr>
            <a:lvl9pPr marL="4114800" lvl="8" indent="-590550" algn="l">
              <a:spcBef>
                <a:spcPts val="1100"/>
              </a:spcBef>
              <a:spcAft>
                <a:spcPts val="0"/>
              </a:spcAft>
              <a:buSzPts val="5700"/>
              <a:buChar char="»"/>
              <a:defRPr/>
            </a:lvl9pPr>
          </a:lstStyle>
          <a:p>
            <a:endParaRPr dirty="0"/>
          </a:p>
        </p:txBody>
      </p:sp>
      <p:sp>
        <p:nvSpPr>
          <p:cNvPr id="20" name="Google Shape;20;p6"/>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1" name="Google Shape;21;p6"/>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21945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4" name="Google Shape;24;p7"/>
          <p:cNvSpPr txBox="1">
            <a:spLocks noGrp="1"/>
          </p:cNvSpPr>
          <p:nvPr>
            <p:ph type="body" idx="2"/>
          </p:nvPr>
        </p:nvSpPr>
        <p:spPr>
          <a:xfrm>
            <a:off x="22311360" y="6746240"/>
            <a:ext cx="19384800" cy="13654800"/>
          </a:xfrm>
          <a:prstGeom prst="rect">
            <a:avLst/>
          </a:prstGeom>
          <a:noFill/>
          <a:ln>
            <a:noFill/>
          </a:ln>
        </p:spPr>
        <p:txBody>
          <a:bodyPr spcFirstLastPara="1" wrap="square" lIns="289125" tIns="144525" rIns="289125" bIns="144525" anchor="t" anchorCtr="0">
            <a:noAutofit/>
          </a:bodyPr>
          <a:lstStyle>
            <a:lvl1pPr marL="457200" lvl="0" indent="-565150" algn="l">
              <a:spcBef>
                <a:spcPts val="1800"/>
              </a:spcBef>
              <a:spcAft>
                <a:spcPts val="0"/>
              </a:spcAft>
              <a:buSzPts val="5300"/>
              <a:buChar char="◻"/>
              <a:defRPr sz="8900"/>
            </a:lvl1pPr>
            <a:lvl2pPr marL="914400" lvl="1" indent="-520700" algn="l">
              <a:spcBef>
                <a:spcPts val="1500"/>
              </a:spcBef>
              <a:spcAft>
                <a:spcPts val="0"/>
              </a:spcAft>
              <a:buSzPts val="4600"/>
              <a:buChar char="◻"/>
              <a:defRPr sz="7600"/>
            </a:lvl2pPr>
            <a:lvl3pPr marL="1371600" lvl="2" indent="-469900" algn="l">
              <a:spcBef>
                <a:spcPts val="1300"/>
              </a:spcBef>
              <a:spcAft>
                <a:spcPts val="0"/>
              </a:spcAft>
              <a:buSzPts val="3800"/>
              <a:buChar char="◻"/>
              <a:defRPr sz="6300"/>
            </a:lvl3pPr>
            <a:lvl4pPr marL="1828800" lvl="3" indent="-444500" algn="l">
              <a:spcBef>
                <a:spcPts val="1100"/>
              </a:spcBef>
              <a:spcAft>
                <a:spcPts val="0"/>
              </a:spcAft>
              <a:buSzPts val="3400"/>
              <a:buChar char="◻"/>
              <a:defRPr sz="5700"/>
            </a:lvl4pPr>
            <a:lvl5pPr marL="2286000" lvl="4" indent="-444500" algn="l">
              <a:spcBef>
                <a:spcPts val="1100"/>
              </a:spcBef>
              <a:spcAft>
                <a:spcPts val="0"/>
              </a:spcAft>
              <a:buSzPts val="3400"/>
              <a:buChar char="◻"/>
              <a:defRPr sz="5700"/>
            </a:lvl5pPr>
            <a:lvl6pPr marL="2743200" lvl="5" indent="-590550" algn="l">
              <a:spcBef>
                <a:spcPts val="1100"/>
              </a:spcBef>
              <a:spcAft>
                <a:spcPts val="0"/>
              </a:spcAft>
              <a:buSzPts val="5700"/>
              <a:buChar char="»"/>
              <a:defRPr sz="5700"/>
            </a:lvl6pPr>
            <a:lvl7pPr marL="3200400" lvl="6" indent="-590550" algn="l">
              <a:spcBef>
                <a:spcPts val="1100"/>
              </a:spcBef>
              <a:spcAft>
                <a:spcPts val="0"/>
              </a:spcAft>
              <a:buSzPts val="5700"/>
              <a:buChar char="»"/>
              <a:defRPr sz="5700"/>
            </a:lvl7pPr>
            <a:lvl8pPr marL="3657600" lvl="7" indent="-590550" algn="l">
              <a:spcBef>
                <a:spcPts val="1100"/>
              </a:spcBef>
              <a:spcAft>
                <a:spcPts val="0"/>
              </a:spcAft>
              <a:buSzPts val="5700"/>
              <a:buChar char="»"/>
              <a:defRPr sz="5700"/>
            </a:lvl8pPr>
            <a:lvl9pPr marL="4114800" lvl="8" indent="-590550" algn="l">
              <a:spcBef>
                <a:spcPts val="1100"/>
              </a:spcBef>
              <a:spcAft>
                <a:spcPts val="0"/>
              </a:spcAft>
              <a:buSzPts val="5700"/>
              <a:buChar char="»"/>
              <a:defRPr sz="5700"/>
            </a:lvl9pPr>
          </a:lstStyle>
          <a:p>
            <a:endParaRPr/>
          </a:p>
        </p:txBody>
      </p:sp>
      <p:sp>
        <p:nvSpPr>
          <p:cNvPr id="25" name="Google Shape;25;p7"/>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26" name="Google Shape;26;p7"/>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2194565"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29" name="Google Shape;29;p8"/>
          <p:cNvSpPr txBox="1">
            <a:spLocks noGrp="1"/>
          </p:cNvSpPr>
          <p:nvPr>
            <p:ph type="body" idx="2"/>
          </p:nvPr>
        </p:nvSpPr>
        <p:spPr>
          <a:xfrm>
            <a:off x="2194565" y="6781798"/>
            <a:ext cx="193926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0" name="Google Shape;30;p8"/>
          <p:cNvSpPr txBox="1">
            <a:spLocks noGrp="1"/>
          </p:cNvSpPr>
          <p:nvPr>
            <p:ph type="body" idx="3"/>
          </p:nvPr>
        </p:nvSpPr>
        <p:spPr>
          <a:xfrm>
            <a:off x="22296130" y="6781798"/>
            <a:ext cx="19401000" cy="12644400"/>
          </a:xfrm>
          <a:prstGeom prst="rect">
            <a:avLst/>
          </a:prstGeom>
          <a:noFill/>
          <a:ln>
            <a:noFill/>
          </a:ln>
        </p:spPr>
        <p:txBody>
          <a:bodyPr spcFirstLastPara="1" wrap="square" lIns="289125" tIns="144525" rIns="289125" bIns="144525" anchor="t" anchorCtr="0">
            <a:noAutofit/>
          </a:bodyPr>
          <a:lstStyle>
            <a:lvl1pPr marL="457200" lvl="0" indent="-520700" algn="l">
              <a:spcBef>
                <a:spcPts val="1500"/>
              </a:spcBef>
              <a:spcAft>
                <a:spcPts val="0"/>
              </a:spcAft>
              <a:buSzPts val="4600"/>
              <a:buChar char="◻"/>
              <a:defRPr sz="7600"/>
            </a:lvl1pPr>
            <a:lvl2pPr marL="914400" lvl="1" indent="-469900" algn="l">
              <a:spcBef>
                <a:spcPts val="1300"/>
              </a:spcBef>
              <a:spcAft>
                <a:spcPts val="0"/>
              </a:spcAft>
              <a:buSzPts val="3800"/>
              <a:buChar char="◻"/>
              <a:defRPr sz="6300"/>
            </a:lvl2pPr>
            <a:lvl3pPr marL="1371600" lvl="2" indent="-444500" algn="l">
              <a:spcBef>
                <a:spcPts val="1100"/>
              </a:spcBef>
              <a:spcAft>
                <a:spcPts val="0"/>
              </a:spcAft>
              <a:buSzPts val="3400"/>
              <a:buChar char="◻"/>
              <a:defRPr sz="5700"/>
            </a:lvl3pPr>
            <a:lvl4pPr marL="1828800" lvl="3" indent="-419100" algn="l">
              <a:spcBef>
                <a:spcPts val="1000"/>
              </a:spcBef>
              <a:spcAft>
                <a:spcPts val="0"/>
              </a:spcAft>
              <a:buSzPts val="3000"/>
              <a:buChar char="◻"/>
              <a:defRPr sz="5100"/>
            </a:lvl4pPr>
            <a:lvl5pPr marL="2286000" lvl="4" indent="-419100" algn="l">
              <a:spcBef>
                <a:spcPts val="1000"/>
              </a:spcBef>
              <a:spcAft>
                <a:spcPts val="0"/>
              </a:spcAft>
              <a:buSzPts val="3000"/>
              <a:buChar char="◻"/>
              <a:defRPr sz="5100"/>
            </a:lvl5pPr>
            <a:lvl6pPr marL="2743200" lvl="5" indent="-552450" algn="l">
              <a:spcBef>
                <a:spcPts val="1000"/>
              </a:spcBef>
              <a:spcAft>
                <a:spcPts val="0"/>
              </a:spcAft>
              <a:buSzPts val="5100"/>
              <a:buChar char="»"/>
              <a:defRPr sz="5100"/>
            </a:lvl6pPr>
            <a:lvl7pPr marL="3200400" lvl="6" indent="-552450" algn="l">
              <a:spcBef>
                <a:spcPts val="1000"/>
              </a:spcBef>
              <a:spcAft>
                <a:spcPts val="0"/>
              </a:spcAft>
              <a:buSzPts val="5100"/>
              <a:buChar char="»"/>
              <a:defRPr sz="5100"/>
            </a:lvl7pPr>
            <a:lvl8pPr marL="3657600" lvl="7" indent="-552450" algn="l">
              <a:spcBef>
                <a:spcPts val="1000"/>
              </a:spcBef>
              <a:spcAft>
                <a:spcPts val="0"/>
              </a:spcAft>
              <a:buSzPts val="5100"/>
              <a:buChar char="»"/>
              <a:defRPr sz="5100"/>
            </a:lvl8pPr>
            <a:lvl9pPr marL="4114800" lvl="8" indent="-552450" algn="l">
              <a:spcBef>
                <a:spcPts val="1000"/>
              </a:spcBef>
              <a:spcAft>
                <a:spcPts val="0"/>
              </a:spcAft>
              <a:buSzPts val="5100"/>
              <a:buChar char="»"/>
              <a:defRPr sz="5100"/>
            </a:lvl9pPr>
          </a:lstStyle>
          <a:p>
            <a:endParaRPr/>
          </a:p>
        </p:txBody>
      </p:sp>
      <p:sp>
        <p:nvSpPr>
          <p:cNvPr id="31" name="Google Shape;31;p8"/>
          <p:cNvSpPr txBox="1">
            <a:spLocks noGrp="1"/>
          </p:cNvSpPr>
          <p:nvPr>
            <p:ph type="body" idx="4"/>
          </p:nvPr>
        </p:nvSpPr>
        <p:spPr>
          <a:xfrm>
            <a:off x="22296130" y="4661521"/>
            <a:ext cx="19392600" cy="2047200"/>
          </a:xfrm>
          <a:prstGeom prst="rect">
            <a:avLst/>
          </a:prstGeom>
          <a:noFill/>
          <a:ln>
            <a:noFill/>
          </a:ln>
        </p:spPr>
        <p:txBody>
          <a:bodyPr spcFirstLastPara="1" wrap="square" lIns="289125" tIns="144525" rIns="289125" bIns="144525" anchor="b" anchorCtr="0">
            <a:noAutofit/>
          </a:bodyPr>
          <a:lstStyle>
            <a:lvl1pPr marL="457200" lvl="0" indent="-228600" algn="l">
              <a:spcBef>
                <a:spcPts val="1500"/>
              </a:spcBef>
              <a:spcAft>
                <a:spcPts val="0"/>
              </a:spcAft>
              <a:buSzPts val="4600"/>
              <a:buNone/>
              <a:defRPr sz="7600" b="1">
                <a:solidFill>
                  <a:schemeClr val="accent1"/>
                </a:solidFill>
              </a:defRPr>
            </a:lvl1pPr>
            <a:lvl2pPr marL="914400" lvl="1" indent="-228600" algn="l">
              <a:spcBef>
                <a:spcPts val="1300"/>
              </a:spcBef>
              <a:spcAft>
                <a:spcPts val="0"/>
              </a:spcAft>
              <a:buSzPts val="3800"/>
              <a:buNone/>
              <a:defRPr sz="6300" b="1"/>
            </a:lvl2pPr>
            <a:lvl3pPr marL="1371600" lvl="2" indent="-228600" algn="l">
              <a:spcBef>
                <a:spcPts val="1100"/>
              </a:spcBef>
              <a:spcAft>
                <a:spcPts val="0"/>
              </a:spcAft>
              <a:buSzPts val="3400"/>
              <a:buNone/>
              <a:defRPr sz="5700" b="1"/>
            </a:lvl3pPr>
            <a:lvl4pPr marL="1828800" lvl="3" indent="-228600" algn="l">
              <a:spcBef>
                <a:spcPts val="1000"/>
              </a:spcBef>
              <a:spcAft>
                <a:spcPts val="0"/>
              </a:spcAft>
              <a:buSzPts val="3000"/>
              <a:buNone/>
              <a:defRPr sz="5100" b="1"/>
            </a:lvl4pPr>
            <a:lvl5pPr marL="2286000" lvl="4" indent="-228600" algn="l">
              <a:spcBef>
                <a:spcPts val="1000"/>
              </a:spcBef>
              <a:spcAft>
                <a:spcPts val="0"/>
              </a:spcAft>
              <a:buSzPts val="3000"/>
              <a:buNone/>
              <a:defRPr sz="5100" b="1"/>
            </a:lvl5pPr>
            <a:lvl6pPr marL="2743200" lvl="5" indent="-228600" algn="l">
              <a:spcBef>
                <a:spcPts val="1000"/>
              </a:spcBef>
              <a:spcAft>
                <a:spcPts val="0"/>
              </a:spcAft>
              <a:buSzPts val="5100"/>
              <a:buNone/>
              <a:defRPr sz="5100" b="1"/>
            </a:lvl6pPr>
            <a:lvl7pPr marL="3200400" lvl="6" indent="-228600" algn="l">
              <a:spcBef>
                <a:spcPts val="1000"/>
              </a:spcBef>
              <a:spcAft>
                <a:spcPts val="0"/>
              </a:spcAft>
              <a:buSzPts val="5100"/>
              <a:buNone/>
              <a:defRPr sz="5100" b="1"/>
            </a:lvl7pPr>
            <a:lvl8pPr marL="3657600" lvl="7" indent="-228600" algn="l">
              <a:spcBef>
                <a:spcPts val="1000"/>
              </a:spcBef>
              <a:spcAft>
                <a:spcPts val="0"/>
              </a:spcAft>
              <a:buSzPts val="5100"/>
              <a:buNone/>
              <a:defRPr sz="5100" b="1"/>
            </a:lvl8pPr>
            <a:lvl9pPr marL="4114800" lvl="8" indent="-228600" algn="l">
              <a:spcBef>
                <a:spcPts val="1000"/>
              </a:spcBef>
              <a:spcAft>
                <a:spcPts val="0"/>
              </a:spcAft>
              <a:buSzPts val="5100"/>
              <a:buNone/>
              <a:defRPr sz="5100" b="1"/>
            </a:lvl9pPr>
          </a:lstStyle>
          <a:p>
            <a:endParaRPr/>
          </a:p>
        </p:txBody>
      </p:sp>
      <p:sp>
        <p:nvSpPr>
          <p:cNvPr id="32" name="Google Shape;32;p8"/>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5" name="Google Shape;35;p9"/>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cxnSp>
        <p:nvCxnSpPr>
          <p:cNvPr id="37" name="Google Shape;37;p10"/>
          <p:cNvCxnSpPr/>
          <p:nvPr/>
        </p:nvCxnSpPr>
        <p:spPr>
          <a:xfrm flipH="1">
            <a:off x="16525826" y="6339831"/>
            <a:ext cx="6900" cy="13411500"/>
          </a:xfrm>
          <a:prstGeom prst="straightConnector1">
            <a:avLst/>
          </a:prstGeom>
          <a:noFill/>
          <a:ln w="9525" cap="flat" cmpd="sng">
            <a:solidFill>
              <a:schemeClr val="accent2"/>
            </a:solidFill>
            <a:prstDash val="solid"/>
            <a:round/>
            <a:headEnd type="none" w="sm" len="sm"/>
            <a:tailEnd type="none" w="sm" len="sm"/>
          </a:ln>
        </p:spPr>
      </p:cxnSp>
      <p:sp>
        <p:nvSpPr>
          <p:cNvPr id="38" name="Google Shape;38;p10"/>
          <p:cNvSpPr txBox="1">
            <a:spLocks noGrp="1"/>
          </p:cNvSpPr>
          <p:nvPr>
            <p:ph type="title"/>
          </p:nvPr>
        </p:nvSpPr>
        <p:spPr>
          <a:xfrm>
            <a:off x="1828805" y="5648947"/>
            <a:ext cx="14440800" cy="37188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chemeClr val="accent1"/>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16824965" y="5648951"/>
            <a:ext cx="25603200" cy="13370100"/>
          </a:xfrm>
          <a:prstGeom prst="rect">
            <a:avLst/>
          </a:prstGeom>
          <a:noFill/>
          <a:ln>
            <a:noFill/>
          </a:ln>
        </p:spPr>
        <p:txBody>
          <a:bodyPr spcFirstLastPara="1" wrap="square" lIns="289125" tIns="144525" rIns="289125" bIns="144525" anchor="t" anchorCtr="0">
            <a:noAutofit/>
          </a:bodyPr>
          <a:lstStyle>
            <a:lvl1pPr marL="457200" lvl="0" indent="-615950" algn="l">
              <a:spcBef>
                <a:spcPts val="2000"/>
              </a:spcBef>
              <a:spcAft>
                <a:spcPts val="0"/>
              </a:spcAft>
              <a:buSzPts val="6100"/>
              <a:buChar char="◻"/>
              <a:defRPr sz="10100"/>
            </a:lvl1pPr>
            <a:lvl2pPr marL="914400" lvl="1" indent="-565150" algn="l">
              <a:spcBef>
                <a:spcPts val="1800"/>
              </a:spcBef>
              <a:spcAft>
                <a:spcPts val="0"/>
              </a:spcAft>
              <a:buSzPts val="5300"/>
              <a:buChar char="◻"/>
              <a:defRPr sz="8900"/>
            </a:lvl2pPr>
            <a:lvl3pPr marL="1371600" lvl="2" indent="-520700" algn="l">
              <a:spcBef>
                <a:spcPts val="1500"/>
              </a:spcBef>
              <a:spcAft>
                <a:spcPts val="0"/>
              </a:spcAft>
              <a:buSzPts val="4600"/>
              <a:buChar char="◻"/>
              <a:defRPr sz="7600"/>
            </a:lvl3pPr>
            <a:lvl4pPr marL="1828800" lvl="3" indent="-469900" algn="l">
              <a:spcBef>
                <a:spcPts val="1300"/>
              </a:spcBef>
              <a:spcAft>
                <a:spcPts val="0"/>
              </a:spcAft>
              <a:buSzPts val="3800"/>
              <a:buChar char="◻"/>
              <a:defRPr sz="6300"/>
            </a:lvl4pPr>
            <a:lvl5pPr marL="2286000" lvl="4" indent="-469900" algn="l">
              <a:spcBef>
                <a:spcPts val="1300"/>
              </a:spcBef>
              <a:spcAft>
                <a:spcPts val="0"/>
              </a:spcAft>
              <a:buSzPts val="3800"/>
              <a:buChar char="◻"/>
              <a:defRPr sz="6300"/>
            </a:lvl5pPr>
            <a:lvl6pPr marL="2743200" lvl="5" indent="-628650" algn="l">
              <a:spcBef>
                <a:spcPts val="1300"/>
              </a:spcBef>
              <a:spcAft>
                <a:spcPts val="0"/>
              </a:spcAft>
              <a:buSzPts val="6300"/>
              <a:buChar char="»"/>
              <a:defRPr sz="6300"/>
            </a:lvl6pPr>
            <a:lvl7pPr marL="3200400" lvl="6" indent="-628650" algn="l">
              <a:spcBef>
                <a:spcPts val="1300"/>
              </a:spcBef>
              <a:spcAft>
                <a:spcPts val="0"/>
              </a:spcAft>
              <a:buSzPts val="6300"/>
              <a:buChar char="»"/>
              <a:defRPr sz="6300"/>
            </a:lvl7pPr>
            <a:lvl8pPr marL="3657600" lvl="7" indent="-628650" algn="l">
              <a:spcBef>
                <a:spcPts val="1300"/>
              </a:spcBef>
              <a:spcAft>
                <a:spcPts val="0"/>
              </a:spcAft>
              <a:buSzPts val="6300"/>
              <a:buChar char="»"/>
              <a:defRPr sz="6300"/>
            </a:lvl8pPr>
            <a:lvl9pPr marL="4114800" lvl="8" indent="-628650" algn="l">
              <a:spcBef>
                <a:spcPts val="1300"/>
              </a:spcBef>
              <a:spcAft>
                <a:spcPts val="0"/>
              </a:spcAft>
              <a:buSzPts val="6300"/>
              <a:buChar char="»"/>
              <a:defRPr sz="6300"/>
            </a:lvl9pPr>
          </a:lstStyle>
          <a:p>
            <a:endParaRPr/>
          </a:p>
        </p:txBody>
      </p:sp>
      <p:sp>
        <p:nvSpPr>
          <p:cNvPr id="40" name="Google Shape;40;p10"/>
          <p:cNvSpPr txBox="1">
            <a:spLocks noGrp="1"/>
          </p:cNvSpPr>
          <p:nvPr>
            <p:ph type="body" idx="2"/>
          </p:nvPr>
        </p:nvSpPr>
        <p:spPr>
          <a:xfrm>
            <a:off x="1828805" y="9367509"/>
            <a:ext cx="14440800" cy="103830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1" name="Google Shape;41;p10"/>
          <p:cNvSpPr txBox="1"/>
          <p:nvPr/>
        </p:nvSpPr>
        <p:spPr>
          <a:xfrm>
            <a:off x="3291840" y="3432512"/>
            <a:ext cx="39501600" cy="2601300"/>
          </a:xfrm>
          <a:prstGeom prst="rect">
            <a:avLst/>
          </a:prstGeom>
          <a:noFill/>
          <a:ln>
            <a:noFill/>
          </a:ln>
        </p:spPr>
        <p:txBody>
          <a:bodyPr spcFirstLastPara="1" wrap="square" lIns="289125" tIns="144525" rIns="289125" bIns="144525" anchor="t" anchorCtr="0">
            <a:noAutofit/>
          </a:bodyPr>
          <a:lstStyle/>
          <a:p>
            <a:pPr marL="0" marR="0" lvl="0" indent="0" algn="l" rtl="0">
              <a:spcBef>
                <a:spcPts val="0"/>
              </a:spcBef>
              <a:spcAft>
                <a:spcPts val="0"/>
              </a:spcAft>
              <a:buNone/>
            </a:pPr>
            <a:r>
              <a:rPr lang="en-US" sz="11400" b="1" i="0" u="none" strike="noStrike" cap="none">
                <a:solidFill>
                  <a:srgbClr val="1F7F9B"/>
                </a:solidFill>
                <a:latin typeface="Calibri"/>
                <a:ea typeface="Calibri"/>
                <a:cs typeface="Calibri"/>
                <a:sym typeface="Calibri"/>
              </a:rPr>
              <a:t>Click to edit Master title style</a:t>
            </a:r>
            <a:endParaRPr sz="4400"/>
          </a:p>
        </p:txBody>
      </p:sp>
      <p:sp>
        <p:nvSpPr>
          <p:cNvPr id="42" name="Google Shape;42;p10"/>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1"/>
          <p:cNvSpPr/>
          <p:nvPr/>
        </p:nvSpPr>
        <p:spPr>
          <a:xfrm>
            <a:off x="5120640" y="5567680"/>
            <a:ext cx="35113200" cy="13858500"/>
          </a:xfrm>
          <a:prstGeom prst="rect">
            <a:avLst/>
          </a:prstGeom>
          <a:noFill/>
          <a:ln w="9525" cap="flat" cmpd="sng">
            <a:solidFill>
              <a:schemeClr val="accent2"/>
            </a:solidFill>
            <a:prstDash val="solid"/>
            <a:round/>
            <a:headEnd type="none" w="sm" len="sm"/>
            <a:tailEnd type="none" w="sm" len="sm"/>
          </a:ln>
        </p:spPr>
        <p:txBody>
          <a:bodyPr spcFirstLastPara="1" wrap="square" lIns="289125" tIns="144525" rIns="289125" bIns="144525" anchor="ctr" anchorCtr="0">
            <a:noAutofit/>
          </a:bodyPr>
          <a:lstStyle/>
          <a:p>
            <a:pPr marL="0" marR="0" lvl="0" indent="0" algn="ctr" rtl="0">
              <a:spcBef>
                <a:spcPts val="0"/>
              </a:spcBef>
              <a:spcAft>
                <a:spcPts val="0"/>
              </a:spcAft>
              <a:buNone/>
            </a:pPr>
            <a:endParaRPr sz="5700" b="0" i="0" u="none" strike="noStrike" cap="none">
              <a:solidFill>
                <a:srgbClr val="FFFFFF"/>
              </a:solidFill>
              <a:latin typeface="Arial"/>
              <a:ea typeface="Arial"/>
              <a:cs typeface="Arial"/>
              <a:sym typeface="Arial"/>
            </a:endParaRPr>
          </a:p>
        </p:txBody>
      </p:sp>
      <p:sp>
        <p:nvSpPr>
          <p:cNvPr id="45" name="Google Shape;45;p11"/>
          <p:cNvSpPr txBox="1">
            <a:spLocks noGrp="1"/>
          </p:cNvSpPr>
          <p:nvPr>
            <p:ph type="title"/>
          </p:nvPr>
        </p:nvSpPr>
        <p:spPr>
          <a:xfrm>
            <a:off x="5120640" y="4064004"/>
            <a:ext cx="35113200" cy="1570200"/>
          </a:xfrm>
          <a:prstGeom prst="rect">
            <a:avLst/>
          </a:prstGeom>
          <a:noFill/>
          <a:ln>
            <a:noFill/>
          </a:ln>
        </p:spPr>
        <p:txBody>
          <a:bodyPr spcFirstLastPara="1" wrap="square" lIns="289125" tIns="144525" rIns="289125" bIns="144525" anchor="b" anchorCtr="0">
            <a:noAutofit/>
          </a:bodyPr>
          <a:lstStyle>
            <a:lvl1pPr marR="0" lvl="0" algn="l" rtl="0">
              <a:spcBef>
                <a:spcPts val="0"/>
              </a:spcBef>
              <a:spcAft>
                <a:spcPts val="0"/>
              </a:spcAft>
              <a:buSzPts val="4400"/>
              <a:buNone/>
              <a:defRPr sz="6300" b="1" i="0" u="none" strike="noStrike" cap="none">
                <a:solidFill>
                  <a:srgbClr val="005D7E"/>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46" name="Google Shape;46;p11"/>
          <p:cNvSpPr>
            <a:spLocks noGrp="1"/>
          </p:cNvSpPr>
          <p:nvPr>
            <p:ph type="pic" idx="2"/>
          </p:nvPr>
        </p:nvSpPr>
        <p:spPr>
          <a:xfrm>
            <a:off x="5568782" y="5943599"/>
            <a:ext cx="34171200" cy="13167300"/>
          </a:xfrm>
          <a:prstGeom prst="rect">
            <a:avLst/>
          </a:prstGeom>
          <a:noFill/>
          <a:ln>
            <a:noFill/>
          </a:ln>
        </p:spPr>
      </p:sp>
      <p:sp>
        <p:nvSpPr>
          <p:cNvPr id="47" name="Google Shape;47;p11"/>
          <p:cNvSpPr txBox="1">
            <a:spLocks noGrp="1"/>
          </p:cNvSpPr>
          <p:nvPr>
            <p:ph type="body" idx="1"/>
          </p:nvPr>
        </p:nvSpPr>
        <p:spPr>
          <a:xfrm>
            <a:off x="5120640" y="19425920"/>
            <a:ext cx="35113200" cy="1950300"/>
          </a:xfrm>
          <a:prstGeom prst="rect">
            <a:avLst/>
          </a:prstGeom>
          <a:noFill/>
          <a:ln>
            <a:noFill/>
          </a:ln>
        </p:spPr>
        <p:txBody>
          <a:bodyPr spcFirstLastPara="1" wrap="square" lIns="289125" tIns="144525" rIns="289125" bIns="144525" anchor="t" anchorCtr="0">
            <a:noAutofit/>
          </a:bodyPr>
          <a:lstStyle>
            <a:lvl1pPr marL="457200" lvl="0" indent="-228600" algn="l">
              <a:spcBef>
                <a:spcPts val="900"/>
              </a:spcBef>
              <a:spcAft>
                <a:spcPts val="0"/>
              </a:spcAft>
              <a:buSzPts val="2700"/>
              <a:buNone/>
              <a:defRPr sz="4400"/>
            </a:lvl1pPr>
            <a:lvl2pPr marL="914400" lvl="1" indent="-228600" algn="l">
              <a:spcBef>
                <a:spcPts val="800"/>
              </a:spcBef>
              <a:spcAft>
                <a:spcPts val="0"/>
              </a:spcAft>
              <a:buSzPts val="2300"/>
              <a:buNone/>
              <a:defRPr sz="3800"/>
            </a:lvl2pPr>
            <a:lvl3pPr marL="1371600" lvl="2" indent="-228600" algn="l">
              <a:spcBef>
                <a:spcPts val="600"/>
              </a:spcBef>
              <a:spcAft>
                <a:spcPts val="0"/>
              </a:spcAft>
              <a:buSzPts val="1900"/>
              <a:buNone/>
              <a:defRPr sz="3200"/>
            </a:lvl3pPr>
            <a:lvl4pPr marL="1828800" lvl="3" indent="-228600" algn="l">
              <a:spcBef>
                <a:spcPts val="600"/>
              </a:spcBef>
              <a:spcAft>
                <a:spcPts val="0"/>
              </a:spcAft>
              <a:buSzPts val="1700"/>
              <a:buNone/>
              <a:defRPr sz="2800"/>
            </a:lvl4pPr>
            <a:lvl5pPr marL="2286000" lvl="4" indent="-228600" algn="l">
              <a:spcBef>
                <a:spcPts val="600"/>
              </a:spcBef>
              <a:spcAft>
                <a:spcPts val="0"/>
              </a:spcAft>
              <a:buSzPts val="1700"/>
              <a:buNone/>
              <a:defRPr sz="2800"/>
            </a:lvl5pPr>
            <a:lvl6pPr marL="2743200" lvl="5" indent="-228600" algn="l">
              <a:spcBef>
                <a:spcPts val="600"/>
              </a:spcBef>
              <a:spcAft>
                <a:spcPts val="0"/>
              </a:spcAft>
              <a:buSzPts val="2800"/>
              <a:buNone/>
              <a:defRPr sz="2800"/>
            </a:lvl6pPr>
            <a:lvl7pPr marL="3200400" lvl="6" indent="-228600" algn="l">
              <a:spcBef>
                <a:spcPts val="600"/>
              </a:spcBef>
              <a:spcAft>
                <a:spcPts val="0"/>
              </a:spcAft>
              <a:buSzPts val="2800"/>
              <a:buNone/>
              <a:defRPr sz="2800"/>
            </a:lvl7pPr>
            <a:lvl8pPr marL="3657600" lvl="7" indent="-228600" algn="l">
              <a:spcBef>
                <a:spcPts val="600"/>
              </a:spcBef>
              <a:spcAft>
                <a:spcPts val="0"/>
              </a:spcAft>
              <a:buSzPts val="2800"/>
              <a:buNone/>
              <a:defRPr sz="2800"/>
            </a:lvl8pPr>
            <a:lvl9pPr marL="4114800" lvl="8" indent="-228600" algn="l">
              <a:spcBef>
                <a:spcPts val="600"/>
              </a:spcBef>
              <a:spcAft>
                <a:spcPts val="0"/>
              </a:spcAft>
              <a:buSzPts val="2800"/>
              <a:buNone/>
              <a:defRPr sz="2800"/>
            </a:lvl9pPr>
          </a:lstStyle>
          <a:p>
            <a:endParaRPr/>
          </a:p>
        </p:txBody>
      </p:sp>
      <p:sp>
        <p:nvSpPr>
          <p:cNvPr id="48" name="Google Shape;48;p11"/>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2194560" y="4145280"/>
            <a:ext cx="39501600" cy="2601300"/>
          </a:xfrm>
          <a:prstGeom prst="rect">
            <a:avLst/>
          </a:prstGeom>
          <a:noFill/>
          <a:ln>
            <a:noFill/>
          </a:ln>
        </p:spPr>
        <p:txBody>
          <a:bodyPr spcFirstLastPara="1" wrap="square" lIns="289125" tIns="144525" rIns="289125" bIns="144525" anchor="t" anchorCtr="0">
            <a:noAutofit/>
          </a:bodyPr>
          <a:lstStyle>
            <a:lvl1pPr marR="0" lvl="0" algn="l" rtl="0">
              <a:spcBef>
                <a:spcPts val="0"/>
              </a:spcBef>
              <a:spcAft>
                <a:spcPts val="0"/>
              </a:spcAft>
              <a:buSzPts val="4400"/>
              <a:buNone/>
              <a:defRPr sz="11400" b="1" i="0" u="none" strike="noStrike" cap="none">
                <a:solidFill>
                  <a:srgbClr val="1F7F9B"/>
                </a:solidFill>
                <a:latin typeface="Calibri"/>
                <a:ea typeface="Calibri"/>
                <a:cs typeface="Calibri"/>
                <a:sym typeface="Calibri"/>
              </a:defRPr>
            </a:lvl1pPr>
            <a:lvl2pPr marR="0" lvl="1" algn="ctr" rtl="0">
              <a:spcBef>
                <a:spcPts val="0"/>
              </a:spcBef>
              <a:spcAft>
                <a:spcPts val="0"/>
              </a:spcAft>
              <a:buSzPts val="4400"/>
              <a:buNone/>
              <a:defRPr sz="11400" b="1" i="0" u="none" strike="noStrike" cap="none">
                <a:solidFill>
                  <a:schemeClr val="dk1"/>
                </a:solidFill>
                <a:latin typeface="Arial"/>
                <a:ea typeface="Arial"/>
                <a:cs typeface="Arial"/>
                <a:sym typeface="Arial"/>
              </a:defRPr>
            </a:lvl2pPr>
            <a:lvl3pPr marR="0" lvl="2" algn="ctr" rtl="0">
              <a:spcBef>
                <a:spcPts val="0"/>
              </a:spcBef>
              <a:spcAft>
                <a:spcPts val="0"/>
              </a:spcAft>
              <a:buSzPts val="4400"/>
              <a:buNone/>
              <a:defRPr sz="11400" b="1" i="0" u="none" strike="noStrike" cap="none">
                <a:solidFill>
                  <a:schemeClr val="dk1"/>
                </a:solidFill>
                <a:latin typeface="Arial"/>
                <a:ea typeface="Arial"/>
                <a:cs typeface="Arial"/>
                <a:sym typeface="Arial"/>
              </a:defRPr>
            </a:lvl3pPr>
            <a:lvl4pPr marR="0" lvl="3" algn="ctr" rtl="0">
              <a:spcBef>
                <a:spcPts val="0"/>
              </a:spcBef>
              <a:spcAft>
                <a:spcPts val="0"/>
              </a:spcAft>
              <a:buSzPts val="4400"/>
              <a:buNone/>
              <a:defRPr sz="11400" b="1" i="0" u="none" strike="noStrike" cap="none">
                <a:solidFill>
                  <a:schemeClr val="dk1"/>
                </a:solidFill>
                <a:latin typeface="Arial"/>
                <a:ea typeface="Arial"/>
                <a:cs typeface="Arial"/>
                <a:sym typeface="Arial"/>
              </a:defRPr>
            </a:lvl4pPr>
            <a:lvl5pPr marR="0" lvl="4" algn="ctr" rtl="0">
              <a:spcBef>
                <a:spcPts val="0"/>
              </a:spcBef>
              <a:spcAft>
                <a:spcPts val="0"/>
              </a:spcAft>
              <a:buSzPts val="4400"/>
              <a:buNone/>
              <a:defRPr sz="11400" b="1" i="0" u="none" strike="noStrike" cap="none">
                <a:solidFill>
                  <a:schemeClr val="dk1"/>
                </a:solidFill>
                <a:latin typeface="Arial"/>
                <a:ea typeface="Arial"/>
                <a:cs typeface="Arial"/>
                <a:sym typeface="Arial"/>
              </a:defRPr>
            </a:lvl5pPr>
            <a:lvl6pPr marR="0" lvl="5" algn="ctr" rtl="0">
              <a:spcBef>
                <a:spcPts val="0"/>
              </a:spcBef>
              <a:spcAft>
                <a:spcPts val="0"/>
              </a:spcAft>
              <a:buSzPts val="4400"/>
              <a:buNone/>
              <a:defRPr sz="11400" b="1" i="0" u="none" strike="noStrike" cap="none">
                <a:solidFill>
                  <a:schemeClr val="dk2"/>
                </a:solidFill>
                <a:latin typeface="Arial"/>
                <a:ea typeface="Arial"/>
                <a:cs typeface="Arial"/>
                <a:sym typeface="Arial"/>
              </a:defRPr>
            </a:lvl6pPr>
            <a:lvl7pPr marR="0" lvl="6" algn="ctr" rtl="0">
              <a:spcBef>
                <a:spcPts val="0"/>
              </a:spcBef>
              <a:spcAft>
                <a:spcPts val="0"/>
              </a:spcAft>
              <a:buSzPts val="4400"/>
              <a:buNone/>
              <a:defRPr sz="11400" b="1" i="0" u="none" strike="noStrike" cap="none">
                <a:solidFill>
                  <a:schemeClr val="dk2"/>
                </a:solidFill>
                <a:latin typeface="Arial"/>
                <a:ea typeface="Arial"/>
                <a:cs typeface="Arial"/>
                <a:sym typeface="Arial"/>
              </a:defRPr>
            </a:lvl7pPr>
            <a:lvl8pPr marR="0" lvl="7" algn="ctr" rtl="0">
              <a:spcBef>
                <a:spcPts val="0"/>
              </a:spcBef>
              <a:spcAft>
                <a:spcPts val="0"/>
              </a:spcAft>
              <a:buSzPts val="4400"/>
              <a:buNone/>
              <a:defRPr sz="11400" b="1" i="0" u="none" strike="noStrike" cap="none">
                <a:solidFill>
                  <a:schemeClr val="dk2"/>
                </a:solidFill>
                <a:latin typeface="Arial"/>
                <a:ea typeface="Arial"/>
                <a:cs typeface="Arial"/>
                <a:sym typeface="Arial"/>
              </a:defRPr>
            </a:lvl8pPr>
            <a:lvl9pPr marR="0" lvl="8" algn="ctr" rtl="0">
              <a:spcBef>
                <a:spcPts val="0"/>
              </a:spcBef>
              <a:spcAft>
                <a:spcPts val="0"/>
              </a:spcAft>
              <a:buSzPts val="4400"/>
              <a:buNone/>
              <a:defRPr sz="11400" b="1" i="0" u="none" strike="noStrike" cap="none">
                <a:solidFill>
                  <a:schemeClr val="dk2"/>
                </a:solidFill>
                <a:latin typeface="Arial"/>
                <a:ea typeface="Arial"/>
                <a:cs typeface="Arial"/>
                <a:sym typeface="Arial"/>
              </a:defRPr>
            </a:lvl9pPr>
          </a:lstStyle>
          <a:p>
            <a:endParaRPr/>
          </a:p>
        </p:txBody>
      </p:sp>
      <p:sp>
        <p:nvSpPr>
          <p:cNvPr id="51" name="Google Shape;51;p12"/>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52"/>
        <p:cNvGrpSpPr/>
        <p:nvPr/>
      </p:nvGrpSpPr>
      <p:grpSpPr>
        <a:xfrm>
          <a:off x="0" y="0"/>
          <a:ext cx="0" cy="0"/>
          <a:chOff x="0" y="0"/>
          <a:chExt cx="0" cy="0"/>
        </a:xfrm>
      </p:grpSpPr>
      <p:sp>
        <p:nvSpPr>
          <p:cNvPr id="53" name="Google Shape;53;p13"/>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lvl="0" indent="0" algn="l">
              <a:spcBef>
                <a:spcPts val="0"/>
              </a:spcBef>
              <a:spcAft>
                <a:spcPts val="0"/>
              </a:spcAft>
              <a:buNone/>
              <a:defRPr sz="2800" b="0" i="0" u="none" strike="noStrike" cap="none">
                <a:solidFill>
                  <a:srgbClr val="888888"/>
                </a:solidFill>
                <a:latin typeface="Calibri"/>
                <a:ea typeface="Calibri"/>
                <a:cs typeface="Calibri"/>
                <a:sym typeface="Calibri"/>
              </a:defRPr>
            </a:lvl1pPr>
            <a:lvl2pPr marL="0" lvl="1" indent="0" algn="l">
              <a:spcBef>
                <a:spcPts val="0"/>
              </a:spcBef>
              <a:spcAft>
                <a:spcPts val="0"/>
              </a:spcAft>
              <a:buNone/>
              <a:defRPr sz="2800" b="0" i="0" u="none" strike="noStrike" cap="none">
                <a:solidFill>
                  <a:srgbClr val="888888"/>
                </a:solidFill>
                <a:latin typeface="Calibri"/>
                <a:ea typeface="Calibri"/>
                <a:cs typeface="Calibri"/>
                <a:sym typeface="Calibri"/>
              </a:defRPr>
            </a:lvl2pPr>
            <a:lvl3pPr marL="0" lvl="2" indent="0" algn="l">
              <a:spcBef>
                <a:spcPts val="0"/>
              </a:spcBef>
              <a:spcAft>
                <a:spcPts val="0"/>
              </a:spcAft>
              <a:buNone/>
              <a:defRPr sz="2800" b="0" i="0" u="none" strike="noStrike" cap="none">
                <a:solidFill>
                  <a:srgbClr val="888888"/>
                </a:solidFill>
                <a:latin typeface="Calibri"/>
                <a:ea typeface="Calibri"/>
                <a:cs typeface="Calibri"/>
                <a:sym typeface="Calibri"/>
              </a:defRPr>
            </a:lvl3pPr>
            <a:lvl4pPr marL="0" lvl="3" indent="0" algn="l">
              <a:spcBef>
                <a:spcPts val="0"/>
              </a:spcBef>
              <a:spcAft>
                <a:spcPts val="0"/>
              </a:spcAft>
              <a:buNone/>
              <a:defRPr sz="2800" b="0" i="0" u="none" strike="noStrike" cap="none">
                <a:solidFill>
                  <a:srgbClr val="888888"/>
                </a:solidFill>
                <a:latin typeface="Calibri"/>
                <a:ea typeface="Calibri"/>
                <a:cs typeface="Calibri"/>
                <a:sym typeface="Calibri"/>
              </a:defRPr>
            </a:lvl4pPr>
            <a:lvl5pPr marL="0" lvl="4" indent="0" algn="l">
              <a:spcBef>
                <a:spcPts val="0"/>
              </a:spcBef>
              <a:spcAft>
                <a:spcPts val="0"/>
              </a:spcAft>
              <a:buNone/>
              <a:defRPr sz="2800" b="0" i="0" u="none" strike="noStrike" cap="none">
                <a:solidFill>
                  <a:srgbClr val="888888"/>
                </a:solidFill>
                <a:latin typeface="Calibri"/>
                <a:ea typeface="Calibri"/>
                <a:cs typeface="Calibri"/>
                <a:sym typeface="Calibri"/>
              </a:defRPr>
            </a:lvl5pPr>
            <a:lvl6pPr marL="0" lvl="5" indent="0" algn="l">
              <a:spcBef>
                <a:spcPts val="0"/>
              </a:spcBef>
              <a:spcAft>
                <a:spcPts val="0"/>
              </a:spcAft>
              <a:buNone/>
              <a:defRPr sz="2800" b="0" i="0" u="none" strike="noStrike" cap="none">
                <a:solidFill>
                  <a:srgbClr val="888888"/>
                </a:solidFill>
                <a:latin typeface="Calibri"/>
                <a:ea typeface="Calibri"/>
                <a:cs typeface="Calibri"/>
                <a:sym typeface="Calibri"/>
              </a:defRPr>
            </a:lvl6pPr>
            <a:lvl7pPr marL="0" lvl="6" indent="0" algn="l">
              <a:spcBef>
                <a:spcPts val="0"/>
              </a:spcBef>
              <a:spcAft>
                <a:spcPts val="0"/>
              </a:spcAft>
              <a:buNone/>
              <a:defRPr sz="2800" b="0" i="0" u="none" strike="noStrike" cap="none">
                <a:solidFill>
                  <a:srgbClr val="888888"/>
                </a:solidFill>
                <a:latin typeface="Calibri"/>
                <a:ea typeface="Calibri"/>
                <a:cs typeface="Calibri"/>
                <a:sym typeface="Calibri"/>
              </a:defRPr>
            </a:lvl7pPr>
            <a:lvl8pPr marL="0" lvl="7" indent="0" algn="l">
              <a:spcBef>
                <a:spcPts val="0"/>
              </a:spcBef>
              <a:spcAft>
                <a:spcPts val="0"/>
              </a:spcAft>
              <a:buNone/>
              <a:defRPr sz="2800" b="0" i="0" u="none" strike="noStrike" cap="none">
                <a:solidFill>
                  <a:srgbClr val="888888"/>
                </a:solidFill>
                <a:latin typeface="Calibri"/>
                <a:ea typeface="Calibri"/>
                <a:cs typeface="Calibri"/>
                <a:sym typeface="Calibri"/>
              </a:defRPr>
            </a:lvl8pPr>
            <a:lvl9pPr marL="0" lvl="8" indent="0" algn="l">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EVMS Fine Family Academy of Educators logo with EVMS curve" title="EVMS Fine Family Academy of Educators logo"/>
          <p:cNvPicPr preferRelativeResize="0"/>
          <p:nvPr/>
        </p:nvPicPr>
        <p:blipFill rotWithShape="1">
          <a:blip r:embed="rId11">
            <a:alphaModFix/>
          </a:blip>
          <a:srcRect b="12610"/>
          <a:stretch/>
        </p:blipFill>
        <p:spPr>
          <a:xfrm>
            <a:off x="0" y="-157473"/>
            <a:ext cx="43661397" cy="4600625"/>
          </a:xfrm>
          <a:prstGeom prst="rect">
            <a:avLst/>
          </a:prstGeom>
          <a:noFill/>
          <a:ln>
            <a:noFill/>
          </a:ln>
        </p:spPr>
      </p:pic>
      <p:sp>
        <p:nvSpPr>
          <p:cNvPr id="11" name="Google Shape;11;p4"/>
          <p:cNvSpPr txBox="1">
            <a:spLocks noGrp="1"/>
          </p:cNvSpPr>
          <p:nvPr>
            <p:ph type="body" idx="1"/>
          </p:nvPr>
        </p:nvSpPr>
        <p:spPr>
          <a:xfrm>
            <a:off x="4023360" y="3788621"/>
            <a:ext cx="37308000" cy="16824900"/>
          </a:xfrm>
          <a:prstGeom prst="rect">
            <a:avLst/>
          </a:prstGeom>
          <a:noFill/>
          <a:ln>
            <a:noFill/>
          </a:ln>
        </p:spPr>
        <p:txBody>
          <a:bodyPr spcFirstLastPara="1" wrap="square" lIns="289125" tIns="144525" rIns="289125" bIns="144525" anchor="t" anchorCtr="0">
            <a:noAutofit/>
          </a:bodyPr>
          <a:lstStyle>
            <a:lvl1pPr marL="457200" marR="0" lvl="0" indent="-615950" algn="l" rtl="0">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sldNum" idx="12"/>
          </p:nvPr>
        </p:nvSpPr>
        <p:spPr>
          <a:xfrm>
            <a:off x="1097280" y="20726396"/>
            <a:ext cx="4023600" cy="1109400"/>
          </a:xfrm>
          <a:prstGeom prst="rect">
            <a:avLst/>
          </a:prstGeom>
          <a:noFill/>
          <a:ln>
            <a:noFill/>
          </a:ln>
        </p:spPr>
        <p:txBody>
          <a:bodyPr spcFirstLastPara="1" wrap="square" lIns="289125" tIns="144525" rIns="289125" bIns="144525" anchor="ctr" anchorCtr="0">
            <a:noAutofit/>
          </a:bodyPr>
          <a:lstStyle>
            <a:lvl1pPr marL="0" marR="0" lvl="0" indent="0" algn="l" rtl="0">
              <a:spcBef>
                <a:spcPts val="0"/>
              </a:spcBef>
              <a:spcAft>
                <a:spcPts val="0"/>
              </a:spcAft>
              <a:buNone/>
              <a:defRPr sz="2800" b="0" i="0" u="none" strike="noStrike" cap="none">
                <a:solidFill>
                  <a:srgbClr val="888888"/>
                </a:solidFill>
                <a:latin typeface="Calibri"/>
                <a:ea typeface="Calibri"/>
                <a:cs typeface="Calibri"/>
                <a:sym typeface="Calibri"/>
              </a:defRPr>
            </a:lvl1pPr>
            <a:lvl2pPr marL="0" marR="0" lvl="1" indent="0" algn="l" rtl="0">
              <a:spcBef>
                <a:spcPts val="0"/>
              </a:spcBef>
              <a:spcAft>
                <a:spcPts val="0"/>
              </a:spcAft>
              <a:buNone/>
              <a:defRPr sz="2800" b="0" i="0" u="none" strike="noStrike" cap="none">
                <a:solidFill>
                  <a:srgbClr val="888888"/>
                </a:solidFill>
                <a:latin typeface="Calibri"/>
                <a:ea typeface="Calibri"/>
                <a:cs typeface="Calibri"/>
                <a:sym typeface="Calibri"/>
              </a:defRPr>
            </a:lvl2pPr>
            <a:lvl3pPr marL="0" marR="0" lvl="2" indent="0" algn="l" rtl="0">
              <a:spcBef>
                <a:spcPts val="0"/>
              </a:spcBef>
              <a:spcAft>
                <a:spcPts val="0"/>
              </a:spcAft>
              <a:buNone/>
              <a:defRPr sz="2800" b="0" i="0" u="none" strike="noStrike" cap="none">
                <a:solidFill>
                  <a:srgbClr val="888888"/>
                </a:solidFill>
                <a:latin typeface="Calibri"/>
                <a:ea typeface="Calibri"/>
                <a:cs typeface="Calibri"/>
                <a:sym typeface="Calibri"/>
              </a:defRPr>
            </a:lvl3pPr>
            <a:lvl4pPr marL="0" marR="0" lvl="3" indent="0" algn="l" rtl="0">
              <a:spcBef>
                <a:spcPts val="0"/>
              </a:spcBef>
              <a:spcAft>
                <a:spcPts val="0"/>
              </a:spcAft>
              <a:buNone/>
              <a:defRPr sz="2800" b="0" i="0" u="none" strike="noStrike" cap="none">
                <a:solidFill>
                  <a:srgbClr val="888888"/>
                </a:solidFill>
                <a:latin typeface="Calibri"/>
                <a:ea typeface="Calibri"/>
                <a:cs typeface="Calibri"/>
                <a:sym typeface="Calibri"/>
              </a:defRPr>
            </a:lvl4pPr>
            <a:lvl5pPr marL="0" marR="0" lvl="4" indent="0" algn="l" rtl="0">
              <a:spcBef>
                <a:spcPts val="0"/>
              </a:spcBef>
              <a:spcAft>
                <a:spcPts val="0"/>
              </a:spcAft>
              <a:buNone/>
              <a:defRPr sz="2800" b="0" i="0" u="none" strike="noStrike" cap="none">
                <a:solidFill>
                  <a:srgbClr val="888888"/>
                </a:solidFill>
                <a:latin typeface="Calibri"/>
                <a:ea typeface="Calibri"/>
                <a:cs typeface="Calibri"/>
                <a:sym typeface="Calibri"/>
              </a:defRPr>
            </a:lvl5pPr>
            <a:lvl6pPr marL="0" marR="0" lvl="5" indent="0" algn="l" rtl="0">
              <a:spcBef>
                <a:spcPts val="0"/>
              </a:spcBef>
              <a:spcAft>
                <a:spcPts val="0"/>
              </a:spcAft>
              <a:buNone/>
              <a:defRPr sz="2800" b="0" i="0" u="none" strike="noStrike" cap="none">
                <a:solidFill>
                  <a:srgbClr val="888888"/>
                </a:solidFill>
                <a:latin typeface="Calibri"/>
                <a:ea typeface="Calibri"/>
                <a:cs typeface="Calibri"/>
                <a:sym typeface="Calibri"/>
              </a:defRPr>
            </a:lvl6pPr>
            <a:lvl7pPr marL="0" marR="0" lvl="6" indent="0" algn="l" rtl="0">
              <a:spcBef>
                <a:spcPts val="0"/>
              </a:spcBef>
              <a:spcAft>
                <a:spcPts val="0"/>
              </a:spcAft>
              <a:buNone/>
              <a:defRPr sz="2800" b="0" i="0" u="none" strike="noStrike" cap="none">
                <a:solidFill>
                  <a:srgbClr val="888888"/>
                </a:solidFill>
                <a:latin typeface="Calibri"/>
                <a:ea typeface="Calibri"/>
                <a:cs typeface="Calibri"/>
                <a:sym typeface="Calibri"/>
              </a:defRPr>
            </a:lvl7pPr>
            <a:lvl8pPr marL="0" marR="0" lvl="7" indent="0" algn="l" rtl="0">
              <a:spcBef>
                <a:spcPts val="0"/>
              </a:spcBef>
              <a:spcAft>
                <a:spcPts val="0"/>
              </a:spcAft>
              <a:buNone/>
              <a:defRPr sz="2800" b="0" i="0" u="none" strike="noStrike" cap="none">
                <a:solidFill>
                  <a:srgbClr val="888888"/>
                </a:solidFill>
                <a:latin typeface="Calibri"/>
                <a:ea typeface="Calibri"/>
                <a:cs typeface="Calibri"/>
                <a:sym typeface="Calibri"/>
              </a:defRPr>
            </a:lvl8pPr>
            <a:lvl9pPr marL="0" marR="0" lvl="8" indent="0" algn="l" rtl="0">
              <a:spcBef>
                <a:spcPts val="0"/>
              </a:spcBef>
              <a:spcAft>
                <a:spcPts val="0"/>
              </a:spcAft>
              <a:buNone/>
              <a:defRPr sz="2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036B46C8-E512-4147-A811-A55F1FDDD829}"/>
              </a:ext>
            </a:extLst>
          </p:cNvPr>
          <p:cNvPicPr>
            <a:picLocks noChangeAspect="1"/>
          </p:cNvPicPr>
          <p:nvPr userDrawn="1"/>
        </p:nvPicPr>
        <p:blipFill>
          <a:blip r:embed="rId12"/>
          <a:stretch>
            <a:fillRect/>
          </a:stretch>
        </p:blipFill>
        <p:spPr>
          <a:xfrm>
            <a:off x="37619470" y="19835446"/>
            <a:ext cx="6271730" cy="21101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2"/>
          <p:cNvSpPr txBox="1">
            <a:spLocks noGrp="1"/>
          </p:cNvSpPr>
          <p:nvPr>
            <p:ph type="title"/>
          </p:nvPr>
        </p:nvSpPr>
        <p:spPr>
          <a:xfrm>
            <a:off x="3330159" y="2996949"/>
            <a:ext cx="37307400" cy="2102783"/>
          </a:xfrm>
          <a:prstGeom prst="rect">
            <a:avLst/>
          </a:prstGeom>
          <a:noFill/>
          <a:ln>
            <a:noFill/>
          </a:ln>
        </p:spPr>
        <p:txBody>
          <a:bodyPr spcFirstLastPara="1" wrap="square" lIns="289125" tIns="144525" rIns="289125" bIns="144525" anchor="t" anchorCtr="0">
            <a:noAutofit/>
          </a:bodyPr>
          <a:lstStyle/>
          <a:p>
            <a:pPr lvl="0" algn="ctr"/>
            <a:r>
              <a:rPr lang="en-US" sz="6600" dirty="0">
                <a:latin typeface="Calibri" panose="020F0502020204030204" pitchFamily="34" charset="0"/>
                <a:cs typeface="Calibri" panose="020F0502020204030204" pitchFamily="34" charset="0"/>
              </a:rPr>
              <a:t>Teaching Physician Well-Being: Learning the Art of Microinterventions </a:t>
            </a:r>
            <a:br>
              <a:rPr lang="en-US" sz="6600" dirty="0">
                <a:latin typeface="Calibri" panose="020F0502020204030204" pitchFamily="34" charset="0"/>
                <a:cs typeface="Calibri" panose="020F0502020204030204" pitchFamily="34" charset="0"/>
              </a:rPr>
            </a:br>
            <a:r>
              <a:rPr lang="en-US" sz="6600" dirty="0">
                <a:latin typeface="Calibri" panose="020F0502020204030204" pitchFamily="34" charset="0"/>
                <a:cs typeface="Calibri" panose="020F0502020204030204" pitchFamily="34" charset="0"/>
              </a:rPr>
              <a:t>in Response to Microaggressions</a:t>
            </a:r>
            <a:endParaRPr sz="6600" i="1" dirty="0">
              <a:latin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BB05013D-1C76-450D-A03E-2C07200112A8}"/>
              </a:ext>
            </a:extLst>
          </p:cNvPr>
          <p:cNvSpPr txBox="1">
            <a:spLocks/>
          </p:cNvSpPr>
          <p:nvPr/>
        </p:nvSpPr>
        <p:spPr>
          <a:xfrm>
            <a:off x="26603325" y="325124"/>
            <a:ext cx="16573500" cy="1960876"/>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615950" algn="l" rtl="0">
              <a:lnSpc>
                <a:spcPct val="100000"/>
              </a:lnSpc>
              <a:spcBef>
                <a:spcPts val="2000"/>
              </a:spcBef>
              <a:spcAft>
                <a:spcPts val="0"/>
              </a:spcAft>
              <a:buClr>
                <a:schemeClr val="accent2"/>
              </a:buClr>
              <a:buSzPts val="6100"/>
              <a:buFont typeface="Noto Sans Symbols"/>
              <a:buChar char="◻"/>
              <a:defRPr sz="10100" b="0" i="0" u="none" strike="noStrike" cap="none">
                <a:solidFill>
                  <a:schemeClr val="accent1"/>
                </a:solidFill>
                <a:latin typeface="Calibri"/>
                <a:ea typeface="Calibri"/>
                <a:cs typeface="Calibri"/>
                <a:sym typeface="Calibri"/>
              </a:defRPr>
            </a:lvl1pPr>
            <a:lvl2pPr marL="914400" marR="0" lvl="1" indent="-565150" algn="l" rtl="0">
              <a:lnSpc>
                <a:spcPct val="100000"/>
              </a:lnSpc>
              <a:spcBef>
                <a:spcPts val="1800"/>
              </a:spcBef>
              <a:spcAft>
                <a:spcPts val="0"/>
              </a:spcAft>
              <a:buClr>
                <a:schemeClr val="accent2"/>
              </a:buClr>
              <a:buSzPts val="5300"/>
              <a:buFont typeface="Noto Sans Symbols"/>
              <a:buChar char="◻"/>
              <a:defRPr sz="8900" b="0" i="0" u="none" strike="noStrike" cap="none">
                <a:solidFill>
                  <a:schemeClr val="accent4"/>
                </a:solidFill>
                <a:latin typeface="Calibri"/>
                <a:ea typeface="Calibri"/>
                <a:cs typeface="Calibri"/>
                <a:sym typeface="Calibri"/>
              </a:defRPr>
            </a:lvl2pPr>
            <a:lvl3pPr marL="1371600" marR="0" lvl="2" indent="-520700" algn="l" rtl="0">
              <a:lnSpc>
                <a:spcPct val="100000"/>
              </a:lnSpc>
              <a:spcBef>
                <a:spcPts val="1500"/>
              </a:spcBef>
              <a:spcAft>
                <a:spcPts val="0"/>
              </a:spcAft>
              <a:buClr>
                <a:schemeClr val="accent2"/>
              </a:buClr>
              <a:buSzPts val="4600"/>
              <a:buFont typeface="Noto Sans Symbols"/>
              <a:buChar char="◻"/>
              <a:defRPr sz="7600" b="0" i="0" u="none" strike="noStrike" cap="none">
                <a:solidFill>
                  <a:schemeClr val="accent4"/>
                </a:solidFill>
                <a:latin typeface="Calibri"/>
                <a:ea typeface="Calibri"/>
                <a:cs typeface="Calibri"/>
                <a:sym typeface="Calibri"/>
              </a:defRPr>
            </a:lvl3pPr>
            <a:lvl4pPr marL="1828800" marR="0" lvl="3"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4pPr>
            <a:lvl5pPr marL="2286000" marR="0" lvl="4" indent="-469900" algn="l" rtl="0">
              <a:lnSpc>
                <a:spcPct val="100000"/>
              </a:lnSpc>
              <a:spcBef>
                <a:spcPts val="1300"/>
              </a:spcBef>
              <a:spcAft>
                <a:spcPts val="0"/>
              </a:spcAft>
              <a:buClr>
                <a:schemeClr val="accent2"/>
              </a:buClr>
              <a:buSzPts val="3800"/>
              <a:buFont typeface="Noto Sans Symbols"/>
              <a:buChar char="◻"/>
              <a:defRPr sz="6300" b="0" i="0" u="none" strike="noStrike" cap="none">
                <a:solidFill>
                  <a:schemeClr val="accent4"/>
                </a:solidFill>
                <a:latin typeface="Calibri"/>
                <a:ea typeface="Calibri"/>
                <a:cs typeface="Calibri"/>
                <a:sym typeface="Calibri"/>
              </a:defRPr>
            </a:lvl5pPr>
            <a:lvl6pPr marL="2743200" marR="0" lvl="5"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6pPr>
            <a:lvl7pPr marL="3200400" marR="0" lvl="6"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7pPr>
            <a:lvl8pPr marL="3657600" marR="0" lvl="7"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8pPr>
            <a:lvl9pPr marL="4114800" marR="0" lvl="8" indent="-628650" algn="l" rtl="0">
              <a:lnSpc>
                <a:spcPct val="100000"/>
              </a:lnSpc>
              <a:spcBef>
                <a:spcPts val="1300"/>
              </a:spcBef>
              <a:spcAft>
                <a:spcPts val="0"/>
              </a:spcAft>
              <a:buClr>
                <a:schemeClr val="accent1"/>
              </a:buClr>
              <a:buSzPts val="6300"/>
              <a:buFont typeface="Arial"/>
              <a:buChar char="»"/>
              <a:defRPr sz="6300" b="0" i="0" u="none" strike="noStrike" cap="none">
                <a:solidFill>
                  <a:schemeClr val="dk1"/>
                </a:solidFill>
                <a:latin typeface="Calibri"/>
                <a:ea typeface="Calibri"/>
                <a:cs typeface="Calibri"/>
                <a:sym typeface="Calibri"/>
              </a:defRPr>
            </a:lvl9pPr>
          </a:lstStyle>
          <a:p>
            <a:pPr marL="0" indent="0" algn="r" defTabSz="3336845">
              <a:buNone/>
              <a:defRPr/>
            </a:pPr>
            <a:r>
              <a:rPr lang="en-US" sz="3600" b="1" dirty="0">
                <a:solidFill>
                  <a:srgbClr val="002539"/>
                </a:solidFill>
                <a:latin typeface="Calibri" panose="020F0502020204030204" pitchFamily="34" charset="0"/>
                <a:cs typeface="Calibri" panose="020F0502020204030204" pitchFamily="34" charset="0"/>
              </a:rPr>
              <a:t>April McGuire, MMHPE, C-TAGME; Abby Van Voorhees, MD</a:t>
            </a:r>
          </a:p>
          <a:p>
            <a:pPr marL="0" indent="0" algn="r" defTabSz="3336845">
              <a:buNone/>
              <a:defRPr/>
            </a:pPr>
            <a:r>
              <a:rPr lang="en-US" sz="3200" b="1" dirty="0">
                <a:solidFill>
                  <a:srgbClr val="002539"/>
                </a:solidFill>
                <a:latin typeface="Calibri" panose="020F0502020204030204" pitchFamily="34" charset="0"/>
                <a:cs typeface="Calibri" panose="020F0502020204030204" pitchFamily="34" charset="0"/>
              </a:rPr>
              <a:t>EVMS Dermatology, Eastern Virginia Medical School, Norfolk, VA</a:t>
            </a:r>
          </a:p>
        </p:txBody>
      </p:sp>
      <p:sp>
        <p:nvSpPr>
          <p:cNvPr id="7" name="Introduction">
            <a:extLst>
              <a:ext uri="{FF2B5EF4-FFF2-40B4-BE49-F238E27FC236}">
                <a16:creationId xmlns:a16="http://schemas.microsoft.com/office/drawing/2014/main" id="{0ADBCD5A-838F-4D61-B7CA-7DC662FDA928}"/>
              </a:ext>
            </a:extLst>
          </p:cNvPr>
          <p:cNvSpPr txBox="1"/>
          <p:nvPr/>
        </p:nvSpPr>
        <p:spPr>
          <a:xfrm>
            <a:off x="370368" y="5119329"/>
            <a:ext cx="3530111"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Introduction</a:t>
            </a:r>
          </a:p>
        </p:txBody>
      </p:sp>
      <p:sp>
        <p:nvSpPr>
          <p:cNvPr id="8" name="introduction text">
            <a:extLst>
              <a:ext uri="{FF2B5EF4-FFF2-40B4-BE49-F238E27FC236}">
                <a16:creationId xmlns:a16="http://schemas.microsoft.com/office/drawing/2014/main" id="{9FA2B69B-6BE4-472E-AC7C-5BC21B2FD090}"/>
              </a:ext>
            </a:extLst>
          </p:cNvPr>
          <p:cNvSpPr txBox="1">
            <a:spLocks noChangeArrowheads="1"/>
          </p:cNvSpPr>
          <p:nvPr/>
        </p:nvSpPr>
        <p:spPr bwMode="auto">
          <a:xfrm>
            <a:off x="370368" y="5875752"/>
            <a:ext cx="12235804" cy="4205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Microaggressions are defined as “…brief and commonplace daily verbal, behavioral, or environmental indignities, whether intentional or unintentional, that communicate hostile, derogatory, or negative slights and insults that potentially have harmful or unpleasant psychological impact on the target person or group.” </a:t>
            </a:r>
            <a:r>
              <a:rPr lang="en-US" sz="2700" baseline="30000" dirty="0">
                <a:solidFill>
                  <a:schemeClr val="tx1">
                    <a:lumMod val="95000"/>
                    <a:lumOff val="5000"/>
                  </a:schemeClr>
                </a:solidFill>
                <a:latin typeface="Calibri" panose="020F0502020204030204" pitchFamily="34" charset="0"/>
                <a:cs typeface="Calibri" panose="020F0502020204030204" pitchFamily="34" charset="0"/>
              </a:rPr>
              <a:t>1</a:t>
            </a:r>
          </a:p>
          <a:p>
            <a:pPr marL="457200" indent="-457200" algn="just"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Microinterventions are defined as  “…antibias actions used by targets, allies, and well-intentioned bystanders to counteract, challenge, or diminish the individual expressions of discrimination, bigotry, and prejudice.”</a:t>
            </a:r>
            <a:r>
              <a:rPr lang="en-US" sz="2700" baseline="30000" dirty="0">
                <a:solidFill>
                  <a:schemeClr val="tx1">
                    <a:lumMod val="95000"/>
                    <a:lumOff val="5000"/>
                  </a:schemeClr>
                </a:solidFill>
                <a:latin typeface="Calibri" panose="020F0502020204030204" pitchFamily="34" charset="0"/>
                <a:cs typeface="Calibri" panose="020F0502020204030204" pitchFamily="34" charset="0"/>
              </a:rPr>
              <a:t>2</a:t>
            </a:r>
          </a:p>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Microaggressions can negatively impact physician well-being by reducing cognitive resources, lowering academic performance, and eroding confidence.</a:t>
            </a:r>
            <a:r>
              <a:rPr lang="en-US" sz="2700" baseline="30000" dirty="0">
                <a:solidFill>
                  <a:schemeClr val="tx1">
                    <a:lumMod val="95000"/>
                    <a:lumOff val="5000"/>
                  </a:schemeClr>
                </a:solidFill>
                <a:latin typeface="Calibri" panose="020F0502020204030204" pitchFamily="34" charset="0"/>
                <a:cs typeface="Calibri" panose="020F0502020204030204" pitchFamily="34" charset="0"/>
              </a:rPr>
              <a:t>3</a:t>
            </a:r>
            <a:endParaRPr lang="en-US" sz="27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9" name="Methods">
            <a:extLst>
              <a:ext uri="{FF2B5EF4-FFF2-40B4-BE49-F238E27FC236}">
                <a16:creationId xmlns:a16="http://schemas.microsoft.com/office/drawing/2014/main" id="{42C18401-66D3-4322-AFF6-B655554F9125}"/>
              </a:ext>
            </a:extLst>
          </p:cNvPr>
          <p:cNvSpPr txBox="1"/>
          <p:nvPr/>
        </p:nvSpPr>
        <p:spPr>
          <a:xfrm>
            <a:off x="370367" y="10164480"/>
            <a:ext cx="2651704"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Objective</a:t>
            </a:r>
          </a:p>
        </p:txBody>
      </p:sp>
      <p:sp>
        <p:nvSpPr>
          <p:cNvPr id="10" name="methods text">
            <a:extLst>
              <a:ext uri="{FF2B5EF4-FFF2-40B4-BE49-F238E27FC236}">
                <a16:creationId xmlns:a16="http://schemas.microsoft.com/office/drawing/2014/main" id="{79339DDF-FC75-4FC7-A546-9C1CE24466CB}"/>
              </a:ext>
            </a:extLst>
          </p:cNvPr>
          <p:cNvSpPr txBox="1">
            <a:spLocks noChangeArrowheads="1"/>
          </p:cNvSpPr>
          <p:nvPr/>
        </p:nvSpPr>
        <p:spPr bwMode="auto">
          <a:xfrm>
            <a:off x="383033" y="10976667"/>
            <a:ext cx="12223139" cy="3725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Create a workshop model to facilitate learning about microaggressions and microinterventions in a graduate medical education setting:</a:t>
            </a:r>
          </a:p>
          <a:p>
            <a:pPr marL="1200150" lvl="1"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Increase awareness of and understanding of microaggressions and the impact on the recipient and bystanders.</a:t>
            </a:r>
          </a:p>
          <a:p>
            <a:pPr marL="1200150" lvl="1"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Learn appropriate responses to microaggressions in the clinical environment using microinterventions.</a:t>
            </a:r>
          </a:p>
          <a:p>
            <a:pPr marL="1200150" lvl="1"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Provide faculty members with tools to debrief and support residents when microaggressions occur.</a:t>
            </a:r>
          </a:p>
        </p:txBody>
      </p:sp>
      <p:sp>
        <p:nvSpPr>
          <p:cNvPr id="11" name="procedures">
            <a:extLst>
              <a:ext uri="{FF2B5EF4-FFF2-40B4-BE49-F238E27FC236}">
                <a16:creationId xmlns:a16="http://schemas.microsoft.com/office/drawing/2014/main" id="{712992D6-9D09-4572-9547-0276C36876EE}"/>
              </a:ext>
            </a:extLst>
          </p:cNvPr>
          <p:cNvSpPr txBox="1"/>
          <p:nvPr/>
        </p:nvSpPr>
        <p:spPr>
          <a:xfrm>
            <a:off x="383033" y="14568555"/>
            <a:ext cx="2392851"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Methods</a:t>
            </a:r>
          </a:p>
        </p:txBody>
      </p:sp>
      <p:sp>
        <p:nvSpPr>
          <p:cNvPr id="14" name="procedures text">
            <a:extLst>
              <a:ext uri="{FF2B5EF4-FFF2-40B4-BE49-F238E27FC236}">
                <a16:creationId xmlns:a16="http://schemas.microsoft.com/office/drawing/2014/main" id="{EB75FE4C-A31C-4281-AD39-6277E9F436EE}"/>
              </a:ext>
            </a:extLst>
          </p:cNvPr>
          <p:cNvSpPr txBox="1">
            <a:spLocks noChangeArrowheads="1"/>
          </p:cNvSpPr>
          <p:nvPr/>
        </p:nvSpPr>
        <p:spPr bwMode="auto">
          <a:xfrm>
            <a:off x="370367" y="15275645"/>
            <a:ext cx="12231679" cy="55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Participants included 7 dermatology residents and 5 faculty members of the EVMS Dermatology Department.</a:t>
            </a:r>
          </a:p>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A Doctor of Psychology with a background in counseling and a simulation expert were utilized in the design and implementation of the workshop.  Their roles were to ensure the psychological safety of all participants. </a:t>
            </a:r>
          </a:p>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Residents and faculty participated in an interactive lecture titled “Responding to Microaggressions: A Three-Phase Approach to Breaking the Silence”.</a:t>
            </a:r>
            <a:r>
              <a:rPr lang="en-US" sz="2700" baseline="30000" dirty="0">
                <a:solidFill>
                  <a:schemeClr val="tx1">
                    <a:lumMod val="95000"/>
                    <a:lumOff val="5000"/>
                  </a:schemeClr>
                </a:solidFill>
                <a:latin typeface="Calibri" panose="020F0502020204030204" pitchFamily="34" charset="0"/>
                <a:cs typeface="Calibri" panose="020F0502020204030204" pitchFamily="34" charset="0"/>
              </a:rPr>
              <a:t>4,5</a:t>
            </a:r>
          </a:p>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Residents participated in small-group discussions and structured simulated patient experiences as both the target and bystander of microaggressions.</a:t>
            </a:r>
          </a:p>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Faculty engaged in small-group discussions and learned skills associated with debriefing a microaggression occurrence with a trainee.</a:t>
            </a:r>
          </a:p>
          <a:p>
            <a:pPr marL="457200" indent="-457200" eaLnBrk="1" hangingPunct="1">
              <a:lnSpc>
                <a:spcPct val="110000"/>
              </a:lnSpc>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Workshop feedback was collected in an anonymous post-session survey.</a:t>
            </a:r>
          </a:p>
        </p:txBody>
      </p:sp>
      <p:graphicFrame>
        <p:nvGraphicFramePr>
          <p:cNvPr id="15" name="pie chart" descr="Example of a pie chart the is easy to understand by people of all abilities." title="Example pie chart">
            <a:extLst>
              <a:ext uri="{FF2B5EF4-FFF2-40B4-BE49-F238E27FC236}">
                <a16:creationId xmlns:a16="http://schemas.microsoft.com/office/drawing/2014/main" id="{5ADB2C68-CDFD-4AAA-9D3E-9E2C6AE3379F}"/>
              </a:ext>
            </a:extLst>
          </p:cNvPr>
          <p:cNvGraphicFramePr/>
          <p:nvPr>
            <p:extLst>
              <p:ext uri="{D42A27DB-BD31-4B8C-83A1-F6EECF244321}">
                <p14:modId xmlns:p14="http://schemas.microsoft.com/office/powerpoint/2010/main" val="3917365473"/>
              </p:ext>
            </p:extLst>
          </p:nvPr>
        </p:nvGraphicFramePr>
        <p:xfrm>
          <a:off x="11603542" y="20171624"/>
          <a:ext cx="7821322" cy="133247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sults">
            <a:extLst>
              <a:ext uri="{FF2B5EF4-FFF2-40B4-BE49-F238E27FC236}">
                <a16:creationId xmlns:a16="http://schemas.microsoft.com/office/drawing/2014/main" id="{46C58170-5EE7-4BB7-BB2D-E946719699AB}"/>
              </a:ext>
            </a:extLst>
          </p:cNvPr>
          <p:cNvSpPr txBox="1"/>
          <p:nvPr/>
        </p:nvSpPr>
        <p:spPr>
          <a:xfrm>
            <a:off x="20505151" y="5478964"/>
            <a:ext cx="5407531"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Results: Pre-workshop</a:t>
            </a:r>
          </a:p>
        </p:txBody>
      </p:sp>
      <p:sp>
        <p:nvSpPr>
          <p:cNvPr id="21" name="references">
            <a:extLst>
              <a:ext uri="{FF2B5EF4-FFF2-40B4-BE49-F238E27FC236}">
                <a16:creationId xmlns:a16="http://schemas.microsoft.com/office/drawing/2014/main" id="{EB0296F6-82F6-4E64-8E51-EFD2479FD605}"/>
              </a:ext>
            </a:extLst>
          </p:cNvPr>
          <p:cNvSpPr txBox="1"/>
          <p:nvPr/>
        </p:nvSpPr>
        <p:spPr>
          <a:xfrm>
            <a:off x="33833105" y="14830030"/>
            <a:ext cx="2935706" cy="707688"/>
          </a:xfrm>
          <a:prstGeom prst="rect">
            <a:avLst/>
          </a:prstGeom>
          <a:noFill/>
        </p:spPr>
        <p:txBody>
          <a:bodyPr wrap="square" lIns="91257" tIns="45622" rIns="91257" bIns="45622" rtlCol="0">
            <a:spAutoFit/>
          </a:bodyPr>
          <a:lstStyle/>
          <a:p>
            <a:r>
              <a:rPr lang="en-US" sz="4000" b="1" dirty="0">
                <a:solidFill>
                  <a:srgbClr val="1F7F9B"/>
                </a:solidFill>
                <a:latin typeface="Calibri" panose="020F0502020204030204" pitchFamily="34" charset="0"/>
                <a:cs typeface="Calibri" panose="020F0502020204030204" pitchFamily="34" charset="0"/>
              </a:rPr>
              <a:t>References</a:t>
            </a:r>
          </a:p>
        </p:txBody>
      </p:sp>
      <p:sp>
        <p:nvSpPr>
          <p:cNvPr id="22" name="references text">
            <a:extLst>
              <a:ext uri="{FF2B5EF4-FFF2-40B4-BE49-F238E27FC236}">
                <a16:creationId xmlns:a16="http://schemas.microsoft.com/office/drawing/2014/main" id="{C9DFF6E0-C1A9-450D-9F11-3E9C7FC2FB96}"/>
              </a:ext>
            </a:extLst>
          </p:cNvPr>
          <p:cNvSpPr txBox="1">
            <a:spLocks noChangeArrowheads="1"/>
          </p:cNvSpPr>
          <p:nvPr/>
        </p:nvSpPr>
        <p:spPr bwMode="auto">
          <a:xfrm>
            <a:off x="33833105" y="15359561"/>
            <a:ext cx="9830288" cy="4911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457200" indent="-457200" eaLnBrk="1" hangingPunct="1">
              <a:buAutoNum type="arabicPeriod"/>
            </a:pPr>
            <a:r>
              <a:rPr lang="en-US" sz="1800" dirty="0">
                <a:solidFill>
                  <a:schemeClr val="tx1">
                    <a:lumMod val="95000"/>
                    <a:lumOff val="5000"/>
                  </a:schemeClr>
                </a:solidFill>
                <a:latin typeface="Calibri" panose="020F0502020204030204" pitchFamily="34" charset="0"/>
                <a:cs typeface="Calibri" panose="020F0502020204030204" pitchFamily="34" charset="0"/>
              </a:rPr>
              <a:t>Sue, DW., </a:t>
            </a:r>
            <a:r>
              <a:rPr lang="en-US" sz="1800" dirty="0" err="1">
                <a:solidFill>
                  <a:schemeClr val="tx1">
                    <a:lumMod val="95000"/>
                    <a:lumOff val="5000"/>
                  </a:schemeClr>
                </a:solidFill>
                <a:latin typeface="Calibri" panose="020F0502020204030204" pitchFamily="34" charset="0"/>
                <a:cs typeface="Calibri" panose="020F0502020204030204" pitchFamily="34" charset="0"/>
              </a:rPr>
              <a:t>Capodilupo</a:t>
            </a:r>
            <a:r>
              <a:rPr lang="en-US" sz="1800" dirty="0">
                <a:solidFill>
                  <a:schemeClr val="tx1">
                    <a:lumMod val="95000"/>
                    <a:lumOff val="5000"/>
                  </a:schemeClr>
                </a:solidFill>
                <a:latin typeface="Calibri" panose="020F0502020204030204" pitchFamily="34" charset="0"/>
                <a:cs typeface="Calibri" panose="020F0502020204030204" pitchFamily="34" charset="0"/>
              </a:rPr>
              <a:t>, CM, Torino, GC, </a:t>
            </a:r>
            <a:r>
              <a:rPr lang="en-US" sz="1800" dirty="0" err="1">
                <a:solidFill>
                  <a:schemeClr val="tx1">
                    <a:lumMod val="95000"/>
                    <a:lumOff val="5000"/>
                  </a:schemeClr>
                </a:solidFill>
                <a:latin typeface="Calibri" panose="020F0502020204030204" pitchFamily="34" charset="0"/>
                <a:cs typeface="Calibri" panose="020F0502020204030204" pitchFamily="34" charset="0"/>
              </a:rPr>
              <a:t>Bucceri</a:t>
            </a:r>
            <a:r>
              <a:rPr lang="en-US" sz="1800" dirty="0">
                <a:solidFill>
                  <a:schemeClr val="tx1">
                    <a:lumMod val="95000"/>
                    <a:lumOff val="5000"/>
                  </a:schemeClr>
                </a:solidFill>
                <a:latin typeface="Calibri" panose="020F0502020204030204" pitchFamily="34" charset="0"/>
                <a:cs typeface="Calibri" panose="020F0502020204030204" pitchFamily="34" charset="0"/>
              </a:rPr>
              <a:t>, </a:t>
            </a:r>
            <a:r>
              <a:rPr lang="en-US" sz="1800" dirty="0" err="1">
                <a:solidFill>
                  <a:schemeClr val="tx1">
                    <a:lumMod val="95000"/>
                    <a:lumOff val="5000"/>
                  </a:schemeClr>
                </a:solidFill>
                <a:latin typeface="Calibri" panose="020F0502020204030204" pitchFamily="34" charset="0"/>
                <a:cs typeface="Calibri" panose="020F0502020204030204" pitchFamily="34" charset="0"/>
              </a:rPr>
              <a:t>JM,Holder</a:t>
            </a:r>
            <a:r>
              <a:rPr lang="en-US" sz="1800" dirty="0">
                <a:solidFill>
                  <a:schemeClr val="tx1">
                    <a:lumMod val="95000"/>
                    <a:lumOff val="5000"/>
                  </a:schemeClr>
                </a:solidFill>
                <a:latin typeface="Calibri" panose="020F0502020204030204" pitchFamily="34" charset="0"/>
                <a:cs typeface="Calibri" panose="020F0502020204030204" pitchFamily="34" charset="0"/>
              </a:rPr>
              <a:t>, AMB, Nadal, KL, &amp; </a:t>
            </a:r>
            <a:r>
              <a:rPr lang="en-US" sz="1800" dirty="0" err="1">
                <a:solidFill>
                  <a:schemeClr val="tx1">
                    <a:lumMod val="95000"/>
                    <a:lumOff val="5000"/>
                  </a:schemeClr>
                </a:solidFill>
                <a:latin typeface="Calibri" panose="020F0502020204030204" pitchFamily="34" charset="0"/>
                <a:cs typeface="Calibri" panose="020F0502020204030204" pitchFamily="34" charset="0"/>
              </a:rPr>
              <a:t>Esquilin</a:t>
            </a:r>
            <a:r>
              <a:rPr lang="en-US" sz="1800" dirty="0">
                <a:solidFill>
                  <a:schemeClr val="tx1">
                    <a:lumMod val="95000"/>
                    <a:lumOff val="5000"/>
                  </a:schemeClr>
                </a:solidFill>
                <a:latin typeface="Calibri" panose="020F0502020204030204" pitchFamily="34" charset="0"/>
                <a:cs typeface="Calibri" panose="020F0502020204030204" pitchFamily="34" charset="0"/>
              </a:rPr>
              <a:t>, M. (2007). Racial microaggressions in everyday life: Implications for clinical practice. American Psychologist, 62(4), 271–286. https://doi.org/10.1037/0003-066X.62.4.271</a:t>
            </a:r>
          </a:p>
          <a:p>
            <a:pPr marL="457200" indent="-457200" eaLnBrk="1" hangingPunct="1">
              <a:buAutoNum type="arabicPeriod"/>
            </a:pPr>
            <a:r>
              <a:rPr lang="fr-FR" sz="1800" dirty="0">
                <a:solidFill>
                  <a:schemeClr val="tx1">
                    <a:lumMod val="95000"/>
                    <a:lumOff val="5000"/>
                  </a:schemeClr>
                </a:solidFill>
                <a:latin typeface="Calibri" panose="020F0502020204030204" pitchFamily="34" charset="0"/>
                <a:cs typeface="Calibri" panose="020F0502020204030204" pitchFamily="34" charset="0"/>
              </a:rPr>
              <a:t>Sue DW, Calle CZ, </a:t>
            </a:r>
            <a:r>
              <a:rPr lang="fr-FR" sz="1800" dirty="0" err="1">
                <a:solidFill>
                  <a:schemeClr val="tx1">
                    <a:lumMod val="95000"/>
                    <a:lumOff val="5000"/>
                  </a:schemeClr>
                </a:solidFill>
                <a:latin typeface="Calibri" panose="020F0502020204030204" pitchFamily="34" charset="0"/>
                <a:cs typeface="Calibri" panose="020F0502020204030204" pitchFamily="34" charset="0"/>
              </a:rPr>
              <a:t>Mendez</a:t>
            </a:r>
            <a:r>
              <a:rPr lang="fr-FR" sz="1800" dirty="0">
                <a:solidFill>
                  <a:schemeClr val="tx1">
                    <a:lumMod val="95000"/>
                    <a:lumOff val="5000"/>
                  </a:schemeClr>
                </a:solidFill>
                <a:latin typeface="Calibri" panose="020F0502020204030204" pitchFamily="34" charset="0"/>
                <a:cs typeface="Calibri" panose="020F0502020204030204" pitchFamily="34" charset="0"/>
              </a:rPr>
              <a:t> N, </a:t>
            </a:r>
            <a:r>
              <a:rPr lang="fr-FR" sz="1800" dirty="0" err="1">
                <a:solidFill>
                  <a:schemeClr val="tx1">
                    <a:lumMod val="95000"/>
                    <a:lumOff val="5000"/>
                  </a:schemeClr>
                </a:solidFill>
                <a:latin typeface="Calibri" panose="020F0502020204030204" pitchFamily="34" charset="0"/>
                <a:cs typeface="Calibri" panose="020F0502020204030204" pitchFamily="34" charset="0"/>
              </a:rPr>
              <a:t>Alsaidi</a:t>
            </a:r>
            <a:r>
              <a:rPr lang="fr-FR" sz="1800" dirty="0">
                <a:solidFill>
                  <a:schemeClr val="tx1">
                    <a:lumMod val="95000"/>
                    <a:lumOff val="5000"/>
                  </a:schemeClr>
                </a:solidFill>
                <a:latin typeface="Calibri" panose="020F0502020204030204" pitchFamily="34" charset="0"/>
                <a:cs typeface="Calibri" panose="020F0502020204030204" pitchFamily="34" charset="0"/>
              </a:rPr>
              <a:t> S, </a:t>
            </a:r>
            <a:r>
              <a:rPr lang="fr-FR" sz="1800" dirty="0" err="1">
                <a:solidFill>
                  <a:schemeClr val="tx1">
                    <a:lumMod val="95000"/>
                    <a:lumOff val="5000"/>
                  </a:schemeClr>
                </a:solidFill>
                <a:latin typeface="Calibri" panose="020F0502020204030204" pitchFamily="34" charset="0"/>
                <a:cs typeface="Calibri" panose="020F0502020204030204" pitchFamily="34" charset="0"/>
              </a:rPr>
              <a:t>Glaeser</a:t>
            </a:r>
            <a:r>
              <a:rPr lang="fr-FR" sz="1800" dirty="0">
                <a:solidFill>
                  <a:schemeClr val="tx1">
                    <a:lumMod val="95000"/>
                    <a:lumOff val="5000"/>
                  </a:schemeClr>
                </a:solidFill>
                <a:latin typeface="Calibri" panose="020F0502020204030204" pitchFamily="34" charset="0"/>
                <a:cs typeface="Calibri" panose="020F0502020204030204" pitchFamily="34" charset="0"/>
              </a:rPr>
              <a:t> E. Microintervention </a:t>
            </a:r>
            <a:r>
              <a:rPr lang="fr-FR" sz="1800" dirty="0" err="1">
                <a:solidFill>
                  <a:schemeClr val="tx1">
                    <a:lumMod val="95000"/>
                    <a:lumOff val="5000"/>
                  </a:schemeClr>
                </a:solidFill>
                <a:latin typeface="Calibri" panose="020F0502020204030204" pitchFamily="34" charset="0"/>
                <a:cs typeface="Calibri" panose="020F0502020204030204" pitchFamily="34" charset="0"/>
              </a:rPr>
              <a:t>Strategies</a:t>
            </a:r>
            <a:r>
              <a:rPr lang="fr-FR" sz="1800" dirty="0">
                <a:solidFill>
                  <a:schemeClr val="tx1">
                    <a:lumMod val="95000"/>
                    <a:lumOff val="5000"/>
                  </a:schemeClr>
                </a:solidFill>
                <a:latin typeface="Calibri" panose="020F0502020204030204" pitchFamily="34" charset="0"/>
                <a:cs typeface="Calibri" panose="020F0502020204030204" pitchFamily="34" charset="0"/>
              </a:rPr>
              <a:t>: </a:t>
            </a:r>
            <a:r>
              <a:rPr lang="fr-FR" sz="1800" dirty="0" err="1">
                <a:solidFill>
                  <a:schemeClr val="tx1">
                    <a:lumMod val="95000"/>
                    <a:lumOff val="5000"/>
                  </a:schemeClr>
                </a:solidFill>
                <a:latin typeface="Calibri" panose="020F0502020204030204" pitchFamily="34" charset="0"/>
                <a:cs typeface="Calibri" panose="020F0502020204030204" pitchFamily="34" charset="0"/>
              </a:rPr>
              <a:t>What</a:t>
            </a:r>
            <a:r>
              <a:rPr lang="fr-FR" sz="1800" dirty="0">
                <a:solidFill>
                  <a:schemeClr val="tx1">
                    <a:lumMod val="95000"/>
                    <a:lumOff val="5000"/>
                  </a:schemeClr>
                </a:solidFill>
                <a:latin typeface="Calibri" panose="020F0502020204030204" pitchFamily="34" charset="0"/>
                <a:cs typeface="Calibri" panose="020F0502020204030204" pitchFamily="34" charset="0"/>
              </a:rPr>
              <a:t> You Can Do to </a:t>
            </a:r>
            <a:r>
              <a:rPr lang="fr-FR" sz="1800" dirty="0" err="1">
                <a:solidFill>
                  <a:schemeClr val="tx1">
                    <a:lumMod val="95000"/>
                    <a:lumOff val="5000"/>
                  </a:schemeClr>
                </a:solidFill>
                <a:latin typeface="Calibri" panose="020F0502020204030204" pitchFamily="34" charset="0"/>
                <a:cs typeface="Calibri" panose="020F0502020204030204" pitchFamily="34" charset="0"/>
              </a:rPr>
              <a:t>Disarm</a:t>
            </a:r>
            <a:r>
              <a:rPr lang="fr-FR" sz="1800" dirty="0">
                <a:solidFill>
                  <a:schemeClr val="tx1">
                    <a:lumMod val="95000"/>
                    <a:lumOff val="5000"/>
                  </a:schemeClr>
                </a:solidFill>
                <a:latin typeface="Calibri" panose="020F0502020204030204" pitchFamily="34" charset="0"/>
                <a:cs typeface="Calibri" panose="020F0502020204030204" pitchFamily="34" charset="0"/>
              </a:rPr>
              <a:t> and </a:t>
            </a:r>
            <a:r>
              <a:rPr lang="fr-FR" sz="1800" dirty="0" err="1">
                <a:solidFill>
                  <a:schemeClr val="tx1">
                    <a:lumMod val="95000"/>
                    <a:lumOff val="5000"/>
                  </a:schemeClr>
                </a:solidFill>
                <a:latin typeface="Calibri" panose="020F0502020204030204" pitchFamily="34" charset="0"/>
                <a:cs typeface="Calibri" panose="020F0502020204030204" pitchFamily="34" charset="0"/>
              </a:rPr>
              <a:t>Dismantle</a:t>
            </a:r>
            <a:r>
              <a:rPr lang="fr-FR" sz="1800" dirty="0">
                <a:solidFill>
                  <a:schemeClr val="tx1">
                    <a:lumMod val="95000"/>
                    <a:lumOff val="5000"/>
                  </a:schemeClr>
                </a:solidFill>
                <a:latin typeface="Calibri" panose="020F0502020204030204" pitchFamily="34" charset="0"/>
                <a:cs typeface="Calibri" panose="020F0502020204030204" pitchFamily="34" charset="0"/>
              </a:rPr>
              <a:t> </a:t>
            </a:r>
            <a:r>
              <a:rPr lang="fr-FR" sz="1800" dirty="0" err="1">
                <a:solidFill>
                  <a:schemeClr val="tx1">
                    <a:lumMod val="95000"/>
                    <a:lumOff val="5000"/>
                  </a:schemeClr>
                </a:solidFill>
                <a:latin typeface="Calibri" panose="020F0502020204030204" pitchFamily="34" charset="0"/>
                <a:cs typeface="Calibri" panose="020F0502020204030204" pitchFamily="34" charset="0"/>
              </a:rPr>
              <a:t>Individual</a:t>
            </a:r>
            <a:r>
              <a:rPr lang="fr-FR" sz="1800" dirty="0">
                <a:solidFill>
                  <a:schemeClr val="tx1">
                    <a:lumMod val="95000"/>
                    <a:lumOff val="5000"/>
                  </a:schemeClr>
                </a:solidFill>
                <a:latin typeface="Calibri" panose="020F0502020204030204" pitchFamily="34" charset="0"/>
                <a:cs typeface="Calibri" panose="020F0502020204030204" pitchFamily="34" charset="0"/>
              </a:rPr>
              <a:t> and </a:t>
            </a:r>
            <a:r>
              <a:rPr lang="fr-FR" sz="1800" dirty="0" err="1">
                <a:solidFill>
                  <a:schemeClr val="tx1">
                    <a:lumMod val="95000"/>
                    <a:lumOff val="5000"/>
                  </a:schemeClr>
                </a:solidFill>
                <a:latin typeface="Calibri" panose="020F0502020204030204" pitchFamily="34" charset="0"/>
                <a:cs typeface="Calibri" panose="020F0502020204030204" pitchFamily="34" charset="0"/>
              </a:rPr>
              <a:t>Systemic</a:t>
            </a:r>
            <a:r>
              <a:rPr lang="fr-FR" sz="1800" dirty="0">
                <a:solidFill>
                  <a:schemeClr val="tx1">
                    <a:lumMod val="95000"/>
                    <a:lumOff val="5000"/>
                  </a:schemeClr>
                </a:solidFill>
                <a:latin typeface="Calibri" panose="020F0502020204030204" pitchFamily="34" charset="0"/>
                <a:cs typeface="Calibri" panose="020F0502020204030204" pitchFamily="34" charset="0"/>
              </a:rPr>
              <a:t> </a:t>
            </a:r>
            <a:r>
              <a:rPr lang="fr-FR" sz="1800" dirty="0" err="1">
                <a:solidFill>
                  <a:schemeClr val="tx1">
                    <a:lumMod val="95000"/>
                    <a:lumOff val="5000"/>
                  </a:schemeClr>
                </a:solidFill>
                <a:latin typeface="Calibri" panose="020F0502020204030204" pitchFamily="34" charset="0"/>
                <a:cs typeface="Calibri" panose="020F0502020204030204" pitchFamily="34" charset="0"/>
              </a:rPr>
              <a:t>Racism</a:t>
            </a:r>
            <a:r>
              <a:rPr lang="fr-FR" sz="1800" dirty="0">
                <a:solidFill>
                  <a:schemeClr val="tx1">
                    <a:lumMod val="95000"/>
                    <a:lumOff val="5000"/>
                  </a:schemeClr>
                </a:solidFill>
                <a:latin typeface="Calibri" panose="020F0502020204030204" pitchFamily="34" charset="0"/>
                <a:cs typeface="Calibri" panose="020F0502020204030204" pitchFamily="34" charset="0"/>
              </a:rPr>
              <a:t> and </a:t>
            </a:r>
            <a:r>
              <a:rPr lang="fr-FR" sz="1800" dirty="0" err="1">
                <a:solidFill>
                  <a:schemeClr val="tx1">
                    <a:lumMod val="95000"/>
                    <a:lumOff val="5000"/>
                  </a:schemeClr>
                </a:solidFill>
                <a:latin typeface="Calibri" panose="020F0502020204030204" pitchFamily="34" charset="0"/>
                <a:cs typeface="Calibri" panose="020F0502020204030204" pitchFamily="34" charset="0"/>
              </a:rPr>
              <a:t>Bias</a:t>
            </a:r>
            <a:r>
              <a:rPr lang="fr-FR" sz="1800" dirty="0">
                <a:solidFill>
                  <a:schemeClr val="tx1">
                    <a:lumMod val="95000"/>
                    <a:lumOff val="5000"/>
                  </a:schemeClr>
                </a:solidFill>
                <a:latin typeface="Calibri" panose="020F0502020204030204" pitchFamily="34" charset="0"/>
                <a:cs typeface="Calibri" panose="020F0502020204030204" pitchFamily="34" charset="0"/>
              </a:rPr>
              <a:t>. Hoboken, NJ: John Wiley &amp; Sons, Inc.; 2021. </a:t>
            </a:r>
          </a:p>
          <a:p>
            <a:pPr marL="457200" indent="-457200" eaLnBrk="1" hangingPunct="1">
              <a:buAutoNum type="arabicPeriod"/>
            </a:pPr>
            <a:r>
              <a:rPr lang="da-DK" sz="1800" dirty="0">
                <a:solidFill>
                  <a:schemeClr val="tx1">
                    <a:lumMod val="95000"/>
                    <a:lumOff val="5000"/>
                  </a:schemeClr>
                </a:solidFill>
                <a:latin typeface="Calibri" panose="020F0502020204030204" pitchFamily="34" charset="0"/>
                <a:cs typeface="Calibri" panose="020F0502020204030204" pitchFamily="34" charset="0"/>
              </a:rPr>
              <a:t>Ackerman-Barger K, Boatright D, Gonzalez-Colaso R, Orozco R, Latimore D. Seeking Inclusion Excellence: Understanding Racial Microaggressions as Experienced by Underrepresented Medical and Nursing Students. Acad Med. 2020 May;95(5):758-763. doi: 10.1097/ACM.0000000000003077. PMID: 31725462; PMCID: PMC7185051.</a:t>
            </a:r>
          </a:p>
          <a:p>
            <a:pPr marL="457200" indent="-457200" eaLnBrk="1" hangingPunct="1">
              <a:buAutoNum type="arabicPeriod"/>
            </a:pPr>
            <a:r>
              <a:rPr lang="en-US" sz="1800" dirty="0">
                <a:solidFill>
                  <a:schemeClr val="tx1">
                    <a:lumMod val="95000"/>
                    <a:lumOff val="5000"/>
                  </a:schemeClr>
                </a:solidFill>
                <a:latin typeface="Calibri" panose="020F0502020204030204" pitchFamily="34" charset="0"/>
                <a:cs typeface="Calibri" panose="020F0502020204030204" pitchFamily="34" charset="0"/>
              </a:rPr>
              <a:t>Wheeler DJ, Zapata J, Davis D, Chou C. Twelve tips for responding to microaggressions and overt discrimination: When the patient offends the learner. Medical Teacher. 2018;41(10):1112-1117. doi:10.1080/0142159x.2018.1506097  </a:t>
            </a:r>
            <a:endParaRPr lang="da-DK" sz="18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eaLnBrk="1" hangingPunct="1">
              <a:lnSpc>
                <a:spcPct val="110000"/>
              </a:lnSpc>
              <a:buAutoNum type="arabicPeriod"/>
            </a:pPr>
            <a:r>
              <a:rPr lang="da-DK" sz="1800" dirty="0">
                <a:solidFill>
                  <a:schemeClr val="tx1">
                    <a:lumMod val="95000"/>
                    <a:lumOff val="5000"/>
                  </a:schemeClr>
                </a:solidFill>
                <a:latin typeface="Calibri" panose="020F0502020204030204" pitchFamily="34" charset="0"/>
                <a:cs typeface="Calibri" panose="020F0502020204030204" pitchFamily="34" charset="0"/>
              </a:rPr>
              <a:t>Bullock JL, O’Brien MT, Minhas P, Fernandez A, Lupton KL, Hauer KE. No One Size Fits All: A Qualitative Study of Clerkship Medical Students’ Perceptions of Ideal Supervisor Responses to Microaggressions. Academic Medicine 96(11S):p S71-S80, November 2021. | DOI: 10.1097/ACM.0000000000004288 </a:t>
            </a:r>
          </a:p>
        </p:txBody>
      </p:sp>
      <p:graphicFrame>
        <p:nvGraphicFramePr>
          <p:cNvPr id="37" name="Chart 36"/>
          <p:cNvGraphicFramePr>
            <a:graphicFrameLocks noGrp="1"/>
          </p:cNvGraphicFramePr>
          <p:nvPr>
            <p:extLst>
              <p:ext uri="{D42A27DB-BD31-4B8C-83A1-F6EECF244321}">
                <p14:modId xmlns:p14="http://schemas.microsoft.com/office/powerpoint/2010/main" val="2964582070"/>
              </p:ext>
            </p:extLst>
          </p:nvPr>
        </p:nvGraphicFramePr>
        <p:xfrm>
          <a:off x="23485470" y="6362231"/>
          <a:ext cx="10053639" cy="44446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p:cNvGraphicFramePr>
            <a:graphicFrameLocks noGrp="1"/>
          </p:cNvGraphicFramePr>
          <p:nvPr>
            <p:extLst>
              <p:ext uri="{D42A27DB-BD31-4B8C-83A1-F6EECF244321}">
                <p14:modId xmlns:p14="http://schemas.microsoft.com/office/powerpoint/2010/main" val="3208212355"/>
              </p:ext>
            </p:extLst>
          </p:nvPr>
        </p:nvGraphicFramePr>
        <p:xfrm>
          <a:off x="12924530" y="6299549"/>
          <a:ext cx="10055782" cy="4507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p:cNvGraphicFramePr>
            <a:graphicFrameLocks noGrp="1"/>
          </p:cNvGraphicFramePr>
          <p:nvPr>
            <p:extLst>
              <p:ext uri="{D42A27DB-BD31-4B8C-83A1-F6EECF244321}">
                <p14:modId xmlns:p14="http://schemas.microsoft.com/office/powerpoint/2010/main" val="3764551307"/>
              </p:ext>
            </p:extLst>
          </p:nvPr>
        </p:nvGraphicFramePr>
        <p:xfrm>
          <a:off x="12948126" y="11812402"/>
          <a:ext cx="10032186" cy="52322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40"/>
          <p:cNvGraphicFramePr>
            <a:graphicFrameLocks/>
          </p:cNvGraphicFramePr>
          <p:nvPr>
            <p:extLst>
              <p:ext uri="{D42A27DB-BD31-4B8C-83A1-F6EECF244321}">
                <p14:modId xmlns:p14="http://schemas.microsoft.com/office/powerpoint/2010/main" val="1397109301"/>
              </p:ext>
            </p:extLst>
          </p:nvPr>
        </p:nvGraphicFramePr>
        <p:xfrm>
          <a:off x="23485642" y="11834518"/>
          <a:ext cx="10005509" cy="5210138"/>
        </p:xfrm>
        <a:graphic>
          <a:graphicData uri="http://schemas.openxmlformats.org/drawingml/2006/chart">
            <c:chart xmlns:c="http://schemas.openxmlformats.org/drawingml/2006/chart" xmlns:r="http://schemas.openxmlformats.org/officeDocument/2006/relationships" r:id="rId7"/>
          </a:graphicData>
        </a:graphic>
      </p:graphicFrame>
      <p:sp>
        <p:nvSpPr>
          <p:cNvPr id="42" name="conclusions">
            <a:extLst>
              <a:ext uri="{FF2B5EF4-FFF2-40B4-BE49-F238E27FC236}">
                <a16:creationId xmlns:a16="http://schemas.microsoft.com/office/drawing/2014/main" id="{FC2B6F36-6E18-44E2-866D-939FB235640A}"/>
              </a:ext>
            </a:extLst>
          </p:cNvPr>
          <p:cNvSpPr txBox="1"/>
          <p:nvPr/>
        </p:nvSpPr>
        <p:spPr>
          <a:xfrm>
            <a:off x="33811661" y="5548528"/>
            <a:ext cx="2937679"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Discussion</a:t>
            </a:r>
          </a:p>
        </p:txBody>
      </p:sp>
      <p:sp>
        <p:nvSpPr>
          <p:cNvPr id="43" name="conclusions">
            <a:extLst>
              <a:ext uri="{FF2B5EF4-FFF2-40B4-BE49-F238E27FC236}">
                <a16:creationId xmlns:a16="http://schemas.microsoft.com/office/drawing/2014/main" id="{FC2B6F36-6E18-44E2-866D-939FB235640A}"/>
              </a:ext>
            </a:extLst>
          </p:cNvPr>
          <p:cNvSpPr txBox="1"/>
          <p:nvPr/>
        </p:nvSpPr>
        <p:spPr>
          <a:xfrm>
            <a:off x="33833105" y="9185709"/>
            <a:ext cx="2959769"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Conclusions</a:t>
            </a:r>
          </a:p>
        </p:txBody>
      </p:sp>
      <p:sp>
        <p:nvSpPr>
          <p:cNvPr id="44" name="conclusions text">
            <a:extLst>
              <a:ext uri="{FF2B5EF4-FFF2-40B4-BE49-F238E27FC236}">
                <a16:creationId xmlns:a16="http://schemas.microsoft.com/office/drawing/2014/main" id="{A808EFB1-E718-45A9-A0EA-A1B53DD66013}"/>
              </a:ext>
            </a:extLst>
          </p:cNvPr>
          <p:cNvSpPr txBox="1">
            <a:spLocks noChangeArrowheads="1"/>
          </p:cNvSpPr>
          <p:nvPr/>
        </p:nvSpPr>
        <p:spPr bwMode="auto">
          <a:xfrm>
            <a:off x="33811660" y="6099580"/>
            <a:ext cx="9365165" cy="3416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marL="457200" indent="-457200" eaLnBrk="1" hangingPunct="1">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We have described an effective model of how to increase awareness of microaggressions and the use of microinterventions. </a:t>
            </a:r>
          </a:p>
          <a:p>
            <a:pPr marL="457200" indent="-457200" eaLnBrk="1" hangingPunct="1">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This interactive workshop is not limited to Dermatology programs, and can be used across all specialties of varying sizes. </a:t>
            </a:r>
          </a:p>
          <a:p>
            <a:pPr marL="457200" indent="-457200" eaLnBrk="1" hangingPunct="1">
              <a:buFont typeface="Wingdings" panose="05000000000000000000" pitchFamily="2" charset="2"/>
              <a:buChar char="§"/>
            </a:pPr>
            <a:r>
              <a:rPr lang="en-US" sz="2700" dirty="0">
                <a:solidFill>
                  <a:schemeClr val="tx1">
                    <a:lumMod val="95000"/>
                    <a:lumOff val="5000"/>
                  </a:schemeClr>
                </a:solidFill>
                <a:latin typeface="Calibri" panose="020F0502020204030204" pitchFamily="34" charset="0"/>
                <a:cs typeface="Calibri" panose="020F0502020204030204" pitchFamily="34" charset="0"/>
              </a:rPr>
              <a:t>Resident participation as both targets and bystanders allows them to view microaggressions from different perspectives.</a:t>
            </a:r>
          </a:p>
        </p:txBody>
      </p:sp>
      <p:sp>
        <p:nvSpPr>
          <p:cNvPr id="45" name="conclusions text">
            <a:extLst>
              <a:ext uri="{FF2B5EF4-FFF2-40B4-BE49-F238E27FC236}">
                <a16:creationId xmlns:a16="http://schemas.microsoft.com/office/drawing/2014/main" id="{A808EFB1-E718-45A9-A0EA-A1B53DD66013}"/>
              </a:ext>
            </a:extLst>
          </p:cNvPr>
          <p:cNvSpPr txBox="1">
            <a:spLocks noChangeArrowheads="1"/>
          </p:cNvSpPr>
          <p:nvPr/>
        </p:nvSpPr>
        <p:spPr bwMode="auto">
          <a:xfrm>
            <a:off x="33833105" y="9821474"/>
            <a:ext cx="9530983" cy="2811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lnSpc>
                <a:spcPct val="110000"/>
              </a:lnSpc>
            </a:pPr>
            <a:r>
              <a:rPr lang="en-US" sz="2700" dirty="0">
                <a:solidFill>
                  <a:schemeClr val="tx1">
                    <a:lumMod val="95000"/>
                    <a:lumOff val="5000"/>
                  </a:schemeClr>
                </a:solidFill>
                <a:latin typeface="Calibri" panose="020F0502020204030204" pitchFamily="34" charset="0"/>
                <a:cs typeface="Calibri" panose="020F0502020204030204" pitchFamily="34" charset="0"/>
              </a:rPr>
              <a:t>Microinterventions are tools that can be used to minimize the sense of helplessness and neutralize the expressions of prejudice, bigotry, and discrimination. This interactive experience can help create a supportive and inclusive training environment.  Our future workshops will include faculty participation  in simulated patient experiences.</a:t>
            </a:r>
          </a:p>
        </p:txBody>
      </p:sp>
      <p:sp>
        <p:nvSpPr>
          <p:cNvPr id="26" name="results">
            <a:extLst>
              <a:ext uri="{FF2B5EF4-FFF2-40B4-BE49-F238E27FC236}">
                <a16:creationId xmlns:a16="http://schemas.microsoft.com/office/drawing/2014/main" id="{46C58170-5EE7-4BB7-BB2D-E946719699AB}"/>
              </a:ext>
            </a:extLst>
          </p:cNvPr>
          <p:cNvSpPr txBox="1"/>
          <p:nvPr/>
        </p:nvSpPr>
        <p:spPr>
          <a:xfrm>
            <a:off x="20359303" y="11039790"/>
            <a:ext cx="5697073"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Results: Post-workshop</a:t>
            </a:r>
          </a:p>
        </p:txBody>
      </p:sp>
      <p:sp>
        <p:nvSpPr>
          <p:cNvPr id="3" name="Rectangle 2"/>
          <p:cNvSpPr/>
          <p:nvPr/>
        </p:nvSpPr>
        <p:spPr>
          <a:xfrm>
            <a:off x="12924530" y="18389821"/>
            <a:ext cx="20566621" cy="307161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lnSpc>
                <a:spcPct val="110000"/>
              </a:lnSpc>
            </a:pPr>
            <a:r>
              <a:rPr lang="en-US" sz="3200" b="1" i="1" dirty="0">
                <a:solidFill>
                  <a:schemeClr val="tx1"/>
                </a:solidFill>
                <a:latin typeface="Calibri" panose="020F0502020204030204" pitchFamily="34" charset="0"/>
                <a:cs typeface="Calibri" panose="020F0502020204030204" pitchFamily="34" charset="0"/>
              </a:rPr>
              <a:t>“I need to be willing to see how a situation that doesn’t bother me may be upsetting to others.”</a:t>
            </a:r>
          </a:p>
          <a:p>
            <a:pPr algn="ctr" eaLnBrk="1" hangingPunct="1">
              <a:lnSpc>
                <a:spcPct val="110000"/>
              </a:lnSpc>
            </a:pPr>
            <a:endParaRPr lang="en-US" sz="2400" b="1" i="1" dirty="0">
              <a:solidFill>
                <a:schemeClr val="tx1"/>
              </a:solidFill>
              <a:latin typeface="Calibri" panose="020F0502020204030204" pitchFamily="34" charset="0"/>
              <a:cs typeface="Calibri" panose="020F0502020204030204" pitchFamily="34" charset="0"/>
            </a:endParaRPr>
          </a:p>
          <a:p>
            <a:pPr algn="ctr" eaLnBrk="1" hangingPunct="1">
              <a:lnSpc>
                <a:spcPct val="110000"/>
              </a:lnSpc>
            </a:pPr>
            <a:r>
              <a:rPr lang="en-US" sz="3200" b="1" i="1" dirty="0">
                <a:solidFill>
                  <a:schemeClr val="tx1"/>
                </a:solidFill>
                <a:latin typeface="Calibri" panose="020F0502020204030204" pitchFamily="34" charset="0"/>
                <a:cs typeface="Calibri" panose="020F0502020204030204" pitchFamily="34" charset="0"/>
              </a:rPr>
              <a:t>“The worse microaggression situation is when it is between a faculty member and resident because of the power imbalance.  It is harder to handle a microaggression situation when it's from an attending versus from a patient.”</a:t>
            </a:r>
          </a:p>
          <a:p>
            <a:pPr algn="ctr" eaLnBrk="1" hangingPunct="1">
              <a:lnSpc>
                <a:spcPct val="110000"/>
              </a:lnSpc>
            </a:pPr>
            <a:endParaRPr lang="en-US" sz="2400" b="1" i="1" dirty="0">
              <a:solidFill>
                <a:schemeClr val="tx1"/>
              </a:solidFill>
              <a:latin typeface="Calibri" panose="020F0502020204030204" pitchFamily="34" charset="0"/>
              <a:cs typeface="Calibri" panose="020F0502020204030204" pitchFamily="34" charset="0"/>
            </a:endParaRPr>
          </a:p>
          <a:p>
            <a:pPr algn="ctr">
              <a:lnSpc>
                <a:spcPct val="110000"/>
              </a:lnSpc>
            </a:pPr>
            <a:r>
              <a:rPr lang="en-US" sz="3200" b="1" i="1" dirty="0">
                <a:solidFill>
                  <a:schemeClr val="tx1"/>
                </a:solidFill>
                <a:latin typeface="Calibri" panose="020F0502020204030204" pitchFamily="34" charset="0"/>
                <a:cs typeface="Calibri" panose="020F0502020204030204" pitchFamily="34" charset="0"/>
              </a:rPr>
              <a:t>“I will speak up for victims and bystanders that experience microaggressions instead of being afraid of retaliation.”</a:t>
            </a:r>
          </a:p>
        </p:txBody>
      </p:sp>
      <p:sp>
        <p:nvSpPr>
          <p:cNvPr id="27" name="references">
            <a:extLst>
              <a:ext uri="{FF2B5EF4-FFF2-40B4-BE49-F238E27FC236}">
                <a16:creationId xmlns:a16="http://schemas.microsoft.com/office/drawing/2014/main" id="{EB0296F6-82F6-4E64-8E51-EFD2479FD605}"/>
              </a:ext>
            </a:extLst>
          </p:cNvPr>
          <p:cNvSpPr txBox="1"/>
          <p:nvPr/>
        </p:nvSpPr>
        <p:spPr>
          <a:xfrm>
            <a:off x="33833105" y="12454860"/>
            <a:ext cx="5394615"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Acknowledgments </a:t>
            </a:r>
          </a:p>
        </p:txBody>
      </p:sp>
      <p:sp>
        <p:nvSpPr>
          <p:cNvPr id="28" name="conclusions text">
            <a:extLst>
              <a:ext uri="{FF2B5EF4-FFF2-40B4-BE49-F238E27FC236}">
                <a16:creationId xmlns:a16="http://schemas.microsoft.com/office/drawing/2014/main" id="{A808EFB1-E718-45A9-A0EA-A1B53DD66013}"/>
              </a:ext>
            </a:extLst>
          </p:cNvPr>
          <p:cNvSpPr txBox="1">
            <a:spLocks noChangeArrowheads="1"/>
          </p:cNvSpPr>
          <p:nvPr/>
        </p:nvSpPr>
        <p:spPr bwMode="auto">
          <a:xfrm>
            <a:off x="33833105" y="13026887"/>
            <a:ext cx="9406105" cy="1938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57" tIns="45622" rIns="91257" bIns="45622">
            <a:spAutoFit/>
          </a:bodyPr>
          <a:lstStyle>
            <a:lvl1pPr defTabSz="4703763" eaLnBrk="0" hangingPunct="0">
              <a:defRPr sz="2600">
                <a:solidFill>
                  <a:schemeClr val="tx1"/>
                </a:solidFill>
                <a:latin typeface="Arial" charset="0"/>
              </a:defRPr>
            </a:lvl1pPr>
            <a:lvl2pPr marL="742950" indent="-285750" defTabSz="4703763" eaLnBrk="0" hangingPunct="0">
              <a:defRPr sz="2600">
                <a:solidFill>
                  <a:schemeClr val="tx1"/>
                </a:solidFill>
                <a:latin typeface="Arial" charset="0"/>
              </a:defRPr>
            </a:lvl2pPr>
            <a:lvl3pPr marL="1143000" indent="-228600" defTabSz="4703763" eaLnBrk="0" hangingPunct="0">
              <a:defRPr sz="2600">
                <a:solidFill>
                  <a:schemeClr val="tx1"/>
                </a:solidFill>
                <a:latin typeface="Arial" charset="0"/>
              </a:defRPr>
            </a:lvl3pPr>
            <a:lvl4pPr marL="1600200" indent="-228600" defTabSz="4703763" eaLnBrk="0" hangingPunct="0">
              <a:defRPr sz="2600">
                <a:solidFill>
                  <a:schemeClr val="tx1"/>
                </a:solidFill>
                <a:latin typeface="Arial" charset="0"/>
              </a:defRPr>
            </a:lvl4pPr>
            <a:lvl5pPr marL="2057400" indent="-228600" defTabSz="4703763" eaLnBrk="0" hangingPunct="0">
              <a:defRPr sz="2600">
                <a:solidFill>
                  <a:schemeClr val="tx1"/>
                </a:solidFill>
                <a:latin typeface="Arial" charset="0"/>
              </a:defRPr>
            </a:lvl5pPr>
            <a:lvl6pPr marL="2514600" indent="-228600" defTabSz="4703763" eaLnBrk="0" fontAlgn="base" hangingPunct="0">
              <a:spcBef>
                <a:spcPct val="0"/>
              </a:spcBef>
              <a:spcAft>
                <a:spcPct val="0"/>
              </a:spcAft>
              <a:defRPr sz="2600">
                <a:solidFill>
                  <a:schemeClr val="tx1"/>
                </a:solidFill>
                <a:latin typeface="Arial" charset="0"/>
              </a:defRPr>
            </a:lvl6pPr>
            <a:lvl7pPr marL="2971800" indent="-228600" defTabSz="4703763" eaLnBrk="0" fontAlgn="base" hangingPunct="0">
              <a:spcBef>
                <a:spcPct val="0"/>
              </a:spcBef>
              <a:spcAft>
                <a:spcPct val="0"/>
              </a:spcAft>
              <a:defRPr sz="2600">
                <a:solidFill>
                  <a:schemeClr val="tx1"/>
                </a:solidFill>
                <a:latin typeface="Arial" charset="0"/>
              </a:defRPr>
            </a:lvl7pPr>
            <a:lvl8pPr marL="3429000" indent="-228600" defTabSz="4703763" eaLnBrk="0" fontAlgn="base" hangingPunct="0">
              <a:spcBef>
                <a:spcPct val="0"/>
              </a:spcBef>
              <a:spcAft>
                <a:spcPct val="0"/>
              </a:spcAft>
              <a:defRPr sz="2600">
                <a:solidFill>
                  <a:schemeClr val="tx1"/>
                </a:solidFill>
                <a:latin typeface="Arial" charset="0"/>
              </a:defRPr>
            </a:lvl8pPr>
            <a:lvl9pPr marL="3886200" indent="-228600" defTabSz="4703763" eaLnBrk="0" fontAlgn="base" hangingPunct="0">
              <a:spcBef>
                <a:spcPct val="0"/>
              </a:spcBef>
              <a:spcAft>
                <a:spcPct val="0"/>
              </a:spcAft>
              <a:defRPr sz="2600">
                <a:solidFill>
                  <a:schemeClr val="tx1"/>
                </a:solidFill>
                <a:latin typeface="Arial" charset="0"/>
              </a:defRPr>
            </a:lvl9pPr>
          </a:lstStyle>
          <a:p>
            <a:pPr eaLnBrk="1" hangingPunct="1"/>
            <a:r>
              <a:rPr lang="en-US" sz="2400" dirty="0">
                <a:solidFill>
                  <a:schemeClr val="tx1">
                    <a:lumMod val="95000"/>
                    <a:lumOff val="5000"/>
                  </a:schemeClr>
                </a:solidFill>
                <a:latin typeface="Calibri" panose="020F0502020204030204" pitchFamily="34" charset="0"/>
                <a:cs typeface="Calibri" panose="020F0502020204030204" pitchFamily="34" charset="0"/>
              </a:rPr>
              <a:t>Thank you to Amelia Wallace, MMHPE, LaConda G. Fanning, PsyD, RN, LPC, LSATP, and Diane Holland, MPA, MHRM for their invaluable assistance in crafting this workshop.</a:t>
            </a:r>
          </a:p>
          <a:p>
            <a:pPr eaLnBrk="1" hangingPunct="1"/>
            <a:r>
              <a:rPr lang="en-US" sz="2400" dirty="0">
                <a:solidFill>
                  <a:schemeClr val="tx1">
                    <a:lumMod val="95000"/>
                    <a:lumOff val="5000"/>
                  </a:schemeClr>
                </a:solidFill>
                <a:latin typeface="Calibri" panose="020F0502020204030204" pitchFamily="34" charset="0"/>
                <a:cs typeface="Calibri" panose="020F0502020204030204" pitchFamily="34" charset="0"/>
              </a:rPr>
              <a:t>Funding provided through the EVMS Dr. L.D. Britt Health Equity and Diversity Grant.</a:t>
            </a:r>
          </a:p>
        </p:txBody>
      </p:sp>
      <p:sp>
        <p:nvSpPr>
          <p:cNvPr id="29" name="results">
            <a:extLst>
              <a:ext uri="{FF2B5EF4-FFF2-40B4-BE49-F238E27FC236}">
                <a16:creationId xmlns:a16="http://schemas.microsoft.com/office/drawing/2014/main" id="{46C58170-5EE7-4BB7-BB2D-E946719699AB}"/>
              </a:ext>
            </a:extLst>
          </p:cNvPr>
          <p:cNvSpPr txBox="1"/>
          <p:nvPr/>
        </p:nvSpPr>
        <p:spPr>
          <a:xfrm>
            <a:off x="18736082" y="17620578"/>
            <a:ext cx="8943518" cy="769243"/>
          </a:xfrm>
          <a:prstGeom prst="rect">
            <a:avLst/>
          </a:prstGeom>
          <a:noFill/>
        </p:spPr>
        <p:txBody>
          <a:bodyPr wrap="square" lIns="91257" tIns="45622" rIns="91257" bIns="45622" rtlCol="0">
            <a:spAutoFit/>
          </a:bodyPr>
          <a:lstStyle/>
          <a:p>
            <a:r>
              <a:rPr lang="en-US" sz="4400" b="1" dirty="0">
                <a:solidFill>
                  <a:srgbClr val="1F7F9B"/>
                </a:solidFill>
                <a:latin typeface="Calibri" panose="020F0502020204030204" pitchFamily="34" charset="0"/>
                <a:cs typeface="Calibri" panose="020F0502020204030204" pitchFamily="34" charset="0"/>
              </a:rPr>
              <a:t> Post-workshop Qualitative Feedback</a:t>
            </a:r>
          </a:p>
        </p:txBody>
      </p:sp>
      <p:sp>
        <p:nvSpPr>
          <p:cNvPr id="30" name="conclusions">
            <a:extLst>
              <a:ext uri="{FF2B5EF4-FFF2-40B4-BE49-F238E27FC236}">
                <a16:creationId xmlns:a16="http://schemas.microsoft.com/office/drawing/2014/main" id="{FC2B6F36-6E18-44E2-866D-939FB235640A}"/>
              </a:ext>
            </a:extLst>
          </p:cNvPr>
          <p:cNvSpPr txBox="1"/>
          <p:nvPr/>
        </p:nvSpPr>
        <p:spPr>
          <a:xfrm>
            <a:off x="13511556" y="11835054"/>
            <a:ext cx="9431154" cy="923132"/>
          </a:xfrm>
          <a:prstGeom prst="rect">
            <a:avLst/>
          </a:prstGeom>
          <a:noFill/>
        </p:spPr>
        <p:txBody>
          <a:bodyPr wrap="square" lIns="91257" tIns="45622" rIns="91257" bIns="45622" rtlCol="0">
            <a:spAutoFit/>
          </a:bodyPr>
          <a:lstStyle/>
          <a:p>
            <a:pPr algn="ctr"/>
            <a:r>
              <a:rPr lang="en-US" sz="2700" b="1" dirty="0">
                <a:solidFill>
                  <a:schemeClr val="tx1">
                    <a:lumMod val="65000"/>
                    <a:lumOff val="35000"/>
                  </a:schemeClr>
                </a:solidFill>
                <a:latin typeface="Calibri" panose="020F0502020204030204" pitchFamily="34" charset="0"/>
                <a:cs typeface="Calibri" panose="020F0502020204030204" pitchFamily="34" charset="0"/>
              </a:rPr>
              <a:t>This workshop improved my understanding of microaggressions and the application of microinterventions. </a:t>
            </a:r>
          </a:p>
        </p:txBody>
      </p:sp>
    </p:spTree>
    <p:extLst>
      <p:ext uri="{BB962C8B-B14F-4D97-AF65-F5344CB8AC3E}">
        <p14:creationId xmlns:p14="http://schemas.microsoft.com/office/powerpoint/2010/main" val="3707035922"/>
      </p:ext>
    </p:extLst>
  </p:cSld>
  <p:clrMapOvr>
    <a:masterClrMapping/>
  </p:clrMapOvr>
</p:sld>
</file>

<file path=ppt/theme/theme1.xml><?xml version="1.0" encoding="utf-8"?>
<a:theme xmlns:a="http://schemas.openxmlformats.org/drawingml/2006/main" name="EVMS template 4">
  <a:themeElements>
    <a:clrScheme name="EVMS 2011">
      <a:dk1>
        <a:srgbClr val="000000"/>
      </a:dk1>
      <a:lt1>
        <a:srgbClr val="FFFFFF"/>
      </a:lt1>
      <a:dk2>
        <a:srgbClr val="00334D"/>
      </a:dk2>
      <a:lt2>
        <a:srgbClr val="EEECE1"/>
      </a:lt2>
      <a:accent1>
        <a:srgbClr val="367C99"/>
      </a:accent1>
      <a:accent2>
        <a:srgbClr val="B64121"/>
      </a:accent2>
      <a:accent3>
        <a:srgbClr val="41C4DC"/>
      </a:accent3>
      <a:accent4>
        <a:srgbClr val="766A63"/>
      </a:accent4>
      <a:accent5>
        <a:srgbClr val="DCCE86"/>
      </a:accent5>
      <a:accent6>
        <a:srgbClr val="C6EDF5"/>
      </a:accent6>
      <a:hlink>
        <a:srgbClr val="367C99"/>
      </a:hlink>
      <a:folHlink>
        <a:srgbClr val="C05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3377</TotalTime>
  <Words>886</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Noto Sans Symbols</vt:lpstr>
      <vt:lpstr>Wingdings</vt:lpstr>
      <vt:lpstr>EVMS template 4</vt:lpstr>
      <vt:lpstr>Teaching Physician Well-Being: Learning the Art of Microinterventions  in Response to Microaggressions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 Remove this slide before submitting</dc:title>
  <dc:creator>Taylor-Fishwick, Jonathan S.</dc:creator>
  <cp:lastModifiedBy>Brocus, Rebecca D</cp:lastModifiedBy>
  <cp:revision>119</cp:revision>
  <cp:lastPrinted>2023-04-24T19:54:55Z</cp:lastPrinted>
  <dcterms:created xsi:type="dcterms:W3CDTF">2021-04-15T12:23:12Z</dcterms:created>
  <dcterms:modified xsi:type="dcterms:W3CDTF">2023-05-10T17:37:57Z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0x01010036D8BDB6D61E6945B3D3C7EC6E0B8CF2</vt:lpwstr>
  </property>
</Properties>
</file>